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07" r:id="rId2"/>
    <p:sldId id="256" r:id="rId3"/>
    <p:sldId id="290" r:id="rId4"/>
    <p:sldId id="293" r:id="rId5"/>
    <p:sldId id="275" r:id="rId6"/>
    <p:sldId id="295" r:id="rId7"/>
    <p:sldId id="296" r:id="rId8"/>
    <p:sldId id="297" r:id="rId9"/>
    <p:sldId id="309" r:id="rId10"/>
    <p:sldId id="268" r:id="rId11"/>
    <p:sldId id="257" r:id="rId12"/>
    <p:sldId id="259" r:id="rId13"/>
    <p:sldId id="260" r:id="rId14"/>
    <p:sldId id="284" r:id="rId15"/>
    <p:sldId id="291" r:id="rId16"/>
    <p:sldId id="264" r:id="rId17"/>
    <p:sldId id="304" r:id="rId18"/>
    <p:sldId id="311" r:id="rId19"/>
    <p:sldId id="303" r:id="rId20"/>
    <p:sldId id="313" r:id="rId21"/>
    <p:sldId id="301" r:id="rId22"/>
    <p:sldId id="302" r:id="rId23"/>
    <p:sldId id="288" r:id="rId24"/>
    <p:sldId id="263" r:id="rId25"/>
    <p:sldId id="308" r:id="rId26"/>
    <p:sldId id="312" r:id="rId27"/>
    <p:sldId id="314" r:id="rId28"/>
    <p:sldId id="315" r:id="rId29"/>
    <p:sldId id="316" r:id="rId30"/>
    <p:sldId id="305" r:id="rId31"/>
    <p:sldId id="300" r:id="rId32"/>
    <p:sldId id="276" r:id="rId33"/>
    <p:sldId id="310" r:id="rId34"/>
    <p:sldId id="261" r:id="rId35"/>
    <p:sldId id="294" r:id="rId36"/>
    <p:sldId id="265" r:id="rId37"/>
    <p:sldId id="262" r:id="rId38"/>
    <p:sldId id="266" r:id="rId39"/>
    <p:sldId id="281" r:id="rId40"/>
    <p:sldId id="274" r:id="rId41"/>
    <p:sldId id="298" r:id="rId42"/>
    <p:sldId id="287" r:id="rId43"/>
    <p:sldId id="269" r:id="rId44"/>
    <p:sldId id="270" r:id="rId45"/>
    <p:sldId id="271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158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5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1.jp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49B86-D1D4-4665-9696-CB6784D25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94C58E5-A777-477B-9950-E730AF1945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1" y="475269"/>
            <a:ext cx="5764213" cy="576421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D45C9-6AE5-4754-8713-0C6BB5CFB2CF}"/>
              </a:ext>
            </a:extLst>
          </p:cNvPr>
          <p:cNvSpPr txBox="1"/>
          <p:nvPr/>
        </p:nvSpPr>
        <p:spPr>
          <a:xfrm>
            <a:off x="7156173" y="1282149"/>
            <a:ext cx="375578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highlight>
                  <a:srgbClr val="00FFFF"/>
                </a:highlight>
              </a:rPr>
              <a:t>POPE</a:t>
            </a:r>
          </a:p>
          <a:p>
            <a:pPr algn="ctr"/>
            <a:r>
              <a:rPr lang="en-US" sz="5400" b="1" dirty="0">
                <a:highlight>
                  <a:srgbClr val="00FFFF"/>
                </a:highlight>
              </a:rPr>
              <a:t>CROSS </a:t>
            </a:r>
          </a:p>
          <a:p>
            <a:pPr algn="ctr"/>
            <a:r>
              <a:rPr lang="en-US" sz="5400" b="1" dirty="0">
                <a:highlight>
                  <a:srgbClr val="00FFFF"/>
                </a:highlight>
              </a:rPr>
              <a:t>COUNTRY</a:t>
            </a:r>
          </a:p>
        </p:txBody>
      </p:sp>
    </p:spTree>
    <p:extLst>
      <p:ext uri="{BB962C8B-B14F-4D97-AF65-F5344CB8AC3E}">
        <p14:creationId xmlns:p14="http://schemas.microsoft.com/office/powerpoint/2010/main" val="8472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11916" y="121895"/>
            <a:ext cx="5297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HAVE STRENGTH IN NUMBERS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0B201A-8B0E-4A29-86A0-207B5AD73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0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4484" y="1009138"/>
            <a:ext cx="1166107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What can I do to insure that my REGION</a:t>
            </a:r>
          </a:p>
          <a:p>
            <a:pPr algn="ctr"/>
            <a:r>
              <a:rPr lang="en-US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 race is GREAT???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99404" y="3261586"/>
            <a:ext cx="75800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HYDRATE, FOOD AND SLEEP</a:t>
            </a:r>
          </a:p>
        </p:txBody>
      </p:sp>
    </p:spTree>
    <p:extLst>
      <p:ext uri="{BB962C8B-B14F-4D97-AF65-F5344CB8AC3E}">
        <p14:creationId xmlns:p14="http://schemas.microsoft.com/office/powerpoint/2010/main" val="4116106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107" y="0"/>
            <a:ext cx="2143125" cy="21431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7683" y="1545419"/>
            <a:ext cx="643426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Limit sugar intake as it has an</a:t>
            </a:r>
          </a:p>
          <a:p>
            <a:pPr algn="ctr"/>
            <a:r>
              <a:rPr lang="en-US" sz="40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inflammatory effect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8012248" y="722738"/>
            <a:ext cx="329609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Carbo load</a:t>
            </a:r>
            <a:b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</a:b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TONIGHT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560" y="2379197"/>
            <a:ext cx="3329473" cy="19976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73" y="0"/>
            <a:ext cx="2619375" cy="17430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483" y="4558043"/>
            <a:ext cx="2705100" cy="168592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330646" y="4870330"/>
            <a:ext cx="28430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ICE BATH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634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48848" y="1385423"/>
            <a:ext cx="83686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GET SOME QUALITY SLEEP!!!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312" y="2575750"/>
            <a:ext cx="4219194" cy="279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05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009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480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0DF5B-4CC3-455C-AFD4-51C610C6E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" y="672268"/>
            <a:ext cx="9437686" cy="147857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Let’s </a:t>
            </a:r>
            <a:r>
              <a:rPr lang="en-US" sz="4400" dirty="0" err="1">
                <a:solidFill>
                  <a:schemeClr val="accent2">
                    <a:lumMod val="75000"/>
                  </a:schemeClr>
                </a:solidFill>
              </a:rPr>
              <a:t>goooooo</a:t>
            </a:r>
            <a:r>
              <a:rPr lang="en-US" sz="4400" dirty="0">
                <a:solidFill>
                  <a:schemeClr val="accent2">
                    <a:lumMod val="75000"/>
                  </a:schemeClr>
                </a:solidFill>
              </a:rPr>
              <a:t>!!!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7B4AB9-2214-4D32-808C-7EBC61E79C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47469" y="980889"/>
            <a:ext cx="5477668" cy="5477668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059A7E3-83E3-49A6-AB89-C1DD30C416EF}"/>
              </a:ext>
            </a:extLst>
          </p:cNvPr>
          <p:cNvSpPr/>
          <p:nvPr/>
        </p:nvSpPr>
        <p:spPr>
          <a:xfrm rot="19116781">
            <a:off x="2098556" y="2614501"/>
            <a:ext cx="37192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REGION!!!!!!!!</a:t>
            </a:r>
          </a:p>
        </p:txBody>
      </p:sp>
    </p:spTree>
    <p:extLst>
      <p:ext uri="{BB962C8B-B14F-4D97-AF65-F5344CB8AC3E}">
        <p14:creationId xmlns:p14="http://schemas.microsoft.com/office/powerpoint/2010/main" val="311604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43954" y="1269656"/>
            <a:ext cx="79728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Get ‘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em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fired up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PATRICK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!!!</a:t>
            </a:r>
          </a:p>
        </p:txBody>
      </p:sp>
      <p:sp>
        <p:nvSpPr>
          <p:cNvPr id="4" name="Rectangle 3"/>
          <p:cNvSpPr/>
          <p:nvPr/>
        </p:nvSpPr>
        <p:spPr>
          <a:xfrm>
            <a:off x="710345" y="4744376"/>
            <a:ext cx="110818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…BUT KEEP OUR EYE ON THE PRIZE!!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3B8052-4B65-4C01-9E5C-8EBEF4ECB1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00" t="38023" r="30273" b="34430"/>
          <a:stretch>
            <a:fillRect/>
          </a:stretch>
        </p:blipFill>
        <p:spPr bwMode="auto">
          <a:xfrm>
            <a:off x="3229768" y="2213901"/>
            <a:ext cx="5732463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78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301F55-7E7D-4F3D-813A-91199A1F2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2257D0-5220-4BC8-8E93-47A54A4786A0}"/>
              </a:ext>
            </a:extLst>
          </p:cNvPr>
          <p:cNvSpPr txBox="1"/>
          <p:nvPr/>
        </p:nvSpPr>
        <p:spPr>
          <a:xfrm>
            <a:off x="4558145" y="665018"/>
            <a:ext cx="6483928" cy="1015663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FOCUS</a:t>
            </a:r>
          </a:p>
        </p:txBody>
      </p:sp>
    </p:spTree>
    <p:extLst>
      <p:ext uri="{BB962C8B-B14F-4D97-AF65-F5344CB8AC3E}">
        <p14:creationId xmlns:p14="http://schemas.microsoft.com/office/powerpoint/2010/main" val="127302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CF965-CCD0-4B3D-9C66-1B52757F1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640A5-576C-4CD6-A4EA-2E9D0B2BC1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5170631"/>
            <a:ext cx="9906000" cy="1374776"/>
          </a:xfrm>
        </p:spPr>
        <p:txBody>
          <a:bodyPr>
            <a:normAutofit/>
          </a:bodyPr>
          <a:lstStyle/>
          <a:p>
            <a:r>
              <a:rPr lang="en-US" sz="7200" dirty="0">
                <a:highlight>
                  <a:srgbClr val="FFFF00"/>
                </a:highlight>
              </a:rPr>
              <a:t>Get a great start!!!!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AC72B1-64D3-4512-B374-40FE783EF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9863" y="96983"/>
            <a:ext cx="9135768" cy="512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096A8A5D-137F-4A8A-9811-F7A867F02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69" name="Rectangle 68">
              <a:extLst>
                <a:ext uri="{FF2B5EF4-FFF2-40B4-BE49-F238E27FC236}">
                  <a16:creationId xmlns:a16="http://schemas.microsoft.com/office/drawing/2014/main" id="{6EA64E00-438F-4B4F-9366-7A7230A9A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0" name="Picture 2">
              <a:extLst>
                <a:ext uri="{FF2B5EF4-FFF2-40B4-BE49-F238E27FC236}">
                  <a16:creationId xmlns:a16="http://schemas.microsoft.com/office/drawing/2014/main" id="{59E6386A-8042-4EC7-A981-EFAC2ACB89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a14="http://schemas.microsoft.com/office/drawing/2010/main" xmlns:p14="http://schemas.microsoft.com/office/powerpoint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Rectangle 2"/>
          <p:cNvSpPr/>
          <p:nvPr/>
        </p:nvSpPr>
        <p:spPr>
          <a:xfrm>
            <a:off x="7914894" y="1122363"/>
            <a:ext cx="3156229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100" b="1" kern="1200" cap="all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latin typeface="+mj-lt"/>
                <a:ea typeface="+mj-ea"/>
                <a:cs typeface="+mj-cs"/>
              </a:rPr>
              <a:t>HAVE STRENGTH IN NUMBERS</a:t>
            </a:r>
            <a:endParaRPr lang="en-US" sz="4100" b="1" kern="1200" cap="all" spc="0" baseline="0">
              <a:ln w="22225">
                <a:solidFill>
                  <a:schemeClr val="accent2"/>
                </a:solidFill>
                <a:prstDash val="solid"/>
              </a:ln>
              <a:solidFill>
                <a:schemeClr val="tx1"/>
              </a:solidFill>
              <a:effectLst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43B81-2B39-415D-81B0-54A6C8A26F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672" r="1" b="28292"/>
          <a:stretch/>
        </p:blipFill>
        <p:spPr>
          <a:xfrm>
            <a:off x="-5597" y="10"/>
            <a:ext cx="7558541" cy="685799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0FA686C7-6B08-416F-AEF3-C20407936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solidFill>
            <a:schemeClr val="tx1">
              <a:alpha val="70000"/>
            </a:schemeClr>
          </a:solidFill>
          <a:effectLst/>
        </p:grpSpPr>
        <p:sp>
          <p:nvSpPr>
            <p:cNvPr id="73" name="Rectangle 5">
              <a:extLst>
                <a:ext uri="{FF2B5EF4-FFF2-40B4-BE49-F238E27FC236}">
                  <a16:creationId xmlns:a16="http://schemas.microsoft.com/office/drawing/2014/main" id="{2BBDDDB2-3938-4066-91BA-4907AF8826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D2125FCC-F305-4C4C-9CB1-14B83ADD73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96643530-0EE0-4AC8-8241-ED8E26ED83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Rectangle 8">
              <a:extLst>
                <a:ext uri="{FF2B5EF4-FFF2-40B4-BE49-F238E27FC236}">
                  <a16:creationId xmlns:a16="http://schemas.microsoft.com/office/drawing/2014/main" id="{A784F0C8-95D3-4D7D-8FA9-326D3DEA26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4D49008E-3A2F-4C2C-85EB-1D228F38E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B09CB0F8-91EE-4A04-91CD-9B9D390ED6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954CB039-9A52-4C07-BDB1-747876D868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AD9FE313-C425-42A8-92A9-82E74C4096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CD506FC5-3A23-48B7-9771-7B77E6DA0F4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6FF54CDF-21B0-46AE-B402-234E62F9D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EE88784D-C24D-4FBD-AF34-85BA74966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F524C128-9723-4A4D-BFB5-7EBD5B24FB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9C742EF7-4F82-4B4A-9693-4F794B6A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0265747A-2114-4F0F-81B6-618FD3895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99E488E3-470E-4FC6-A3B0-141DF162D8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8" name="Freeform 20">
              <a:extLst>
                <a:ext uri="{FF2B5EF4-FFF2-40B4-BE49-F238E27FC236}">
                  <a16:creationId xmlns:a16="http://schemas.microsoft.com/office/drawing/2014/main" id="{612B7DC5-03F3-4B7B-9520-D66144F168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89" name="Freeform 21">
              <a:extLst>
                <a:ext uri="{FF2B5EF4-FFF2-40B4-BE49-F238E27FC236}">
                  <a16:creationId xmlns:a16="http://schemas.microsoft.com/office/drawing/2014/main" id="{B2355AA2-DB69-485A-B600-E3DF02F2D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0" name="Freeform 22">
              <a:extLst>
                <a:ext uri="{FF2B5EF4-FFF2-40B4-BE49-F238E27FC236}">
                  <a16:creationId xmlns:a16="http://schemas.microsoft.com/office/drawing/2014/main" id="{4DC3AC80-2B15-428E-8B1E-53312C6663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1" name="Freeform 23">
              <a:extLst>
                <a:ext uri="{FF2B5EF4-FFF2-40B4-BE49-F238E27FC236}">
                  <a16:creationId xmlns:a16="http://schemas.microsoft.com/office/drawing/2014/main" id="{C48F81D6-640C-4483-9773-8C7BFF461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2" name="Freeform 24">
              <a:extLst>
                <a:ext uri="{FF2B5EF4-FFF2-40B4-BE49-F238E27FC236}">
                  <a16:creationId xmlns:a16="http://schemas.microsoft.com/office/drawing/2014/main" id="{C7AA2EE3-7411-4DCB-B79E-0C5C95D7C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3" name="Freeform 25">
              <a:extLst>
                <a:ext uri="{FF2B5EF4-FFF2-40B4-BE49-F238E27FC236}">
                  <a16:creationId xmlns:a16="http://schemas.microsoft.com/office/drawing/2014/main" id="{8B84BFA3-B122-4CA5-8C28-79134C9752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4" name="Freeform 26">
              <a:extLst>
                <a:ext uri="{FF2B5EF4-FFF2-40B4-BE49-F238E27FC236}">
                  <a16:creationId xmlns:a16="http://schemas.microsoft.com/office/drawing/2014/main" id="{A7C22B06-B32B-46EB-9428-B7CA7DA1F8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5" name="Freeform 27">
              <a:extLst>
                <a:ext uri="{FF2B5EF4-FFF2-40B4-BE49-F238E27FC236}">
                  <a16:creationId xmlns:a16="http://schemas.microsoft.com/office/drawing/2014/main" id="{1AE1D740-5AF4-4B8F-B533-C8CD4E56EC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6" name="Freeform 28">
              <a:extLst>
                <a:ext uri="{FF2B5EF4-FFF2-40B4-BE49-F238E27FC236}">
                  <a16:creationId xmlns:a16="http://schemas.microsoft.com/office/drawing/2014/main" id="{555B0792-99B8-4014-AC84-7B39D21294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7" name="Freeform 29">
              <a:extLst>
                <a:ext uri="{FF2B5EF4-FFF2-40B4-BE49-F238E27FC236}">
                  <a16:creationId xmlns:a16="http://schemas.microsoft.com/office/drawing/2014/main" id="{395B90B6-A4DE-4EEF-B53E-395E8D4AF3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8" name="Freeform 30">
              <a:extLst>
                <a:ext uri="{FF2B5EF4-FFF2-40B4-BE49-F238E27FC236}">
                  <a16:creationId xmlns:a16="http://schemas.microsoft.com/office/drawing/2014/main" id="{A0117576-A27F-4175-BD9D-EE15C96D98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99" name="Freeform 31">
              <a:extLst>
                <a:ext uri="{FF2B5EF4-FFF2-40B4-BE49-F238E27FC236}">
                  <a16:creationId xmlns:a16="http://schemas.microsoft.com/office/drawing/2014/main" id="{93C8332E-93D3-4919-A977-06EC765564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0" name="Freeform 32">
              <a:extLst>
                <a:ext uri="{FF2B5EF4-FFF2-40B4-BE49-F238E27FC236}">
                  <a16:creationId xmlns:a16="http://schemas.microsoft.com/office/drawing/2014/main" id="{B086AC0E-8130-47AC-A510-5285FAE659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1" name="Rectangle 33">
              <a:extLst>
                <a:ext uri="{FF2B5EF4-FFF2-40B4-BE49-F238E27FC236}">
                  <a16:creationId xmlns:a16="http://schemas.microsoft.com/office/drawing/2014/main" id="{DF1BC1DF-8089-49D8-9535-EAB0D7C9A4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02" name="Freeform 34">
              <a:extLst>
                <a:ext uri="{FF2B5EF4-FFF2-40B4-BE49-F238E27FC236}">
                  <a16:creationId xmlns:a16="http://schemas.microsoft.com/office/drawing/2014/main" id="{97388BAE-DCB9-4B88-9CDE-6FA3304D3A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3" name="Freeform 35">
              <a:extLst>
                <a:ext uri="{FF2B5EF4-FFF2-40B4-BE49-F238E27FC236}">
                  <a16:creationId xmlns:a16="http://schemas.microsoft.com/office/drawing/2014/main" id="{7E059A96-E5FE-4EE1-9C6D-3AB208BF67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4" name="Freeform 36">
              <a:extLst>
                <a:ext uri="{FF2B5EF4-FFF2-40B4-BE49-F238E27FC236}">
                  <a16:creationId xmlns:a16="http://schemas.microsoft.com/office/drawing/2014/main" id="{CD6A3DCE-FBEE-41E7-A0EC-CA23A1DF3C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5" name="Freeform 37">
              <a:extLst>
                <a:ext uri="{FF2B5EF4-FFF2-40B4-BE49-F238E27FC236}">
                  <a16:creationId xmlns:a16="http://schemas.microsoft.com/office/drawing/2014/main" id="{52966C83-B07E-463F-B982-F3E074D9D1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6" name="Freeform 38">
              <a:extLst>
                <a:ext uri="{FF2B5EF4-FFF2-40B4-BE49-F238E27FC236}">
                  <a16:creationId xmlns:a16="http://schemas.microsoft.com/office/drawing/2014/main" id="{0F475B53-6578-4C68-AC7C-3BE28EA6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7" name="Freeform 39">
              <a:extLst>
                <a:ext uri="{FF2B5EF4-FFF2-40B4-BE49-F238E27FC236}">
                  <a16:creationId xmlns:a16="http://schemas.microsoft.com/office/drawing/2014/main" id="{8475C02B-D024-4E20-9EF3-2A7E96740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8" name="Freeform 40">
              <a:extLst>
                <a:ext uri="{FF2B5EF4-FFF2-40B4-BE49-F238E27FC236}">
                  <a16:creationId xmlns:a16="http://schemas.microsoft.com/office/drawing/2014/main" id="{1F5EF5DC-7372-4549-B0A6-800F194068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09" name="Freeform 41">
              <a:extLst>
                <a:ext uri="{FF2B5EF4-FFF2-40B4-BE49-F238E27FC236}">
                  <a16:creationId xmlns:a16="http://schemas.microsoft.com/office/drawing/2014/main" id="{8B908D96-CCB2-426B-862C-2BDB2AF717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0" name="Freeform 42">
              <a:extLst>
                <a:ext uri="{FF2B5EF4-FFF2-40B4-BE49-F238E27FC236}">
                  <a16:creationId xmlns:a16="http://schemas.microsoft.com/office/drawing/2014/main" id="{26752E6D-E46B-4DA2-B280-5C696EF4F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1" name="Freeform 43">
              <a:extLst>
                <a:ext uri="{FF2B5EF4-FFF2-40B4-BE49-F238E27FC236}">
                  <a16:creationId xmlns:a16="http://schemas.microsoft.com/office/drawing/2014/main" id="{011E7A27-73CF-4E1E-8AE2-B88B96F3B3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2" name="Freeform 44">
              <a:extLst>
                <a:ext uri="{FF2B5EF4-FFF2-40B4-BE49-F238E27FC236}">
                  <a16:creationId xmlns:a16="http://schemas.microsoft.com/office/drawing/2014/main" id="{1DBE1EE2-4667-4A45-80F7-217D3B6FA7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3" name="Rectangle 45">
              <a:extLst>
                <a:ext uri="{FF2B5EF4-FFF2-40B4-BE49-F238E27FC236}">
                  <a16:creationId xmlns:a16="http://schemas.microsoft.com/office/drawing/2014/main" id="{A48239BC-3712-4110-AE92-4AC892603D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14" name="Freeform 46">
              <a:extLst>
                <a:ext uri="{FF2B5EF4-FFF2-40B4-BE49-F238E27FC236}">
                  <a16:creationId xmlns:a16="http://schemas.microsoft.com/office/drawing/2014/main" id="{14B6D739-1C93-4350-BC14-ED88C6341B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5" name="Freeform 47">
              <a:extLst>
                <a:ext uri="{FF2B5EF4-FFF2-40B4-BE49-F238E27FC236}">
                  <a16:creationId xmlns:a16="http://schemas.microsoft.com/office/drawing/2014/main" id="{2F73DF89-CB95-4798-90CA-B7A1DF2D3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6" name="Freeform 48">
              <a:extLst>
                <a:ext uri="{FF2B5EF4-FFF2-40B4-BE49-F238E27FC236}">
                  <a16:creationId xmlns:a16="http://schemas.microsoft.com/office/drawing/2014/main" id="{1DA7D977-8D60-47B5-8071-30A6FA0C90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7" name="Freeform 49">
              <a:extLst>
                <a:ext uri="{FF2B5EF4-FFF2-40B4-BE49-F238E27FC236}">
                  <a16:creationId xmlns:a16="http://schemas.microsoft.com/office/drawing/2014/main" id="{4A241594-4FC5-4570-94B2-724F248A6B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8" name="Freeform 50">
              <a:extLst>
                <a:ext uri="{FF2B5EF4-FFF2-40B4-BE49-F238E27FC236}">
                  <a16:creationId xmlns:a16="http://schemas.microsoft.com/office/drawing/2014/main" id="{9D31F634-1A34-473E-A0FA-D06EB57D97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19" name="Freeform 51">
              <a:extLst>
                <a:ext uri="{FF2B5EF4-FFF2-40B4-BE49-F238E27FC236}">
                  <a16:creationId xmlns:a16="http://schemas.microsoft.com/office/drawing/2014/main" id="{CE20C679-7385-48FF-BBE5-5BA7C0E700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0" name="Freeform 52">
              <a:extLst>
                <a:ext uri="{FF2B5EF4-FFF2-40B4-BE49-F238E27FC236}">
                  <a16:creationId xmlns:a16="http://schemas.microsoft.com/office/drawing/2014/main" id="{ADF9CA3B-265F-4927-BA79-0A676AF3F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1" name="Freeform 53">
              <a:extLst>
                <a:ext uri="{FF2B5EF4-FFF2-40B4-BE49-F238E27FC236}">
                  <a16:creationId xmlns:a16="http://schemas.microsoft.com/office/drawing/2014/main" id="{B138D01D-340C-4DB0-A0E1-D54B9319D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2" name="Freeform 54">
              <a:extLst>
                <a:ext uri="{FF2B5EF4-FFF2-40B4-BE49-F238E27FC236}">
                  <a16:creationId xmlns:a16="http://schemas.microsoft.com/office/drawing/2014/main" id="{B56918B0-069B-4C98-995E-4D6B0B1765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3" name="Freeform 55">
              <a:extLst>
                <a:ext uri="{FF2B5EF4-FFF2-40B4-BE49-F238E27FC236}">
                  <a16:creationId xmlns:a16="http://schemas.microsoft.com/office/drawing/2014/main" id="{2BD45940-09B7-4CD3-90E7-0EA2CF6A0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4" name="Freeform 56">
              <a:extLst>
                <a:ext uri="{FF2B5EF4-FFF2-40B4-BE49-F238E27FC236}">
                  <a16:creationId xmlns:a16="http://schemas.microsoft.com/office/drawing/2014/main" id="{347A8664-7179-419E-A26E-8250762910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5" name="Freeform 57">
              <a:extLst>
                <a:ext uri="{FF2B5EF4-FFF2-40B4-BE49-F238E27FC236}">
                  <a16:creationId xmlns:a16="http://schemas.microsoft.com/office/drawing/2014/main" id="{B7350394-4D50-4E2E-8AF2-F4A52E734D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26" name="Freeform 58">
              <a:extLst>
                <a:ext uri="{FF2B5EF4-FFF2-40B4-BE49-F238E27FC236}">
                  <a16:creationId xmlns:a16="http://schemas.microsoft.com/office/drawing/2014/main" id="{6B464294-4049-4542-A83E-22B8CC6331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4C78E281-F596-4ECB-979A-89D89452A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129" name="Freeform 32">
              <a:extLst>
                <a:ext uri="{FF2B5EF4-FFF2-40B4-BE49-F238E27FC236}">
                  <a16:creationId xmlns:a16="http://schemas.microsoft.com/office/drawing/2014/main" id="{C20E68C0-5C9E-4DA6-83AD-0EC3179BB3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0" name="Freeform 33">
              <a:extLst>
                <a:ext uri="{FF2B5EF4-FFF2-40B4-BE49-F238E27FC236}">
                  <a16:creationId xmlns:a16="http://schemas.microsoft.com/office/drawing/2014/main" id="{80C08ED9-C9F6-4168-816A-F5C5F3AF5A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1" name="Freeform 34">
              <a:extLst>
                <a:ext uri="{FF2B5EF4-FFF2-40B4-BE49-F238E27FC236}">
                  <a16:creationId xmlns:a16="http://schemas.microsoft.com/office/drawing/2014/main" id="{0A83E4BF-890D-4E0A-A720-48088D422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2" name="Freeform 35">
              <a:extLst>
                <a:ext uri="{FF2B5EF4-FFF2-40B4-BE49-F238E27FC236}">
                  <a16:creationId xmlns:a16="http://schemas.microsoft.com/office/drawing/2014/main" id="{996F9B33-C769-451E-9044-EA85C625CA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3" name="Freeform 36">
              <a:extLst>
                <a:ext uri="{FF2B5EF4-FFF2-40B4-BE49-F238E27FC236}">
                  <a16:creationId xmlns:a16="http://schemas.microsoft.com/office/drawing/2014/main" id="{F91D6EA2-C024-4E53-A81E-A50907517B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4" name="Freeform 37">
              <a:extLst>
                <a:ext uri="{FF2B5EF4-FFF2-40B4-BE49-F238E27FC236}">
                  <a16:creationId xmlns:a16="http://schemas.microsoft.com/office/drawing/2014/main" id="{233F8C4E-A946-462B-9703-971ABD45DC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5" name="Freeform 38">
              <a:extLst>
                <a:ext uri="{FF2B5EF4-FFF2-40B4-BE49-F238E27FC236}">
                  <a16:creationId xmlns:a16="http://schemas.microsoft.com/office/drawing/2014/main" id="{06059614-A557-45C6-B625-488D41C394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6" name="Freeform 39">
              <a:extLst>
                <a:ext uri="{FF2B5EF4-FFF2-40B4-BE49-F238E27FC236}">
                  <a16:creationId xmlns:a16="http://schemas.microsoft.com/office/drawing/2014/main" id="{26BCD22B-880F-40F8-88AC-CD92853487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7" name="Freeform 40">
              <a:extLst>
                <a:ext uri="{FF2B5EF4-FFF2-40B4-BE49-F238E27FC236}">
                  <a16:creationId xmlns:a16="http://schemas.microsoft.com/office/drawing/2014/main" id="{52324B00-0190-4453-9F81-F0E913800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38" name="Rectangle 41">
              <a:extLst>
                <a:ext uri="{FF2B5EF4-FFF2-40B4-BE49-F238E27FC236}">
                  <a16:creationId xmlns:a16="http://schemas.microsoft.com/office/drawing/2014/main" id="{33BE57C0-F93F-4C88-B489-0BFA90D01B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2314890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 rot="19468361">
            <a:off x="-507533" y="1910825"/>
            <a:ext cx="678423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GO GREYHOUNDS GO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137" y="3274070"/>
            <a:ext cx="4318000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4368" y="586596"/>
            <a:ext cx="5647427" cy="423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25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2">
            <a:extLst>
              <a:ext uri="{FF2B5EF4-FFF2-40B4-BE49-F238E27FC236}">
                <a16:creationId xmlns:a16="http://schemas.microsoft.com/office/drawing/2014/main" id="{42A62C1E-C074-4B9F-A126-5A6EB80916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p14="http://schemas.microsoft.com/office/powerpoint/2010/main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Group 149">
            <a:extLst>
              <a:ext uri="{FF2B5EF4-FFF2-40B4-BE49-F238E27FC236}">
                <a16:creationId xmlns:a16="http://schemas.microsoft.com/office/drawing/2014/main" id="{AFAAC72B-1468-4A61-818C-9D6740A34B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51" name="Rectangle 5">
              <a:extLst>
                <a:ext uri="{FF2B5EF4-FFF2-40B4-BE49-F238E27FC236}">
                  <a16:creationId xmlns:a16="http://schemas.microsoft.com/office/drawing/2014/main" id="{DE7BA23F-CC7D-4F24-AA5D-87499F5982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2" name="Freeform 6">
              <a:extLst>
                <a:ext uri="{FF2B5EF4-FFF2-40B4-BE49-F238E27FC236}">
                  <a16:creationId xmlns:a16="http://schemas.microsoft.com/office/drawing/2014/main" id="{01DA9AA6-9ED7-44A9-B89A-11D0F25AE2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3" name="Freeform 7">
              <a:extLst>
                <a:ext uri="{FF2B5EF4-FFF2-40B4-BE49-F238E27FC236}">
                  <a16:creationId xmlns:a16="http://schemas.microsoft.com/office/drawing/2014/main" id="{A01F0F80-5D96-4187-B1CF-7B7431005C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4" name="Rectangle 8">
              <a:extLst>
                <a:ext uri="{FF2B5EF4-FFF2-40B4-BE49-F238E27FC236}">
                  <a16:creationId xmlns:a16="http://schemas.microsoft.com/office/drawing/2014/main" id="{91BC74D8-180D-4752-8DB9-505286F1A3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55" name="Freeform 9">
              <a:extLst>
                <a:ext uri="{FF2B5EF4-FFF2-40B4-BE49-F238E27FC236}">
                  <a16:creationId xmlns:a16="http://schemas.microsoft.com/office/drawing/2014/main" id="{2BE69DAC-23FF-40E7-85CE-FBD085B37C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6" name="Freeform 10">
              <a:extLst>
                <a:ext uri="{FF2B5EF4-FFF2-40B4-BE49-F238E27FC236}">
                  <a16:creationId xmlns:a16="http://schemas.microsoft.com/office/drawing/2014/main" id="{382513DE-28E5-4321-8AD8-DFF9A5D882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7" name="Freeform 11">
              <a:extLst>
                <a:ext uri="{FF2B5EF4-FFF2-40B4-BE49-F238E27FC236}">
                  <a16:creationId xmlns:a16="http://schemas.microsoft.com/office/drawing/2014/main" id="{AB55DF4F-428E-4489-BE27-8176420436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8" name="Freeform 12">
              <a:extLst>
                <a:ext uri="{FF2B5EF4-FFF2-40B4-BE49-F238E27FC236}">
                  <a16:creationId xmlns:a16="http://schemas.microsoft.com/office/drawing/2014/main" id="{1B7FA976-0B14-4F79-8941-DE4DBC021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9" name="Freeform 13">
              <a:extLst>
                <a:ext uri="{FF2B5EF4-FFF2-40B4-BE49-F238E27FC236}">
                  <a16:creationId xmlns:a16="http://schemas.microsoft.com/office/drawing/2014/main" id="{CEFDC5BE-6BCF-4416-9519-1BD9689B7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0" name="Freeform 14">
              <a:extLst>
                <a:ext uri="{FF2B5EF4-FFF2-40B4-BE49-F238E27FC236}">
                  <a16:creationId xmlns:a16="http://schemas.microsoft.com/office/drawing/2014/main" id="{FDB8EB04-E349-4D57-BBB2-92BFE4450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1" name="Freeform 15">
              <a:extLst>
                <a:ext uri="{FF2B5EF4-FFF2-40B4-BE49-F238E27FC236}">
                  <a16:creationId xmlns:a16="http://schemas.microsoft.com/office/drawing/2014/main" id="{7D4FB99B-8938-4DEB-A48C-3BE646BA62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2" name="Freeform 16">
              <a:extLst>
                <a:ext uri="{FF2B5EF4-FFF2-40B4-BE49-F238E27FC236}">
                  <a16:creationId xmlns:a16="http://schemas.microsoft.com/office/drawing/2014/main" id="{668F5E6F-41A9-43EC-993A-5521B263DD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3" name="Freeform 17">
              <a:extLst>
                <a:ext uri="{FF2B5EF4-FFF2-40B4-BE49-F238E27FC236}">
                  <a16:creationId xmlns:a16="http://schemas.microsoft.com/office/drawing/2014/main" id="{5A1F62AA-D053-4902-92FF-68F46F1AE6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4" name="Freeform 18">
              <a:extLst>
                <a:ext uri="{FF2B5EF4-FFF2-40B4-BE49-F238E27FC236}">
                  <a16:creationId xmlns:a16="http://schemas.microsoft.com/office/drawing/2014/main" id="{54B35167-8C7F-4B4F-8237-6D71249CAF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5" name="Freeform 19">
              <a:extLst>
                <a:ext uri="{FF2B5EF4-FFF2-40B4-BE49-F238E27FC236}">
                  <a16:creationId xmlns:a16="http://schemas.microsoft.com/office/drawing/2014/main" id="{5E227694-C57C-4F1D-AF07-8D0EC3F68B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6" name="Freeform 20">
              <a:extLst>
                <a:ext uri="{FF2B5EF4-FFF2-40B4-BE49-F238E27FC236}">
                  <a16:creationId xmlns:a16="http://schemas.microsoft.com/office/drawing/2014/main" id="{5839C01B-00BF-4880-B3D7-88C84DD1A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7" name="Freeform 21">
              <a:extLst>
                <a:ext uri="{FF2B5EF4-FFF2-40B4-BE49-F238E27FC236}">
                  <a16:creationId xmlns:a16="http://schemas.microsoft.com/office/drawing/2014/main" id="{66C6C7C1-7ACD-4545-BA06-5379AA3CCF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8" name="Freeform 22">
              <a:extLst>
                <a:ext uri="{FF2B5EF4-FFF2-40B4-BE49-F238E27FC236}">
                  <a16:creationId xmlns:a16="http://schemas.microsoft.com/office/drawing/2014/main" id="{28491955-6EBA-4E18-A945-B932BF0404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9" name="Freeform 23">
              <a:extLst>
                <a:ext uri="{FF2B5EF4-FFF2-40B4-BE49-F238E27FC236}">
                  <a16:creationId xmlns:a16="http://schemas.microsoft.com/office/drawing/2014/main" id="{75E5F549-BC29-4753-AFF3-51A22F9530C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0" name="Freeform 24">
              <a:extLst>
                <a:ext uri="{FF2B5EF4-FFF2-40B4-BE49-F238E27FC236}">
                  <a16:creationId xmlns:a16="http://schemas.microsoft.com/office/drawing/2014/main" id="{843F9AF2-0061-417E-A0DD-D7C445484E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1" name="Freeform 25">
              <a:extLst>
                <a:ext uri="{FF2B5EF4-FFF2-40B4-BE49-F238E27FC236}">
                  <a16:creationId xmlns:a16="http://schemas.microsoft.com/office/drawing/2014/main" id="{441782E9-AB6A-4CF3-9891-3296C9F46D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2" name="Freeform 26">
              <a:extLst>
                <a:ext uri="{FF2B5EF4-FFF2-40B4-BE49-F238E27FC236}">
                  <a16:creationId xmlns:a16="http://schemas.microsoft.com/office/drawing/2014/main" id="{0011C945-E97D-4B05-AEF3-C4B7E14C1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3" name="Freeform 27">
              <a:extLst>
                <a:ext uri="{FF2B5EF4-FFF2-40B4-BE49-F238E27FC236}">
                  <a16:creationId xmlns:a16="http://schemas.microsoft.com/office/drawing/2014/main" id="{E027A564-E1CF-4BD2-B2A3-05DFEA1D95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4" name="Freeform 28">
              <a:extLst>
                <a:ext uri="{FF2B5EF4-FFF2-40B4-BE49-F238E27FC236}">
                  <a16:creationId xmlns:a16="http://schemas.microsoft.com/office/drawing/2014/main" id="{3EDB7B30-4D98-4873-83A0-409BFA725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5" name="Freeform 29">
              <a:extLst>
                <a:ext uri="{FF2B5EF4-FFF2-40B4-BE49-F238E27FC236}">
                  <a16:creationId xmlns:a16="http://schemas.microsoft.com/office/drawing/2014/main" id="{5213EC14-8315-452D-8459-3D37691A38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6" name="Freeform 30">
              <a:extLst>
                <a:ext uri="{FF2B5EF4-FFF2-40B4-BE49-F238E27FC236}">
                  <a16:creationId xmlns:a16="http://schemas.microsoft.com/office/drawing/2014/main" id="{9A398B2F-C37F-4EEA-A23D-51B55F600D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7" name="Freeform 31">
              <a:extLst>
                <a:ext uri="{FF2B5EF4-FFF2-40B4-BE49-F238E27FC236}">
                  <a16:creationId xmlns:a16="http://schemas.microsoft.com/office/drawing/2014/main" id="{FA8C1A2E-3302-4D50-BE7D-4A4BDD25E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8" name="Freeform 32">
              <a:extLst>
                <a:ext uri="{FF2B5EF4-FFF2-40B4-BE49-F238E27FC236}">
                  <a16:creationId xmlns:a16="http://schemas.microsoft.com/office/drawing/2014/main" id="{2B777039-FD88-4624-86A1-2466E07CBC7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9" name="Rectangle 33">
              <a:extLst>
                <a:ext uri="{FF2B5EF4-FFF2-40B4-BE49-F238E27FC236}">
                  <a16:creationId xmlns:a16="http://schemas.microsoft.com/office/drawing/2014/main" id="{F5BBAC42-91EE-4166-AE92-D9B8E93A65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80" name="Freeform 34">
              <a:extLst>
                <a:ext uri="{FF2B5EF4-FFF2-40B4-BE49-F238E27FC236}">
                  <a16:creationId xmlns:a16="http://schemas.microsoft.com/office/drawing/2014/main" id="{C4F2A499-1D75-4098-A69A-46F1BBCDED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1" name="Freeform 35">
              <a:extLst>
                <a:ext uri="{FF2B5EF4-FFF2-40B4-BE49-F238E27FC236}">
                  <a16:creationId xmlns:a16="http://schemas.microsoft.com/office/drawing/2014/main" id="{BEC3B11A-8CD5-49CE-B430-62523671C4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2" name="Freeform 36">
              <a:extLst>
                <a:ext uri="{FF2B5EF4-FFF2-40B4-BE49-F238E27FC236}">
                  <a16:creationId xmlns:a16="http://schemas.microsoft.com/office/drawing/2014/main" id="{6DF23043-CE13-4BD7-A5B1-160E54D26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3" name="Freeform 37">
              <a:extLst>
                <a:ext uri="{FF2B5EF4-FFF2-40B4-BE49-F238E27FC236}">
                  <a16:creationId xmlns:a16="http://schemas.microsoft.com/office/drawing/2014/main" id="{855D1673-334D-4ADA-B7A4-3A93ABA0F4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4" name="Freeform 38">
              <a:extLst>
                <a:ext uri="{FF2B5EF4-FFF2-40B4-BE49-F238E27FC236}">
                  <a16:creationId xmlns:a16="http://schemas.microsoft.com/office/drawing/2014/main" id="{A0540102-6F39-4192-B853-36A8304CAE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5" name="Freeform 39">
              <a:extLst>
                <a:ext uri="{FF2B5EF4-FFF2-40B4-BE49-F238E27FC236}">
                  <a16:creationId xmlns:a16="http://schemas.microsoft.com/office/drawing/2014/main" id="{FE7B2F63-B5E0-457B-8BDA-296AF0D6DF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6" name="Freeform 40">
              <a:extLst>
                <a:ext uri="{FF2B5EF4-FFF2-40B4-BE49-F238E27FC236}">
                  <a16:creationId xmlns:a16="http://schemas.microsoft.com/office/drawing/2014/main" id="{8AE74BF9-DD70-4138-AEA2-9E92FA54C3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7" name="Freeform 41">
              <a:extLst>
                <a:ext uri="{FF2B5EF4-FFF2-40B4-BE49-F238E27FC236}">
                  <a16:creationId xmlns:a16="http://schemas.microsoft.com/office/drawing/2014/main" id="{D57F9876-DDD6-4CDB-8CA3-3111229CB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8" name="Freeform 42">
              <a:extLst>
                <a:ext uri="{FF2B5EF4-FFF2-40B4-BE49-F238E27FC236}">
                  <a16:creationId xmlns:a16="http://schemas.microsoft.com/office/drawing/2014/main" id="{D47958BA-B87B-43D9-B93E-988D8F206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9" name="Freeform 43">
              <a:extLst>
                <a:ext uri="{FF2B5EF4-FFF2-40B4-BE49-F238E27FC236}">
                  <a16:creationId xmlns:a16="http://schemas.microsoft.com/office/drawing/2014/main" id="{6803A143-4A93-479A-859F-BC981C5E75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0" name="Freeform 44">
              <a:extLst>
                <a:ext uri="{FF2B5EF4-FFF2-40B4-BE49-F238E27FC236}">
                  <a16:creationId xmlns:a16="http://schemas.microsoft.com/office/drawing/2014/main" id="{5CC5C31E-616F-4351-944F-550BD278E4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1" name="Rectangle 45">
              <a:extLst>
                <a:ext uri="{FF2B5EF4-FFF2-40B4-BE49-F238E27FC236}">
                  <a16:creationId xmlns:a16="http://schemas.microsoft.com/office/drawing/2014/main" id="{E8BB0EFF-C194-4679-AEC8-C6FADD255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92" name="Freeform 46">
              <a:extLst>
                <a:ext uri="{FF2B5EF4-FFF2-40B4-BE49-F238E27FC236}">
                  <a16:creationId xmlns:a16="http://schemas.microsoft.com/office/drawing/2014/main" id="{5C5DCB57-D4AE-4565-AC0D-3CADFE7FD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3" name="Freeform 47">
              <a:extLst>
                <a:ext uri="{FF2B5EF4-FFF2-40B4-BE49-F238E27FC236}">
                  <a16:creationId xmlns:a16="http://schemas.microsoft.com/office/drawing/2014/main" id="{93D5FBB1-89CF-4233-BE4A-80A60AA228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4" name="Freeform 48">
              <a:extLst>
                <a:ext uri="{FF2B5EF4-FFF2-40B4-BE49-F238E27FC236}">
                  <a16:creationId xmlns:a16="http://schemas.microsoft.com/office/drawing/2014/main" id="{159AEC9A-0D77-41B5-847A-9DC41199E2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5" name="Freeform 49">
              <a:extLst>
                <a:ext uri="{FF2B5EF4-FFF2-40B4-BE49-F238E27FC236}">
                  <a16:creationId xmlns:a16="http://schemas.microsoft.com/office/drawing/2014/main" id="{ED3F4044-CEFD-495A-8475-FC1A31C7CA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6" name="Freeform 50">
              <a:extLst>
                <a:ext uri="{FF2B5EF4-FFF2-40B4-BE49-F238E27FC236}">
                  <a16:creationId xmlns:a16="http://schemas.microsoft.com/office/drawing/2014/main" id="{F757E84F-F23F-433B-AFFC-2458F79580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7" name="Freeform 51">
              <a:extLst>
                <a:ext uri="{FF2B5EF4-FFF2-40B4-BE49-F238E27FC236}">
                  <a16:creationId xmlns:a16="http://schemas.microsoft.com/office/drawing/2014/main" id="{B5299AC1-77AA-4E3B-9906-E74667C2F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8" name="Freeform 52">
              <a:extLst>
                <a:ext uri="{FF2B5EF4-FFF2-40B4-BE49-F238E27FC236}">
                  <a16:creationId xmlns:a16="http://schemas.microsoft.com/office/drawing/2014/main" id="{04ACF07A-AC80-4798-80C1-12A2069461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9" name="Freeform 53">
              <a:extLst>
                <a:ext uri="{FF2B5EF4-FFF2-40B4-BE49-F238E27FC236}">
                  <a16:creationId xmlns:a16="http://schemas.microsoft.com/office/drawing/2014/main" id="{26021A8B-6608-47E6-BCA3-604B36A79D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0" name="Freeform 54">
              <a:extLst>
                <a:ext uri="{FF2B5EF4-FFF2-40B4-BE49-F238E27FC236}">
                  <a16:creationId xmlns:a16="http://schemas.microsoft.com/office/drawing/2014/main" id="{304A353F-3DAA-4EAF-B03C-894303825D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1" name="Freeform 55">
              <a:extLst>
                <a:ext uri="{FF2B5EF4-FFF2-40B4-BE49-F238E27FC236}">
                  <a16:creationId xmlns:a16="http://schemas.microsoft.com/office/drawing/2014/main" id="{41725314-ECC6-43BA-942E-59B57436D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2" name="Freeform 56">
              <a:extLst>
                <a:ext uri="{FF2B5EF4-FFF2-40B4-BE49-F238E27FC236}">
                  <a16:creationId xmlns:a16="http://schemas.microsoft.com/office/drawing/2014/main" id="{6D630F64-A97A-4544-9770-C7A59B0413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3" name="Freeform 57">
              <a:extLst>
                <a:ext uri="{FF2B5EF4-FFF2-40B4-BE49-F238E27FC236}">
                  <a16:creationId xmlns:a16="http://schemas.microsoft.com/office/drawing/2014/main" id="{409BC0A2-5953-4975-BDAA-05BC3002D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4" name="Freeform 58">
              <a:extLst>
                <a:ext uri="{FF2B5EF4-FFF2-40B4-BE49-F238E27FC236}">
                  <a16:creationId xmlns:a16="http://schemas.microsoft.com/office/drawing/2014/main" id="{BD1C4CCF-2F20-4FC7-B197-1C6478471A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FB29BF4C-3201-4DCE-BAC6-17079E55C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1"/>
            <a:ext cx="12192003" cy="6858001"/>
            <a:chOff x="0" y="-1"/>
            <a:chExt cx="12192003" cy="6858001"/>
          </a:xfrm>
        </p:grpSpPr>
        <p:sp useBgFill="1">
          <p:nvSpPr>
            <p:cNvPr id="207" name="Rectangle 206">
              <a:extLst>
                <a:ext uri="{FF2B5EF4-FFF2-40B4-BE49-F238E27FC236}">
                  <a16:creationId xmlns:a16="http://schemas.microsoft.com/office/drawing/2014/main" id="{EBE9BAAA-813B-4263-A769-9A18CC3EF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-1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8" name="Picture 2">
              <a:extLst>
                <a:ext uri="{FF2B5EF4-FFF2-40B4-BE49-F238E27FC236}">
                  <a16:creationId xmlns:a16="http://schemas.microsoft.com/office/drawing/2014/main" id="{3ACBA94D-D6AE-4900-9AC3-48A50642E2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 noChangeArrowheads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30000"/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12192003" cy="6858001"/>
            </a:xfrm>
            <a:prstGeom prst="rect">
              <a:avLst/>
            </a:prstGeom>
            <a:noFill/>
            <a:extLst>
              <a:ext uri="{909E8E84-426E-40dd-AFC4-6F175D3DCCD1}">
                <a14:hiddenFill xmlns="" xmlns:a16="http://schemas.microsoft.com/office/drawing/2014/main" xmlns:p14="http://schemas.microsoft.com/office/powerpoint/2010/main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69DEDBC-C205-4F91-95C6-6FAEB47180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93" r="-2" b="45566"/>
          <a:stretch/>
        </p:blipFill>
        <p:spPr>
          <a:xfrm>
            <a:off x="-5597" y="1"/>
            <a:ext cx="4663440" cy="3427413"/>
          </a:xfrm>
          <a:custGeom>
            <a:avLst/>
            <a:gdLst>
              <a:gd name="connsiteX0" fmla="*/ 0 w 7558541"/>
              <a:gd name="connsiteY0" fmla="*/ 0 h 3427413"/>
              <a:gd name="connsiteX1" fmla="*/ 7558541 w 7558541"/>
              <a:gd name="connsiteY1" fmla="*/ 0 h 3427413"/>
              <a:gd name="connsiteX2" fmla="*/ 7558541 w 7558541"/>
              <a:gd name="connsiteY2" fmla="*/ 3427413 h 3427413"/>
              <a:gd name="connsiteX3" fmla="*/ 0 w 7558541"/>
              <a:gd name="connsiteY3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27413">
                <a:moveTo>
                  <a:pt x="0" y="0"/>
                </a:moveTo>
                <a:lnTo>
                  <a:pt x="7558541" y="0"/>
                </a:lnTo>
                <a:lnTo>
                  <a:pt x="7558541" y="3427413"/>
                </a:lnTo>
                <a:lnTo>
                  <a:pt x="0" y="3427413"/>
                </a:lnTo>
                <a:close/>
              </a:path>
            </a:pathLst>
          </a:custGeom>
        </p:spPr>
      </p:pic>
      <p:grpSp>
        <p:nvGrpSpPr>
          <p:cNvPr id="210" name="Group 209">
            <a:extLst>
              <a:ext uri="{FF2B5EF4-FFF2-40B4-BE49-F238E27FC236}">
                <a16:creationId xmlns:a16="http://schemas.microsoft.com/office/drawing/2014/main" id="{0AB4BB4A-018B-4381-B851-17527C3297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6726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211" name="Rectangle 5">
              <a:extLst>
                <a:ext uri="{FF2B5EF4-FFF2-40B4-BE49-F238E27FC236}">
                  <a16:creationId xmlns:a16="http://schemas.microsoft.com/office/drawing/2014/main" id="{146317B5-2D24-40C2-AE3B-BFF818EFC6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2" name="Freeform 6">
              <a:extLst>
                <a:ext uri="{FF2B5EF4-FFF2-40B4-BE49-F238E27FC236}">
                  <a16:creationId xmlns:a16="http://schemas.microsoft.com/office/drawing/2014/main" id="{4C4E189A-8D0D-48AD-ACDE-388ED7A0AA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3" name="Freeform 7">
              <a:extLst>
                <a:ext uri="{FF2B5EF4-FFF2-40B4-BE49-F238E27FC236}">
                  <a16:creationId xmlns:a16="http://schemas.microsoft.com/office/drawing/2014/main" id="{392EF9EF-44FA-47E1-85DF-1971F00130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4" name="Rectangle 8">
              <a:extLst>
                <a:ext uri="{FF2B5EF4-FFF2-40B4-BE49-F238E27FC236}">
                  <a16:creationId xmlns:a16="http://schemas.microsoft.com/office/drawing/2014/main" id="{3952CDDA-8587-4874-A6C7-D1E14F7474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15" name="Freeform 9">
              <a:extLst>
                <a:ext uri="{FF2B5EF4-FFF2-40B4-BE49-F238E27FC236}">
                  <a16:creationId xmlns:a16="http://schemas.microsoft.com/office/drawing/2014/main" id="{08BDD4D8-2B11-48BF-9AC1-97C272F7A2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6" name="Freeform 10">
              <a:extLst>
                <a:ext uri="{FF2B5EF4-FFF2-40B4-BE49-F238E27FC236}">
                  <a16:creationId xmlns:a16="http://schemas.microsoft.com/office/drawing/2014/main" id="{0475C641-E19A-4EE6-BFC1-E128074489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7" name="Freeform 11">
              <a:extLst>
                <a:ext uri="{FF2B5EF4-FFF2-40B4-BE49-F238E27FC236}">
                  <a16:creationId xmlns:a16="http://schemas.microsoft.com/office/drawing/2014/main" id="{488A9F7D-29B5-434F-A322-E383C2C305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8" name="Freeform 12">
              <a:extLst>
                <a:ext uri="{FF2B5EF4-FFF2-40B4-BE49-F238E27FC236}">
                  <a16:creationId xmlns:a16="http://schemas.microsoft.com/office/drawing/2014/main" id="{2D52CE94-617B-40CD-834F-CEB8A23D1C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9" name="Freeform 13">
              <a:extLst>
                <a:ext uri="{FF2B5EF4-FFF2-40B4-BE49-F238E27FC236}">
                  <a16:creationId xmlns:a16="http://schemas.microsoft.com/office/drawing/2014/main" id="{8BDC9DA3-C262-4DC6-A299-38F6727220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0" name="Freeform 14">
              <a:extLst>
                <a:ext uri="{FF2B5EF4-FFF2-40B4-BE49-F238E27FC236}">
                  <a16:creationId xmlns:a16="http://schemas.microsoft.com/office/drawing/2014/main" id="{87C0A5C0-7727-466E-ADB0-1516665C46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1" name="Freeform 15">
              <a:extLst>
                <a:ext uri="{FF2B5EF4-FFF2-40B4-BE49-F238E27FC236}">
                  <a16:creationId xmlns:a16="http://schemas.microsoft.com/office/drawing/2014/main" id="{705714E7-F9D7-48AB-98C1-E431CAC9D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2" name="Freeform 16">
              <a:extLst>
                <a:ext uri="{FF2B5EF4-FFF2-40B4-BE49-F238E27FC236}">
                  <a16:creationId xmlns:a16="http://schemas.microsoft.com/office/drawing/2014/main" id="{CDCACE1B-0215-494F-B1D3-05E40DF56B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3" name="Freeform 17">
              <a:extLst>
                <a:ext uri="{FF2B5EF4-FFF2-40B4-BE49-F238E27FC236}">
                  <a16:creationId xmlns:a16="http://schemas.microsoft.com/office/drawing/2014/main" id="{92181E2A-A7AA-40BF-8E78-C666C4792B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4" name="Freeform 18">
              <a:extLst>
                <a:ext uri="{FF2B5EF4-FFF2-40B4-BE49-F238E27FC236}">
                  <a16:creationId xmlns:a16="http://schemas.microsoft.com/office/drawing/2014/main" id="{BE1EC7B7-B6D0-4288-9AAA-E7DD25D4252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5" name="Freeform 19">
              <a:extLst>
                <a:ext uri="{FF2B5EF4-FFF2-40B4-BE49-F238E27FC236}">
                  <a16:creationId xmlns:a16="http://schemas.microsoft.com/office/drawing/2014/main" id="{46616CF3-CE6D-48D5-8A9E-306D7CD001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6" name="Freeform 20">
              <a:extLst>
                <a:ext uri="{FF2B5EF4-FFF2-40B4-BE49-F238E27FC236}">
                  <a16:creationId xmlns:a16="http://schemas.microsoft.com/office/drawing/2014/main" id="{90127DA0-69B2-4F2D-B4CB-CBBC25D688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7" name="Freeform 21">
              <a:extLst>
                <a:ext uri="{FF2B5EF4-FFF2-40B4-BE49-F238E27FC236}">
                  <a16:creationId xmlns:a16="http://schemas.microsoft.com/office/drawing/2014/main" id="{1531DA6B-98D5-4E2E-A29D-AD563E8C40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8" name="Freeform 22">
              <a:extLst>
                <a:ext uri="{FF2B5EF4-FFF2-40B4-BE49-F238E27FC236}">
                  <a16:creationId xmlns:a16="http://schemas.microsoft.com/office/drawing/2014/main" id="{1CFCA1C0-69D5-44B3-89DA-92BC753455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9" name="Freeform 23">
              <a:extLst>
                <a:ext uri="{FF2B5EF4-FFF2-40B4-BE49-F238E27FC236}">
                  <a16:creationId xmlns:a16="http://schemas.microsoft.com/office/drawing/2014/main" id="{DEEBEA82-3B81-4D9A-B03F-5BD7C619B2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0" name="Freeform 24">
              <a:extLst>
                <a:ext uri="{FF2B5EF4-FFF2-40B4-BE49-F238E27FC236}">
                  <a16:creationId xmlns:a16="http://schemas.microsoft.com/office/drawing/2014/main" id="{3223D2FB-D948-4B48-AF43-A3D0CDE42F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1" name="Freeform 25">
              <a:extLst>
                <a:ext uri="{FF2B5EF4-FFF2-40B4-BE49-F238E27FC236}">
                  <a16:creationId xmlns:a16="http://schemas.microsoft.com/office/drawing/2014/main" id="{83A19B7D-913B-4C60-AAE4-909975D465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2" name="Freeform 26">
              <a:extLst>
                <a:ext uri="{FF2B5EF4-FFF2-40B4-BE49-F238E27FC236}">
                  <a16:creationId xmlns:a16="http://schemas.microsoft.com/office/drawing/2014/main" id="{178002E6-B279-498C-88A5-24FF4AD7A6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3" name="Freeform 27">
              <a:extLst>
                <a:ext uri="{FF2B5EF4-FFF2-40B4-BE49-F238E27FC236}">
                  <a16:creationId xmlns:a16="http://schemas.microsoft.com/office/drawing/2014/main" id="{83617D69-3A23-466A-96E7-16C025588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4" name="Freeform 28">
              <a:extLst>
                <a:ext uri="{FF2B5EF4-FFF2-40B4-BE49-F238E27FC236}">
                  <a16:creationId xmlns:a16="http://schemas.microsoft.com/office/drawing/2014/main" id="{99552833-D551-485A-A97B-24082BC48C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5" name="Freeform 29">
              <a:extLst>
                <a:ext uri="{FF2B5EF4-FFF2-40B4-BE49-F238E27FC236}">
                  <a16:creationId xmlns:a16="http://schemas.microsoft.com/office/drawing/2014/main" id="{A32A4706-4D69-4E9A-9F44-4A0D306296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6" name="Freeform 30">
              <a:extLst>
                <a:ext uri="{FF2B5EF4-FFF2-40B4-BE49-F238E27FC236}">
                  <a16:creationId xmlns:a16="http://schemas.microsoft.com/office/drawing/2014/main" id="{EDA07BF0-9537-4FE3-A450-81307FC58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7" name="Freeform 31">
              <a:extLst>
                <a:ext uri="{FF2B5EF4-FFF2-40B4-BE49-F238E27FC236}">
                  <a16:creationId xmlns:a16="http://schemas.microsoft.com/office/drawing/2014/main" id="{AA777279-0522-4EF2-B034-B4F9E1375F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8" name="Freeform 32">
              <a:extLst>
                <a:ext uri="{FF2B5EF4-FFF2-40B4-BE49-F238E27FC236}">
                  <a16:creationId xmlns:a16="http://schemas.microsoft.com/office/drawing/2014/main" id="{37150813-526E-4245-A789-0C978A4F6D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9" name="Rectangle 33">
              <a:extLst>
                <a:ext uri="{FF2B5EF4-FFF2-40B4-BE49-F238E27FC236}">
                  <a16:creationId xmlns:a16="http://schemas.microsoft.com/office/drawing/2014/main" id="{B49EE2BF-6CC3-4955-BD94-6AC572B645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40" name="Freeform 34">
              <a:extLst>
                <a:ext uri="{FF2B5EF4-FFF2-40B4-BE49-F238E27FC236}">
                  <a16:creationId xmlns:a16="http://schemas.microsoft.com/office/drawing/2014/main" id="{115F7ECF-F664-455D-9BD7-F8D173FE96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1" name="Freeform 35">
              <a:extLst>
                <a:ext uri="{FF2B5EF4-FFF2-40B4-BE49-F238E27FC236}">
                  <a16:creationId xmlns:a16="http://schemas.microsoft.com/office/drawing/2014/main" id="{2D1F5889-D6EE-416E-AE03-B07ED88AD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2" name="Freeform 36">
              <a:extLst>
                <a:ext uri="{FF2B5EF4-FFF2-40B4-BE49-F238E27FC236}">
                  <a16:creationId xmlns:a16="http://schemas.microsoft.com/office/drawing/2014/main" id="{A423DFB5-4EF6-4352-B5FD-1AB5457A50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3" name="Freeform 37">
              <a:extLst>
                <a:ext uri="{FF2B5EF4-FFF2-40B4-BE49-F238E27FC236}">
                  <a16:creationId xmlns:a16="http://schemas.microsoft.com/office/drawing/2014/main" id="{F67184C8-F947-4CAB-AD3B-AC8D44721D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4" name="Freeform 38">
              <a:extLst>
                <a:ext uri="{FF2B5EF4-FFF2-40B4-BE49-F238E27FC236}">
                  <a16:creationId xmlns:a16="http://schemas.microsoft.com/office/drawing/2014/main" id="{2832EA01-BB07-44E5-A926-BBB3C6AC4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5" name="Freeform 39">
              <a:extLst>
                <a:ext uri="{FF2B5EF4-FFF2-40B4-BE49-F238E27FC236}">
                  <a16:creationId xmlns:a16="http://schemas.microsoft.com/office/drawing/2014/main" id="{A182FA0D-FA34-478F-9B5C-50E6AAE2E7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6" name="Freeform 40">
              <a:extLst>
                <a:ext uri="{FF2B5EF4-FFF2-40B4-BE49-F238E27FC236}">
                  <a16:creationId xmlns:a16="http://schemas.microsoft.com/office/drawing/2014/main" id="{AA692238-B9BF-4A1C-BC01-03B43ABFF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7" name="Freeform 41">
              <a:extLst>
                <a:ext uri="{FF2B5EF4-FFF2-40B4-BE49-F238E27FC236}">
                  <a16:creationId xmlns:a16="http://schemas.microsoft.com/office/drawing/2014/main" id="{510EEA34-A04A-4A34-8AE9-59A13E97C8B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8" name="Freeform 42">
              <a:extLst>
                <a:ext uri="{FF2B5EF4-FFF2-40B4-BE49-F238E27FC236}">
                  <a16:creationId xmlns:a16="http://schemas.microsoft.com/office/drawing/2014/main" id="{D296CCAF-10CE-4F85-A1A9-2840D3B19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9" name="Freeform 43">
              <a:extLst>
                <a:ext uri="{FF2B5EF4-FFF2-40B4-BE49-F238E27FC236}">
                  <a16:creationId xmlns:a16="http://schemas.microsoft.com/office/drawing/2014/main" id="{7F19DA3B-8DC3-4953-A3B5-5A722646A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0" name="Freeform 44">
              <a:extLst>
                <a:ext uri="{FF2B5EF4-FFF2-40B4-BE49-F238E27FC236}">
                  <a16:creationId xmlns:a16="http://schemas.microsoft.com/office/drawing/2014/main" id="{F8F6FAD2-2F3D-4879-92F9-ADF70B42F6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1" name="Rectangle 45">
              <a:extLst>
                <a:ext uri="{FF2B5EF4-FFF2-40B4-BE49-F238E27FC236}">
                  <a16:creationId xmlns:a16="http://schemas.microsoft.com/office/drawing/2014/main" id="{3ADE8FAC-E1AC-42FA-ACDB-729E3211E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252" name="Freeform 46">
              <a:extLst>
                <a:ext uri="{FF2B5EF4-FFF2-40B4-BE49-F238E27FC236}">
                  <a16:creationId xmlns:a16="http://schemas.microsoft.com/office/drawing/2014/main" id="{7F8F6794-4110-444B-A3A2-D1D55B885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3" name="Freeform 47">
              <a:extLst>
                <a:ext uri="{FF2B5EF4-FFF2-40B4-BE49-F238E27FC236}">
                  <a16:creationId xmlns:a16="http://schemas.microsoft.com/office/drawing/2014/main" id="{44EDCE03-E42D-467E-96E5-D531B4B0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4" name="Freeform 48">
              <a:extLst>
                <a:ext uri="{FF2B5EF4-FFF2-40B4-BE49-F238E27FC236}">
                  <a16:creationId xmlns:a16="http://schemas.microsoft.com/office/drawing/2014/main" id="{CF1EE120-051C-4592-A367-881C374EF5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5" name="Freeform 49">
              <a:extLst>
                <a:ext uri="{FF2B5EF4-FFF2-40B4-BE49-F238E27FC236}">
                  <a16:creationId xmlns:a16="http://schemas.microsoft.com/office/drawing/2014/main" id="{04E19272-D35B-4BB7-B945-8B4AA6366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6" name="Freeform 50">
              <a:extLst>
                <a:ext uri="{FF2B5EF4-FFF2-40B4-BE49-F238E27FC236}">
                  <a16:creationId xmlns:a16="http://schemas.microsoft.com/office/drawing/2014/main" id="{1D958A69-A93D-4236-BD26-FCF70B076C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7" name="Freeform 51">
              <a:extLst>
                <a:ext uri="{FF2B5EF4-FFF2-40B4-BE49-F238E27FC236}">
                  <a16:creationId xmlns:a16="http://schemas.microsoft.com/office/drawing/2014/main" id="{2923BBF0-1060-4962-88C9-61DFA2335B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8" name="Freeform 52">
              <a:extLst>
                <a:ext uri="{FF2B5EF4-FFF2-40B4-BE49-F238E27FC236}">
                  <a16:creationId xmlns:a16="http://schemas.microsoft.com/office/drawing/2014/main" id="{E70ED027-D6DC-41CC-83D5-E80CA13843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9" name="Freeform 53">
              <a:extLst>
                <a:ext uri="{FF2B5EF4-FFF2-40B4-BE49-F238E27FC236}">
                  <a16:creationId xmlns:a16="http://schemas.microsoft.com/office/drawing/2014/main" id="{C9C48E44-DF88-4490-952A-37D82A8F58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0" name="Freeform 54">
              <a:extLst>
                <a:ext uri="{FF2B5EF4-FFF2-40B4-BE49-F238E27FC236}">
                  <a16:creationId xmlns:a16="http://schemas.microsoft.com/office/drawing/2014/main" id="{46EA565E-48F4-4D8C-95EC-CB87506350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1" name="Freeform 55">
              <a:extLst>
                <a:ext uri="{FF2B5EF4-FFF2-40B4-BE49-F238E27FC236}">
                  <a16:creationId xmlns:a16="http://schemas.microsoft.com/office/drawing/2014/main" id="{1DFEF352-14B4-45F8-9376-A3CC4F6150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2" name="Freeform 56">
              <a:extLst>
                <a:ext uri="{FF2B5EF4-FFF2-40B4-BE49-F238E27FC236}">
                  <a16:creationId xmlns:a16="http://schemas.microsoft.com/office/drawing/2014/main" id="{04D23376-2988-4676-A34C-DE1D4D17DB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3" name="Freeform 57">
              <a:extLst>
                <a:ext uri="{FF2B5EF4-FFF2-40B4-BE49-F238E27FC236}">
                  <a16:creationId xmlns:a16="http://schemas.microsoft.com/office/drawing/2014/main" id="{9D9B6A16-72F0-4D07-A86F-B827979F4A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4" name="Freeform 58">
              <a:extLst>
                <a:ext uri="{FF2B5EF4-FFF2-40B4-BE49-F238E27FC236}">
                  <a16:creationId xmlns:a16="http://schemas.microsoft.com/office/drawing/2014/main" id="{D7289706-FA4B-421B-A821-D66AC3D2B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11217E58-C871-474E-9EED-BD3AB3CBA059}"/>
              </a:ext>
            </a:extLst>
          </p:cNvPr>
          <p:cNvSpPr/>
          <p:nvPr/>
        </p:nvSpPr>
        <p:spPr>
          <a:xfrm>
            <a:off x="8411780" y="1827747"/>
            <a:ext cx="2953129" cy="232197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cap="all" spc="0" baseline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rPr>
              <a:t>FINISH THE RACE!!!!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61C05F-E70C-4D6C-AF94-46537BE1E8A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85" r="-2" b="29643"/>
          <a:stretch/>
        </p:blipFill>
        <p:spPr>
          <a:xfrm>
            <a:off x="4669509" y="10"/>
            <a:ext cx="2883435" cy="34278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7A9A4E-8813-4E8F-83AF-09C081615CA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7494" r="1" b="46976"/>
          <a:stretch/>
        </p:blipFill>
        <p:spPr>
          <a:xfrm>
            <a:off x="-5597" y="3427414"/>
            <a:ext cx="7558541" cy="3430587"/>
          </a:xfrm>
          <a:custGeom>
            <a:avLst/>
            <a:gdLst>
              <a:gd name="connsiteX0" fmla="*/ 0 w 7558541"/>
              <a:gd name="connsiteY0" fmla="*/ 0 h 3430587"/>
              <a:gd name="connsiteX1" fmla="*/ 7558541 w 7558541"/>
              <a:gd name="connsiteY1" fmla="*/ 0 h 3430587"/>
              <a:gd name="connsiteX2" fmla="*/ 7558541 w 7558541"/>
              <a:gd name="connsiteY2" fmla="*/ 3430587 h 3430587"/>
              <a:gd name="connsiteX3" fmla="*/ 0 w 7558541"/>
              <a:gd name="connsiteY3" fmla="*/ 3430587 h 34305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58541" h="3430587">
                <a:moveTo>
                  <a:pt x="0" y="0"/>
                </a:moveTo>
                <a:lnTo>
                  <a:pt x="7558541" y="0"/>
                </a:lnTo>
                <a:lnTo>
                  <a:pt x="7558541" y="3430587"/>
                </a:lnTo>
                <a:lnTo>
                  <a:pt x="0" y="3430587"/>
                </a:lnTo>
                <a:close/>
              </a:path>
            </a:pathLst>
          </a:custGeom>
        </p:spPr>
      </p:pic>
      <p:cxnSp>
        <p:nvCxnSpPr>
          <p:cNvPr id="266" name="Straight Connector 265">
            <a:extLst>
              <a:ext uri="{FF2B5EF4-FFF2-40B4-BE49-F238E27FC236}">
                <a16:creationId xmlns:a16="http://schemas.microsoft.com/office/drawing/2014/main" id="{CCCE9EC3-FB85-49C1-BEEC-DDFBDDC918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75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5597" y="3427414"/>
            <a:ext cx="7558541" cy="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cxnSp>
        <p:nvCxnSpPr>
          <p:cNvPr id="268" name="Straight Connector 267">
            <a:extLst>
              <a:ext uri="{FF2B5EF4-FFF2-40B4-BE49-F238E27FC236}">
                <a16:creationId xmlns:a16="http://schemas.microsoft.com/office/drawing/2014/main" id="{DA05D4E0-2EEB-4761-82BF-FEBC6FE5D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0459" y="-464"/>
            <a:ext cx="2646" cy="3429000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/>
        </p:spPr>
      </p:cxnSp>
      <p:cxnSp>
        <p:nvCxnSpPr>
          <p:cNvPr id="270" name="Straight Connector 269">
            <a:extLst>
              <a:ext uri="{FF2B5EF4-FFF2-40B4-BE49-F238E27FC236}">
                <a16:creationId xmlns:a16="http://schemas.microsoft.com/office/drawing/2014/main" id="{59D97DB8-7109-4529-A910-1D6BF4EB19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555920" y="-464"/>
            <a:ext cx="2646" cy="6858465"/>
          </a:xfrm>
          <a:prstGeom prst="line">
            <a:avLst/>
          </a:prstGeom>
          <a:solidFill>
            <a:schemeClr val="tx2">
              <a:alpha val="60000"/>
            </a:schemeClr>
          </a:solidFill>
          <a:ln w="19050">
            <a:solidFill>
              <a:schemeClr val="tx2">
                <a:alpha val="60000"/>
              </a:schemeClr>
            </a:solidFill>
          </a:ln>
          <a:effectLst>
            <a:outerShdw blurRad="50800" dist="38100" dir="2700000" algn="tl" rotWithShape="0">
              <a:srgbClr val="000000">
                <a:alpha val="58000"/>
              </a:srgbClr>
            </a:outerShdw>
          </a:effectLst>
        </p:spPr>
      </p:cxn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B32545B8-7ED2-49F4-B5DD-E8135585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273" name="Freeform 32">
              <a:extLst>
                <a:ext uri="{FF2B5EF4-FFF2-40B4-BE49-F238E27FC236}">
                  <a16:creationId xmlns:a16="http://schemas.microsoft.com/office/drawing/2014/main" id="{575DFE1A-7902-451C-B262-D5237270D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4" name="Freeform 33">
              <a:extLst>
                <a:ext uri="{FF2B5EF4-FFF2-40B4-BE49-F238E27FC236}">
                  <a16:creationId xmlns:a16="http://schemas.microsoft.com/office/drawing/2014/main" id="{257084B3-6A73-4554-9349-537CFCF5B0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5" name="Freeform 34">
              <a:extLst>
                <a:ext uri="{FF2B5EF4-FFF2-40B4-BE49-F238E27FC236}">
                  <a16:creationId xmlns:a16="http://schemas.microsoft.com/office/drawing/2014/main" id="{E973A6BB-9AA9-4327-BDB5-98079E4466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6" name="Freeform 35">
              <a:extLst>
                <a:ext uri="{FF2B5EF4-FFF2-40B4-BE49-F238E27FC236}">
                  <a16:creationId xmlns:a16="http://schemas.microsoft.com/office/drawing/2014/main" id="{19EC76F2-9DAA-40B4-A3AA-C8C1F55065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7" name="Freeform 36">
              <a:extLst>
                <a:ext uri="{FF2B5EF4-FFF2-40B4-BE49-F238E27FC236}">
                  <a16:creationId xmlns:a16="http://schemas.microsoft.com/office/drawing/2014/main" id="{DEF2EE5A-CA62-4ADF-9964-8A36A542A4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8" name="Freeform 37">
              <a:extLst>
                <a:ext uri="{FF2B5EF4-FFF2-40B4-BE49-F238E27FC236}">
                  <a16:creationId xmlns:a16="http://schemas.microsoft.com/office/drawing/2014/main" id="{6855B24E-0E8E-436B-A1D9-6F8A2AF71E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9" name="Freeform 38">
              <a:extLst>
                <a:ext uri="{FF2B5EF4-FFF2-40B4-BE49-F238E27FC236}">
                  <a16:creationId xmlns:a16="http://schemas.microsoft.com/office/drawing/2014/main" id="{3B684DE5-4B53-4F5D-ADFC-8774DDCECD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0" name="Freeform 39">
              <a:extLst>
                <a:ext uri="{FF2B5EF4-FFF2-40B4-BE49-F238E27FC236}">
                  <a16:creationId xmlns:a16="http://schemas.microsoft.com/office/drawing/2014/main" id="{87405F67-4136-498C-8FA7-FD094E054F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1" name="Freeform 40">
              <a:extLst>
                <a:ext uri="{FF2B5EF4-FFF2-40B4-BE49-F238E27FC236}">
                  <a16:creationId xmlns:a16="http://schemas.microsoft.com/office/drawing/2014/main" id="{AD763BA7-2422-4C52-8014-641BFB6429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2" name="Rectangle 41">
              <a:extLst>
                <a:ext uri="{FF2B5EF4-FFF2-40B4-BE49-F238E27FC236}">
                  <a16:creationId xmlns:a16="http://schemas.microsoft.com/office/drawing/2014/main" id="{109E605D-E180-48C7-8914-8823FE4AE2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p14="http://schemas.microsoft.com/office/powerpoint/2010/main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</p:spTree>
    <p:extLst>
      <p:ext uri="{BB962C8B-B14F-4D97-AF65-F5344CB8AC3E}">
        <p14:creationId xmlns:p14="http://schemas.microsoft.com/office/powerpoint/2010/main" val="419849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FC573A-D17A-4D72-9E57-2838DD8D7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3148" y="0"/>
            <a:ext cx="9144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3D721C9-02EC-4DF6-9581-E13C9D9C42A8}"/>
              </a:ext>
            </a:extLst>
          </p:cNvPr>
          <p:cNvSpPr/>
          <p:nvPr/>
        </p:nvSpPr>
        <p:spPr>
          <a:xfrm rot="19381464">
            <a:off x="2207763" y="844608"/>
            <a:ext cx="1872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TEAM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997C31-4A1F-4C3B-8417-5AFCE9B9EB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18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46598A2-7B3D-4124-AE81-F38CF2FF2A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599" y="872793"/>
            <a:ext cx="2705481" cy="480974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71EE7B1A-78EF-4E50-8C68-39457292F5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9364" y="872793"/>
            <a:ext cx="2705481" cy="480974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279134C-ECDA-4295-883A-1152C4F889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7918" y="872793"/>
            <a:ext cx="2705481" cy="4809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7532A5E-653F-48B1-9272-CB1EBE6DD4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030" y="0"/>
            <a:ext cx="1029102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22C5CA-7E2E-4217-9216-2F55EA0D6470}"/>
              </a:ext>
            </a:extLst>
          </p:cNvPr>
          <p:cNvSpPr txBox="1"/>
          <p:nvPr/>
        </p:nvSpPr>
        <p:spPr>
          <a:xfrm>
            <a:off x="5227983" y="705678"/>
            <a:ext cx="5168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ighlight>
                  <a:srgbClr val="FFFF00"/>
                </a:highlight>
              </a:rPr>
              <a:t> 2019 JV COUNTY RUNNERUPS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DE7A4B6-8D0E-4A18-80ED-FE20DEBD3F8D}"/>
              </a:ext>
            </a:extLst>
          </p:cNvPr>
          <p:cNvSpPr/>
          <p:nvPr/>
        </p:nvSpPr>
        <p:spPr>
          <a:xfrm>
            <a:off x="1966036" y="5679421"/>
            <a:ext cx="87370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 YOU the next guy/gal to STEP UP?!!</a:t>
            </a:r>
          </a:p>
        </p:txBody>
      </p:sp>
    </p:spTree>
    <p:extLst>
      <p:ext uri="{BB962C8B-B14F-4D97-AF65-F5344CB8AC3E}">
        <p14:creationId xmlns:p14="http://schemas.microsoft.com/office/powerpoint/2010/main" val="27320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>
            <a:extLst>
              <a:ext uri="{FF2B5EF4-FFF2-40B4-BE49-F238E27FC236}">
                <a16:creationId xmlns:a16="http://schemas.microsoft.com/office/drawing/2014/main" id="{50C065C3-0FE3-4452-B765-CB05BBB2A9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6="http://schemas.microsoft.com/office/drawing/2014/main" xmlns:a14="http://schemas.microsoft.com/office/drawing/2010/main" xmlns:p14="http://schemas.microsoft.com/office/powerpoint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9795E515-5F57-431F-9A0D-3A0419DF7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3" name="Rectangle 5">
              <a:extLst>
                <a:ext uri="{FF2B5EF4-FFF2-40B4-BE49-F238E27FC236}">
                  <a16:creationId xmlns:a16="http://schemas.microsoft.com/office/drawing/2014/main" id="{D45BCBFE-0478-4767-BF2E-FC2C548BA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903928F-F6DA-470C-81A0-CF7D9DE034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Freeform 7">
              <a:extLst>
                <a:ext uri="{FF2B5EF4-FFF2-40B4-BE49-F238E27FC236}">
                  <a16:creationId xmlns:a16="http://schemas.microsoft.com/office/drawing/2014/main" id="{ADA095F6-E326-4450-A2D6-DB2BF989B8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6" name="Rectangle 8">
              <a:extLst>
                <a:ext uri="{FF2B5EF4-FFF2-40B4-BE49-F238E27FC236}">
                  <a16:creationId xmlns:a16="http://schemas.microsoft.com/office/drawing/2014/main" id="{6B067F9A-FDF2-49EC-B4FF-CD4B90F789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F1331213-D19D-49FC-8616-168A14565A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2ADFE242-96FC-4A14-8C59-90CD6DE1D9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6A97B7BC-40BD-494B-9C6B-AF3045559A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3D7F35CF-F44C-491F-904D-A31ED8321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3">
              <a:extLst>
                <a:ext uri="{FF2B5EF4-FFF2-40B4-BE49-F238E27FC236}">
                  <a16:creationId xmlns:a16="http://schemas.microsoft.com/office/drawing/2014/main" id="{84D9BF7E-18C2-452C-B139-4ED58D7A03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4">
              <a:extLst>
                <a:ext uri="{FF2B5EF4-FFF2-40B4-BE49-F238E27FC236}">
                  <a16:creationId xmlns:a16="http://schemas.microsoft.com/office/drawing/2014/main" id="{700A6223-AD38-426F-A6FE-7926CAEF31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5">
              <a:extLst>
                <a:ext uri="{FF2B5EF4-FFF2-40B4-BE49-F238E27FC236}">
                  <a16:creationId xmlns:a16="http://schemas.microsoft.com/office/drawing/2014/main" id="{D172AA94-449F-45EB-94E6-67C186C32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6">
              <a:extLst>
                <a:ext uri="{FF2B5EF4-FFF2-40B4-BE49-F238E27FC236}">
                  <a16:creationId xmlns:a16="http://schemas.microsoft.com/office/drawing/2014/main" id="{A7D4F697-8937-4F4C-83C5-770B3FCB82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10AF1D59-5117-4D47-8414-4BB61F944B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8">
              <a:extLst>
                <a:ext uri="{FF2B5EF4-FFF2-40B4-BE49-F238E27FC236}">
                  <a16:creationId xmlns:a16="http://schemas.microsoft.com/office/drawing/2014/main" id="{2387DC33-88B3-4718-8C94-41659EA33A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19">
              <a:extLst>
                <a:ext uri="{FF2B5EF4-FFF2-40B4-BE49-F238E27FC236}">
                  <a16:creationId xmlns:a16="http://schemas.microsoft.com/office/drawing/2014/main" id="{D4E7EC64-4763-4F04-B2E4-E400364D72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0">
              <a:extLst>
                <a:ext uri="{FF2B5EF4-FFF2-40B4-BE49-F238E27FC236}">
                  <a16:creationId xmlns:a16="http://schemas.microsoft.com/office/drawing/2014/main" id="{581717DF-9FD4-47CB-9579-E34DF7E875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1">
              <a:extLst>
                <a:ext uri="{FF2B5EF4-FFF2-40B4-BE49-F238E27FC236}">
                  <a16:creationId xmlns:a16="http://schemas.microsoft.com/office/drawing/2014/main" id="{BCD8EF50-6E58-4B2D-90B6-AFF236A73B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2">
              <a:extLst>
                <a:ext uri="{FF2B5EF4-FFF2-40B4-BE49-F238E27FC236}">
                  <a16:creationId xmlns:a16="http://schemas.microsoft.com/office/drawing/2014/main" id="{6524A268-142A-4CBF-BB8B-DC1FCBC8F7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3">
              <a:extLst>
                <a:ext uri="{FF2B5EF4-FFF2-40B4-BE49-F238E27FC236}">
                  <a16:creationId xmlns:a16="http://schemas.microsoft.com/office/drawing/2014/main" id="{56A0E6F3-B76B-4813-B44B-56CE11A8A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4">
              <a:extLst>
                <a:ext uri="{FF2B5EF4-FFF2-40B4-BE49-F238E27FC236}">
                  <a16:creationId xmlns:a16="http://schemas.microsoft.com/office/drawing/2014/main" id="{A74CED8D-B902-4B76-9CC8-30A09B2FA1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5">
              <a:extLst>
                <a:ext uri="{FF2B5EF4-FFF2-40B4-BE49-F238E27FC236}">
                  <a16:creationId xmlns:a16="http://schemas.microsoft.com/office/drawing/2014/main" id="{ED007BD7-ED56-4566-B1FF-707160024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6">
              <a:extLst>
                <a:ext uri="{FF2B5EF4-FFF2-40B4-BE49-F238E27FC236}">
                  <a16:creationId xmlns:a16="http://schemas.microsoft.com/office/drawing/2014/main" id="{90AD48D2-5BC8-4C80-B126-B1A201242B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BE14C82F-9F35-4D61-B758-7BCE32DEC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6540CE06-9028-497A-AC64-CF0ED60A74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A4825B3B-52CD-4F08-BA02-6C2B0EFED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6877A5EF-B8B8-44D3-AA57-4BBF89206D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00BB365C-9180-4208-92CF-AB6A88848C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8D1134D2-53A6-41D5-AC1A-5254A2FBD0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1" name="Rectangle 33">
              <a:extLst>
                <a:ext uri="{FF2B5EF4-FFF2-40B4-BE49-F238E27FC236}">
                  <a16:creationId xmlns:a16="http://schemas.microsoft.com/office/drawing/2014/main" id="{24C7FA73-07CD-479A-9B9E-DAD4D3B2B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AB24DF92-B081-4701-B58D-913261A00D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AB4DF275-6B82-4AA9-A7A9-138E631E30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972A3812-16AD-453E-B1E6-9F39894F79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8FB6759A-BAD8-4073-86A2-6DDD73DE2A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9FCCB0F4-1178-47C1-9EE2-234EA715C1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39">
              <a:extLst>
                <a:ext uri="{FF2B5EF4-FFF2-40B4-BE49-F238E27FC236}">
                  <a16:creationId xmlns:a16="http://schemas.microsoft.com/office/drawing/2014/main" id="{CB01BF0B-7EB0-4C18-80BE-20D2EAC048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0">
              <a:extLst>
                <a:ext uri="{FF2B5EF4-FFF2-40B4-BE49-F238E27FC236}">
                  <a16:creationId xmlns:a16="http://schemas.microsoft.com/office/drawing/2014/main" id="{3266E9DA-C937-48E0-8F98-90A467760F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1">
              <a:extLst>
                <a:ext uri="{FF2B5EF4-FFF2-40B4-BE49-F238E27FC236}">
                  <a16:creationId xmlns:a16="http://schemas.microsoft.com/office/drawing/2014/main" id="{A8A9C00D-0425-4E68-A1DE-BCE5BD6BBD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2">
              <a:extLst>
                <a:ext uri="{FF2B5EF4-FFF2-40B4-BE49-F238E27FC236}">
                  <a16:creationId xmlns:a16="http://schemas.microsoft.com/office/drawing/2014/main" id="{46230904-E744-4B55-84FF-826A6B737B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3">
              <a:extLst>
                <a:ext uri="{FF2B5EF4-FFF2-40B4-BE49-F238E27FC236}">
                  <a16:creationId xmlns:a16="http://schemas.microsoft.com/office/drawing/2014/main" id="{D4291668-8AF0-4784-BC06-870768F53F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Freeform 44">
              <a:extLst>
                <a:ext uri="{FF2B5EF4-FFF2-40B4-BE49-F238E27FC236}">
                  <a16:creationId xmlns:a16="http://schemas.microsoft.com/office/drawing/2014/main" id="{D917DCBD-774B-4AAF-92AE-D18289FFC4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3" name="Rectangle 45">
              <a:extLst>
                <a:ext uri="{FF2B5EF4-FFF2-40B4-BE49-F238E27FC236}">
                  <a16:creationId xmlns:a16="http://schemas.microsoft.com/office/drawing/2014/main" id="{9E50122E-0F19-4D65-9CB2-E22C3EA84A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4" name="Freeform 46">
              <a:extLst>
                <a:ext uri="{FF2B5EF4-FFF2-40B4-BE49-F238E27FC236}">
                  <a16:creationId xmlns:a16="http://schemas.microsoft.com/office/drawing/2014/main" id="{BC28A765-6E8B-4352-BD0C-35474F70AC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7">
              <a:extLst>
                <a:ext uri="{FF2B5EF4-FFF2-40B4-BE49-F238E27FC236}">
                  <a16:creationId xmlns:a16="http://schemas.microsoft.com/office/drawing/2014/main" id="{0AC30A17-F494-44EB-9817-1B8B255CE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8">
              <a:extLst>
                <a:ext uri="{FF2B5EF4-FFF2-40B4-BE49-F238E27FC236}">
                  <a16:creationId xmlns:a16="http://schemas.microsoft.com/office/drawing/2014/main" id="{6088D59F-32BD-4932-9C22-9AA0FCDA74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49">
              <a:extLst>
                <a:ext uri="{FF2B5EF4-FFF2-40B4-BE49-F238E27FC236}">
                  <a16:creationId xmlns:a16="http://schemas.microsoft.com/office/drawing/2014/main" id="{B18BBE45-5F21-47FA-B291-AC802D715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0">
              <a:extLst>
                <a:ext uri="{FF2B5EF4-FFF2-40B4-BE49-F238E27FC236}">
                  <a16:creationId xmlns:a16="http://schemas.microsoft.com/office/drawing/2014/main" id="{A1BD992D-1C4B-4E69-A627-A45D8958E0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1">
              <a:extLst>
                <a:ext uri="{FF2B5EF4-FFF2-40B4-BE49-F238E27FC236}">
                  <a16:creationId xmlns:a16="http://schemas.microsoft.com/office/drawing/2014/main" id="{571C0498-7105-455E-8B0A-233F850F18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2">
              <a:extLst>
                <a:ext uri="{FF2B5EF4-FFF2-40B4-BE49-F238E27FC236}">
                  <a16:creationId xmlns:a16="http://schemas.microsoft.com/office/drawing/2014/main" id="{F6FA78CC-C0B1-422F-B535-05580A971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3">
              <a:extLst>
                <a:ext uri="{FF2B5EF4-FFF2-40B4-BE49-F238E27FC236}">
                  <a16:creationId xmlns:a16="http://schemas.microsoft.com/office/drawing/2014/main" id="{49A1BACF-EE5E-46F8-8968-D4CF18BC01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4">
              <a:extLst>
                <a:ext uri="{FF2B5EF4-FFF2-40B4-BE49-F238E27FC236}">
                  <a16:creationId xmlns:a16="http://schemas.microsoft.com/office/drawing/2014/main" id="{0AF8DFAF-8AF7-453E-AED7-89E59FBD7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5">
              <a:extLst>
                <a:ext uri="{FF2B5EF4-FFF2-40B4-BE49-F238E27FC236}">
                  <a16:creationId xmlns:a16="http://schemas.microsoft.com/office/drawing/2014/main" id="{F8C26D97-8DA4-4556-92E4-2AE66B365B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EEF9D855-A8A7-44CC-919C-BEA327F254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11F0B045-803C-4067-A182-066EEB2C4F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3C1FCACB-EFEF-4B54-99A6-E327A637C2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3" name="Rectangle 2"/>
          <p:cNvSpPr/>
          <p:nvPr/>
        </p:nvSpPr>
        <p:spPr>
          <a:xfrm>
            <a:off x="5291668" y="1215496"/>
            <a:ext cx="5367866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Are YOU the next guy/gal to STEP UP?!!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C66549-E12A-42FC-8116-F0F490685A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22"/>
          <a:stretch/>
        </p:blipFill>
        <p:spPr>
          <a:xfrm>
            <a:off x="1225311" y="812800"/>
            <a:ext cx="3531365" cy="4978400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68" name="Group 67">
            <a:extLst>
              <a:ext uri="{FF2B5EF4-FFF2-40B4-BE49-F238E27FC236}">
                <a16:creationId xmlns:a16="http://schemas.microsoft.com/office/drawing/2014/main" id="{991FDBCC-CEF4-4B54-8508-90670DA1E1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64912" y="0"/>
            <a:ext cx="674688" cy="6848476"/>
            <a:chOff x="11364912" y="0"/>
            <a:chExt cx="674688" cy="6848476"/>
          </a:xfrm>
          <a:gradFill flip="none" rotWithShape="1">
            <a:gsLst>
              <a:gs pos="0">
                <a:schemeClr val="tx2">
                  <a:alpha val="80000"/>
                </a:schemeClr>
              </a:gs>
              <a:gs pos="100000">
                <a:schemeClr val="bg2">
                  <a:lumMod val="60000"/>
                  <a:lumOff val="40000"/>
                  <a:alpha val="60000"/>
                </a:schemeClr>
              </a:gs>
            </a:gsLst>
            <a:lin ang="5400000" scaled="0"/>
            <a:tileRect/>
          </a:gradFill>
        </p:grpSpPr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BAE5C55D-F634-4A90-83A9-1C3A8784F0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83975" y="0"/>
              <a:ext cx="417513" cy="512763"/>
            </a:xfrm>
            <a:custGeom>
              <a:avLst/>
              <a:gdLst/>
              <a:ahLst/>
              <a:cxnLst/>
              <a:rect l="0" t="0" r="r" b="b"/>
              <a:pathLst>
                <a:path w="263" h="323">
                  <a:moveTo>
                    <a:pt x="12" y="323"/>
                  </a:moveTo>
                  <a:lnTo>
                    <a:pt x="0" y="314"/>
                  </a:lnTo>
                  <a:lnTo>
                    <a:pt x="203" y="108"/>
                  </a:lnTo>
                  <a:lnTo>
                    <a:pt x="248" y="0"/>
                  </a:lnTo>
                  <a:lnTo>
                    <a:pt x="263" y="6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2" y="3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A9699A54-FFCB-4BBF-B2AF-029E127615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364912" y="474663"/>
              <a:ext cx="157163" cy="152400"/>
            </a:xfrm>
            <a:custGeom>
              <a:avLst/>
              <a:gdLst/>
              <a:ahLst/>
              <a:cxnLst/>
              <a:rect l="0" t="0" r="r" b="b"/>
              <a:pathLst>
                <a:path w="33" h="32">
                  <a:moveTo>
                    <a:pt x="17" y="32"/>
                  </a:moveTo>
                  <a:cubicBezTo>
                    <a:pt x="13" y="32"/>
                    <a:pt x="9" y="30"/>
                    <a:pt x="6" y="27"/>
                  </a:cubicBezTo>
                  <a:cubicBezTo>
                    <a:pt x="0" y="21"/>
                    <a:pt x="0" y="11"/>
                    <a:pt x="6" y="5"/>
                  </a:cubicBezTo>
                  <a:cubicBezTo>
                    <a:pt x="9" y="2"/>
                    <a:pt x="13" y="0"/>
                    <a:pt x="17" y="0"/>
                  </a:cubicBezTo>
                  <a:cubicBezTo>
                    <a:pt x="21" y="0"/>
                    <a:pt x="25" y="2"/>
                    <a:pt x="28" y="5"/>
                  </a:cubicBezTo>
                  <a:cubicBezTo>
                    <a:pt x="31" y="8"/>
                    <a:pt x="33" y="12"/>
                    <a:pt x="33" y="16"/>
                  </a:cubicBezTo>
                  <a:cubicBezTo>
                    <a:pt x="33" y="20"/>
                    <a:pt x="31" y="24"/>
                    <a:pt x="28" y="27"/>
                  </a:cubicBezTo>
                  <a:cubicBezTo>
                    <a:pt x="25" y="30"/>
                    <a:pt x="21" y="32"/>
                    <a:pt x="17" y="32"/>
                  </a:cubicBezTo>
                  <a:close/>
                  <a:moveTo>
                    <a:pt x="17" y="4"/>
                  </a:moveTo>
                  <a:cubicBezTo>
                    <a:pt x="14" y="4"/>
                    <a:pt x="11" y="6"/>
                    <a:pt x="9" y="8"/>
                  </a:cubicBezTo>
                  <a:cubicBezTo>
                    <a:pt x="4" y="12"/>
                    <a:pt x="4" y="20"/>
                    <a:pt x="9" y="24"/>
                  </a:cubicBezTo>
                  <a:cubicBezTo>
                    <a:pt x="11" y="27"/>
                    <a:pt x="14" y="28"/>
                    <a:pt x="17" y="28"/>
                  </a:cubicBezTo>
                  <a:cubicBezTo>
                    <a:pt x="20" y="28"/>
                    <a:pt x="23" y="27"/>
                    <a:pt x="26" y="24"/>
                  </a:cubicBezTo>
                  <a:cubicBezTo>
                    <a:pt x="30" y="20"/>
                    <a:pt x="30" y="12"/>
                    <a:pt x="26" y="8"/>
                  </a:cubicBezTo>
                  <a:cubicBezTo>
                    <a:pt x="23" y="6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D02B4EE5-0E95-4638-8264-80307580C9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1612" y="1539875"/>
              <a:ext cx="188913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2E23494F-0D2C-473D-AFB3-3D2E3DC760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31600" y="5694363"/>
              <a:ext cx="298450" cy="1154113"/>
            </a:xfrm>
            <a:custGeom>
              <a:avLst/>
              <a:gdLst/>
              <a:ahLst/>
              <a:cxnLst/>
              <a:rect l="0" t="0" r="r" b="b"/>
              <a:pathLst>
                <a:path w="188" h="727">
                  <a:moveTo>
                    <a:pt x="15" y="727"/>
                  </a:moveTo>
                  <a:lnTo>
                    <a:pt x="0" y="727"/>
                  </a:lnTo>
                  <a:lnTo>
                    <a:pt x="0" y="407"/>
                  </a:lnTo>
                  <a:lnTo>
                    <a:pt x="0" y="407"/>
                  </a:lnTo>
                  <a:lnTo>
                    <a:pt x="176" y="0"/>
                  </a:lnTo>
                  <a:lnTo>
                    <a:pt x="188" y="6"/>
                  </a:lnTo>
                  <a:lnTo>
                    <a:pt x="15" y="410"/>
                  </a:lnTo>
                  <a:lnTo>
                    <a:pt x="15" y="7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CD8EC9AE-E0F2-495F-8247-B7B32845C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72900" y="5551488"/>
              <a:ext cx="157163" cy="155575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5"/>
                    <a:pt x="0" y="16"/>
                  </a:cubicBezTo>
                  <a:cubicBezTo>
                    <a:pt x="0" y="7"/>
                    <a:pt x="8" y="0"/>
                    <a:pt x="17" y="0"/>
                  </a:cubicBezTo>
                  <a:cubicBezTo>
                    <a:pt x="26" y="0"/>
                    <a:pt x="33" y="7"/>
                    <a:pt x="33" y="16"/>
                  </a:cubicBezTo>
                  <a:cubicBezTo>
                    <a:pt x="33" y="25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9"/>
                    <a:pt x="4" y="16"/>
                  </a:cubicBezTo>
                  <a:cubicBezTo>
                    <a:pt x="4" y="23"/>
                    <a:pt x="10" y="29"/>
                    <a:pt x="17" y="29"/>
                  </a:cubicBezTo>
                  <a:cubicBezTo>
                    <a:pt x="23" y="29"/>
                    <a:pt x="29" y="23"/>
                    <a:pt x="29" y="16"/>
                  </a:cubicBezTo>
                  <a:cubicBezTo>
                    <a:pt x="29" y="9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0BDF6D09-B12A-4B3A-81EB-44E7C6C5BC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710987" y="4763"/>
              <a:ext cx="304800" cy="1544638"/>
            </a:xfrm>
            <a:custGeom>
              <a:avLst/>
              <a:gdLst/>
              <a:ahLst/>
              <a:cxnLst/>
              <a:rect l="0" t="0" r="r" b="b"/>
              <a:pathLst>
                <a:path w="192" h="973">
                  <a:moveTo>
                    <a:pt x="15" y="973"/>
                  </a:moveTo>
                  <a:lnTo>
                    <a:pt x="0" y="973"/>
                  </a:lnTo>
                  <a:lnTo>
                    <a:pt x="0" y="790"/>
                  </a:lnTo>
                  <a:lnTo>
                    <a:pt x="174" y="614"/>
                  </a:lnTo>
                  <a:lnTo>
                    <a:pt x="174" y="0"/>
                  </a:lnTo>
                  <a:lnTo>
                    <a:pt x="192" y="0"/>
                  </a:lnTo>
                  <a:lnTo>
                    <a:pt x="192" y="620"/>
                  </a:lnTo>
                  <a:lnTo>
                    <a:pt x="15" y="796"/>
                  </a:lnTo>
                  <a:lnTo>
                    <a:pt x="15" y="97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EFB300B0-64FE-4891-9F79-B2E60E2EC2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636375" y="4867275"/>
              <a:ext cx="188913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6" name="Freeform 39">
              <a:extLst>
                <a:ext uri="{FF2B5EF4-FFF2-40B4-BE49-F238E27FC236}">
                  <a16:creationId xmlns:a16="http://schemas.microsoft.com/office/drawing/2014/main" id="{AE781A32-2965-4A89-9EDA-9E65AF2A7F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41112" y="5046663"/>
              <a:ext cx="307975" cy="1801813"/>
            </a:xfrm>
            <a:custGeom>
              <a:avLst/>
              <a:gdLst/>
              <a:ahLst/>
              <a:cxnLst/>
              <a:rect l="0" t="0" r="r" b="b"/>
              <a:pathLst>
                <a:path w="194" h="1135">
                  <a:moveTo>
                    <a:pt x="18" y="1135"/>
                  </a:moveTo>
                  <a:lnTo>
                    <a:pt x="0" y="1135"/>
                  </a:lnTo>
                  <a:lnTo>
                    <a:pt x="0" y="354"/>
                  </a:lnTo>
                  <a:lnTo>
                    <a:pt x="176" y="177"/>
                  </a:lnTo>
                  <a:lnTo>
                    <a:pt x="176" y="0"/>
                  </a:lnTo>
                  <a:lnTo>
                    <a:pt x="194" y="0"/>
                  </a:lnTo>
                  <a:lnTo>
                    <a:pt x="194" y="183"/>
                  </a:lnTo>
                  <a:lnTo>
                    <a:pt x="18" y="360"/>
                  </a:lnTo>
                  <a:lnTo>
                    <a:pt x="18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7" name="Freeform 40">
              <a:extLst>
                <a:ext uri="{FF2B5EF4-FFF2-40B4-BE49-F238E27FC236}">
                  <a16:creationId xmlns:a16="http://schemas.microsoft.com/office/drawing/2014/main" id="{D040EF2E-3B91-4C46-8347-1E2495C2E0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849100" y="64166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78" name="Rectangle 41">
              <a:extLst>
                <a:ext uri="{FF2B5EF4-FFF2-40B4-BE49-F238E27FC236}">
                  <a16:creationId xmlns:a16="http://schemas.microsoft.com/office/drawing/2014/main" id="{D677C0FC-FCC5-4EDE-A134-5035DC7F3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939587" y="6596063"/>
              <a:ext cx="23813" cy="2524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6="http://schemas.microsoft.com/office/drawing/2014/main" xmlns:a14="http://schemas.microsoft.com/office/drawing/2010/main" xmlns:p14="http://schemas.microsoft.com/office/powerpoint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433ED35-A3F9-4C83-B0BA-64F4594468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834" y="0"/>
            <a:ext cx="385433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4079E5D-0AAB-4D7D-90FE-2637FB1C3C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5874" y="-40481"/>
            <a:ext cx="385433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BEFFF34-E668-4D7B-8C52-5BFB84D2F8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06" y="-83343"/>
            <a:ext cx="385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6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51BDC0-27CF-48F8-A6E5-1FE3ABE2AF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834" y="0"/>
            <a:ext cx="38543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B9C2BA-544F-41F9-BB80-E1A18ABA0C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220" y="0"/>
            <a:ext cx="3854332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9DB02-D14A-4B55-8065-398F770E1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2798" y="-124691"/>
            <a:ext cx="3854332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9F9E637-A75A-44AB-9C00-0B36DDA961CB}"/>
              </a:ext>
            </a:extLst>
          </p:cNvPr>
          <p:cNvSpPr/>
          <p:nvPr/>
        </p:nvSpPr>
        <p:spPr>
          <a:xfrm>
            <a:off x="2023961" y="2967335"/>
            <a:ext cx="81440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LEADERS FOR TOMORROW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A3D3EE-C30C-4D0E-8A47-64659B195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9762" y="119270"/>
            <a:ext cx="385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855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1E693-C8F2-48A3-A769-0EE173055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21" y="-108125"/>
            <a:ext cx="3854332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835792-CDFF-475B-9227-064295824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8834" y="0"/>
            <a:ext cx="3854332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BAB5AE5-8B3D-4A11-AD29-3BB4584D0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3166" y="-108125"/>
            <a:ext cx="3854332" cy="685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15A8CB-E1DD-4994-9873-CE05AFDEC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8834" y="0"/>
            <a:ext cx="385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1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72EB9F-EC60-48D9-AE6A-9656D9068D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204" r="-2" b="-2"/>
          <a:stretch/>
        </p:blipFill>
        <p:spPr>
          <a:xfrm>
            <a:off x="7794519" y="3506112"/>
            <a:ext cx="4397481" cy="3351888"/>
          </a:xfrm>
          <a:custGeom>
            <a:avLst/>
            <a:gdLst>
              <a:gd name="connsiteX0" fmla="*/ 0 w 4397481"/>
              <a:gd name="connsiteY0" fmla="*/ 0 h 3351888"/>
              <a:gd name="connsiteX1" fmla="*/ 4397481 w 4397481"/>
              <a:gd name="connsiteY1" fmla="*/ 0 h 3351888"/>
              <a:gd name="connsiteX2" fmla="*/ 4397481 w 4397481"/>
              <a:gd name="connsiteY2" fmla="*/ 3351888 h 3351888"/>
              <a:gd name="connsiteX3" fmla="*/ 1552363 w 4397481"/>
              <a:gd name="connsiteY3" fmla="*/ 3351888 h 335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97481" h="3351888">
                <a:moveTo>
                  <a:pt x="0" y="0"/>
                </a:moveTo>
                <a:lnTo>
                  <a:pt x="4397481" y="0"/>
                </a:lnTo>
                <a:lnTo>
                  <a:pt x="4397481" y="3351888"/>
                </a:lnTo>
                <a:lnTo>
                  <a:pt x="1552363" y="3351888"/>
                </a:ln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1A79C3-30DA-4A74-9D0B-42E89C7FE4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97" r="-1" b="34131"/>
          <a:stretch/>
        </p:blipFill>
        <p:spPr>
          <a:xfrm>
            <a:off x="20" y="10"/>
            <a:ext cx="9154673" cy="6863475"/>
          </a:xfrm>
          <a:custGeom>
            <a:avLst/>
            <a:gdLst>
              <a:gd name="connsiteX0" fmla="*/ 0 w 9154693"/>
              <a:gd name="connsiteY0" fmla="*/ 0 h 6863485"/>
              <a:gd name="connsiteX1" fmla="*/ 5976000 w 9154693"/>
              <a:gd name="connsiteY1" fmla="*/ 0 h 6863485"/>
              <a:gd name="connsiteX2" fmla="*/ 9154693 w 9154693"/>
              <a:gd name="connsiteY2" fmla="*/ 6863485 h 6863485"/>
              <a:gd name="connsiteX3" fmla="*/ 0 w 9154693"/>
              <a:gd name="connsiteY3" fmla="*/ 6863485 h 6863485"/>
              <a:gd name="connsiteX4" fmla="*/ 0 w 9154693"/>
              <a:gd name="connsiteY4" fmla="*/ 0 h 6863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54693" h="6863485">
                <a:moveTo>
                  <a:pt x="0" y="0"/>
                </a:moveTo>
                <a:lnTo>
                  <a:pt x="5976000" y="0"/>
                </a:lnTo>
                <a:lnTo>
                  <a:pt x="9154693" y="6863485"/>
                </a:lnTo>
                <a:lnTo>
                  <a:pt x="0" y="686348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62881E-9CE1-4860-B9AD-EC55E3DA7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967" r="-2" b="44784"/>
          <a:stretch/>
        </p:blipFill>
        <p:spPr>
          <a:xfrm>
            <a:off x="6168189" y="10"/>
            <a:ext cx="6023811" cy="3346394"/>
          </a:xfrm>
          <a:custGeom>
            <a:avLst/>
            <a:gdLst>
              <a:gd name="connsiteX0" fmla="*/ 0 w 6023811"/>
              <a:gd name="connsiteY0" fmla="*/ 0 h 3346404"/>
              <a:gd name="connsiteX1" fmla="*/ 6023811 w 6023811"/>
              <a:gd name="connsiteY1" fmla="*/ 0 h 3346404"/>
              <a:gd name="connsiteX2" fmla="*/ 6023811 w 6023811"/>
              <a:gd name="connsiteY2" fmla="*/ 3346404 h 3346404"/>
              <a:gd name="connsiteX3" fmla="*/ 1549824 w 6023811"/>
              <a:gd name="connsiteY3" fmla="*/ 3346404 h 3346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23811" h="3346404">
                <a:moveTo>
                  <a:pt x="0" y="0"/>
                </a:moveTo>
                <a:lnTo>
                  <a:pt x="6023811" y="0"/>
                </a:lnTo>
                <a:lnTo>
                  <a:pt x="6023811" y="3346404"/>
                </a:lnTo>
                <a:lnTo>
                  <a:pt x="1549824" y="334640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44081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707545F-C285-4717-A4E2-831394B92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7450"/>
          <a:stretch/>
        </p:blipFill>
        <p:spPr>
          <a:xfrm>
            <a:off x="321733" y="321732"/>
            <a:ext cx="3777025" cy="621453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9277B0-CEFF-42F4-8A93-E550E7F01F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8561"/>
          <a:stretch/>
        </p:blipFill>
        <p:spPr>
          <a:xfrm>
            <a:off x="4184538" y="321732"/>
            <a:ext cx="3822924" cy="62145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369591-AE60-4234-B4E6-619A909D8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7588"/>
          <a:stretch/>
        </p:blipFill>
        <p:spPr>
          <a:xfrm>
            <a:off x="8087672" y="321732"/>
            <a:ext cx="3782595" cy="621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CCA9364-1465-4C50-8F21-6CC408434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79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5FAB1-3C82-44F9-BA34-257118B8B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BEB2A4B-18DB-4B0E-AA33-42FA4AE65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501601"/>
            <a:ext cx="7901475" cy="5289599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FB8B5A-B35B-4915-A576-F687DB861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13688" y="4133663"/>
            <a:ext cx="3785742" cy="2105819"/>
          </a:xfrm>
        </p:spPr>
      </p:pic>
    </p:spTree>
    <p:extLst>
      <p:ext uri="{BB962C8B-B14F-4D97-AF65-F5344CB8AC3E}">
        <p14:creationId xmlns:p14="http://schemas.microsoft.com/office/powerpoint/2010/main" val="1048237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6276E-8BC3-44CD-8FA6-78BD42600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3380" y="1107724"/>
            <a:ext cx="8791575" cy="23876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2363B2-19D5-40DD-A497-8B43581EB5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4139" y="3844440"/>
            <a:ext cx="8791575" cy="1655762"/>
          </a:xfrm>
        </p:spPr>
        <p:txBody>
          <a:bodyPr>
            <a:normAutofit/>
          </a:bodyPr>
          <a:lstStyle/>
          <a:p>
            <a:r>
              <a:rPr lang="en-US" sz="4800" dirty="0"/>
              <a:t>SENIORS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8C6C65-4614-42AC-826C-7621D1FDFF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958" y="0"/>
            <a:ext cx="3854332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A8396-7374-4AB7-AC92-E96708F555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1515" y="-69273"/>
            <a:ext cx="4625731" cy="2601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CBFE16-4EDD-4408-B91E-8C9F6EF1F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668" y="-138546"/>
            <a:ext cx="385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98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5">
            <a:extLst>
              <a:ext uri="{FF2B5EF4-FFF2-40B4-BE49-F238E27FC236}">
                <a16:creationId xmlns:a16="http://schemas.microsoft.com/office/drawing/2014/main" id="{9C5A411B-AC20-4784-B6F2-EE961CEC75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281" y="2529592"/>
            <a:ext cx="4878387" cy="274409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90B0FD4-39A7-4C3C-BF93-859EB4D7C1BC}"/>
              </a:ext>
            </a:extLst>
          </p:cNvPr>
          <p:cNvSpPr/>
          <p:nvPr/>
        </p:nvSpPr>
        <p:spPr>
          <a:xfrm rot="20291541">
            <a:off x="616405" y="1128597"/>
            <a:ext cx="274947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SENIORS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F3AFD-C718-4517-A772-211CC01ECA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0002" y="215348"/>
            <a:ext cx="2286000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4E4454-95E7-46B2-A0C6-89199845B2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929" y="342983"/>
            <a:ext cx="2915479" cy="2186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EA6518-D537-42AD-98B0-EA9B8870A3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020960" y="2104312"/>
            <a:ext cx="2021992" cy="359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93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951630" y="147448"/>
            <a:ext cx="9905999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half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sz="half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9881" y="240374"/>
            <a:ext cx="2691442" cy="3588589"/>
          </a:xfrm>
          <a:prstGeom prst="rect">
            <a:avLst/>
          </a:prstGeom>
        </p:spPr>
      </p:pic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ABE4551F-FF4E-4026-8F73-F8DD9F6F74AD}"/>
              </a:ext>
            </a:extLst>
          </p:cNvPr>
          <p:cNvPicPr>
            <a:picLocks noGrp="1" noChangeAspect="1"/>
          </p:cNvPicPr>
          <p:nvPr>
            <p:ph type="pic" idx="21"/>
          </p:nvPr>
        </p:nvPicPr>
        <p:blipFill>
          <a:blip r:embed="rId3"/>
          <a:srcRect t="7651" b="7651"/>
          <a:stretch>
            <a:fillRect/>
          </a:stretch>
        </p:blipFill>
        <p:spPr>
          <a:xfrm rot="5400000">
            <a:off x="5132720" y="890194"/>
            <a:ext cx="3198940" cy="1524000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780CB8D-9344-4F47-9D2D-2A581D716268}"/>
              </a:ext>
            </a:extLst>
          </p:cNvPr>
          <p:cNvPicPr>
            <a:picLocks noGrp="1" noChangeAspect="1"/>
          </p:cNvPicPr>
          <p:nvPr>
            <p:ph type="pic" idx="15"/>
          </p:nvPr>
        </p:nvPicPr>
        <p:blipFill>
          <a:blip r:embed="rId4"/>
          <a:srcRect t="7609" b="7609"/>
          <a:stretch>
            <a:fillRect/>
          </a:stretch>
        </p:blipFill>
        <p:spPr>
          <a:xfrm rot="5400000">
            <a:off x="3230036" y="2917870"/>
            <a:ext cx="3195240" cy="1524000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4C056FF-23FA-4AAC-97D0-A7A4279465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190" y="3604851"/>
            <a:ext cx="4749798" cy="3562349"/>
          </a:xfrm>
          <a:prstGeom prst="rect">
            <a:avLst/>
          </a:prstGeo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5C85C708-F974-4AFE-900B-B12FC280DF77}"/>
              </a:ext>
            </a:extLst>
          </p:cNvPr>
          <p:cNvPicPr>
            <a:picLocks noGrp="1" noChangeAspect="1"/>
          </p:cNvPicPr>
          <p:nvPr>
            <p:ph type="pic" idx="22"/>
          </p:nvPr>
        </p:nvPicPr>
        <p:blipFill>
          <a:blip r:embed="rId6"/>
          <a:srcRect t="7609" b="7609"/>
          <a:stretch>
            <a:fillRect/>
          </a:stretch>
        </p:blipFill>
        <p:spPr>
          <a:xfrm rot="5400000">
            <a:off x="390895" y="1150619"/>
            <a:ext cx="3194969" cy="1524000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21259A8-5453-4199-971D-4B8420C32EC4}"/>
              </a:ext>
            </a:extLst>
          </p:cNvPr>
          <p:cNvSpPr/>
          <p:nvPr/>
        </p:nvSpPr>
        <p:spPr>
          <a:xfrm rot="1809339">
            <a:off x="3293113" y="708688"/>
            <a:ext cx="1705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SENIORS</a:t>
            </a:r>
          </a:p>
        </p:txBody>
      </p:sp>
    </p:spTree>
    <p:extLst>
      <p:ext uri="{BB962C8B-B14F-4D97-AF65-F5344CB8AC3E}">
        <p14:creationId xmlns:p14="http://schemas.microsoft.com/office/powerpoint/2010/main" val="45747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B8C1288A-8B44-4766-AFB3-985D8D117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" name="Content Placeholder 26">
            <a:extLst>
              <a:ext uri="{FF2B5EF4-FFF2-40B4-BE49-F238E27FC236}">
                <a16:creationId xmlns:a16="http://schemas.microsoft.com/office/drawing/2014/main" id="{1C70CADC-5A00-4C75-ABDD-6A169F4B080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155074" y="964767"/>
            <a:ext cx="1990512" cy="3541712"/>
          </a:xfrm>
        </p:spPr>
      </p:pic>
      <p:pic>
        <p:nvPicPr>
          <p:cNvPr id="18" name="Content Placeholder 4">
            <a:extLst>
              <a:ext uri="{FF2B5EF4-FFF2-40B4-BE49-F238E27FC236}">
                <a16:creationId xmlns:a16="http://schemas.microsoft.com/office/drawing/2014/main" id="{E8369AD1-A0A6-4B25-BCF9-A51489FEBC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626002" y="232667"/>
            <a:ext cx="2804970" cy="6075065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7ABB6ED-1A52-468C-9213-82039198C42E}"/>
              </a:ext>
            </a:extLst>
          </p:cNvPr>
          <p:cNvSpPr txBox="1"/>
          <p:nvPr/>
        </p:nvSpPr>
        <p:spPr>
          <a:xfrm>
            <a:off x="626001" y="817940"/>
            <a:ext cx="1233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WILL BROWN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64DCE9F-D3C5-44BA-93AB-0D77F8337D0D}"/>
              </a:ext>
            </a:extLst>
          </p:cNvPr>
          <p:cNvCxnSpPr/>
          <p:nvPr/>
        </p:nvCxnSpPr>
        <p:spPr>
          <a:xfrm>
            <a:off x="1141413" y="1464271"/>
            <a:ext cx="0" cy="63281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D50039E0-8762-4830-8625-B9CC00916B31}"/>
              </a:ext>
            </a:extLst>
          </p:cNvPr>
          <p:cNvSpPr txBox="1"/>
          <p:nvPr/>
        </p:nvSpPr>
        <p:spPr>
          <a:xfrm>
            <a:off x="2186062" y="799741"/>
            <a:ext cx="104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ETHAN STOLTZ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673500C-BA56-4385-A10D-3E21973BB614}"/>
              </a:ext>
            </a:extLst>
          </p:cNvPr>
          <p:cNvCxnSpPr>
            <a:cxnSpLocks/>
          </p:cNvCxnSpPr>
          <p:nvPr/>
        </p:nvCxnSpPr>
        <p:spPr>
          <a:xfrm flipH="1">
            <a:off x="2716867" y="1464271"/>
            <a:ext cx="104088" cy="6154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>
            <a:extLst>
              <a:ext uri="{FF2B5EF4-FFF2-40B4-BE49-F238E27FC236}">
                <a16:creationId xmlns:a16="http://schemas.microsoft.com/office/drawing/2014/main" id="{D7D9B35A-A184-4C10-B7A6-6F3A9B5645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8" y="2097088"/>
            <a:ext cx="2055708" cy="36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2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8428" y="493141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HOW ABOUT  </a:t>
            </a:r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TEAM POPE!!!!</a:t>
            </a:r>
            <a:b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2757" y="2521680"/>
            <a:ext cx="4649783" cy="823912"/>
          </a:xfrm>
        </p:spPr>
        <p:txBody>
          <a:bodyPr/>
          <a:lstStyle/>
          <a:p>
            <a:r>
              <a:rPr lang="en-US" dirty="0"/>
              <a:t>BATTLE OF ATLANTA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72699" y="1224296"/>
            <a:ext cx="4646602" cy="823912"/>
          </a:xfrm>
        </p:spPr>
        <p:txBody>
          <a:bodyPr/>
          <a:lstStyle/>
          <a:p>
            <a:r>
              <a:rPr lang="en-US" dirty="0"/>
              <a:t>Cass </a:t>
            </a:r>
            <a:r>
              <a:rPr lang="en-US" dirty="0" err="1"/>
              <a:t>CArtersville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492714" y="786590"/>
            <a:ext cx="241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Pickens Preview  </a:t>
            </a:r>
          </a:p>
        </p:txBody>
      </p:sp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393A5E67-FE4E-4A2C-821F-23B92080805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95588" y="3345592"/>
            <a:ext cx="2717800" cy="2717800"/>
          </a:xfrm>
        </p:spPr>
      </p:pic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ED13143B-F290-43BE-B148-405165E669B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8131663" y="1285017"/>
            <a:ext cx="3419475" cy="3419475"/>
          </a:xfrm>
        </p:spPr>
      </p:pic>
      <p:pic>
        <p:nvPicPr>
          <p:cNvPr id="19" name="Content Placeholder 4">
            <a:extLst>
              <a:ext uri="{FF2B5EF4-FFF2-40B4-BE49-F238E27FC236}">
                <a16:creationId xmlns:a16="http://schemas.microsoft.com/office/drawing/2014/main" id="{B9842A3D-00A6-4D85-BB04-D3C4DD1C24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0338" y="2206561"/>
            <a:ext cx="3541712" cy="354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5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75671F7-46E3-4AA2-BC04-C7EE177F8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36D8E9-8B2B-4FB2-B433-D54C3548D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534" y="2028825"/>
            <a:ext cx="8314265" cy="46767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DDD4A9-B373-4505-BF69-70D9E65066BA}"/>
              </a:ext>
            </a:extLst>
          </p:cNvPr>
          <p:cNvSpPr txBox="1"/>
          <p:nvPr/>
        </p:nvSpPr>
        <p:spPr>
          <a:xfrm>
            <a:off x="8867774" y="2028825"/>
            <a:ext cx="3248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Wendy’s Invitational</a:t>
            </a:r>
          </a:p>
        </p:txBody>
      </p:sp>
    </p:spTree>
    <p:extLst>
      <p:ext uri="{BB962C8B-B14F-4D97-AF65-F5344CB8AC3E}">
        <p14:creationId xmlns:p14="http://schemas.microsoft.com/office/powerpoint/2010/main" val="227606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2006" y="68859"/>
            <a:ext cx="75888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  run for my TEAMMATES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FB5AA8-B723-4503-80A7-22516DA8D3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791" y="90446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29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13CCD7-1661-44B1-9F79-2B2A180C58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8" y="1236164"/>
            <a:ext cx="10815608" cy="528950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D902F4B-FA59-4558-A94B-B6A1DC1CC913}"/>
              </a:ext>
            </a:extLst>
          </p:cNvPr>
          <p:cNvSpPr/>
          <p:nvPr/>
        </p:nvSpPr>
        <p:spPr>
          <a:xfrm>
            <a:off x="1582840" y="1511752"/>
            <a:ext cx="93006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highlight>
                  <a:srgbClr val="FFFF00"/>
                </a:highlight>
              </a:rPr>
              <a:t>Jacob</a:t>
            </a:r>
            <a:endParaRPr lang="en-US" sz="2400" b="1" cap="none" spc="0" dirty="0">
              <a:ln/>
              <a:solidFill>
                <a:schemeClr val="accent3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63774D4-0839-4FD7-ACA3-2D17560CC7E6}"/>
              </a:ext>
            </a:extLst>
          </p:cNvPr>
          <p:cNvSpPr/>
          <p:nvPr/>
        </p:nvSpPr>
        <p:spPr>
          <a:xfrm>
            <a:off x="4671392" y="246198"/>
            <a:ext cx="59870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 SENIORS WERE THE 2016 JV County CHAMPIONS!!!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D4FD5DE-3F7C-4A65-AB57-DCFA20C090C2}"/>
              </a:ext>
            </a:extLst>
          </p:cNvPr>
          <p:cNvSpPr/>
          <p:nvPr/>
        </p:nvSpPr>
        <p:spPr>
          <a:xfrm>
            <a:off x="2626708" y="1311966"/>
            <a:ext cx="20446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highlight>
                  <a:srgbClr val="FFFF00"/>
                </a:highlight>
              </a:rPr>
              <a:t>Josh</a:t>
            </a:r>
            <a:endParaRPr lang="en-US" sz="2400" b="1" cap="none" spc="0" dirty="0">
              <a:ln/>
              <a:solidFill>
                <a:schemeClr val="accent3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A562ACE-1F5E-471F-B791-CF3714475E96}"/>
              </a:ext>
            </a:extLst>
          </p:cNvPr>
          <p:cNvSpPr/>
          <p:nvPr/>
        </p:nvSpPr>
        <p:spPr>
          <a:xfrm>
            <a:off x="6467028" y="832752"/>
            <a:ext cx="90120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highlight>
                  <a:srgbClr val="FFFF00"/>
                </a:highlight>
              </a:rPr>
              <a:t>Ethan</a:t>
            </a:r>
            <a:endParaRPr lang="en-US" sz="2400" b="1" cap="none" spc="0" dirty="0">
              <a:ln/>
              <a:solidFill>
                <a:schemeClr val="accent3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AB675D-4663-4F2D-AF52-46A69ED708DC}"/>
              </a:ext>
            </a:extLst>
          </p:cNvPr>
          <p:cNvSpPr/>
          <p:nvPr/>
        </p:nvSpPr>
        <p:spPr>
          <a:xfrm>
            <a:off x="5581050" y="1188231"/>
            <a:ext cx="102989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highlight>
                  <a:srgbClr val="FFFF00"/>
                </a:highlight>
              </a:rPr>
              <a:t>Patrick</a:t>
            </a:r>
            <a:endParaRPr lang="en-US" sz="2400" b="1" cap="none" spc="0" dirty="0">
              <a:ln/>
              <a:solidFill>
                <a:schemeClr val="accent3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C8007B-49E1-4AB9-A904-419F0B542554}"/>
              </a:ext>
            </a:extLst>
          </p:cNvPr>
          <p:cNvSpPr/>
          <p:nvPr/>
        </p:nvSpPr>
        <p:spPr>
          <a:xfrm>
            <a:off x="6946205" y="2477220"/>
            <a:ext cx="7553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cap="none" spc="0" dirty="0">
                <a:ln/>
                <a:solidFill>
                  <a:schemeClr val="accent3"/>
                </a:solidFill>
                <a:effectLst/>
                <a:highlight>
                  <a:srgbClr val="FFFF00"/>
                </a:highlight>
              </a:rPr>
              <a:t>Cole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EA03175-32BA-4ED9-A251-8D6FACDF78B1}"/>
              </a:ext>
            </a:extLst>
          </p:cNvPr>
          <p:cNvSpPr/>
          <p:nvPr/>
        </p:nvSpPr>
        <p:spPr>
          <a:xfrm>
            <a:off x="7265699" y="3880918"/>
            <a:ext cx="1759032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highlight>
                  <a:srgbClr val="FFFF00"/>
                </a:highlight>
              </a:rPr>
              <a:t>KC</a:t>
            </a:r>
            <a:endParaRPr lang="en-US" sz="2400" b="1" cap="none" spc="0" dirty="0">
              <a:ln/>
              <a:solidFill>
                <a:schemeClr val="accent3"/>
              </a:solidFill>
              <a:effectLst/>
              <a:highlight>
                <a:srgbClr val="FFFF00"/>
              </a:highlight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734A69-4779-467B-8EE1-DC84EF43B16B}"/>
              </a:ext>
            </a:extLst>
          </p:cNvPr>
          <p:cNvSpPr/>
          <p:nvPr/>
        </p:nvSpPr>
        <p:spPr>
          <a:xfrm>
            <a:off x="5625846" y="3650086"/>
            <a:ext cx="190801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highlight>
                  <a:srgbClr val="FFFF00"/>
                </a:highlight>
              </a:rPr>
              <a:t>Will</a:t>
            </a:r>
            <a:endParaRPr lang="en-US" sz="2400" b="1" cap="none" spc="0" dirty="0">
              <a:ln/>
              <a:solidFill>
                <a:schemeClr val="accent3"/>
              </a:solidFill>
              <a:effectLst/>
              <a:highlight>
                <a:srgbClr val="FFFF00"/>
              </a:highlight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1C586FA-8DC3-48AD-B954-2C2AB6493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177" y="2181760"/>
            <a:ext cx="9561641" cy="467624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F75AF810-336B-4700-A9B5-F8A314C73CC3}"/>
              </a:ext>
            </a:extLst>
          </p:cNvPr>
          <p:cNvSpPr/>
          <p:nvPr/>
        </p:nvSpPr>
        <p:spPr>
          <a:xfrm>
            <a:off x="1434006" y="3726286"/>
            <a:ext cx="885179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400" b="1" dirty="0">
                <a:ln/>
                <a:solidFill>
                  <a:schemeClr val="accent3"/>
                </a:solidFill>
                <a:highlight>
                  <a:srgbClr val="FFFF00"/>
                </a:highlight>
              </a:rPr>
              <a:t>Noah</a:t>
            </a:r>
            <a:endParaRPr lang="en-US" sz="2400" b="1" cap="none" spc="0" dirty="0">
              <a:ln/>
              <a:solidFill>
                <a:schemeClr val="accent3"/>
              </a:solidFill>
              <a:effectLst/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6133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74213" y="5277316"/>
            <a:ext cx="785259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Rely on your teammates!!!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24735E-D7AC-4BE9-B7C0-F1830C1CC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3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03DEAC84-454A-4515-87DE-C5E2C01DE9EE}"/>
              </a:ext>
            </a:extLst>
          </p:cNvPr>
          <p:cNvSpPr txBox="1"/>
          <p:nvPr/>
        </p:nvSpPr>
        <p:spPr>
          <a:xfrm>
            <a:off x="636105" y="168005"/>
            <a:ext cx="7871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It took the whole TEAM to make this happen!!! 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3E3545C-3697-46E6-B3BC-951150318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14300"/>
            <a:ext cx="9753600" cy="66294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C0DF7760-58B1-4A07-838F-7332C7E8319E}"/>
              </a:ext>
            </a:extLst>
          </p:cNvPr>
          <p:cNvSpPr/>
          <p:nvPr/>
        </p:nvSpPr>
        <p:spPr>
          <a:xfrm>
            <a:off x="2513124" y="452735"/>
            <a:ext cx="69669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2018 REGION CHAMPS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06BC2BB-39F9-4D8B-9264-5437AE517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3452" y="114300"/>
            <a:ext cx="9144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9BA4FB2-6E41-4457-8701-94CF89C926D8}"/>
              </a:ext>
            </a:extLst>
          </p:cNvPr>
          <p:cNvSpPr/>
          <p:nvPr/>
        </p:nvSpPr>
        <p:spPr>
          <a:xfrm>
            <a:off x="4994360" y="5481935"/>
            <a:ext cx="49862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STATE 4</a:t>
            </a:r>
            <a:r>
              <a:rPr lang="en-US" sz="5400" b="1" cap="none" spc="0" baseline="30000" dirty="0">
                <a:ln/>
                <a:solidFill>
                  <a:schemeClr val="accent3"/>
                </a:solidFill>
                <a:effectLst/>
              </a:rPr>
              <a:t>TH</a:t>
            </a:r>
            <a:r>
              <a:rPr lang="en-US" sz="5400" b="1" cap="none" spc="0" dirty="0">
                <a:ln/>
                <a:solidFill>
                  <a:schemeClr val="accent3"/>
                </a:solidFill>
                <a:effectLst/>
              </a:rPr>
              <a:t> PLACE</a:t>
            </a:r>
          </a:p>
        </p:txBody>
      </p:sp>
    </p:spTree>
    <p:extLst>
      <p:ext uri="{BB962C8B-B14F-4D97-AF65-F5344CB8AC3E}">
        <p14:creationId xmlns:p14="http://schemas.microsoft.com/office/powerpoint/2010/main" val="208952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C51FF1E-15C5-4403-8080-3F267949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IS FUN but you must prepare!!!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C458497-802F-44CE-AD70-E3FE472DACC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65313" y="1643287"/>
            <a:ext cx="4731026" cy="4731026"/>
          </a:xfrm>
        </p:spPr>
      </p:pic>
      <p:pic>
        <p:nvPicPr>
          <p:cNvPr id="14" name="Content Placeholder 13">
            <a:extLst>
              <a:ext uri="{FF2B5EF4-FFF2-40B4-BE49-F238E27FC236}">
                <a16:creationId xmlns:a16="http://schemas.microsoft.com/office/drawing/2014/main" id="{533C4CBE-4B04-4ABA-B22B-AA37C1D71E2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11347" y="1597579"/>
            <a:ext cx="5260421" cy="5260421"/>
          </a:xfrm>
        </p:spPr>
      </p:pic>
    </p:spTree>
    <p:extLst>
      <p:ext uri="{BB962C8B-B14F-4D97-AF65-F5344CB8AC3E}">
        <p14:creationId xmlns:p14="http://schemas.microsoft.com/office/powerpoint/2010/main" val="229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441014" y="5663241"/>
            <a:ext cx="46424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VARSITY BOYS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89A266E-986F-4802-B0B3-6BEB0226C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2CEDE6-7067-4782-A889-5815E9F13C25}"/>
              </a:ext>
            </a:extLst>
          </p:cNvPr>
          <p:cNvSpPr/>
          <p:nvPr/>
        </p:nvSpPr>
        <p:spPr>
          <a:xfrm>
            <a:off x="2979601" y="2967335"/>
            <a:ext cx="6232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x 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REGION CHAMPS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4477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FD0B668-9956-4F3A-96A0-F11234EB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33337"/>
            <a:ext cx="11430000" cy="67913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3F53DD-5706-455E-8F4E-C37FED655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33337"/>
            <a:ext cx="9144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453CA6-5E53-4209-BB07-60F61AF7C5B5}"/>
              </a:ext>
            </a:extLst>
          </p:cNvPr>
          <p:cNvSpPr/>
          <p:nvPr/>
        </p:nvSpPr>
        <p:spPr>
          <a:xfrm>
            <a:off x="2362542" y="253953"/>
            <a:ext cx="7466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2018 STATE CHAMPIONS</a:t>
            </a:r>
          </a:p>
        </p:txBody>
      </p:sp>
    </p:spTree>
    <p:extLst>
      <p:ext uri="{BB962C8B-B14F-4D97-AF65-F5344CB8AC3E}">
        <p14:creationId xmlns:p14="http://schemas.microsoft.com/office/powerpoint/2010/main" val="1218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144184" y="2967335"/>
            <a:ext cx="39036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SENIORS!!!!!!!!</a:t>
            </a:r>
          </a:p>
        </p:txBody>
      </p:sp>
    </p:spTree>
    <p:extLst>
      <p:ext uri="{BB962C8B-B14F-4D97-AF65-F5344CB8AC3E}">
        <p14:creationId xmlns:p14="http://schemas.microsoft.com/office/powerpoint/2010/main" val="27338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There have been many quality pope cross country athletes through the years that are all linked together by this great program!!!!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698" y="2592133"/>
            <a:ext cx="3800475" cy="120015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363" y="2255989"/>
            <a:ext cx="2085975" cy="21907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38090" y="4735902"/>
            <a:ext cx="10075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j-lt"/>
              </a:rPr>
              <a:t>You are now part of that chain!!!</a:t>
            </a:r>
          </a:p>
        </p:txBody>
      </p:sp>
    </p:spTree>
    <p:extLst>
      <p:ext uri="{BB962C8B-B14F-4D97-AF65-F5344CB8AC3E}">
        <p14:creationId xmlns:p14="http://schemas.microsoft.com/office/powerpoint/2010/main" val="3209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48000" y="642340"/>
            <a:ext cx="6096000" cy="5573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3200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Link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 carry a link in my pocket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A simple reminder to me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Of the fact that I am a team member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 matter where I may be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This little link is not magic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Nor is it a good luck charm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 isn’t meant to protect me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From every physical harm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It’s simply an understanding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Between my teammates and me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698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00" y="319431"/>
            <a:ext cx="6096000" cy="62191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When I put my hand in my pocket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bring out a coin or key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The link is there to remind me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Of what a team member should be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 links me to the team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 links me to the school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It is a constant reminder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That there is no place for a fool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So I carry this link in my pocket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To remind me many a time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That a teammate without conviction</a:t>
            </a:r>
            <a:endParaRPr lang="en-U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b="1" dirty="0">
                <a:latin typeface="Kristen ITC" panose="03050502040202030202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Isn’t worth a simple dime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01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 worked out over the summer, WE went to camp and trained hard all season!!!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545" y="2249488"/>
            <a:ext cx="4432123" cy="3541712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061" y="2249488"/>
            <a:ext cx="4635415" cy="3414638"/>
          </a:xfrm>
        </p:spPr>
      </p:pic>
    </p:spTree>
    <p:extLst>
      <p:ext uri="{BB962C8B-B14F-4D97-AF65-F5344CB8AC3E}">
        <p14:creationId xmlns:p14="http://schemas.microsoft.com/office/powerpoint/2010/main" val="129458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E0C55F8-DF3A-4E66-9665-D3B3C17AF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49B2003-2C73-45E2-8DD0-61A5D67588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6131CA-ADD8-4B0F-BB1C-60EDA1D3EEBF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C3B8FC3-347E-489A-951B-F320290230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BAFFA19-4D4C-4CD0-B2AB-9D1C298DCF9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593D763-9053-44CD-9020-E840A06DC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3370F0D-69B1-4CA0-844B-548F4C2F6F9B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90F2C36-EBE3-41E4-94BC-5E5C251A4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099" y="-20574"/>
            <a:ext cx="3857625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529EAAD-9373-466B-8428-B527DA6DB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398" y="-139147"/>
            <a:ext cx="3857625" cy="6858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0D68C62-E2C7-4CE1-BF37-B74A85A06B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442" y="0"/>
            <a:ext cx="3857625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70B9C2C-D3A0-45FC-A693-107D7DDB0B23}"/>
              </a:ext>
            </a:extLst>
          </p:cNvPr>
          <p:cNvSpPr/>
          <p:nvPr/>
        </p:nvSpPr>
        <p:spPr>
          <a:xfrm>
            <a:off x="8954812" y="605136"/>
            <a:ext cx="19800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CAMP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24EBDC-F3A4-4C03-9D44-E56A72226536}"/>
              </a:ext>
            </a:extLst>
          </p:cNvPr>
          <p:cNvSpPr/>
          <p:nvPr/>
        </p:nvSpPr>
        <p:spPr>
          <a:xfrm rot="20468201">
            <a:off x="331591" y="652567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STATIONS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2564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65C40-D71A-4022-A963-C9C5E6593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75970D-B2DC-4D71-B712-F7FE646059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7D94B0-3E4B-46A6-B85D-33F38B87E68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39CD440-9EDD-4C3E-9557-52C39CA7E5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AE4233-5010-4DB8-8DB1-6D38CB833A5F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874F82F-C995-4651-B0C6-D9B44FD63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C31DEF6-105D-4EB7-A47B-0B4D106C3187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856F6E-9A0A-409F-A81A-78D9F4B7D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69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4C939-4DC3-4E2D-A715-E02643FD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0B3C8-32FA-468B-B76A-1EF135908E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0B96FD-6CAF-4865-84AE-FA0EA80CDB40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EDFED-7320-4419-A06C-0975D961A0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415AFA8-2DA6-485D-B466-B6985C0928C4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075DC17-AFC9-4561-9047-0CADF94F8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20ED8B-2340-4819-98AA-CC0B99559282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7AA80D-6C42-49AE-8B42-9AD04BF683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365" y="168965"/>
            <a:ext cx="6520070" cy="65200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4D4A10C-CBBC-4415-830F-5E6BBF00DA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591" y="0"/>
            <a:ext cx="6858000" cy="685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C8250-B9B2-4422-8FA6-9795C4E02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7829" y="-411637"/>
            <a:ext cx="6858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A4EA3C5-A618-4A56-BD67-D4D692A5E195}"/>
              </a:ext>
            </a:extLst>
          </p:cNvPr>
          <p:cNvSpPr/>
          <p:nvPr/>
        </p:nvSpPr>
        <p:spPr>
          <a:xfrm rot="20686167">
            <a:off x="2165675" y="3643626"/>
            <a:ext cx="76848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Summer training matters!!!</a:t>
            </a:r>
          </a:p>
        </p:txBody>
      </p:sp>
    </p:spTree>
    <p:extLst>
      <p:ext uri="{BB962C8B-B14F-4D97-AF65-F5344CB8AC3E}">
        <p14:creationId xmlns:p14="http://schemas.microsoft.com/office/powerpoint/2010/main" val="450351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A0186-27D2-4C62-BD59-93A8F542C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New RUNNERS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8FB054-86C1-45D9-A432-D8EF979809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2408514"/>
            <a:ext cx="1990512" cy="3541712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5BF719-D3CB-4A9F-B7A2-BE215D7813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017" y="618518"/>
            <a:ext cx="3228701" cy="57448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DF5349-914E-4CCA-B2F2-A1D2DD1C5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8795" y="0"/>
            <a:ext cx="3278975" cy="58342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839E2D-CC65-4F60-9F54-1CDFFBAA18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905" y="-887700"/>
            <a:ext cx="4464957" cy="794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42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1636</TotalTime>
  <Words>310</Words>
  <Application>Microsoft Office PowerPoint</Application>
  <PresentationFormat>Widescreen</PresentationFormat>
  <Paragraphs>88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Kristen ITC</vt:lpstr>
      <vt:lpstr>Tw Cen MT</vt:lpstr>
      <vt:lpstr>Circuit</vt:lpstr>
      <vt:lpstr>PowerPoint Presentation</vt:lpstr>
      <vt:lpstr>PowerPoint Presentation</vt:lpstr>
      <vt:lpstr>PowerPoint Presentation</vt:lpstr>
      <vt:lpstr>THIS IS FUN but you must prepare!!!</vt:lpstr>
      <vt:lpstr>WE worked out over the summer, WE went to camp and trained hard all season!!!</vt:lpstr>
      <vt:lpstr>PowerPoint Presentation</vt:lpstr>
      <vt:lpstr>PowerPoint Presentation</vt:lpstr>
      <vt:lpstr>PowerPoint Presentation</vt:lpstr>
      <vt:lpstr>New RUNNERS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Let’s goooooo!!!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HOW ABOUT  TEAM POPE!!!!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There have been many quality pope cross country athletes through the years that are all linked together by this great program!!!!</vt:lpstr>
      <vt:lpstr>PowerPoint Presentation</vt:lpstr>
      <vt:lpstr>PowerPoint Presentation</vt:lpstr>
    </vt:vector>
  </TitlesOfParts>
  <Company>Cobb County School District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Cathi Monk</dc:creator>
  <cp:lastModifiedBy>Cathi Monk</cp:lastModifiedBy>
  <cp:revision>58</cp:revision>
  <dcterms:created xsi:type="dcterms:W3CDTF">2015-10-29T15:07:55Z</dcterms:created>
  <dcterms:modified xsi:type="dcterms:W3CDTF">2019-10-22T00:33:04Z</dcterms:modified>
</cp:coreProperties>
</file>