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75" r:id="rId2"/>
    <p:sldId id="357" r:id="rId3"/>
    <p:sldId id="358" r:id="rId4"/>
    <p:sldId id="284" r:id="rId5"/>
    <p:sldId id="285" r:id="rId6"/>
    <p:sldId id="337" r:id="rId7"/>
    <p:sldId id="286" r:id="rId8"/>
    <p:sldId id="378" r:id="rId9"/>
    <p:sldId id="359" r:id="rId10"/>
    <p:sldId id="361" r:id="rId11"/>
    <p:sldId id="362" r:id="rId12"/>
    <p:sldId id="379" r:id="rId13"/>
    <p:sldId id="380" r:id="rId14"/>
    <p:sldId id="381" r:id="rId15"/>
    <p:sldId id="382" r:id="rId16"/>
    <p:sldId id="363" r:id="rId17"/>
    <p:sldId id="392" r:id="rId18"/>
    <p:sldId id="383" r:id="rId19"/>
    <p:sldId id="364" r:id="rId20"/>
    <p:sldId id="400" r:id="rId21"/>
    <p:sldId id="384" r:id="rId22"/>
    <p:sldId id="417" r:id="rId23"/>
    <p:sldId id="418" r:id="rId24"/>
    <p:sldId id="428" r:id="rId25"/>
    <p:sldId id="365" r:id="rId26"/>
    <p:sldId id="366" r:id="rId27"/>
    <p:sldId id="410" r:id="rId28"/>
    <p:sldId id="411" r:id="rId29"/>
    <p:sldId id="413" r:id="rId30"/>
    <p:sldId id="414" r:id="rId31"/>
    <p:sldId id="415" r:id="rId32"/>
    <p:sldId id="416" r:id="rId33"/>
    <p:sldId id="374" r:id="rId34"/>
    <p:sldId id="375" r:id="rId35"/>
    <p:sldId id="404" r:id="rId36"/>
    <p:sldId id="426" r:id="rId37"/>
    <p:sldId id="406" r:id="rId38"/>
    <p:sldId id="405" r:id="rId39"/>
    <p:sldId id="276" r:id="rId40"/>
    <p:sldId id="278" r:id="rId41"/>
    <p:sldId id="279" r:id="rId42"/>
    <p:sldId id="280" r:id="rId43"/>
    <p:sldId id="282" r:id="rId44"/>
    <p:sldId id="403" r:id="rId45"/>
    <p:sldId id="419" r:id="rId46"/>
    <p:sldId id="420" r:id="rId47"/>
    <p:sldId id="421" r:id="rId48"/>
    <p:sldId id="422" r:id="rId49"/>
    <p:sldId id="402" r:id="rId50"/>
    <p:sldId id="293" r:id="rId51"/>
    <p:sldId id="423" r:id="rId52"/>
    <p:sldId id="424" r:id="rId53"/>
    <p:sldId id="425" r:id="rId54"/>
    <p:sldId id="295" r:id="rId55"/>
    <p:sldId id="296" r:id="rId56"/>
    <p:sldId id="401" r:id="rId57"/>
    <p:sldId id="395" r:id="rId58"/>
    <p:sldId id="335" r:id="rId59"/>
    <p:sldId id="299" r:id="rId60"/>
    <p:sldId id="301" r:id="rId61"/>
    <p:sldId id="409" r:id="rId62"/>
    <p:sldId id="310" r:id="rId63"/>
    <p:sldId id="311" r:id="rId64"/>
    <p:sldId id="427" r:id="rId65"/>
    <p:sldId id="329" r:id="rId66"/>
    <p:sldId id="330" r:id="rId67"/>
    <p:sldId id="333" r:id="rId68"/>
    <p:sldId id="356" r:id="rId69"/>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3399"/>
    <a:srgbClr val="77A5D3"/>
    <a:srgbClr val="6297CC"/>
    <a:srgbClr val="4C88C4"/>
    <a:srgbClr val="88B0D8"/>
    <a:srgbClr val="4382C1"/>
    <a:srgbClr val="3C79B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5652" autoAdjust="0"/>
  </p:normalViewPr>
  <p:slideViewPr>
    <p:cSldViewPr snapToObjects="1">
      <p:cViewPr>
        <p:scale>
          <a:sx n="75" d="100"/>
          <a:sy n="75" d="100"/>
        </p:scale>
        <p:origin x="-1422" y="-360"/>
      </p:cViewPr>
      <p:guideLst>
        <p:guide orient="horz" pos="2160"/>
        <p:guide pos="2880"/>
      </p:guideLst>
    </p:cSldViewPr>
  </p:slideViewPr>
  <p:outlineViewPr>
    <p:cViewPr>
      <p:scale>
        <a:sx n="33" d="100"/>
        <a:sy n="33" d="100"/>
      </p:scale>
      <p:origin x="0" y="31302"/>
    </p:cViewPr>
  </p:outlineViewPr>
  <p:notesTextViewPr>
    <p:cViewPr>
      <p:scale>
        <a:sx n="100" d="100"/>
        <a:sy n="100" d="100"/>
      </p:scale>
      <p:origin x="0" y="0"/>
    </p:cViewPr>
  </p:notesTextViewPr>
  <p:sorterViewPr>
    <p:cViewPr>
      <p:scale>
        <a:sx n="66" d="100"/>
        <a:sy n="66" d="100"/>
      </p:scale>
      <p:origin x="0" y="2808"/>
    </p:cViewPr>
  </p:sorterViewPr>
  <p:notesViewPr>
    <p:cSldViewPr snapToObjects="1">
      <p:cViewPr varScale="1">
        <p:scale>
          <a:sx n="69" d="100"/>
          <a:sy n="69" d="100"/>
        </p:scale>
        <p:origin x="-2838" y="-108"/>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cs typeface="Arial" pitchFamily="34" charset="0"/>
              </a:defRPr>
            </a:lvl1pPr>
          </a:lstStyle>
          <a:p>
            <a:pPr>
              <a:defRPr/>
            </a:pPr>
            <a:endParaRPr lang="en-US"/>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cs typeface="Arial" pitchFamily="34" charset="0"/>
              </a:defRPr>
            </a:lvl1pPr>
          </a:lstStyle>
          <a:p>
            <a:pPr>
              <a:defRPr/>
            </a:pPr>
            <a:endParaRPr lang="en-US"/>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cs typeface="Arial" pitchFamily="34" charset="0"/>
              </a:defRPr>
            </a:lvl1pPr>
          </a:lstStyle>
          <a:p>
            <a:pPr>
              <a:defRPr/>
            </a:pPr>
            <a:endParaRPr lang="en-US"/>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cs typeface="Arial" pitchFamily="34" charset="0"/>
              </a:defRPr>
            </a:lvl1pPr>
          </a:lstStyle>
          <a:p>
            <a:pPr>
              <a:defRPr/>
            </a:pPr>
            <a:fld id="{0F376CEE-A37F-4F63-BB27-97D4BC02028D}" type="slidenum">
              <a:rPr lang="en-US"/>
              <a:pPr>
                <a:defRPr/>
              </a:pPr>
              <a:t>‹#›</a:t>
            </a:fld>
            <a:endParaRPr lang="en-US"/>
          </a:p>
        </p:txBody>
      </p:sp>
    </p:spTree>
    <p:extLst>
      <p:ext uri="{BB962C8B-B14F-4D97-AF65-F5344CB8AC3E}">
        <p14:creationId xmlns:p14="http://schemas.microsoft.com/office/powerpoint/2010/main" xmlns="" val="846930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cs typeface="Arial" pitchFamily="34" charset="0"/>
              </a:defRPr>
            </a:lvl1pPr>
          </a:lstStyle>
          <a:p>
            <a:pPr>
              <a:defRPr/>
            </a:pPr>
            <a:endParaRPr lang="en-US"/>
          </a:p>
        </p:txBody>
      </p:sp>
      <p:sp>
        <p:nvSpPr>
          <p:cNvPr id="624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cs typeface="Arial" pitchFamily="34" charset="0"/>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cs typeface="Arial" pitchFamily="34" charset="0"/>
              </a:defRPr>
            </a:lvl1pPr>
          </a:lstStyle>
          <a:p>
            <a:pPr>
              <a:defRPr/>
            </a:pPr>
            <a:endParaRPr lang="en-US"/>
          </a:p>
        </p:txBody>
      </p:sp>
      <p:sp>
        <p:nvSpPr>
          <p:cNvPr id="62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cs typeface="Arial" pitchFamily="34" charset="0"/>
              </a:defRPr>
            </a:lvl1pPr>
          </a:lstStyle>
          <a:p>
            <a:pPr>
              <a:defRPr/>
            </a:pPr>
            <a:fld id="{FBFB008C-53BA-47E8-AABF-4D048C85FDBF}" type="slidenum">
              <a:rPr lang="en-US"/>
              <a:pPr>
                <a:defRPr/>
              </a:pPr>
              <a:t>‹#›</a:t>
            </a:fld>
            <a:endParaRPr lang="en-US"/>
          </a:p>
        </p:txBody>
      </p:sp>
    </p:spTree>
    <p:extLst>
      <p:ext uri="{BB962C8B-B14F-4D97-AF65-F5344CB8AC3E}">
        <p14:creationId xmlns:p14="http://schemas.microsoft.com/office/powerpoint/2010/main" xmlns="" val="180428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n.wikipedia.org/wiki/Greek_American"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en.wikipedia.org/wiki/One_Laptop_per_Child" TargetMode="External"/><Relationship Id="rId5" Type="http://schemas.openxmlformats.org/officeDocument/2006/relationships/hyperlink" Target="http://en.wikipedia.org/wiki/MIT_Media_Lab" TargetMode="External"/><Relationship Id="rId4" Type="http://schemas.openxmlformats.org/officeDocument/2006/relationships/hyperlink" Target="http://en.wikipedia.org/wiki/Massachusetts_Institute_of_Technology"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n.wikipedia.org/wiki/Paradox" TargetMode="External"/><Relationship Id="rId7" Type="http://schemas.openxmlformats.org/officeDocument/2006/relationships/hyperlink" Target="http://en.wikipedia.org/wiki/Economic_growth"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en.wikipedia.org/wiki/Fuel" TargetMode="External"/><Relationship Id="rId5" Type="http://schemas.openxmlformats.org/officeDocument/2006/relationships/hyperlink" Target="http://en.wikipedia.org/wiki/Mineral" TargetMode="External"/><Relationship Id="rId4" Type="http://schemas.openxmlformats.org/officeDocument/2006/relationships/hyperlink" Target="http://en.wikipedia.org/wiki/Natural_resourc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en.wikipedia.org/wiki/Nevada"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en.wikipedia.org/wiki/Nevada_Department_of_Motor_Vehicles" TargetMode="External"/><Relationship Id="rId4" Type="http://schemas.openxmlformats.org/officeDocument/2006/relationships/hyperlink" Target="http://en.wikipedia.org/wiki/Google_driverless_car"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65540" name="Slide Number Placeholder 3"/>
          <p:cNvSpPr>
            <a:spLocks noGrp="1"/>
          </p:cNvSpPr>
          <p:nvPr>
            <p:ph type="sldNum" sz="quarter" idx="5"/>
          </p:nvPr>
        </p:nvSpPr>
        <p:spPr>
          <a:noFill/>
        </p:spPr>
        <p:txBody>
          <a:bodyPr/>
          <a:lstStyle/>
          <a:p>
            <a:fld id="{D832C12D-C6E9-40D7-9BA2-C8D2F8785DCC}" type="slidenum">
              <a:rPr lang="nl-NL" smtClean="0">
                <a:latin typeface="Arial" charset="0"/>
                <a:cs typeface="Arial" charset="0"/>
              </a:rPr>
              <a:pPr/>
              <a:t>1</a:t>
            </a:fld>
            <a:endParaRPr lang="nl-NL" smtClean="0">
              <a:latin typeface="Arial" charset="0"/>
              <a:cs typeface="Arial" charset="0"/>
            </a:endParaRPr>
          </a:p>
        </p:txBody>
      </p:sp>
    </p:spTree>
    <p:extLst>
      <p:ext uri="{BB962C8B-B14F-4D97-AF65-F5344CB8AC3E}">
        <p14:creationId xmlns:p14="http://schemas.microsoft.com/office/powerpoint/2010/main" xmlns="" val="168169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C6CEFE-CB1C-4509-A341-2D03B6B65CF0}" type="slidenum">
              <a:rPr lang="nl-NL" smtClean="0"/>
              <a:pPr/>
              <a:t>10</a:t>
            </a:fld>
            <a:endParaRPr lang="nl-NL"/>
          </a:p>
        </p:txBody>
      </p:sp>
    </p:spTree>
    <p:extLst>
      <p:ext uri="{BB962C8B-B14F-4D97-AF65-F5344CB8AC3E}">
        <p14:creationId xmlns:p14="http://schemas.microsoft.com/office/powerpoint/2010/main" xmlns="" val="135049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C6CEFE-CB1C-4509-A341-2D03B6B65CF0}" type="slidenum">
              <a:rPr lang="nl-NL" smtClean="0"/>
              <a:pPr/>
              <a:t>11</a:t>
            </a:fld>
            <a:endParaRPr lang="nl-NL"/>
          </a:p>
        </p:txBody>
      </p:sp>
    </p:spTree>
    <p:extLst>
      <p:ext uri="{BB962C8B-B14F-4D97-AF65-F5344CB8AC3E}">
        <p14:creationId xmlns:p14="http://schemas.microsoft.com/office/powerpoint/2010/main" xmlns="" val="783368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E634E2-02E8-440B-8BCB-0064390D7C8B}" type="slidenum">
              <a:rPr lang="nl-NL" smtClean="0"/>
              <a:pPr/>
              <a:t>12</a:t>
            </a:fld>
            <a:endParaRPr lang="nl-NL"/>
          </a:p>
        </p:txBody>
      </p:sp>
    </p:spTree>
    <p:extLst>
      <p:ext uri="{BB962C8B-B14F-4D97-AF65-F5344CB8AC3E}">
        <p14:creationId xmlns:p14="http://schemas.microsoft.com/office/powerpoint/2010/main" xmlns="" val="1102520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B008C-53BA-47E8-AABF-4D048C85FDBF}" type="slidenum">
              <a:rPr lang="en-US" smtClean="0"/>
              <a:pPr>
                <a:defRPr/>
              </a:pPr>
              <a:t>13</a:t>
            </a:fld>
            <a:endParaRPr lang="en-US"/>
          </a:p>
        </p:txBody>
      </p:sp>
    </p:spTree>
    <p:extLst>
      <p:ext uri="{BB962C8B-B14F-4D97-AF65-F5344CB8AC3E}">
        <p14:creationId xmlns:p14="http://schemas.microsoft.com/office/powerpoint/2010/main" xmlns="" val="2044897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B008C-53BA-47E8-AABF-4D048C85FDBF}" type="slidenum">
              <a:rPr lang="en-US" smtClean="0"/>
              <a:pPr>
                <a:defRPr/>
              </a:pPr>
              <a:t>14</a:t>
            </a:fld>
            <a:endParaRPr lang="en-US"/>
          </a:p>
        </p:txBody>
      </p:sp>
    </p:spTree>
    <p:extLst>
      <p:ext uri="{BB962C8B-B14F-4D97-AF65-F5344CB8AC3E}">
        <p14:creationId xmlns:p14="http://schemas.microsoft.com/office/powerpoint/2010/main" xmlns="" val="1967513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B008C-53BA-47E8-AABF-4D048C85FDBF}" type="slidenum">
              <a:rPr lang="en-US" smtClean="0"/>
              <a:pPr>
                <a:defRPr/>
              </a:pPr>
              <a:t>15</a:t>
            </a:fld>
            <a:endParaRPr lang="en-US"/>
          </a:p>
        </p:txBody>
      </p:sp>
    </p:spTree>
    <p:extLst>
      <p:ext uri="{BB962C8B-B14F-4D97-AF65-F5344CB8AC3E}">
        <p14:creationId xmlns:p14="http://schemas.microsoft.com/office/powerpoint/2010/main" xmlns="" val="1365180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C6CEFE-CB1C-4509-A341-2D03B6B65CF0}" type="slidenum">
              <a:rPr lang="nl-NL" smtClean="0"/>
              <a:pPr/>
              <a:t>16</a:t>
            </a:fld>
            <a:endParaRPr lang="nl-NL"/>
          </a:p>
        </p:txBody>
      </p:sp>
    </p:spTree>
    <p:extLst>
      <p:ext uri="{BB962C8B-B14F-4D97-AF65-F5344CB8AC3E}">
        <p14:creationId xmlns:p14="http://schemas.microsoft.com/office/powerpoint/2010/main" xmlns="" val="1540383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C6CEFE-CB1C-4509-A341-2D03B6B65CF0}" type="slidenum">
              <a:rPr lang="nl-NL" smtClean="0"/>
              <a:pPr/>
              <a:t>17</a:t>
            </a:fld>
            <a:endParaRPr lang="nl-NL"/>
          </a:p>
        </p:txBody>
      </p:sp>
    </p:spTree>
    <p:extLst>
      <p:ext uri="{BB962C8B-B14F-4D97-AF65-F5344CB8AC3E}">
        <p14:creationId xmlns:p14="http://schemas.microsoft.com/office/powerpoint/2010/main" xmlns="" val="2147469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111620" name="Slide Number Placeholder 3"/>
          <p:cNvSpPr>
            <a:spLocks noGrp="1"/>
          </p:cNvSpPr>
          <p:nvPr>
            <p:ph type="sldNum" sz="quarter" idx="5"/>
          </p:nvPr>
        </p:nvSpPr>
        <p:spPr>
          <a:noFill/>
        </p:spPr>
        <p:txBody>
          <a:bodyPr/>
          <a:lstStyle/>
          <a:p>
            <a:fld id="{62822EEC-367C-40C0-95A6-3E7BA8977C30}" type="slidenum">
              <a:rPr lang="nl-NL" smtClean="0">
                <a:latin typeface="Arial" charset="0"/>
                <a:cs typeface="Arial" charset="0"/>
              </a:rPr>
              <a:pPr/>
              <a:t>18</a:t>
            </a:fld>
            <a:endParaRPr lang="nl-NL" smtClean="0">
              <a:latin typeface="Arial" charset="0"/>
              <a:cs typeface="Arial" charset="0"/>
            </a:endParaRPr>
          </a:p>
        </p:txBody>
      </p:sp>
    </p:spTree>
    <p:extLst>
      <p:ext uri="{BB962C8B-B14F-4D97-AF65-F5344CB8AC3E}">
        <p14:creationId xmlns:p14="http://schemas.microsoft.com/office/powerpoint/2010/main" xmlns="" val="84353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C6CEFE-CB1C-4509-A341-2D03B6B65CF0}" type="slidenum">
              <a:rPr lang="nl-NL" smtClean="0"/>
              <a:pPr/>
              <a:t>19</a:t>
            </a:fld>
            <a:endParaRPr lang="nl-NL"/>
          </a:p>
        </p:txBody>
      </p:sp>
    </p:spTree>
    <p:extLst>
      <p:ext uri="{BB962C8B-B14F-4D97-AF65-F5344CB8AC3E}">
        <p14:creationId xmlns:p14="http://schemas.microsoft.com/office/powerpoint/2010/main" xmlns="" val="30408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C6CEFE-CB1C-4509-A341-2D03B6B65CF0}" type="slidenum">
              <a:rPr lang="nl-NL" smtClean="0"/>
              <a:pPr/>
              <a:t>2</a:t>
            </a:fld>
            <a:endParaRPr lang="nl-NL"/>
          </a:p>
        </p:txBody>
      </p:sp>
    </p:spTree>
    <p:extLst>
      <p:ext uri="{BB962C8B-B14F-4D97-AF65-F5344CB8AC3E}">
        <p14:creationId xmlns:p14="http://schemas.microsoft.com/office/powerpoint/2010/main" xmlns="" val="1714636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79876" name="Slide Number Placeholder 3"/>
          <p:cNvSpPr>
            <a:spLocks noGrp="1"/>
          </p:cNvSpPr>
          <p:nvPr>
            <p:ph type="sldNum" sz="quarter" idx="5"/>
          </p:nvPr>
        </p:nvSpPr>
        <p:spPr>
          <a:noFill/>
        </p:spPr>
        <p:txBody>
          <a:bodyPr/>
          <a:lstStyle/>
          <a:p>
            <a:fld id="{63A2113E-891C-45DA-A034-74FC6CF05659}" type="slidenum">
              <a:rPr lang="nl-NL" smtClean="0">
                <a:latin typeface="Arial" charset="0"/>
                <a:cs typeface="Arial" charset="0"/>
              </a:rPr>
              <a:pPr/>
              <a:t>20</a:t>
            </a:fld>
            <a:endParaRPr lang="nl-NL" smtClean="0">
              <a:latin typeface="Arial" charset="0"/>
              <a:cs typeface="Arial" charset="0"/>
            </a:endParaRPr>
          </a:p>
        </p:txBody>
      </p:sp>
    </p:spTree>
    <p:extLst>
      <p:ext uri="{BB962C8B-B14F-4D97-AF65-F5344CB8AC3E}">
        <p14:creationId xmlns:p14="http://schemas.microsoft.com/office/powerpoint/2010/main" xmlns="" val="1793256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112644" name="Slide Number Placeholder 3"/>
          <p:cNvSpPr>
            <a:spLocks noGrp="1"/>
          </p:cNvSpPr>
          <p:nvPr>
            <p:ph type="sldNum" sz="quarter" idx="5"/>
          </p:nvPr>
        </p:nvSpPr>
        <p:spPr>
          <a:noFill/>
        </p:spPr>
        <p:txBody>
          <a:bodyPr/>
          <a:lstStyle/>
          <a:p>
            <a:fld id="{EBF6D105-1613-4AFB-8CF6-A7F810EE3170}" type="slidenum">
              <a:rPr lang="nl-NL" smtClean="0">
                <a:latin typeface="Arial" charset="0"/>
                <a:cs typeface="Arial" charset="0"/>
              </a:rPr>
              <a:pPr/>
              <a:t>21</a:t>
            </a:fld>
            <a:endParaRPr lang="nl-NL" smtClean="0">
              <a:latin typeface="Arial" charset="0"/>
              <a:cs typeface="Arial" charset="0"/>
            </a:endParaRPr>
          </a:p>
        </p:txBody>
      </p:sp>
    </p:spTree>
    <p:extLst>
      <p:ext uri="{BB962C8B-B14F-4D97-AF65-F5344CB8AC3E}">
        <p14:creationId xmlns:p14="http://schemas.microsoft.com/office/powerpoint/2010/main" xmlns="" val="939819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b="1" dirty="0" smtClean="0">
                <a:latin typeface="+mn-lt"/>
                <a:cs typeface="+mn-cs"/>
              </a:rPr>
              <a:t>Nicholas Negroponte</a:t>
            </a:r>
            <a:r>
              <a:rPr lang="en-US" dirty="0" smtClean="0">
                <a:latin typeface="+mn-lt"/>
                <a:cs typeface="+mn-cs"/>
              </a:rPr>
              <a:t> (born December 1, 1943) is a </a:t>
            </a:r>
            <a:r>
              <a:rPr lang="en-US" dirty="0" smtClean="0">
                <a:latin typeface="+mn-lt"/>
                <a:cs typeface="+mn-cs"/>
                <a:hlinkClick r:id="rId3" tooltip="Greek American"/>
              </a:rPr>
              <a:t>Greek American</a:t>
            </a:r>
            <a:r>
              <a:rPr lang="en-US" dirty="0" smtClean="0">
                <a:latin typeface="+mn-lt"/>
                <a:cs typeface="+mn-cs"/>
              </a:rPr>
              <a:t> architect best known as the founder and Chairman Emeritus </a:t>
            </a:r>
            <a:r>
              <a:rPr lang="en-US" dirty="0" err="1" smtClean="0">
                <a:latin typeface="+mn-lt"/>
                <a:cs typeface="+mn-cs"/>
              </a:rPr>
              <a:t>of</a:t>
            </a:r>
            <a:r>
              <a:rPr lang="en-US" dirty="0" err="1" smtClean="0">
                <a:latin typeface="+mn-lt"/>
                <a:cs typeface="+mn-cs"/>
                <a:hlinkClick r:id="rId4" tooltip="Massachusetts Institute of Technology"/>
              </a:rPr>
              <a:t>Massachusetts</a:t>
            </a:r>
            <a:r>
              <a:rPr lang="en-US" dirty="0" smtClean="0">
                <a:latin typeface="+mn-lt"/>
                <a:cs typeface="+mn-cs"/>
                <a:hlinkClick r:id="rId4" tooltip="Massachusetts Institute of Technology"/>
              </a:rPr>
              <a:t> Institute of Technology</a:t>
            </a:r>
            <a:r>
              <a:rPr lang="en-US" dirty="0" smtClean="0">
                <a:latin typeface="+mn-lt"/>
                <a:cs typeface="+mn-cs"/>
              </a:rPr>
              <a:t>'s </a:t>
            </a:r>
            <a:r>
              <a:rPr lang="en-US" dirty="0" smtClean="0">
                <a:latin typeface="+mn-lt"/>
                <a:cs typeface="+mn-cs"/>
                <a:hlinkClick r:id="rId5" tooltip="MIT Media Lab"/>
              </a:rPr>
              <a:t>Media Lab</a:t>
            </a:r>
            <a:r>
              <a:rPr lang="en-US" dirty="0" smtClean="0">
                <a:latin typeface="+mn-lt"/>
                <a:cs typeface="+mn-cs"/>
              </a:rPr>
              <a:t>, and also known as the founder of the </a:t>
            </a:r>
            <a:r>
              <a:rPr lang="en-US" dirty="0" smtClean="0">
                <a:latin typeface="+mn-lt"/>
                <a:cs typeface="+mn-cs"/>
                <a:hlinkClick r:id="rId6" tooltip="One Laptop per Child"/>
              </a:rPr>
              <a:t>One Laptop per Child</a:t>
            </a:r>
            <a:r>
              <a:rPr lang="en-US" dirty="0" smtClean="0">
                <a:latin typeface="+mn-lt"/>
                <a:cs typeface="+mn-cs"/>
              </a:rPr>
              <a:t> Association (OLPC).</a:t>
            </a:r>
            <a:endParaRPr lang="nl-NL" dirty="0"/>
          </a:p>
        </p:txBody>
      </p:sp>
      <p:sp>
        <p:nvSpPr>
          <p:cNvPr id="99332" name="Slide Number Placeholder 3"/>
          <p:cNvSpPr>
            <a:spLocks noGrp="1"/>
          </p:cNvSpPr>
          <p:nvPr>
            <p:ph type="sldNum" sz="quarter" idx="5"/>
          </p:nvPr>
        </p:nvSpPr>
        <p:spPr>
          <a:noFill/>
        </p:spPr>
        <p:txBody>
          <a:bodyPr/>
          <a:lstStyle/>
          <a:p>
            <a:fld id="{7BEF0A32-C8C0-437F-BD43-61B900D7D31E}" type="slidenum">
              <a:rPr lang="nl-NL" smtClean="0">
                <a:latin typeface="Arial" charset="0"/>
                <a:cs typeface="Arial" charset="0"/>
              </a:rPr>
              <a:pPr/>
              <a:t>22</a:t>
            </a:fld>
            <a:endParaRPr lang="nl-NL" smtClean="0">
              <a:latin typeface="Arial" charset="0"/>
              <a:cs typeface="Arial" charset="0"/>
            </a:endParaRPr>
          </a:p>
        </p:txBody>
      </p:sp>
    </p:spTree>
    <p:extLst>
      <p:ext uri="{BB962C8B-B14F-4D97-AF65-F5344CB8AC3E}">
        <p14:creationId xmlns:p14="http://schemas.microsoft.com/office/powerpoint/2010/main" xmlns="" val="1220585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C6CEFE-CB1C-4509-A341-2D03B6B65CF0}" type="slidenum">
              <a:rPr lang="nl-NL" smtClean="0"/>
              <a:pPr/>
              <a:t>23</a:t>
            </a:fld>
            <a:endParaRPr lang="nl-NL"/>
          </a:p>
        </p:txBody>
      </p:sp>
    </p:spTree>
    <p:extLst>
      <p:ext uri="{BB962C8B-B14F-4D97-AF65-F5344CB8AC3E}">
        <p14:creationId xmlns:p14="http://schemas.microsoft.com/office/powerpoint/2010/main" xmlns="" val="233665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B008C-53BA-47E8-AABF-4D048C85FDBF}" type="slidenum">
              <a:rPr lang="en-US" smtClean="0"/>
              <a:pPr>
                <a:defRPr/>
              </a:pPr>
              <a:t>24</a:t>
            </a:fld>
            <a:endParaRPr lang="en-US"/>
          </a:p>
        </p:txBody>
      </p:sp>
    </p:spTree>
    <p:extLst>
      <p:ext uri="{BB962C8B-B14F-4D97-AF65-F5344CB8AC3E}">
        <p14:creationId xmlns:p14="http://schemas.microsoft.com/office/powerpoint/2010/main" xmlns="" val="1395235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C6CEFE-CB1C-4509-A341-2D03B6B65CF0}" type="slidenum">
              <a:rPr lang="nl-NL" smtClean="0"/>
              <a:pPr/>
              <a:t>25</a:t>
            </a:fld>
            <a:endParaRPr lang="nl-NL"/>
          </a:p>
        </p:txBody>
      </p:sp>
    </p:spTree>
    <p:extLst>
      <p:ext uri="{BB962C8B-B14F-4D97-AF65-F5344CB8AC3E}">
        <p14:creationId xmlns:p14="http://schemas.microsoft.com/office/powerpoint/2010/main" xmlns="" val="1303455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resource curse</a:t>
            </a:r>
            <a:r>
              <a:rPr lang="en-US" dirty="0" smtClean="0"/>
              <a:t>, also known as the </a:t>
            </a:r>
            <a:r>
              <a:rPr lang="en-US" b="1" dirty="0" smtClean="0"/>
              <a:t>paradox of plenty</a:t>
            </a:r>
            <a:r>
              <a:rPr lang="en-US" dirty="0" smtClean="0"/>
              <a:t>, refers to the </a:t>
            </a:r>
            <a:r>
              <a:rPr lang="en-US" dirty="0" smtClean="0">
                <a:hlinkClick r:id="rId3" tooltip="Paradox"/>
              </a:rPr>
              <a:t>paradox</a:t>
            </a:r>
            <a:r>
              <a:rPr lang="en-US" dirty="0" smtClean="0"/>
              <a:t> that countries and regions with an abundance of </a:t>
            </a:r>
            <a:r>
              <a:rPr lang="en-US" dirty="0" smtClean="0">
                <a:hlinkClick r:id="rId4" tooltip="Natural resource"/>
              </a:rPr>
              <a:t>natural resources</a:t>
            </a:r>
            <a:r>
              <a:rPr lang="en-US" dirty="0" smtClean="0"/>
              <a:t>, specifically point-source non-renewable resources like </a:t>
            </a:r>
            <a:r>
              <a:rPr lang="en-US" dirty="0" smtClean="0">
                <a:hlinkClick r:id="rId5" tooltip="Mineral"/>
              </a:rPr>
              <a:t>minerals</a:t>
            </a:r>
            <a:r>
              <a:rPr lang="en-US" dirty="0" smtClean="0"/>
              <a:t> and </a:t>
            </a:r>
            <a:r>
              <a:rPr lang="en-US" dirty="0" smtClean="0">
                <a:hlinkClick r:id="rId6" tooltip="Fuel"/>
              </a:rPr>
              <a:t>fuels</a:t>
            </a:r>
            <a:r>
              <a:rPr lang="en-US" dirty="0" smtClean="0"/>
              <a:t>, tend to have less </a:t>
            </a:r>
            <a:r>
              <a:rPr lang="en-US" dirty="0" smtClean="0">
                <a:hlinkClick r:id="rId7" tooltip="Economic growth"/>
              </a:rPr>
              <a:t>economic growth</a:t>
            </a:r>
            <a:r>
              <a:rPr lang="en-US" dirty="0" smtClean="0"/>
              <a:t> and worse development outcomes than countries with fewer natural resources.</a:t>
            </a:r>
            <a:endParaRPr lang="en-US" dirty="0"/>
          </a:p>
        </p:txBody>
      </p:sp>
      <p:sp>
        <p:nvSpPr>
          <p:cNvPr id="4" name="Slide Number Placeholder 3"/>
          <p:cNvSpPr>
            <a:spLocks noGrp="1"/>
          </p:cNvSpPr>
          <p:nvPr>
            <p:ph type="sldNum" sz="quarter" idx="10"/>
          </p:nvPr>
        </p:nvSpPr>
        <p:spPr/>
        <p:txBody>
          <a:bodyPr/>
          <a:lstStyle/>
          <a:p>
            <a:fld id="{1EC6CEFE-CB1C-4509-A341-2D03B6B65CF0}" type="slidenum">
              <a:rPr lang="nl-NL" smtClean="0"/>
              <a:pPr/>
              <a:t>26</a:t>
            </a:fld>
            <a:endParaRPr lang="nl-NL"/>
          </a:p>
        </p:txBody>
      </p:sp>
    </p:spTree>
    <p:extLst>
      <p:ext uri="{BB962C8B-B14F-4D97-AF65-F5344CB8AC3E}">
        <p14:creationId xmlns:p14="http://schemas.microsoft.com/office/powerpoint/2010/main" xmlns="" val="35005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113668" name="Slide Number Placeholder 3"/>
          <p:cNvSpPr>
            <a:spLocks noGrp="1"/>
          </p:cNvSpPr>
          <p:nvPr>
            <p:ph type="sldNum" sz="quarter" idx="5"/>
          </p:nvPr>
        </p:nvSpPr>
        <p:spPr>
          <a:noFill/>
        </p:spPr>
        <p:txBody>
          <a:bodyPr/>
          <a:lstStyle/>
          <a:p>
            <a:fld id="{216D78AD-D950-48DC-AD90-43D75BE37748}" type="slidenum">
              <a:rPr lang="nl-NL" smtClean="0">
                <a:latin typeface="Arial" charset="0"/>
                <a:cs typeface="Arial" charset="0"/>
              </a:rPr>
              <a:pPr/>
              <a:t>27</a:t>
            </a:fld>
            <a:endParaRPr lang="nl-NL" smtClean="0">
              <a:latin typeface="Arial" charset="0"/>
              <a:cs typeface="Arial" charset="0"/>
            </a:endParaRPr>
          </a:p>
        </p:txBody>
      </p:sp>
    </p:spTree>
    <p:extLst>
      <p:ext uri="{BB962C8B-B14F-4D97-AF65-F5344CB8AC3E}">
        <p14:creationId xmlns:p14="http://schemas.microsoft.com/office/powerpoint/2010/main" xmlns="" val="2001100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r>
              <a:rPr lang="en-US" smtClean="0">
                <a:latin typeface="Arial" charset="0"/>
                <a:cs typeface="Arial" charset="0"/>
              </a:rPr>
              <a:t>Consider the island not as a state but as a corporation. </a:t>
            </a:r>
          </a:p>
          <a:p>
            <a:pPr eaLnBrk="1" hangingPunct="1"/>
            <a:r>
              <a:rPr lang="en-US" smtClean="0">
                <a:latin typeface="Arial" charset="0"/>
                <a:cs typeface="Arial" charset="0"/>
              </a:rPr>
              <a:t>Make a strategic plan and execute it. </a:t>
            </a:r>
          </a:p>
          <a:p>
            <a:pPr eaLnBrk="1" hangingPunct="1"/>
            <a:r>
              <a:rPr lang="en-US" smtClean="0">
                <a:latin typeface="Arial" charset="0"/>
                <a:cs typeface="Arial" charset="0"/>
              </a:rPr>
              <a:t>Fight corruption because corruption is a root cause of underdevelopment. It makes everything more expensive because it disturbs the market. </a:t>
            </a:r>
          </a:p>
          <a:p>
            <a:pPr eaLnBrk="1" hangingPunct="1"/>
            <a:r>
              <a:rPr lang="en-US" smtClean="0">
                <a:latin typeface="Arial" charset="0"/>
                <a:cs typeface="Arial" charset="0"/>
              </a:rPr>
              <a:t>Have a small competent civil service, mean and lean. </a:t>
            </a:r>
          </a:p>
          <a:p>
            <a:pPr eaLnBrk="1" hangingPunct="1"/>
            <a:r>
              <a:rPr lang="en-US" smtClean="0">
                <a:latin typeface="Arial" charset="0"/>
                <a:cs typeface="Arial" charset="0"/>
              </a:rPr>
              <a:t>The strategy regarding tourism should be based on the theory of experience economy. </a:t>
            </a:r>
            <a:endParaRPr lang="nl-NL" smtClean="0">
              <a:latin typeface="Arial" charset="0"/>
              <a:cs typeface="Arial" charset="0"/>
            </a:endParaRPr>
          </a:p>
          <a:p>
            <a:pPr eaLnBrk="1" hangingPunct="1"/>
            <a:endParaRPr lang="nl-NL" smtClean="0">
              <a:latin typeface="Arial" charset="0"/>
              <a:cs typeface="Arial" charset="0"/>
            </a:endParaRPr>
          </a:p>
        </p:txBody>
      </p:sp>
      <p:sp>
        <p:nvSpPr>
          <p:cNvPr id="114692" name="Slide Number Placeholder 3"/>
          <p:cNvSpPr>
            <a:spLocks noGrp="1"/>
          </p:cNvSpPr>
          <p:nvPr>
            <p:ph type="sldNum" sz="quarter" idx="5"/>
          </p:nvPr>
        </p:nvSpPr>
        <p:spPr>
          <a:noFill/>
        </p:spPr>
        <p:txBody>
          <a:bodyPr/>
          <a:lstStyle/>
          <a:p>
            <a:fld id="{E73AA345-67B1-4FDB-A9E7-A790F44DED0F}" type="slidenum">
              <a:rPr lang="nl-NL" smtClean="0">
                <a:latin typeface="Arial" charset="0"/>
                <a:cs typeface="Arial" charset="0"/>
              </a:rPr>
              <a:pPr/>
              <a:t>28</a:t>
            </a:fld>
            <a:endParaRPr lang="nl-NL" smtClean="0">
              <a:latin typeface="Arial" charset="0"/>
              <a:cs typeface="Arial" charset="0"/>
            </a:endParaRPr>
          </a:p>
        </p:txBody>
      </p:sp>
    </p:spTree>
    <p:extLst>
      <p:ext uri="{BB962C8B-B14F-4D97-AF65-F5344CB8AC3E}">
        <p14:creationId xmlns:p14="http://schemas.microsoft.com/office/powerpoint/2010/main" xmlns="" val="1998898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116740" name="Slide Number Placeholder 3"/>
          <p:cNvSpPr>
            <a:spLocks noGrp="1"/>
          </p:cNvSpPr>
          <p:nvPr>
            <p:ph type="sldNum" sz="quarter" idx="5"/>
          </p:nvPr>
        </p:nvSpPr>
        <p:spPr>
          <a:noFill/>
        </p:spPr>
        <p:txBody>
          <a:bodyPr/>
          <a:lstStyle/>
          <a:p>
            <a:fld id="{B96D4B00-7945-499C-A1BF-26C7313D778D}" type="slidenum">
              <a:rPr lang="nl-NL" smtClean="0">
                <a:latin typeface="Arial" charset="0"/>
                <a:cs typeface="Arial" charset="0"/>
              </a:rPr>
              <a:pPr/>
              <a:t>29</a:t>
            </a:fld>
            <a:endParaRPr lang="nl-NL" smtClean="0">
              <a:latin typeface="Arial" charset="0"/>
              <a:cs typeface="Arial" charset="0"/>
            </a:endParaRPr>
          </a:p>
        </p:txBody>
      </p:sp>
    </p:spTree>
    <p:extLst>
      <p:ext uri="{BB962C8B-B14F-4D97-AF65-F5344CB8AC3E}">
        <p14:creationId xmlns:p14="http://schemas.microsoft.com/office/powerpoint/2010/main" xmlns="" val="61051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C6CEFE-CB1C-4509-A341-2D03B6B65CF0}" type="slidenum">
              <a:rPr lang="nl-NL" smtClean="0"/>
              <a:pPr/>
              <a:t>3</a:t>
            </a:fld>
            <a:endParaRPr lang="nl-NL"/>
          </a:p>
        </p:txBody>
      </p:sp>
    </p:spTree>
    <p:extLst>
      <p:ext uri="{BB962C8B-B14F-4D97-AF65-F5344CB8AC3E}">
        <p14:creationId xmlns:p14="http://schemas.microsoft.com/office/powerpoint/2010/main" xmlns="" val="1957747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117764" name="Slide Number Placeholder 3"/>
          <p:cNvSpPr>
            <a:spLocks noGrp="1"/>
          </p:cNvSpPr>
          <p:nvPr>
            <p:ph type="sldNum" sz="quarter" idx="5"/>
          </p:nvPr>
        </p:nvSpPr>
        <p:spPr>
          <a:noFill/>
        </p:spPr>
        <p:txBody>
          <a:bodyPr/>
          <a:lstStyle/>
          <a:p>
            <a:fld id="{327C1D16-2516-42BF-9FD1-BFFDC59D5675}" type="slidenum">
              <a:rPr lang="nl-NL" smtClean="0">
                <a:latin typeface="Arial" charset="0"/>
                <a:cs typeface="Arial" charset="0"/>
              </a:rPr>
              <a:pPr/>
              <a:t>30</a:t>
            </a:fld>
            <a:endParaRPr lang="nl-NL" smtClean="0">
              <a:latin typeface="Arial" charset="0"/>
              <a:cs typeface="Arial" charset="0"/>
            </a:endParaRPr>
          </a:p>
        </p:txBody>
      </p:sp>
    </p:spTree>
    <p:extLst>
      <p:ext uri="{BB962C8B-B14F-4D97-AF65-F5344CB8AC3E}">
        <p14:creationId xmlns:p14="http://schemas.microsoft.com/office/powerpoint/2010/main" xmlns="" val="1585990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118788" name="Slide Number Placeholder 3"/>
          <p:cNvSpPr>
            <a:spLocks noGrp="1"/>
          </p:cNvSpPr>
          <p:nvPr>
            <p:ph type="sldNum" sz="quarter" idx="5"/>
          </p:nvPr>
        </p:nvSpPr>
        <p:spPr>
          <a:noFill/>
        </p:spPr>
        <p:txBody>
          <a:bodyPr/>
          <a:lstStyle/>
          <a:p>
            <a:fld id="{CA34052A-CDC2-4ECF-AADB-53CBB5735E7D}" type="slidenum">
              <a:rPr lang="nl-NL" smtClean="0">
                <a:latin typeface="Arial" charset="0"/>
                <a:cs typeface="Arial" charset="0"/>
              </a:rPr>
              <a:pPr/>
              <a:t>31</a:t>
            </a:fld>
            <a:endParaRPr lang="nl-NL" smtClean="0">
              <a:latin typeface="Arial" charset="0"/>
              <a:cs typeface="Arial" charset="0"/>
            </a:endParaRPr>
          </a:p>
        </p:txBody>
      </p:sp>
    </p:spTree>
    <p:extLst>
      <p:ext uri="{BB962C8B-B14F-4D97-AF65-F5344CB8AC3E}">
        <p14:creationId xmlns:p14="http://schemas.microsoft.com/office/powerpoint/2010/main" xmlns="" val="1374344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119812" name="Slide Number Placeholder 3"/>
          <p:cNvSpPr>
            <a:spLocks noGrp="1"/>
          </p:cNvSpPr>
          <p:nvPr>
            <p:ph type="sldNum" sz="quarter" idx="5"/>
          </p:nvPr>
        </p:nvSpPr>
        <p:spPr>
          <a:noFill/>
        </p:spPr>
        <p:txBody>
          <a:bodyPr/>
          <a:lstStyle/>
          <a:p>
            <a:fld id="{8B85FD39-C6AB-495D-9785-09DBC71FB126}" type="slidenum">
              <a:rPr lang="en-US" smtClean="0">
                <a:latin typeface="Arial" charset="0"/>
                <a:cs typeface="Arial" charset="0"/>
              </a:rPr>
              <a:pPr/>
              <a:t>32</a:t>
            </a:fld>
            <a:endParaRPr lang="en-US" smtClean="0">
              <a:latin typeface="Arial" charset="0"/>
              <a:cs typeface="Arial" charset="0"/>
            </a:endParaRPr>
          </a:p>
        </p:txBody>
      </p:sp>
    </p:spTree>
    <p:extLst>
      <p:ext uri="{BB962C8B-B14F-4D97-AF65-F5344CB8AC3E}">
        <p14:creationId xmlns:p14="http://schemas.microsoft.com/office/powerpoint/2010/main" xmlns="" val="760313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C6CEFE-CB1C-4509-A341-2D03B6B65CF0}" type="slidenum">
              <a:rPr lang="nl-NL" smtClean="0"/>
              <a:pPr/>
              <a:t>33</a:t>
            </a:fld>
            <a:endParaRPr lang="nl-NL"/>
          </a:p>
        </p:txBody>
      </p:sp>
    </p:spTree>
    <p:extLst>
      <p:ext uri="{BB962C8B-B14F-4D97-AF65-F5344CB8AC3E}">
        <p14:creationId xmlns:p14="http://schemas.microsoft.com/office/powerpoint/2010/main" xmlns="" val="2145174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B008C-53BA-47E8-AABF-4D048C85FDBF}" type="slidenum">
              <a:rPr lang="en-US" smtClean="0"/>
              <a:pPr>
                <a:defRPr/>
              </a:pPr>
              <a:t>34</a:t>
            </a:fld>
            <a:endParaRPr lang="en-US"/>
          </a:p>
        </p:txBody>
      </p:sp>
    </p:spTree>
    <p:extLst>
      <p:ext uri="{BB962C8B-B14F-4D97-AF65-F5344CB8AC3E}">
        <p14:creationId xmlns:p14="http://schemas.microsoft.com/office/powerpoint/2010/main" xmlns="" val="468703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77828" name="Slide Number Placeholder 3"/>
          <p:cNvSpPr>
            <a:spLocks noGrp="1"/>
          </p:cNvSpPr>
          <p:nvPr>
            <p:ph type="sldNum" sz="quarter" idx="5"/>
          </p:nvPr>
        </p:nvSpPr>
        <p:spPr>
          <a:noFill/>
        </p:spPr>
        <p:txBody>
          <a:bodyPr/>
          <a:lstStyle/>
          <a:p>
            <a:fld id="{5BE9D0BB-8A43-4AF6-9EBC-8FF3DA37A988}" type="slidenum">
              <a:rPr lang="en-US" smtClean="0">
                <a:latin typeface="Arial" charset="0"/>
                <a:cs typeface="Arial" charset="0"/>
              </a:rPr>
              <a:pPr/>
              <a:t>35</a:t>
            </a:fld>
            <a:endParaRPr lang="en-US" smtClean="0">
              <a:latin typeface="Arial" charset="0"/>
              <a:cs typeface="Arial" charset="0"/>
            </a:endParaRPr>
          </a:p>
        </p:txBody>
      </p:sp>
    </p:spTree>
    <p:extLst>
      <p:ext uri="{BB962C8B-B14F-4D97-AF65-F5344CB8AC3E}">
        <p14:creationId xmlns:p14="http://schemas.microsoft.com/office/powerpoint/2010/main" xmlns="" val="603570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67588" name="Slide Number Placeholder 3"/>
          <p:cNvSpPr>
            <a:spLocks noGrp="1"/>
          </p:cNvSpPr>
          <p:nvPr>
            <p:ph type="sldNum" sz="quarter" idx="5"/>
          </p:nvPr>
        </p:nvSpPr>
        <p:spPr>
          <a:noFill/>
        </p:spPr>
        <p:txBody>
          <a:bodyPr/>
          <a:lstStyle/>
          <a:p>
            <a:fld id="{8151CC8F-6725-48D8-AF33-4F4BF305E4A8}" type="slidenum">
              <a:rPr lang="nl-NL" smtClean="0">
                <a:latin typeface="Arial" charset="0"/>
                <a:cs typeface="Arial" charset="0"/>
              </a:rPr>
              <a:pPr/>
              <a:t>36</a:t>
            </a:fld>
            <a:endParaRPr lang="nl-NL" smtClean="0">
              <a:latin typeface="Arial" charset="0"/>
              <a:cs typeface="Arial" charset="0"/>
            </a:endParaRPr>
          </a:p>
        </p:txBody>
      </p:sp>
    </p:spTree>
    <p:extLst>
      <p:ext uri="{BB962C8B-B14F-4D97-AF65-F5344CB8AC3E}">
        <p14:creationId xmlns:p14="http://schemas.microsoft.com/office/powerpoint/2010/main" xmlns="" val="1801979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83972" name="Slide Number Placeholder 3"/>
          <p:cNvSpPr>
            <a:spLocks noGrp="1"/>
          </p:cNvSpPr>
          <p:nvPr>
            <p:ph type="sldNum" sz="quarter" idx="5"/>
          </p:nvPr>
        </p:nvSpPr>
        <p:spPr>
          <a:noFill/>
        </p:spPr>
        <p:txBody>
          <a:bodyPr/>
          <a:lstStyle/>
          <a:p>
            <a:fld id="{110C72CD-6B79-40A9-82AE-4384FCA51382}" type="slidenum">
              <a:rPr lang="nl-NL" smtClean="0">
                <a:latin typeface="Arial" charset="0"/>
                <a:cs typeface="Arial" charset="0"/>
              </a:rPr>
              <a:pPr/>
              <a:t>37</a:t>
            </a:fld>
            <a:endParaRPr lang="nl-NL" smtClean="0">
              <a:latin typeface="Arial" charset="0"/>
              <a:cs typeface="Arial" charset="0"/>
            </a:endParaRPr>
          </a:p>
        </p:txBody>
      </p:sp>
    </p:spTree>
    <p:extLst>
      <p:ext uri="{BB962C8B-B14F-4D97-AF65-F5344CB8AC3E}">
        <p14:creationId xmlns:p14="http://schemas.microsoft.com/office/powerpoint/2010/main" xmlns="" val="625032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73732" name="Slide Number Placeholder 3"/>
          <p:cNvSpPr>
            <a:spLocks noGrp="1"/>
          </p:cNvSpPr>
          <p:nvPr>
            <p:ph type="sldNum" sz="quarter" idx="5"/>
          </p:nvPr>
        </p:nvSpPr>
        <p:spPr>
          <a:noFill/>
        </p:spPr>
        <p:txBody>
          <a:bodyPr/>
          <a:lstStyle/>
          <a:p>
            <a:fld id="{CD10B977-B2B9-47CF-BEEB-20DD4AA5CC6A}" type="slidenum">
              <a:rPr lang="nl-NL" smtClean="0">
                <a:latin typeface="Arial" charset="0"/>
                <a:cs typeface="Arial" charset="0"/>
              </a:rPr>
              <a:pPr/>
              <a:t>38</a:t>
            </a:fld>
            <a:endParaRPr lang="nl-NL" smtClean="0">
              <a:latin typeface="Arial" charset="0"/>
              <a:cs typeface="Arial" charset="0"/>
            </a:endParaRPr>
          </a:p>
        </p:txBody>
      </p:sp>
    </p:spTree>
    <p:extLst>
      <p:ext uri="{BB962C8B-B14F-4D97-AF65-F5344CB8AC3E}">
        <p14:creationId xmlns:p14="http://schemas.microsoft.com/office/powerpoint/2010/main" xmlns="" val="14314193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r>
              <a:rPr lang="nl-NL" smtClean="0">
                <a:latin typeface="Arial" charset="0"/>
                <a:cs typeface="Arial" charset="0"/>
              </a:rPr>
              <a:t>5 September 2013 King’s dream book</a:t>
            </a:r>
          </a:p>
          <a:p>
            <a:pPr eaLnBrk="1" hangingPunct="1"/>
            <a:r>
              <a:rPr lang="nl-NL" smtClean="0">
                <a:latin typeface="Arial" charset="0"/>
                <a:cs typeface="Arial" charset="0"/>
              </a:rPr>
              <a:t>MLK 50 years ago</a:t>
            </a:r>
          </a:p>
        </p:txBody>
      </p:sp>
      <p:sp>
        <p:nvSpPr>
          <p:cNvPr id="66564" name="Slide Number Placeholder 3"/>
          <p:cNvSpPr>
            <a:spLocks noGrp="1"/>
          </p:cNvSpPr>
          <p:nvPr>
            <p:ph type="sldNum" sz="quarter" idx="5"/>
          </p:nvPr>
        </p:nvSpPr>
        <p:spPr>
          <a:noFill/>
        </p:spPr>
        <p:txBody>
          <a:bodyPr/>
          <a:lstStyle/>
          <a:p>
            <a:fld id="{EBAD1D27-6116-42BF-BB80-5B2B2950482C}" type="slidenum">
              <a:rPr lang="nl-NL" smtClean="0">
                <a:latin typeface="Arial" charset="0"/>
                <a:cs typeface="Arial" charset="0"/>
              </a:rPr>
              <a:pPr/>
              <a:t>39</a:t>
            </a:fld>
            <a:endParaRPr lang="nl-NL" smtClean="0">
              <a:latin typeface="Arial" charset="0"/>
              <a:cs typeface="Arial" charset="0"/>
            </a:endParaRPr>
          </a:p>
        </p:txBody>
      </p:sp>
    </p:spTree>
    <p:extLst>
      <p:ext uri="{BB962C8B-B14F-4D97-AF65-F5344CB8AC3E}">
        <p14:creationId xmlns:p14="http://schemas.microsoft.com/office/powerpoint/2010/main" xmlns="" val="1101513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spcBef>
                <a:spcPct val="0"/>
              </a:spcBef>
            </a:pPr>
            <a:r>
              <a:rPr lang="en-US" smtClean="0">
                <a:latin typeface="Arial" charset="0"/>
                <a:cs typeface="Arial" charset="0"/>
              </a:rPr>
              <a:t>Is the feudal era: was a whole of legal and military customs in medieval Europe that blossomed between the 9th and 15th centuries, which, broadly defined, </a:t>
            </a:r>
            <a:r>
              <a:rPr lang="en-US" b="1" smtClean="0">
                <a:latin typeface="Arial" charset="0"/>
                <a:cs typeface="Arial" charset="0"/>
              </a:rPr>
              <a:t>was a scheme for structuring society around relationships derived from the holding of land in exchange for service or labor.</a:t>
            </a:r>
            <a:endParaRPr lang="nl-NL" b="1" smtClean="0">
              <a:latin typeface="Arial" charset="0"/>
              <a:cs typeface="Arial" charset="0"/>
            </a:endParaRPr>
          </a:p>
          <a:p>
            <a:pPr eaLnBrk="1" hangingPunct="1"/>
            <a:endParaRPr lang="nl-NL" smtClean="0">
              <a:latin typeface="Arial" charset="0"/>
              <a:cs typeface="Arial" charset="0"/>
            </a:endParaRPr>
          </a:p>
        </p:txBody>
      </p:sp>
      <p:sp>
        <p:nvSpPr>
          <p:cNvPr id="74756" name="Slide Number Placeholder 3"/>
          <p:cNvSpPr>
            <a:spLocks noGrp="1"/>
          </p:cNvSpPr>
          <p:nvPr>
            <p:ph type="sldNum" sz="quarter" idx="5"/>
          </p:nvPr>
        </p:nvSpPr>
        <p:spPr>
          <a:noFill/>
        </p:spPr>
        <p:txBody>
          <a:bodyPr/>
          <a:lstStyle/>
          <a:p>
            <a:fld id="{F7121A83-2B18-4165-AA7C-AFAB102818AA}" type="slidenum">
              <a:rPr lang="nl-NL" smtClean="0">
                <a:latin typeface="Arial" charset="0"/>
                <a:cs typeface="Arial" charset="0"/>
              </a:rPr>
              <a:pPr/>
              <a:t>4</a:t>
            </a:fld>
            <a:endParaRPr lang="nl-NL" smtClean="0">
              <a:latin typeface="Arial" charset="0"/>
              <a:cs typeface="Arial" charset="0"/>
            </a:endParaRPr>
          </a:p>
        </p:txBody>
      </p:sp>
    </p:spTree>
    <p:extLst>
      <p:ext uri="{BB962C8B-B14F-4D97-AF65-F5344CB8AC3E}">
        <p14:creationId xmlns:p14="http://schemas.microsoft.com/office/powerpoint/2010/main" xmlns="" val="4242383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r>
              <a:rPr lang="nl-NL" smtClean="0">
                <a:latin typeface="Arial" charset="0"/>
                <a:cs typeface="Arial" charset="0"/>
              </a:rPr>
              <a:t>1960s till explotion in 1990s</a:t>
            </a:r>
          </a:p>
        </p:txBody>
      </p:sp>
      <p:sp>
        <p:nvSpPr>
          <p:cNvPr id="68612" name="Slide Number Placeholder 3"/>
          <p:cNvSpPr>
            <a:spLocks noGrp="1"/>
          </p:cNvSpPr>
          <p:nvPr>
            <p:ph type="sldNum" sz="quarter" idx="5"/>
          </p:nvPr>
        </p:nvSpPr>
        <p:spPr>
          <a:noFill/>
        </p:spPr>
        <p:txBody>
          <a:bodyPr/>
          <a:lstStyle/>
          <a:p>
            <a:fld id="{1D7325F3-5269-410F-8EEB-E8155DDC73A6}" type="slidenum">
              <a:rPr lang="nl-NL" smtClean="0">
                <a:latin typeface="Arial" charset="0"/>
                <a:cs typeface="Arial" charset="0"/>
              </a:rPr>
              <a:pPr/>
              <a:t>40</a:t>
            </a:fld>
            <a:endParaRPr lang="nl-NL" smtClean="0">
              <a:latin typeface="Arial" charset="0"/>
              <a:cs typeface="Arial" charset="0"/>
            </a:endParaRPr>
          </a:p>
        </p:txBody>
      </p:sp>
    </p:spTree>
    <p:extLst>
      <p:ext uri="{BB962C8B-B14F-4D97-AF65-F5344CB8AC3E}">
        <p14:creationId xmlns:p14="http://schemas.microsoft.com/office/powerpoint/2010/main" xmlns="" val="1315634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nl-NL" cap="all" dirty="0" smtClean="0"/>
              <a:t>NIEUWS</a:t>
            </a:r>
            <a:r>
              <a:rPr lang="nl-NL" dirty="0" smtClean="0"/>
              <a:t> - 29 augustus 2013</a:t>
            </a:r>
          </a:p>
          <a:p>
            <a:pPr eaLnBrk="1" hangingPunct="1">
              <a:defRPr/>
            </a:pPr>
            <a:endParaRPr lang="nl-NL" dirty="0" smtClean="0"/>
          </a:p>
          <a:p>
            <a:pPr eaLnBrk="1" hangingPunct="1">
              <a:defRPr/>
            </a:pPr>
            <a:r>
              <a:rPr lang="nl-NL" b="1" dirty="0" smtClean="0"/>
              <a:t>Duizend particulieren klanten van ABN AMRO, ING en Rabobank kunnen vanaf volgende week hun portemonnee thuislaten als ze de stad ingaan. Hun telefoon fungeert dan als portefeuille, te gebruiken bij 150 winkels.</a:t>
            </a:r>
            <a:br>
              <a:rPr lang="nl-NL" b="1" dirty="0" smtClean="0"/>
            </a:br>
            <a:endParaRPr lang="nl-NL" dirty="0"/>
          </a:p>
        </p:txBody>
      </p:sp>
      <p:sp>
        <p:nvSpPr>
          <p:cNvPr id="69636" name="Slide Number Placeholder 3"/>
          <p:cNvSpPr>
            <a:spLocks noGrp="1"/>
          </p:cNvSpPr>
          <p:nvPr>
            <p:ph type="sldNum" sz="quarter" idx="5"/>
          </p:nvPr>
        </p:nvSpPr>
        <p:spPr>
          <a:noFill/>
        </p:spPr>
        <p:txBody>
          <a:bodyPr/>
          <a:lstStyle/>
          <a:p>
            <a:fld id="{8EBA4B2D-8091-4288-9DC2-1D5CD1E01A77}" type="slidenum">
              <a:rPr lang="nl-NL" smtClean="0">
                <a:latin typeface="Arial" charset="0"/>
                <a:cs typeface="Arial" charset="0"/>
              </a:rPr>
              <a:pPr/>
              <a:t>41</a:t>
            </a:fld>
            <a:endParaRPr lang="nl-NL" smtClean="0">
              <a:latin typeface="Arial" charset="0"/>
              <a:cs typeface="Arial" charset="0"/>
            </a:endParaRPr>
          </a:p>
        </p:txBody>
      </p:sp>
    </p:spTree>
    <p:extLst>
      <p:ext uri="{BB962C8B-B14F-4D97-AF65-F5344CB8AC3E}">
        <p14:creationId xmlns:p14="http://schemas.microsoft.com/office/powerpoint/2010/main" xmlns="" val="1125898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r>
              <a:rPr lang="nl-NL" smtClean="0">
                <a:latin typeface="Arial" charset="0"/>
                <a:cs typeface="Arial" charset="0"/>
              </a:rPr>
              <a:t>De langverwachte 'smartwatch' van Samsung, de Galaxy Gear, wordt wel degelijk op 4 september voorgesteld, net voor de IFA-beurs in Berlijn. Na geruchten die daarover al enkele weken de ronde deden, bevestigde een van Samsungs managers het nieuws gisteren.</a:t>
            </a:r>
          </a:p>
        </p:txBody>
      </p:sp>
      <p:sp>
        <p:nvSpPr>
          <p:cNvPr id="70660" name="Slide Number Placeholder 3"/>
          <p:cNvSpPr>
            <a:spLocks noGrp="1"/>
          </p:cNvSpPr>
          <p:nvPr>
            <p:ph type="sldNum" sz="quarter" idx="5"/>
          </p:nvPr>
        </p:nvSpPr>
        <p:spPr>
          <a:noFill/>
        </p:spPr>
        <p:txBody>
          <a:bodyPr/>
          <a:lstStyle/>
          <a:p>
            <a:fld id="{479A2431-5030-4E5B-9F19-E3C65D93FEA3}" type="slidenum">
              <a:rPr lang="nl-NL" smtClean="0">
                <a:latin typeface="Arial" charset="0"/>
                <a:cs typeface="Arial" charset="0"/>
              </a:rPr>
              <a:pPr/>
              <a:t>42</a:t>
            </a:fld>
            <a:endParaRPr lang="nl-NL" smtClean="0">
              <a:latin typeface="Arial" charset="0"/>
              <a:cs typeface="Arial" charset="0"/>
            </a:endParaRPr>
          </a:p>
        </p:txBody>
      </p:sp>
    </p:spTree>
    <p:extLst>
      <p:ext uri="{BB962C8B-B14F-4D97-AF65-F5344CB8AC3E}">
        <p14:creationId xmlns:p14="http://schemas.microsoft.com/office/powerpoint/2010/main" xmlns="" val="10599613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spcBef>
                <a:spcPct val="0"/>
              </a:spcBef>
            </a:pPr>
            <a:r>
              <a:rPr lang="en-US" smtClean="0">
                <a:latin typeface="Arial" charset="0"/>
                <a:cs typeface="Arial" charset="0"/>
              </a:rPr>
              <a:t>The U.S. state of </a:t>
            </a:r>
            <a:r>
              <a:rPr lang="en-US" smtClean="0">
                <a:latin typeface="Arial" charset="0"/>
                <a:cs typeface="Arial" charset="0"/>
                <a:hlinkClick r:id="rId3" tooltip="Nevada"/>
              </a:rPr>
              <a:t>Nevada</a:t>
            </a:r>
            <a:r>
              <a:rPr lang="en-US" smtClean="0">
                <a:latin typeface="Arial" charset="0"/>
                <a:cs typeface="Arial" charset="0"/>
              </a:rPr>
              <a:t> passed a law on June 29, 2011 permitting the operation of autonomous cars in Nevada. Google had been lobbying for robotic car laws.</a:t>
            </a:r>
            <a:r>
              <a:rPr lang="en-US" baseline="30000" smtClean="0">
                <a:latin typeface="Arial" charset="0"/>
                <a:cs typeface="Arial" charset="0"/>
                <a:hlinkClick r:id="rId4"/>
              </a:rPr>
              <a:t>[4][5][6]</a:t>
            </a:r>
            <a:r>
              <a:rPr lang="en-US" smtClean="0">
                <a:latin typeface="Arial" charset="0"/>
                <a:cs typeface="Arial" charset="0"/>
              </a:rPr>
              <a:t> The Nevada law went into effect on March 1, 2012, and the </a:t>
            </a:r>
            <a:r>
              <a:rPr lang="en-US" smtClean="0">
                <a:latin typeface="Arial" charset="0"/>
                <a:cs typeface="Arial" charset="0"/>
                <a:hlinkClick r:id="rId5" tooltip="Nevada Department of Motor Vehicles"/>
              </a:rPr>
              <a:t>Nevada Department of Motor Vehicles</a:t>
            </a:r>
            <a:r>
              <a:rPr lang="en-US" smtClean="0">
                <a:latin typeface="Arial" charset="0"/>
                <a:cs typeface="Arial" charset="0"/>
              </a:rPr>
              <a:t> issued the first license for an autonomous car in May 2012. The license was issued to a Toyota Prius modified with Google's experimental driverless technology.</a:t>
            </a:r>
            <a:r>
              <a:rPr lang="en-US" baseline="30000" smtClean="0">
                <a:latin typeface="Arial" charset="0"/>
                <a:cs typeface="Arial" charset="0"/>
                <a:hlinkClick r:id="rId4"/>
              </a:rPr>
              <a:t>[7]</a:t>
            </a:r>
            <a:r>
              <a:rPr lang="en-US" smtClean="0">
                <a:latin typeface="Arial" charset="0"/>
                <a:cs typeface="Arial" charset="0"/>
              </a:rPr>
              <a:t> As of April 2012, Florida became the second state to allow the testing of autonomous cars on public roads.</a:t>
            </a:r>
            <a:r>
              <a:rPr lang="en-US" baseline="30000" smtClean="0">
                <a:latin typeface="Arial" charset="0"/>
                <a:cs typeface="Arial" charset="0"/>
                <a:hlinkClick r:id="rId4"/>
              </a:rPr>
              <a:t>[8]</a:t>
            </a:r>
            <a:r>
              <a:rPr lang="en-US" smtClean="0">
                <a:latin typeface="Arial" charset="0"/>
                <a:cs typeface="Arial" charset="0"/>
              </a:rPr>
              <a:t> California became the third state to legalize the use of self-driven cars for testing purposes as of September 2012 when Governor Jerry Brown signed the bill into law at Google HQ in Mountain View.</a:t>
            </a:r>
            <a:r>
              <a:rPr lang="en-US" baseline="30000" smtClean="0">
                <a:latin typeface="Arial" charset="0"/>
                <a:cs typeface="Arial" charset="0"/>
                <a:hlinkClick r:id="rId4"/>
              </a:rPr>
              <a:t>[9]</a:t>
            </a:r>
            <a:endParaRPr lang="nl-NL" smtClean="0">
              <a:latin typeface="Arial" charset="0"/>
              <a:cs typeface="Arial" charset="0"/>
            </a:endParaRPr>
          </a:p>
          <a:p>
            <a:pPr eaLnBrk="1" hangingPunct="1"/>
            <a:endParaRPr lang="nl-NL" smtClean="0">
              <a:latin typeface="Arial" charset="0"/>
              <a:cs typeface="Arial" charset="0"/>
            </a:endParaRPr>
          </a:p>
        </p:txBody>
      </p:sp>
      <p:sp>
        <p:nvSpPr>
          <p:cNvPr id="72708" name="Slide Number Placeholder 3"/>
          <p:cNvSpPr>
            <a:spLocks noGrp="1"/>
          </p:cNvSpPr>
          <p:nvPr>
            <p:ph type="sldNum" sz="quarter" idx="5"/>
          </p:nvPr>
        </p:nvSpPr>
        <p:spPr>
          <a:noFill/>
        </p:spPr>
        <p:txBody>
          <a:bodyPr/>
          <a:lstStyle/>
          <a:p>
            <a:fld id="{C3095002-E6BD-4669-9C23-65C8E8F515BB}" type="slidenum">
              <a:rPr lang="nl-NL" smtClean="0">
                <a:latin typeface="Arial" charset="0"/>
                <a:cs typeface="Arial" charset="0"/>
              </a:rPr>
              <a:pPr/>
              <a:t>43</a:t>
            </a:fld>
            <a:endParaRPr lang="nl-NL" smtClean="0">
              <a:latin typeface="Arial" charset="0"/>
              <a:cs typeface="Arial" charset="0"/>
            </a:endParaRPr>
          </a:p>
        </p:txBody>
      </p:sp>
    </p:spTree>
    <p:extLst>
      <p:ext uri="{BB962C8B-B14F-4D97-AF65-F5344CB8AC3E}">
        <p14:creationId xmlns:p14="http://schemas.microsoft.com/office/powerpoint/2010/main" xmlns="" val="6281750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D2F3B830-77B6-4132-85FD-F4A7C943C279}" type="slidenum">
              <a:rPr lang="nl-NL"/>
              <a:pPr/>
              <a:t>44</a:t>
            </a:fld>
            <a:endParaRPr lang="nl-NL"/>
          </a:p>
        </p:txBody>
      </p:sp>
    </p:spTree>
    <p:extLst>
      <p:ext uri="{BB962C8B-B14F-4D97-AF65-F5344CB8AC3E}">
        <p14:creationId xmlns:p14="http://schemas.microsoft.com/office/powerpoint/2010/main" xmlns="" val="6250321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96260" name="Slide Number Placeholder 3"/>
          <p:cNvSpPr>
            <a:spLocks noGrp="1"/>
          </p:cNvSpPr>
          <p:nvPr>
            <p:ph type="sldNum" sz="quarter" idx="5"/>
          </p:nvPr>
        </p:nvSpPr>
        <p:spPr>
          <a:noFill/>
        </p:spPr>
        <p:txBody>
          <a:bodyPr/>
          <a:lstStyle/>
          <a:p>
            <a:fld id="{E7950AA5-C43A-45BF-9931-6F99D0C85765}" type="slidenum">
              <a:rPr lang="nl-NL" smtClean="0">
                <a:latin typeface="Arial" charset="0"/>
                <a:cs typeface="Arial" charset="0"/>
              </a:rPr>
              <a:pPr/>
              <a:t>45</a:t>
            </a:fld>
            <a:endParaRPr lang="nl-NL" smtClean="0">
              <a:latin typeface="Arial" charset="0"/>
              <a:cs typeface="Arial" charset="0"/>
            </a:endParaRPr>
          </a:p>
        </p:txBody>
      </p:sp>
    </p:spTree>
    <p:extLst>
      <p:ext uri="{BB962C8B-B14F-4D97-AF65-F5344CB8AC3E}">
        <p14:creationId xmlns:p14="http://schemas.microsoft.com/office/powerpoint/2010/main" xmlns="" val="429991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100356" name="Slide Number Placeholder 3"/>
          <p:cNvSpPr>
            <a:spLocks noGrp="1"/>
          </p:cNvSpPr>
          <p:nvPr>
            <p:ph type="sldNum" sz="quarter" idx="5"/>
          </p:nvPr>
        </p:nvSpPr>
        <p:spPr>
          <a:noFill/>
        </p:spPr>
        <p:txBody>
          <a:bodyPr/>
          <a:lstStyle/>
          <a:p>
            <a:fld id="{34DC229E-82B4-4420-AB90-7361E7D9FEDE}" type="slidenum">
              <a:rPr lang="nl-NL" smtClean="0">
                <a:latin typeface="Arial" charset="0"/>
                <a:cs typeface="Arial" charset="0"/>
              </a:rPr>
              <a:pPr/>
              <a:t>46</a:t>
            </a:fld>
            <a:endParaRPr lang="nl-NL" smtClean="0">
              <a:latin typeface="Arial" charset="0"/>
              <a:cs typeface="Arial" charset="0"/>
            </a:endParaRPr>
          </a:p>
        </p:txBody>
      </p:sp>
    </p:spTree>
    <p:extLst>
      <p:ext uri="{BB962C8B-B14F-4D97-AF65-F5344CB8AC3E}">
        <p14:creationId xmlns:p14="http://schemas.microsoft.com/office/powerpoint/2010/main" xmlns="" val="1812712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98308" name="Slide Number Placeholder 3"/>
          <p:cNvSpPr>
            <a:spLocks noGrp="1"/>
          </p:cNvSpPr>
          <p:nvPr>
            <p:ph type="sldNum" sz="quarter" idx="5"/>
          </p:nvPr>
        </p:nvSpPr>
        <p:spPr>
          <a:noFill/>
        </p:spPr>
        <p:txBody>
          <a:bodyPr/>
          <a:lstStyle/>
          <a:p>
            <a:fld id="{5087231A-E388-44AC-A48F-B8106A0E89D5}" type="slidenum">
              <a:rPr lang="nl-NL" smtClean="0">
                <a:latin typeface="Arial" charset="0"/>
                <a:cs typeface="Arial" charset="0"/>
              </a:rPr>
              <a:pPr/>
              <a:t>47</a:t>
            </a:fld>
            <a:endParaRPr lang="nl-NL" smtClean="0">
              <a:latin typeface="Arial" charset="0"/>
              <a:cs typeface="Arial" charset="0"/>
            </a:endParaRPr>
          </a:p>
        </p:txBody>
      </p:sp>
    </p:spTree>
    <p:extLst>
      <p:ext uri="{BB962C8B-B14F-4D97-AF65-F5344CB8AC3E}">
        <p14:creationId xmlns:p14="http://schemas.microsoft.com/office/powerpoint/2010/main" xmlns="" val="1354972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101380" name="Slide Number Placeholder 3"/>
          <p:cNvSpPr>
            <a:spLocks noGrp="1"/>
          </p:cNvSpPr>
          <p:nvPr>
            <p:ph type="sldNum" sz="quarter" idx="5"/>
          </p:nvPr>
        </p:nvSpPr>
        <p:spPr>
          <a:noFill/>
        </p:spPr>
        <p:txBody>
          <a:bodyPr/>
          <a:lstStyle/>
          <a:p>
            <a:fld id="{9C36063A-51B8-4EE9-B098-643B55946A29}" type="slidenum">
              <a:rPr lang="nl-NL" smtClean="0">
                <a:latin typeface="Arial" charset="0"/>
                <a:cs typeface="Arial" charset="0"/>
              </a:rPr>
              <a:pPr/>
              <a:t>48</a:t>
            </a:fld>
            <a:endParaRPr lang="nl-NL" smtClean="0">
              <a:latin typeface="Arial" charset="0"/>
              <a:cs typeface="Arial" charset="0"/>
            </a:endParaRPr>
          </a:p>
        </p:txBody>
      </p:sp>
    </p:spTree>
    <p:extLst>
      <p:ext uri="{BB962C8B-B14F-4D97-AF65-F5344CB8AC3E}">
        <p14:creationId xmlns:p14="http://schemas.microsoft.com/office/powerpoint/2010/main" xmlns="" val="19374770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r>
              <a:rPr lang="en-US" b="1" smtClean="0">
                <a:latin typeface="Arial" charset="0"/>
                <a:cs typeface="Arial" charset="0"/>
              </a:rPr>
              <a:t>How do you fancy living in a city with which you can interact? A city that acts more like a living organism, a city that can respond to your needs.</a:t>
            </a:r>
          </a:p>
          <a:p>
            <a:pPr eaLnBrk="1" hangingPunct="1"/>
            <a:r>
              <a:rPr lang="en-US" smtClean="0">
                <a:latin typeface="Arial" charset="0"/>
                <a:cs typeface="Arial" charset="0"/>
              </a:rPr>
              <a:t>Around the world such cities are already being built, from Masdar in Abu Dhabi to Songdo in South Korea. Now the chaotic city near you may be in line for a makeover.</a:t>
            </a:r>
          </a:p>
          <a:p>
            <a:pPr eaLnBrk="1" hangingPunct="1"/>
            <a:r>
              <a:rPr lang="en-US" smtClean="0">
                <a:latin typeface="Arial" charset="0"/>
                <a:cs typeface="Arial" charset="0"/>
              </a:rPr>
              <a:t>In the future everything in a city, from the electricity grid, to the sewer pipes to roads, buildings and cars will be connected to the network. Buildings will turn off the lights for you, self-driving cars will find you that sought-after parking space, even the rubbish bins will be smart.</a:t>
            </a:r>
          </a:p>
          <a:p>
            <a:pPr eaLnBrk="1" hangingPunct="1"/>
            <a:r>
              <a:rPr lang="en-US" smtClean="0">
                <a:latin typeface="Arial" charset="0"/>
                <a:cs typeface="Arial" charset="0"/>
              </a:rPr>
              <a:t>But how do we get to this smarter future. Who will be monitoring and controlling the sensors that will increasingly be on every building, lamp-post and pipe in the city?</a:t>
            </a:r>
          </a:p>
          <a:p>
            <a:pPr eaLnBrk="1" hangingPunct="1"/>
            <a:r>
              <a:rPr lang="en-US" smtClean="0">
                <a:latin typeface="Arial" charset="0"/>
                <a:cs typeface="Arial" charset="0"/>
              </a:rPr>
              <a:t>And is it a future we even want?</a:t>
            </a:r>
          </a:p>
          <a:p>
            <a:pPr eaLnBrk="1" hangingPunct="1"/>
            <a:r>
              <a:rPr lang="en-US" smtClean="0">
                <a:latin typeface="Arial" charset="0"/>
                <a:cs typeface="Arial" charset="0"/>
              </a:rPr>
              <a:t>Technology firms such as IBM, Siemens, Microsoft, Intel and Cisco are busy selling their software to solve a range of city problems, from water leaks to air pollution to traffic congestion.</a:t>
            </a:r>
          </a:p>
          <a:p>
            <a:pPr eaLnBrk="1" hangingPunct="1"/>
            <a:r>
              <a:rPr lang="en-US" smtClean="0">
                <a:latin typeface="Arial" charset="0"/>
                <a:cs typeface="Arial" charset="0"/>
              </a:rPr>
              <a:t>In Singapore, Stockholm and California, IBM is gathering traffic data and running it via algorithms to predict where a traffic jam will occur an hour before it has happened.</a:t>
            </a:r>
          </a:p>
          <a:p>
            <a:pPr eaLnBrk="1" hangingPunct="1"/>
            <a:endParaRPr lang="nl-NL" smtClean="0">
              <a:latin typeface="Arial" charset="0"/>
              <a:cs typeface="Arial" charset="0"/>
            </a:endParaRPr>
          </a:p>
        </p:txBody>
      </p:sp>
      <p:sp>
        <p:nvSpPr>
          <p:cNvPr id="121860" name="Slide Number Placeholder 3"/>
          <p:cNvSpPr>
            <a:spLocks noGrp="1"/>
          </p:cNvSpPr>
          <p:nvPr>
            <p:ph type="sldNum" sz="quarter" idx="5"/>
          </p:nvPr>
        </p:nvSpPr>
        <p:spPr>
          <a:noFill/>
        </p:spPr>
        <p:txBody>
          <a:bodyPr/>
          <a:lstStyle/>
          <a:p>
            <a:fld id="{E1C90FF6-B5A3-4D24-A75F-2F47E32A1B2A}" type="slidenum">
              <a:rPr lang="nl-NL" smtClean="0">
                <a:latin typeface="Arial" charset="0"/>
                <a:cs typeface="Arial" charset="0"/>
              </a:rPr>
              <a:pPr/>
              <a:t>49</a:t>
            </a:fld>
            <a:endParaRPr lang="nl-NL" smtClean="0">
              <a:latin typeface="Arial" charset="0"/>
              <a:cs typeface="Arial" charset="0"/>
            </a:endParaRPr>
          </a:p>
        </p:txBody>
      </p:sp>
    </p:spTree>
    <p:extLst>
      <p:ext uri="{BB962C8B-B14F-4D97-AF65-F5344CB8AC3E}">
        <p14:creationId xmlns:p14="http://schemas.microsoft.com/office/powerpoint/2010/main" xmlns="" val="302935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spcBef>
                <a:spcPct val="0"/>
              </a:spcBef>
            </a:pPr>
            <a:r>
              <a:rPr lang="en-US" smtClean="0">
                <a:latin typeface="Arial" charset="0"/>
                <a:cs typeface="Arial" charset="0"/>
              </a:rPr>
              <a:t>2.0 Is the industrial era: the era after the industrial revolution, </a:t>
            </a:r>
            <a:r>
              <a:rPr lang="en-US" b="1" smtClean="0">
                <a:latin typeface="Arial" charset="0"/>
                <a:cs typeface="Arial" charset="0"/>
              </a:rPr>
              <a:t>the conversion of manually made good to machine made goods</a:t>
            </a:r>
            <a:r>
              <a:rPr lang="en-US" smtClean="0">
                <a:latin typeface="Arial" charset="0"/>
                <a:cs typeface="Arial" charset="0"/>
              </a:rPr>
              <a:t>. The capitalist class and the working class are created.</a:t>
            </a:r>
            <a:endParaRPr lang="nl-NL" smtClean="0">
              <a:latin typeface="Arial" charset="0"/>
              <a:cs typeface="Arial" charset="0"/>
            </a:endParaRPr>
          </a:p>
          <a:p>
            <a:pPr eaLnBrk="1" hangingPunct="1"/>
            <a:endParaRPr lang="nl-NL" smtClean="0">
              <a:latin typeface="Arial" charset="0"/>
              <a:cs typeface="Arial" charset="0"/>
            </a:endParaRPr>
          </a:p>
        </p:txBody>
      </p:sp>
      <p:sp>
        <p:nvSpPr>
          <p:cNvPr id="75780" name="Slide Number Placeholder 3"/>
          <p:cNvSpPr>
            <a:spLocks noGrp="1"/>
          </p:cNvSpPr>
          <p:nvPr>
            <p:ph type="sldNum" sz="quarter" idx="5"/>
          </p:nvPr>
        </p:nvSpPr>
        <p:spPr>
          <a:noFill/>
        </p:spPr>
        <p:txBody>
          <a:bodyPr/>
          <a:lstStyle/>
          <a:p>
            <a:fld id="{36D54D2E-5B1E-4589-A6D6-636717CC13F2}" type="slidenum">
              <a:rPr lang="nl-NL" smtClean="0">
                <a:latin typeface="Arial" charset="0"/>
                <a:cs typeface="Arial" charset="0"/>
              </a:rPr>
              <a:pPr/>
              <a:t>5</a:t>
            </a:fld>
            <a:endParaRPr lang="nl-NL" smtClean="0">
              <a:latin typeface="Arial" charset="0"/>
              <a:cs typeface="Arial" charset="0"/>
            </a:endParaRPr>
          </a:p>
        </p:txBody>
      </p:sp>
    </p:spTree>
    <p:extLst>
      <p:ext uri="{BB962C8B-B14F-4D97-AF65-F5344CB8AC3E}">
        <p14:creationId xmlns:p14="http://schemas.microsoft.com/office/powerpoint/2010/main" xmlns="" val="7198853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84996" name="Slide Number Placeholder 3"/>
          <p:cNvSpPr>
            <a:spLocks noGrp="1"/>
          </p:cNvSpPr>
          <p:nvPr>
            <p:ph type="sldNum" sz="quarter" idx="5"/>
          </p:nvPr>
        </p:nvSpPr>
        <p:spPr>
          <a:noFill/>
        </p:spPr>
        <p:txBody>
          <a:bodyPr/>
          <a:lstStyle/>
          <a:p>
            <a:fld id="{F4C9C000-858C-44B2-8F30-AF111B61C20D}" type="slidenum">
              <a:rPr lang="nl-NL" smtClean="0">
                <a:latin typeface="Arial" charset="0"/>
                <a:cs typeface="Arial" charset="0"/>
              </a:rPr>
              <a:pPr/>
              <a:t>50</a:t>
            </a:fld>
            <a:endParaRPr lang="nl-NL" smtClean="0">
              <a:latin typeface="Arial" charset="0"/>
              <a:cs typeface="Arial" charset="0"/>
            </a:endParaRPr>
          </a:p>
        </p:txBody>
      </p:sp>
    </p:spTree>
    <p:extLst>
      <p:ext uri="{BB962C8B-B14F-4D97-AF65-F5344CB8AC3E}">
        <p14:creationId xmlns:p14="http://schemas.microsoft.com/office/powerpoint/2010/main" xmlns="" val="17345751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105476" name="Slide Number Placeholder 3"/>
          <p:cNvSpPr>
            <a:spLocks noGrp="1"/>
          </p:cNvSpPr>
          <p:nvPr>
            <p:ph type="sldNum" sz="quarter" idx="5"/>
          </p:nvPr>
        </p:nvSpPr>
        <p:spPr>
          <a:noFill/>
        </p:spPr>
        <p:txBody>
          <a:bodyPr/>
          <a:lstStyle/>
          <a:p>
            <a:fld id="{785D1122-7DAE-4C43-9999-57D9DEBDC739}" type="slidenum">
              <a:rPr lang="nl-NL" smtClean="0">
                <a:latin typeface="Arial" charset="0"/>
                <a:cs typeface="Arial" charset="0"/>
              </a:rPr>
              <a:pPr/>
              <a:t>51</a:t>
            </a:fld>
            <a:endParaRPr lang="nl-NL" smtClean="0">
              <a:latin typeface="Arial" charset="0"/>
              <a:cs typeface="Arial" charset="0"/>
            </a:endParaRPr>
          </a:p>
        </p:txBody>
      </p:sp>
    </p:spTree>
    <p:extLst>
      <p:ext uri="{BB962C8B-B14F-4D97-AF65-F5344CB8AC3E}">
        <p14:creationId xmlns:p14="http://schemas.microsoft.com/office/powerpoint/2010/main" xmlns="" val="8057508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106500" name="Slide Number Placeholder 3"/>
          <p:cNvSpPr>
            <a:spLocks noGrp="1"/>
          </p:cNvSpPr>
          <p:nvPr>
            <p:ph type="sldNum" sz="quarter" idx="5"/>
          </p:nvPr>
        </p:nvSpPr>
        <p:spPr>
          <a:noFill/>
        </p:spPr>
        <p:txBody>
          <a:bodyPr/>
          <a:lstStyle/>
          <a:p>
            <a:fld id="{4B410E0F-4296-40A6-B687-4DC9F628F0ED}" type="slidenum">
              <a:rPr lang="nl-NL" smtClean="0">
                <a:latin typeface="Arial" charset="0"/>
                <a:cs typeface="Arial" charset="0"/>
              </a:rPr>
              <a:pPr/>
              <a:t>52</a:t>
            </a:fld>
            <a:endParaRPr lang="nl-NL" smtClean="0">
              <a:latin typeface="Arial" charset="0"/>
              <a:cs typeface="Arial" charset="0"/>
            </a:endParaRPr>
          </a:p>
        </p:txBody>
      </p:sp>
    </p:spTree>
    <p:extLst>
      <p:ext uri="{BB962C8B-B14F-4D97-AF65-F5344CB8AC3E}">
        <p14:creationId xmlns:p14="http://schemas.microsoft.com/office/powerpoint/2010/main" xmlns="" val="16326217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1A4D9C00-8CF7-44AE-916B-1C0478861F54}" type="slidenum">
              <a:rPr lang="nl-NL"/>
              <a:pPr/>
              <a:t>53</a:t>
            </a:fld>
            <a:endParaRPr lang="nl-NL"/>
          </a:p>
        </p:txBody>
      </p:sp>
    </p:spTree>
    <p:extLst>
      <p:ext uri="{BB962C8B-B14F-4D97-AF65-F5344CB8AC3E}">
        <p14:creationId xmlns:p14="http://schemas.microsoft.com/office/powerpoint/2010/main" xmlns="" val="15182607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r>
              <a:rPr lang="en-US" sz="1600" b="1" smtClean="0">
                <a:latin typeface="Arial" charset="0"/>
                <a:cs typeface="Arial" charset="0"/>
              </a:rPr>
              <a:t>Sharing</a:t>
            </a:r>
            <a:endParaRPr lang="nl-NL" sz="1600" b="1" smtClean="0">
              <a:latin typeface="Arial" charset="0"/>
              <a:cs typeface="Arial" charset="0"/>
            </a:endParaRPr>
          </a:p>
          <a:p>
            <a:pPr eaLnBrk="1" hangingPunct="1"/>
            <a:r>
              <a:rPr lang="en-US" sz="1600" smtClean="0">
                <a:latin typeface="Arial" charset="0"/>
                <a:cs typeface="Arial" charset="0"/>
              </a:rPr>
              <a:t>The way forward is based on “sharing”, the transmission of unnecessary stuff, of stuff one no longer uses. </a:t>
            </a:r>
          </a:p>
          <a:p>
            <a:pPr eaLnBrk="1" hangingPunct="1"/>
            <a:r>
              <a:rPr lang="en-US" sz="1600" smtClean="0">
                <a:latin typeface="Arial" charset="0"/>
                <a:cs typeface="Arial" charset="0"/>
              </a:rPr>
              <a:t>CSR 3.0 If more than social entrepreneurship. A second principle is the social responsibility (CSR). It involves solving a social problem, or something to contribute and to earn. </a:t>
            </a:r>
          </a:p>
          <a:p>
            <a:pPr lvl="1" eaLnBrk="1" hangingPunct="1"/>
            <a:r>
              <a:rPr lang="en-US" sz="1600" smtClean="0">
                <a:latin typeface="Arial" charset="0"/>
                <a:cs typeface="Arial" charset="0"/>
              </a:rPr>
              <a:t>Capitalism 3.0</a:t>
            </a:r>
          </a:p>
          <a:p>
            <a:pPr eaLnBrk="1" hangingPunct="1"/>
            <a:r>
              <a:rPr lang="en-US" sz="1600" b="1" smtClean="0">
                <a:latin typeface="Arial" charset="0"/>
                <a:cs typeface="Arial" charset="0"/>
              </a:rPr>
              <a:t>Virtual</a:t>
            </a:r>
            <a:endParaRPr lang="nl-NL" sz="1600" b="1" smtClean="0">
              <a:latin typeface="Arial" charset="0"/>
              <a:cs typeface="Arial" charset="0"/>
            </a:endParaRPr>
          </a:p>
          <a:p>
            <a:pPr eaLnBrk="1" hangingPunct="1"/>
            <a:r>
              <a:rPr lang="en-US" sz="1600" smtClean="0">
                <a:latin typeface="Arial" charset="0"/>
                <a:cs typeface="Arial" charset="0"/>
              </a:rPr>
              <a:t>It does not matter where you are and when. Virtually one is always at the right time in the right place</a:t>
            </a:r>
          </a:p>
          <a:p>
            <a:pPr eaLnBrk="1" hangingPunct="1"/>
            <a:r>
              <a:rPr lang="en-US" sz="1600" b="1" smtClean="0">
                <a:latin typeface="Arial" charset="0"/>
                <a:cs typeface="Arial" charset="0"/>
              </a:rPr>
              <a:t>Immaterial</a:t>
            </a:r>
            <a:endParaRPr lang="nl-NL" sz="1600" b="1" smtClean="0">
              <a:latin typeface="Arial" charset="0"/>
              <a:cs typeface="Arial" charset="0"/>
            </a:endParaRPr>
          </a:p>
          <a:p>
            <a:pPr eaLnBrk="1" hangingPunct="1"/>
            <a:r>
              <a:rPr lang="en-US" sz="1600" smtClean="0">
                <a:latin typeface="Arial" charset="0"/>
                <a:cs typeface="Arial" charset="0"/>
              </a:rPr>
              <a:t>It's no longer about what you have, but who you are and what you stand for</a:t>
            </a:r>
          </a:p>
          <a:p>
            <a:pPr eaLnBrk="1" hangingPunct="1"/>
            <a:r>
              <a:rPr lang="en-US" sz="1600" b="1" smtClean="0">
                <a:latin typeface="Arial" charset="0"/>
                <a:cs typeface="Arial" charset="0"/>
              </a:rPr>
              <a:t>Faith</a:t>
            </a:r>
            <a:endParaRPr lang="nl-NL" sz="1600" b="1" smtClean="0">
              <a:latin typeface="Arial" charset="0"/>
              <a:cs typeface="Arial" charset="0"/>
            </a:endParaRPr>
          </a:p>
          <a:p>
            <a:pPr eaLnBrk="1" hangingPunct="1"/>
            <a:r>
              <a:rPr lang="en-US" sz="1600" smtClean="0">
                <a:latin typeface="Arial" charset="0"/>
                <a:cs typeface="Arial" charset="0"/>
              </a:rPr>
              <a:t>Confident belief in the truth, value, or trustworthiness or a person, idea, or thing. Belief That does not rest on logical proof or material evidence.</a:t>
            </a:r>
            <a:endParaRPr lang="nl-NL" sz="1600" smtClean="0">
              <a:latin typeface="Arial" charset="0"/>
              <a:cs typeface="Arial" charset="0"/>
            </a:endParaRPr>
          </a:p>
          <a:p>
            <a:pPr eaLnBrk="1" hangingPunct="1"/>
            <a:r>
              <a:rPr lang="en-US" sz="1600" b="1" smtClean="0">
                <a:latin typeface="Arial" charset="0"/>
                <a:cs typeface="Arial" charset="0"/>
              </a:rPr>
              <a:t>Confidence</a:t>
            </a:r>
            <a:endParaRPr lang="nl-NL" sz="1600" b="1" smtClean="0">
              <a:latin typeface="Arial" charset="0"/>
              <a:cs typeface="Arial" charset="0"/>
            </a:endParaRPr>
          </a:p>
          <a:p>
            <a:pPr eaLnBrk="1" hangingPunct="1"/>
            <a:r>
              <a:rPr lang="en-US" sz="1600" smtClean="0">
                <a:latin typeface="Arial" charset="0"/>
                <a:cs typeface="Arial" charset="0"/>
              </a:rPr>
              <a:t>It is confidence that ultimately provides stability in relationships (privacy)</a:t>
            </a:r>
          </a:p>
          <a:p>
            <a:pPr eaLnBrk="1" hangingPunct="1"/>
            <a:endParaRPr lang="nl-NL" smtClean="0">
              <a:latin typeface="Arial" charset="0"/>
              <a:cs typeface="Arial" charset="0"/>
            </a:endParaRPr>
          </a:p>
        </p:txBody>
      </p:sp>
      <p:sp>
        <p:nvSpPr>
          <p:cNvPr id="87044" name="Slide Number Placeholder 3"/>
          <p:cNvSpPr>
            <a:spLocks noGrp="1"/>
          </p:cNvSpPr>
          <p:nvPr>
            <p:ph type="sldNum" sz="quarter" idx="5"/>
          </p:nvPr>
        </p:nvSpPr>
        <p:spPr>
          <a:noFill/>
        </p:spPr>
        <p:txBody>
          <a:bodyPr/>
          <a:lstStyle/>
          <a:p>
            <a:fld id="{E706AA05-BD27-4D9B-A8C3-4F2E69239A1D}" type="slidenum">
              <a:rPr lang="nl-NL" smtClean="0">
                <a:latin typeface="Arial" charset="0"/>
                <a:cs typeface="Arial" charset="0"/>
              </a:rPr>
              <a:pPr/>
              <a:t>54</a:t>
            </a:fld>
            <a:endParaRPr lang="nl-NL" smtClean="0">
              <a:latin typeface="Arial" charset="0"/>
              <a:cs typeface="Arial" charset="0"/>
            </a:endParaRPr>
          </a:p>
        </p:txBody>
      </p:sp>
    </p:spTree>
    <p:extLst>
      <p:ext uri="{BB962C8B-B14F-4D97-AF65-F5344CB8AC3E}">
        <p14:creationId xmlns:p14="http://schemas.microsoft.com/office/powerpoint/2010/main" xmlns="" val="1497983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88068" name="Slide Number Placeholder 3"/>
          <p:cNvSpPr>
            <a:spLocks noGrp="1"/>
          </p:cNvSpPr>
          <p:nvPr>
            <p:ph type="sldNum" sz="quarter" idx="5"/>
          </p:nvPr>
        </p:nvSpPr>
        <p:spPr>
          <a:noFill/>
        </p:spPr>
        <p:txBody>
          <a:bodyPr/>
          <a:lstStyle/>
          <a:p>
            <a:fld id="{53366EF2-86A2-4600-8861-2E5131C85195}" type="slidenum">
              <a:rPr lang="nl-NL" smtClean="0">
                <a:latin typeface="Arial" charset="0"/>
                <a:cs typeface="Arial" charset="0"/>
              </a:rPr>
              <a:pPr/>
              <a:t>55</a:t>
            </a:fld>
            <a:endParaRPr lang="nl-NL" smtClean="0">
              <a:latin typeface="Arial" charset="0"/>
              <a:cs typeface="Arial" charset="0"/>
            </a:endParaRPr>
          </a:p>
        </p:txBody>
      </p:sp>
    </p:spTree>
    <p:extLst>
      <p:ext uri="{BB962C8B-B14F-4D97-AF65-F5344CB8AC3E}">
        <p14:creationId xmlns:p14="http://schemas.microsoft.com/office/powerpoint/2010/main" xmlns="" val="20386643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r>
              <a:rPr lang="en-US" b="1" smtClean="0">
                <a:latin typeface="Arial" charset="0"/>
                <a:cs typeface="Arial" charset="0"/>
              </a:rPr>
              <a:t>Baby boomers</a:t>
            </a:r>
            <a:r>
              <a:rPr lang="en-US" smtClean="0">
                <a:latin typeface="Arial" charset="0"/>
                <a:cs typeface="Arial" charset="0"/>
              </a:rPr>
              <a:t>: are those born between (roughly) 1945 and 1955. </a:t>
            </a:r>
            <a:endParaRPr lang="nl-NL" smtClean="0">
              <a:latin typeface="Arial" charset="0"/>
              <a:cs typeface="Arial" charset="0"/>
            </a:endParaRPr>
          </a:p>
          <a:p>
            <a:pPr eaLnBrk="1" hangingPunct="1"/>
            <a:r>
              <a:rPr lang="en-US" b="1" smtClean="0">
                <a:latin typeface="Arial" charset="0"/>
                <a:cs typeface="Arial" charset="0"/>
              </a:rPr>
              <a:t>Generation X</a:t>
            </a:r>
            <a:r>
              <a:rPr lang="en-US" smtClean="0">
                <a:latin typeface="Arial" charset="0"/>
                <a:cs typeface="Arial" charset="0"/>
              </a:rPr>
              <a:t>: this group comprises roughly the people who were born between 1961 and 1981. </a:t>
            </a:r>
            <a:endParaRPr lang="nl-NL" smtClean="0">
              <a:latin typeface="Arial" charset="0"/>
              <a:cs typeface="Arial" charset="0"/>
            </a:endParaRPr>
          </a:p>
          <a:p>
            <a:pPr eaLnBrk="1" hangingPunct="1"/>
            <a:r>
              <a:rPr lang="en-US" b="1" smtClean="0">
                <a:latin typeface="Arial" charset="0"/>
                <a:cs typeface="Arial" charset="0"/>
              </a:rPr>
              <a:t>Generation Y</a:t>
            </a:r>
            <a:r>
              <a:rPr lang="en-US" smtClean="0">
                <a:latin typeface="Arial" charset="0"/>
                <a:cs typeface="Arial" charset="0"/>
              </a:rPr>
              <a:t>: born between 1982 and 2001. </a:t>
            </a:r>
            <a:endParaRPr lang="nl-NL" smtClean="0">
              <a:latin typeface="Arial" charset="0"/>
              <a:cs typeface="Arial" charset="0"/>
            </a:endParaRPr>
          </a:p>
          <a:p>
            <a:pPr eaLnBrk="1" hangingPunct="1"/>
            <a:r>
              <a:rPr lang="en-US" b="1" smtClean="0">
                <a:latin typeface="Arial" charset="0"/>
                <a:cs typeface="Arial" charset="0"/>
              </a:rPr>
              <a:t>Generation Z</a:t>
            </a:r>
            <a:r>
              <a:rPr lang="en-US" smtClean="0">
                <a:latin typeface="Arial" charset="0"/>
                <a:cs typeface="Arial" charset="0"/>
              </a:rPr>
              <a:t>: born between 1990 and the beginning of the current millennium, is coming of age and enter the job market in the 2020’s.  A generation that is online all the time. For whom social media is not a discovery, but a necessity. What are the consequences of this development on a social level? </a:t>
            </a:r>
          </a:p>
          <a:p>
            <a:pPr eaLnBrk="1" hangingPunct="1"/>
            <a:endParaRPr lang="nl-NL" smtClean="0">
              <a:latin typeface="Arial" charset="0"/>
              <a:cs typeface="Arial" charset="0"/>
            </a:endParaRPr>
          </a:p>
        </p:txBody>
      </p:sp>
      <p:sp>
        <p:nvSpPr>
          <p:cNvPr id="91140" name="Slide Number Placeholder 3"/>
          <p:cNvSpPr>
            <a:spLocks noGrp="1"/>
          </p:cNvSpPr>
          <p:nvPr>
            <p:ph type="sldNum" sz="quarter" idx="5"/>
          </p:nvPr>
        </p:nvSpPr>
        <p:spPr>
          <a:noFill/>
        </p:spPr>
        <p:txBody>
          <a:bodyPr/>
          <a:lstStyle/>
          <a:p>
            <a:fld id="{DC6AD20B-AC01-4DFE-9C28-109D5436616F}" type="slidenum">
              <a:rPr lang="nl-NL" smtClean="0">
                <a:latin typeface="Arial" charset="0"/>
                <a:cs typeface="Arial" charset="0"/>
              </a:rPr>
              <a:pPr/>
              <a:t>56</a:t>
            </a:fld>
            <a:endParaRPr lang="nl-NL" smtClean="0">
              <a:latin typeface="Arial" charset="0"/>
              <a:cs typeface="Arial" charset="0"/>
            </a:endParaRPr>
          </a:p>
        </p:txBody>
      </p:sp>
    </p:spTree>
    <p:extLst>
      <p:ext uri="{BB962C8B-B14F-4D97-AF65-F5344CB8AC3E}">
        <p14:creationId xmlns:p14="http://schemas.microsoft.com/office/powerpoint/2010/main" xmlns="" val="14160231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90116" name="Slide Number Placeholder 3"/>
          <p:cNvSpPr>
            <a:spLocks noGrp="1"/>
          </p:cNvSpPr>
          <p:nvPr>
            <p:ph type="sldNum" sz="quarter" idx="5"/>
          </p:nvPr>
        </p:nvSpPr>
        <p:spPr>
          <a:noFill/>
        </p:spPr>
        <p:txBody>
          <a:bodyPr/>
          <a:lstStyle/>
          <a:p>
            <a:fld id="{5531A1E0-5BA7-4F67-9668-6A4B63882C2D}" type="slidenum">
              <a:rPr lang="nl-NL" smtClean="0">
                <a:latin typeface="Arial" charset="0"/>
                <a:cs typeface="Arial" charset="0"/>
              </a:rPr>
              <a:pPr/>
              <a:t>57</a:t>
            </a:fld>
            <a:endParaRPr lang="nl-NL" smtClean="0">
              <a:latin typeface="Arial" charset="0"/>
              <a:cs typeface="Arial" charset="0"/>
            </a:endParaRPr>
          </a:p>
        </p:txBody>
      </p:sp>
    </p:spTree>
    <p:extLst>
      <p:ext uri="{BB962C8B-B14F-4D97-AF65-F5344CB8AC3E}">
        <p14:creationId xmlns:p14="http://schemas.microsoft.com/office/powerpoint/2010/main" xmlns="" val="11083991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89092" name="Slide Number Placeholder 3"/>
          <p:cNvSpPr>
            <a:spLocks noGrp="1"/>
          </p:cNvSpPr>
          <p:nvPr>
            <p:ph type="sldNum" sz="quarter" idx="5"/>
          </p:nvPr>
        </p:nvSpPr>
        <p:spPr>
          <a:noFill/>
        </p:spPr>
        <p:txBody>
          <a:bodyPr/>
          <a:lstStyle/>
          <a:p>
            <a:fld id="{9E58E554-D424-4BF5-939D-E613713AB5AA}" type="slidenum">
              <a:rPr lang="nl-NL" smtClean="0">
                <a:latin typeface="Arial" charset="0"/>
                <a:cs typeface="Arial" charset="0"/>
              </a:rPr>
              <a:pPr/>
              <a:t>58</a:t>
            </a:fld>
            <a:endParaRPr lang="nl-NL" smtClean="0">
              <a:latin typeface="Arial" charset="0"/>
              <a:cs typeface="Arial" charset="0"/>
            </a:endParaRPr>
          </a:p>
        </p:txBody>
      </p:sp>
    </p:spTree>
    <p:extLst>
      <p:ext uri="{BB962C8B-B14F-4D97-AF65-F5344CB8AC3E}">
        <p14:creationId xmlns:p14="http://schemas.microsoft.com/office/powerpoint/2010/main" xmlns="" val="11295664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92164" name="Slide Number Placeholder 3"/>
          <p:cNvSpPr>
            <a:spLocks noGrp="1"/>
          </p:cNvSpPr>
          <p:nvPr>
            <p:ph type="sldNum" sz="quarter" idx="5"/>
          </p:nvPr>
        </p:nvSpPr>
        <p:spPr>
          <a:noFill/>
        </p:spPr>
        <p:txBody>
          <a:bodyPr/>
          <a:lstStyle/>
          <a:p>
            <a:fld id="{456DEC3F-7111-48FE-B017-F1F8B93EFC68}" type="slidenum">
              <a:rPr lang="nl-NL" smtClean="0">
                <a:latin typeface="Arial" charset="0"/>
                <a:cs typeface="Arial" charset="0"/>
              </a:rPr>
              <a:pPr/>
              <a:t>59</a:t>
            </a:fld>
            <a:endParaRPr lang="nl-NL" smtClean="0">
              <a:latin typeface="Arial" charset="0"/>
              <a:cs typeface="Arial" charset="0"/>
            </a:endParaRPr>
          </a:p>
        </p:txBody>
      </p:sp>
    </p:spTree>
    <p:extLst>
      <p:ext uri="{BB962C8B-B14F-4D97-AF65-F5344CB8AC3E}">
        <p14:creationId xmlns:p14="http://schemas.microsoft.com/office/powerpoint/2010/main" xmlns="" val="1424268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B008C-53BA-47E8-AABF-4D048C85FDBF}" type="slidenum">
              <a:rPr lang="en-US" smtClean="0"/>
              <a:pPr>
                <a:defRPr/>
              </a:pPr>
              <a:t>6</a:t>
            </a:fld>
            <a:endParaRPr lang="en-US"/>
          </a:p>
        </p:txBody>
      </p:sp>
    </p:spTree>
    <p:extLst>
      <p:ext uri="{BB962C8B-B14F-4D97-AF65-F5344CB8AC3E}">
        <p14:creationId xmlns:p14="http://schemas.microsoft.com/office/powerpoint/2010/main" xmlns="" val="16497604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spcBef>
                <a:spcPct val="0"/>
              </a:spcBef>
            </a:pPr>
            <a:r>
              <a:rPr lang="en-US" smtClean="0">
                <a:latin typeface="Arial" charset="0"/>
                <a:cs typeface="Arial" charset="0"/>
              </a:rPr>
              <a:t>] in the field of sustainable development of small developingstates (SIDS) [2] with a focus on the Millennium Development Goals(MDGs) [3].</a:t>
            </a:r>
            <a:br>
              <a:rPr lang="en-US" smtClean="0">
                <a:latin typeface="Arial" charset="0"/>
                <a:cs typeface="Arial" charset="0"/>
              </a:rPr>
            </a:br>
            <a:r>
              <a:rPr lang="en-US" smtClean="0">
                <a:latin typeface="Arial" charset="0"/>
                <a:cs typeface="Arial" charset="0"/>
              </a:rPr>
              <a:t>The K-Zone will use the obvious advantages of Curaçao.Geographically central connects Curaçao Dutch, English, Spanish and French Caribbean. Moreover, the intersection of the CuraçaoCaribbean, Latin American, North American and Europeanacademic tradition. The K-Zone gives concrete shape to the North-South and South-South alliance in the spirit of UNESCO.</a:t>
            </a:r>
            <a:br>
              <a:rPr lang="en-US" smtClean="0">
                <a:latin typeface="Arial" charset="0"/>
                <a:cs typeface="Arial" charset="0"/>
              </a:rPr>
            </a:br>
            <a:r>
              <a:rPr lang="en-US" smtClean="0">
                <a:latin typeface="Arial" charset="0"/>
                <a:cs typeface="Arial" charset="0"/>
              </a:rPr>
              <a:t>For the vision to materialize, the K-Zone cooperate with allknowledge-intensive sectors and institutions, particularly the JanNoorduynweg to Brionplein on one side and the airport on the other side, and in this way a K-zone (Knowledge Zone) create.</a:t>
            </a:r>
            <a:endParaRPr lang="nl-NL" smtClean="0">
              <a:latin typeface="Arial" charset="0"/>
              <a:cs typeface="Arial" charset="0"/>
            </a:endParaRPr>
          </a:p>
          <a:p>
            <a:pPr eaLnBrk="1" hangingPunct="1"/>
            <a:endParaRPr lang="nl-NL" smtClean="0">
              <a:latin typeface="Arial" charset="0"/>
              <a:cs typeface="Arial" charset="0"/>
            </a:endParaRPr>
          </a:p>
        </p:txBody>
      </p:sp>
      <p:sp>
        <p:nvSpPr>
          <p:cNvPr id="94212" name="Slide Number Placeholder 3"/>
          <p:cNvSpPr>
            <a:spLocks noGrp="1"/>
          </p:cNvSpPr>
          <p:nvPr>
            <p:ph type="sldNum" sz="quarter" idx="5"/>
          </p:nvPr>
        </p:nvSpPr>
        <p:spPr>
          <a:noFill/>
        </p:spPr>
        <p:txBody>
          <a:bodyPr/>
          <a:lstStyle/>
          <a:p>
            <a:fld id="{CC88FD99-8254-4725-8B27-7F61FCF75FD4}" type="slidenum">
              <a:rPr lang="nl-NL" smtClean="0">
                <a:latin typeface="Arial" charset="0"/>
                <a:cs typeface="Arial" charset="0"/>
              </a:rPr>
              <a:pPr/>
              <a:t>60</a:t>
            </a:fld>
            <a:endParaRPr lang="nl-NL" smtClean="0">
              <a:latin typeface="Arial" charset="0"/>
              <a:cs typeface="Arial" charset="0"/>
            </a:endParaRPr>
          </a:p>
        </p:txBody>
      </p:sp>
    </p:spTree>
    <p:extLst>
      <p:ext uri="{BB962C8B-B14F-4D97-AF65-F5344CB8AC3E}">
        <p14:creationId xmlns:p14="http://schemas.microsoft.com/office/powerpoint/2010/main" xmlns="" val="7492418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108548" name="Slide Number Placeholder 3"/>
          <p:cNvSpPr>
            <a:spLocks noGrp="1"/>
          </p:cNvSpPr>
          <p:nvPr>
            <p:ph type="sldNum" sz="quarter" idx="5"/>
          </p:nvPr>
        </p:nvSpPr>
        <p:spPr>
          <a:noFill/>
        </p:spPr>
        <p:txBody>
          <a:bodyPr/>
          <a:lstStyle/>
          <a:p>
            <a:fld id="{FFD91BD8-A9F6-44FC-9908-1F08A1D8A096}" type="slidenum">
              <a:rPr lang="nl-NL" smtClean="0">
                <a:latin typeface="Arial" charset="0"/>
                <a:cs typeface="Arial" charset="0"/>
              </a:rPr>
              <a:pPr/>
              <a:t>61</a:t>
            </a:fld>
            <a:endParaRPr lang="nl-NL" smtClean="0">
              <a:latin typeface="Arial" charset="0"/>
              <a:cs typeface="Arial" charset="0"/>
            </a:endParaRPr>
          </a:p>
        </p:txBody>
      </p:sp>
    </p:spTree>
    <p:extLst>
      <p:ext uri="{BB962C8B-B14F-4D97-AF65-F5344CB8AC3E}">
        <p14:creationId xmlns:p14="http://schemas.microsoft.com/office/powerpoint/2010/main" xmlns="" val="149896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103428" name="Slide Number Placeholder 3"/>
          <p:cNvSpPr>
            <a:spLocks noGrp="1"/>
          </p:cNvSpPr>
          <p:nvPr>
            <p:ph type="sldNum" sz="quarter" idx="5"/>
          </p:nvPr>
        </p:nvSpPr>
        <p:spPr>
          <a:noFill/>
        </p:spPr>
        <p:txBody>
          <a:bodyPr/>
          <a:lstStyle/>
          <a:p>
            <a:fld id="{CB390580-02A8-44E8-86C8-E0CF4A2730A6}" type="slidenum">
              <a:rPr lang="nl-NL" smtClean="0">
                <a:latin typeface="Arial" charset="0"/>
                <a:cs typeface="Arial" charset="0"/>
              </a:rPr>
              <a:pPr/>
              <a:t>62</a:t>
            </a:fld>
            <a:endParaRPr lang="nl-NL" smtClean="0">
              <a:latin typeface="Arial" charset="0"/>
              <a:cs typeface="Arial" charset="0"/>
            </a:endParaRPr>
          </a:p>
        </p:txBody>
      </p:sp>
    </p:spTree>
    <p:extLst>
      <p:ext uri="{BB962C8B-B14F-4D97-AF65-F5344CB8AC3E}">
        <p14:creationId xmlns:p14="http://schemas.microsoft.com/office/powerpoint/2010/main" xmlns="" val="5726603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r>
              <a:rPr lang="nl-NL" smtClean="0">
                <a:latin typeface="Arial" charset="0"/>
                <a:cs typeface="Arial" charset="0"/>
              </a:rPr>
              <a:t>Everybody works!</a:t>
            </a:r>
          </a:p>
          <a:p>
            <a:pPr eaLnBrk="1" hangingPunct="1"/>
            <a:r>
              <a:rPr lang="en-US" b="1" smtClean="0">
                <a:latin typeface="Arial" charset="0"/>
                <a:cs typeface="Arial" charset="0"/>
              </a:rPr>
              <a:t>Apprenticeship</a:t>
            </a:r>
            <a:r>
              <a:rPr lang="en-US" smtClean="0">
                <a:latin typeface="Arial" charset="0"/>
                <a:cs typeface="Arial" charset="0"/>
              </a:rPr>
              <a:t> is a system of training a new generation of practitioners of a structured competency a basic set of skills. Apprenticeships ranged from craft occupations or trades to those seeking a professional license to practice in a regulated profession.</a:t>
            </a:r>
            <a:endParaRPr lang="nl-NL" smtClean="0">
              <a:latin typeface="Arial" charset="0"/>
              <a:cs typeface="Arial" charset="0"/>
            </a:endParaRPr>
          </a:p>
          <a:p>
            <a:pPr eaLnBrk="1" hangingPunct="1"/>
            <a:endParaRPr lang="nl-NL" smtClean="0">
              <a:latin typeface="Arial" charset="0"/>
              <a:cs typeface="Arial" charset="0"/>
            </a:endParaRPr>
          </a:p>
        </p:txBody>
      </p:sp>
      <p:sp>
        <p:nvSpPr>
          <p:cNvPr id="104452" name="Slide Number Placeholder 3"/>
          <p:cNvSpPr>
            <a:spLocks noGrp="1"/>
          </p:cNvSpPr>
          <p:nvPr>
            <p:ph type="sldNum" sz="quarter" idx="5"/>
          </p:nvPr>
        </p:nvSpPr>
        <p:spPr>
          <a:noFill/>
        </p:spPr>
        <p:txBody>
          <a:bodyPr/>
          <a:lstStyle/>
          <a:p>
            <a:fld id="{EB57BF34-F16F-4493-90C7-9707035245C9}" type="slidenum">
              <a:rPr lang="nl-NL" smtClean="0">
                <a:latin typeface="Arial" charset="0"/>
                <a:cs typeface="Arial" charset="0"/>
              </a:rPr>
              <a:pPr/>
              <a:t>63</a:t>
            </a:fld>
            <a:endParaRPr lang="nl-NL" smtClean="0">
              <a:latin typeface="Arial" charset="0"/>
              <a:cs typeface="Arial" charset="0"/>
            </a:endParaRPr>
          </a:p>
        </p:txBody>
      </p:sp>
    </p:spTree>
    <p:extLst>
      <p:ext uri="{BB962C8B-B14F-4D97-AF65-F5344CB8AC3E}">
        <p14:creationId xmlns:p14="http://schemas.microsoft.com/office/powerpoint/2010/main" xmlns="" val="11591265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lvl="1" eaLnBrk="1" hangingPunct="1"/>
            <a:r>
              <a:rPr lang="en-US" smtClean="0">
                <a:latin typeface="Arial" charset="0"/>
                <a:cs typeface="Arial" charset="0"/>
              </a:rPr>
              <a:t>(economic, social, cultural, or other forms of value)</a:t>
            </a:r>
            <a:endParaRPr lang="nl-NL" smtClean="0">
              <a:latin typeface="Arial" charset="0"/>
              <a:cs typeface="Arial" charset="0"/>
            </a:endParaRPr>
          </a:p>
          <a:p>
            <a:pPr lvl="1" eaLnBrk="1" hangingPunct="1"/>
            <a:endParaRPr lang="nl-NL" smtClean="0">
              <a:latin typeface="Arial" charset="0"/>
              <a:cs typeface="Arial" charset="0"/>
            </a:endParaRPr>
          </a:p>
          <a:p>
            <a:pPr lvl="1" eaLnBrk="1" hangingPunct="1"/>
            <a:r>
              <a:rPr lang="nl-NL" smtClean="0">
                <a:latin typeface="Arial" charset="0"/>
                <a:cs typeface="Arial" charset="0"/>
              </a:rPr>
              <a:t>Crowdsoursing</a:t>
            </a:r>
          </a:p>
          <a:p>
            <a:pPr lvl="2" eaLnBrk="1" hangingPunct="1"/>
            <a:r>
              <a:rPr lang="en-US" smtClean="0">
                <a:latin typeface="Arial" charset="0"/>
                <a:cs typeface="Arial" charset="0"/>
              </a:rPr>
              <a:t>the practice of obtaining needed services, ideas, or content by soliciting contributions from a large group of people, and especially from an online community, rather than from traditional employees or suppliers. Crowdsourcing is different from an ordinary outsourcing since it is a task or problem that is outsourced to an undefined public rather than to a specific, named group.</a:t>
            </a:r>
            <a:endParaRPr lang="nl-NL" smtClean="0">
              <a:latin typeface="Arial" charset="0"/>
              <a:cs typeface="Arial" charset="0"/>
            </a:endParaRPr>
          </a:p>
          <a:p>
            <a:pPr eaLnBrk="1" hangingPunct="1"/>
            <a:endParaRPr lang="nl-NL" smtClean="0">
              <a:latin typeface="Arial" charset="0"/>
              <a:cs typeface="Arial" charset="0"/>
            </a:endParaRPr>
          </a:p>
        </p:txBody>
      </p:sp>
      <p:sp>
        <p:nvSpPr>
          <p:cNvPr id="95236" name="Slide Number Placeholder 3"/>
          <p:cNvSpPr>
            <a:spLocks noGrp="1"/>
          </p:cNvSpPr>
          <p:nvPr>
            <p:ph type="sldNum" sz="quarter" idx="5"/>
          </p:nvPr>
        </p:nvSpPr>
        <p:spPr>
          <a:noFill/>
        </p:spPr>
        <p:txBody>
          <a:bodyPr/>
          <a:lstStyle/>
          <a:p>
            <a:fld id="{50112359-53A5-4C4D-8AE0-A0E3CD3C3ED9}" type="slidenum">
              <a:rPr lang="nl-NL" smtClean="0">
                <a:latin typeface="Arial" charset="0"/>
                <a:cs typeface="Arial" charset="0"/>
              </a:rPr>
              <a:pPr/>
              <a:t>64</a:t>
            </a:fld>
            <a:endParaRPr lang="nl-NL" smtClean="0">
              <a:latin typeface="Arial" charset="0"/>
              <a:cs typeface="Arial" charset="0"/>
            </a:endParaRPr>
          </a:p>
        </p:txBody>
      </p:sp>
    </p:spTree>
    <p:extLst>
      <p:ext uri="{BB962C8B-B14F-4D97-AF65-F5344CB8AC3E}">
        <p14:creationId xmlns:p14="http://schemas.microsoft.com/office/powerpoint/2010/main" xmlns="" val="1378068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120836" name="Slide Number Placeholder 3"/>
          <p:cNvSpPr>
            <a:spLocks noGrp="1"/>
          </p:cNvSpPr>
          <p:nvPr>
            <p:ph type="sldNum" sz="quarter" idx="5"/>
          </p:nvPr>
        </p:nvSpPr>
        <p:spPr>
          <a:noFill/>
        </p:spPr>
        <p:txBody>
          <a:bodyPr/>
          <a:lstStyle/>
          <a:p>
            <a:fld id="{5FA75CED-58FC-42B8-9801-A06BC683F720}" type="slidenum">
              <a:rPr lang="nl-NL" smtClean="0">
                <a:latin typeface="Arial" charset="0"/>
                <a:cs typeface="Arial" charset="0"/>
              </a:rPr>
              <a:pPr/>
              <a:t>65</a:t>
            </a:fld>
            <a:endParaRPr lang="nl-NL" smtClean="0">
              <a:latin typeface="Arial" charset="0"/>
              <a:cs typeface="Arial" charset="0"/>
            </a:endParaRPr>
          </a:p>
        </p:txBody>
      </p:sp>
    </p:spTree>
    <p:extLst>
      <p:ext uri="{BB962C8B-B14F-4D97-AF65-F5344CB8AC3E}">
        <p14:creationId xmlns:p14="http://schemas.microsoft.com/office/powerpoint/2010/main" xmlns="" val="14771710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122884" name="Slide Number Placeholder 3"/>
          <p:cNvSpPr>
            <a:spLocks noGrp="1"/>
          </p:cNvSpPr>
          <p:nvPr>
            <p:ph type="sldNum" sz="quarter" idx="5"/>
          </p:nvPr>
        </p:nvSpPr>
        <p:spPr>
          <a:noFill/>
        </p:spPr>
        <p:txBody>
          <a:bodyPr/>
          <a:lstStyle/>
          <a:p>
            <a:fld id="{57857B61-AEE7-41AC-AAE7-5A2DD94E206B}" type="slidenum">
              <a:rPr lang="nl-NL" smtClean="0">
                <a:latin typeface="Arial" charset="0"/>
                <a:cs typeface="Arial" charset="0"/>
              </a:rPr>
              <a:pPr/>
              <a:t>66</a:t>
            </a:fld>
            <a:endParaRPr lang="nl-NL" smtClean="0">
              <a:latin typeface="Arial" charset="0"/>
              <a:cs typeface="Arial" charset="0"/>
            </a:endParaRPr>
          </a:p>
        </p:txBody>
      </p:sp>
    </p:spTree>
    <p:extLst>
      <p:ext uri="{BB962C8B-B14F-4D97-AF65-F5344CB8AC3E}">
        <p14:creationId xmlns:p14="http://schemas.microsoft.com/office/powerpoint/2010/main" xmlns="" val="9451172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eaLnBrk="1" hangingPunct="1"/>
            <a:endParaRPr lang="nl-NL" smtClean="0">
              <a:latin typeface="Arial" charset="0"/>
              <a:cs typeface="Arial" charset="0"/>
            </a:endParaRPr>
          </a:p>
        </p:txBody>
      </p:sp>
      <p:sp>
        <p:nvSpPr>
          <p:cNvPr id="125956" name="Slide Number Placeholder 3"/>
          <p:cNvSpPr>
            <a:spLocks noGrp="1"/>
          </p:cNvSpPr>
          <p:nvPr>
            <p:ph type="sldNum" sz="quarter" idx="5"/>
          </p:nvPr>
        </p:nvSpPr>
        <p:spPr>
          <a:noFill/>
        </p:spPr>
        <p:txBody>
          <a:bodyPr/>
          <a:lstStyle/>
          <a:p>
            <a:fld id="{70B4DCBD-0CB8-4EEE-9A92-C8711F8E283A}" type="slidenum">
              <a:rPr lang="nl-NL" smtClean="0">
                <a:latin typeface="Arial" charset="0"/>
                <a:cs typeface="Arial" charset="0"/>
              </a:rPr>
              <a:pPr/>
              <a:t>67</a:t>
            </a:fld>
            <a:endParaRPr lang="nl-NL" smtClean="0">
              <a:latin typeface="Arial" charset="0"/>
              <a:cs typeface="Arial" charset="0"/>
            </a:endParaRPr>
          </a:p>
        </p:txBody>
      </p:sp>
    </p:spTree>
    <p:extLst>
      <p:ext uri="{BB962C8B-B14F-4D97-AF65-F5344CB8AC3E}">
        <p14:creationId xmlns:p14="http://schemas.microsoft.com/office/powerpoint/2010/main" xmlns="" val="17806957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C6CEFE-CB1C-4509-A341-2D03B6B65CF0}" type="slidenum">
              <a:rPr lang="nl-NL" smtClean="0"/>
              <a:pPr/>
              <a:t>68</a:t>
            </a:fld>
            <a:endParaRPr lang="nl-NL"/>
          </a:p>
        </p:txBody>
      </p:sp>
    </p:spTree>
    <p:extLst>
      <p:ext uri="{BB962C8B-B14F-4D97-AF65-F5344CB8AC3E}">
        <p14:creationId xmlns:p14="http://schemas.microsoft.com/office/powerpoint/2010/main" xmlns="" val="709393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spcBef>
                <a:spcPct val="0"/>
              </a:spcBef>
            </a:pPr>
            <a:r>
              <a:rPr lang="en-US" smtClean="0">
                <a:latin typeface="Arial" charset="0"/>
                <a:cs typeface="Arial" charset="0"/>
              </a:rPr>
              <a:t>Is the information or internet era: the world dominated by the internet. The creative class is the driving force of society.</a:t>
            </a:r>
            <a:endParaRPr lang="nl-NL" smtClean="0">
              <a:latin typeface="Arial" charset="0"/>
              <a:cs typeface="Arial" charset="0"/>
            </a:endParaRPr>
          </a:p>
          <a:p>
            <a:pPr eaLnBrk="1" hangingPunct="1"/>
            <a:endParaRPr lang="nl-NL" smtClean="0">
              <a:latin typeface="Arial" charset="0"/>
              <a:cs typeface="Arial" charset="0"/>
            </a:endParaRPr>
          </a:p>
        </p:txBody>
      </p:sp>
      <p:sp>
        <p:nvSpPr>
          <p:cNvPr id="76804" name="Slide Number Placeholder 3"/>
          <p:cNvSpPr>
            <a:spLocks noGrp="1"/>
          </p:cNvSpPr>
          <p:nvPr>
            <p:ph type="sldNum" sz="quarter" idx="5"/>
          </p:nvPr>
        </p:nvSpPr>
        <p:spPr>
          <a:noFill/>
        </p:spPr>
        <p:txBody>
          <a:bodyPr/>
          <a:lstStyle/>
          <a:p>
            <a:fld id="{1BA48E5B-200B-49B8-98DB-671BD16BBED6}" type="slidenum">
              <a:rPr lang="nl-NL" smtClean="0">
                <a:latin typeface="Arial" charset="0"/>
                <a:cs typeface="Arial" charset="0"/>
              </a:rPr>
              <a:pPr/>
              <a:t>7</a:t>
            </a:fld>
            <a:endParaRPr lang="nl-NL" smtClean="0">
              <a:latin typeface="Arial" charset="0"/>
              <a:cs typeface="Arial" charset="0"/>
            </a:endParaRPr>
          </a:p>
        </p:txBody>
      </p:sp>
    </p:spTree>
    <p:extLst>
      <p:ext uri="{BB962C8B-B14F-4D97-AF65-F5344CB8AC3E}">
        <p14:creationId xmlns:p14="http://schemas.microsoft.com/office/powerpoint/2010/main" xmlns="" val="59651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E634E2-02E8-440B-8BCB-0064390D7C8B}" type="slidenum">
              <a:rPr lang="nl-NL" smtClean="0"/>
              <a:pPr/>
              <a:t>8</a:t>
            </a:fld>
            <a:endParaRPr lang="nl-NL"/>
          </a:p>
        </p:txBody>
      </p:sp>
    </p:spTree>
    <p:extLst>
      <p:ext uri="{BB962C8B-B14F-4D97-AF65-F5344CB8AC3E}">
        <p14:creationId xmlns:p14="http://schemas.microsoft.com/office/powerpoint/2010/main" xmlns="" val="1189641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nl-NL" dirty="0" smtClean="0"/>
              <a:t>Individuele </a:t>
            </a:r>
            <a:r>
              <a:rPr lang="nl-NL" dirty="0" err="1" smtClean="0"/>
              <a:t>empowerment</a:t>
            </a:r>
            <a:r>
              <a:rPr lang="nl-NL" dirty="0" smtClean="0"/>
              <a:t>. Dit groeit door </a:t>
            </a:r>
            <a:r>
              <a:rPr lang="nl-NL" dirty="0" err="1" smtClean="0"/>
              <a:t>armoede-reductie</a:t>
            </a:r>
            <a:r>
              <a:rPr lang="nl-NL" dirty="0" smtClean="0"/>
              <a:t>, groei van de middenklasse, onderwijs, technologie en vooruitgang in de gezondheidszorg. </a:t>
            </a:r>
          </a:p>
          <a:p>
            <a:pPr lvl="1"/>
            <a:r>
              <a:rPr lang="nl-NL" dirty="0" smtClean="0"/>
              <a:t>Diffusie van macht. Hegemonie verdwijnt: macht verschuift naar nieuwe netwerken en coalities in een multipolaire wereld.</a:t>
            </a:r>
          </a:p>
          <a:p>
            <a:pPr lvl="1"/>
            <a:r>
              <a:rPr lang="nl-NL" dirty="0" smtClean="0"/>
              <a:t>Demografische verschuivingen. De economische groei zal afnemen in landen met een vergrijzende bevolking, 60% van de wereldbevolking zal wonen in urbane gebieden, migratie zal toenemen. </a:t>
            </a:r>
          </a:p>
          <a:p>
            <a:pPr lvl="1"/>
            <a:r>
              <a:rPr lang="nl-NL" dirty="0" err="1" smtClean="0"/>
              <a:t>Voedsel-</a:t>
            </a:r>
            <a:r>
              <a:rPr lang="nl-NL" dirty="0" smtClean="0"/>
              <a:t>, water- en energieketen. Door bevolkingsgroei zal de vraag naar deze producten toenemen. </a:t>
            </a:r>
          </a:p>
          <a:p>
            <a:endParaRPr lang="en-US" dirty="0"/>
          </a:p>
        </p:txBody>
      </p:sp>
      <p:sp>
        <p:nvSpPr>
          <p:cNvPr id="4" name="Slide Number Placeholder 3"/>
          <p:cNvSpPr>
            <a:spLocks noGrp="1"/>
          </p:cNvSpPr>
          <p:nvPr>
            <p:ph type="sldNum" sz="quarter" idx="10"/>
          </p:nvPr>
        </p:nvSpPr>
        <p:spPr/>
        <p:txBody>
          <a:bodyPr/>
          <a:lstStyle/>
          <a:p>
            <a:fld id="{1EC6CEFE-CB1C-4509-A341-2D03B6B65CF0}" type="slidenum">
              <a:rPr lang="nl-NL" smtClean="0"/>
              <a:pPr/>
              <a:t>9</a:t>
            </a:fld>
            <a:endParaRPr lang="nl-NL"/>
          </a:p>
        </p:txBody>
      </p:sp>
    </p:spTree>
    <p:extLst>
      <p:ext uri="{BB962C8B-B14F-4D97-AF65-F5344CB8AC3E}">
        <p14:creationId xmlns:p14="http://schemas.microsoft.com/office/powerpoint/2010/main" xmlns="" val="1025202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1020"/>
          <p:cNvSpPr>
            <a:spLocks/>
          </p:cNvSpPr>
          <p:nvPr userDrawn="1"/>
        </p:nvSpPr>
        <p:spPr bwMode="auto">
          <a:xfrm>
            <a:off x="4710113" y="1276350"/>
            <a:ext cx="114300" cy="103188"/>
          </a:xfrm>
          <a:custGeom>
            <a:avLst/>
            <a:gdLst/>
            <a:ahLst/>
            <a:cxnLst>
              <a:cxn ang="0">
                <a:pos x="72" y="10"/>
              </a:cxn>
              <a:cxn ang="0">
                <a:pos x="72" y="10"/>
              </a:cxn>
              <a:cxn ang="0">
                <a:pos x="67" y="21"/>
              </a:cxn>
              <a:cxn ang="0">
                <a:pos x="62" y="35"/>
              </a:cxn>
              <a:cxn ang="0">
                <a:pos x="55" y="60"/>
              </a:cxn>
              <a:cxn ang="0">
                <a:pos x="55" y="60"/>
              </a:cxn>
              <a:cxn ang="0">
                <a:pos x="53" y="63"/>
              </a:cxn>
              <a:cxn ang="0">
                <a:pos x="48" y="65"/>
              </a:cxn>
              <a:cxn ang="0">
                <a:pos x="48" y="65"/>
              </a:cxn>
              <a:cxn ang="0">
                <a:pos x="44" y="58"/>
              </a:cxn>
              <a:cxn ang="0">
                <a:pos x="41" y="56"/>
              </a:cxn>
              <a:cxn ang="0">
                <a:pos x="32" y="51"/>
              </a:cxn>
              <a:cxn ang="0">
                <a:pos x="21" y="47"/>
              </a:cxn>
              <a:cxn ang="0">
                <a:pos x="11" y="44"/>
              </a:cxn>
              <a:cxn ang="0">
                <a:pos x="11" y="44"/>
              </a:cxn>
              <a:cxn ang="0">
                <a:pos x="18" y="26"/>
              </a:cxn>
              <a:cxn ang="0">
                <a:pos x="18" y="26"/>
              </a:cxn>
              <a:cxn ang="0">
                <a:pos x="11" y="23"/>
              </a:cxn>
              <a:cxn ang="0">
                <a:pos x="2" y="21"/>
              </a:cxn>
              <a:cxn ang="0">
                <a:pos x="2" y="21"/>
              </a:cxn>
              <a:cxn ang="0">
                <a:pos x="2" y="16"/>
              </a:cxn>
              <a:cxn ang="0">
                <a:pos x="0" y="12"/>
              </a:cxn>
              <a:cxn ang="0">
                <a:pos x="0" y="7"/>
              </a:cxn>
              <a:cxn ang="0">
                <a:pos x="2" y="5"/>
              </a:cxn>
              <a:cxn ang="0">
                <a:pos x="2" y="5"/>
              </a:cxn>
              <a:cxn ang="0">
                <a:pos x="11" y="5"/>
              </a:cxn>
              <a:cxn ang="0">
                <a:pos x="21" y="5"/>
              </a:cxn>
              <a:cxn ang="0">
                <a:pos x="28" y="14"/>
              </a:cxn>
              <a:cxn ang="0">
                <a:pos x="28" y="14"/>
              </a:cxn>
              <a:cxn ang="0">
                <a:pos x="60" y="0"/>
              </a:cxn>
              <a:cxn ang="0">
                <a:pos x="60" y="0"/>
              </a:cxn>
              <a:cxn ang="0">
                <a:pos x="67" y="5"/>
              </a:cxn>
              <a:cxn ang="0">
                <a:pos x="72" y="10"/>
              </a:cxn>
              <a:cxn ang="0">
                <a:pos x="72" y="10"/>
              </a:cxn>
            </a:cxnLst>
            <a:rect l="0" t="0" r="r" b="b"/>
            <a:pathLst>
              <a:path w="72" h="65">
                <a:moveTo>
                  <a:pt x="72" y="10"/>
                </a:moveTo>
                <a:lnTo>
                  <a:pt x="72" y="10"/>
                </a:lnTo>
                <a:lnTo>
                  <a:pt x="67" y="21"/>
                </a:lnTo>
                <a:lnTo>
                  <a:pt x="62" y="35"/>
                </a:lnTo>
                <a:lnTo>
                  <a:pt x="55" y="60"/>
                </a:lnTo>
                <a:lnTo>
                  <a:pt x="55" y="60"/>
                </a:lnTo>
                <a:lnTo>
                  <a:pt x="53" y="63"/>
                </a:lnTo>
                <a:lnTo>
                  <a:pt x="48" y="65"/>
                </a:lnTo>
                <a:lnTo>
                  <a:pt x="48" y="65"/>
                </a:lnTo>
                <a:lnTo>
                  <a:pt x="44" y="58"/>
                </a:lnTo>
                <a:lnTo>
                  <a:pt x="41" y="56"/>
                </a:lnTo>
                <a:lnTo>
                  <a:pt x="32" y="51"/>
                </a:lnTo>
                <a:lnTo>
                  <a:pt x="21" y="47"/>
                </a:lnTo>
                <a:lnTo>
                  <a:pt x="11" y="44"/>
                </a:lnTo>
                <a:lnTo>
                  <a:pt x="11" y="44"/>
                </a:lnTo>
                <a:lnTo>
                  <a:pt x="18" y="26"/>
                </a:lnTo>
                <a:lnTo>
                  <a:pt x="18" y="26"/>
                </a:lnTo>
                <a:lnTo>
                  <a:pt x="11" y="23"/>
                </a:lnTo>
                <a:lnTo>
                  <a:pt x="2" y="21"/>
                </a:lnTo>
                <a:lnTo>
                  <a:pt x="2" y="21"/>
                </a:lnTo>
                <a:lnTo>
                  <a:pt x="2" y="16"/>
                </a:lnTo>
                <a:lnTo>
                  <a:pt x="0" y="12"/>
                </a:lnTo>
                <a:lnTo>
                  <a:pt x="0" y="7"/>
                </a:lnTo>
                <a:lnTo>
                  <a:pt x="2" y="5"/>
                </a:lnTo>
                <a:lnTo>
                  <a:pt x="2" y="5"/>
                </a:lnTo>
                <a:lnTo>
                  <a:pt x="11" y="5"/>
                </a:lnTo>
                <a:lnTo>
                  <a:pt x="21" y="5"/>
                </a:lnTo>
                <a:lnTo>
                  <a:pt x="28" y="14"/>
                </a:lnTo>
                <a:lnTo>
                  <a:pt x="28" y="14"/>
                </a:lnTo>
                <a:lnTo>
                  <a:pt x="60" y="0"/>
                </a:lnTo>
                <a:lnTo>
                  <a:pt x="60" y="0"/>
                </a:lnTo>
                <a:lnTo>
                  <a:pt x="67" y="5"/>
                </a:lnTo>
                <a:lnTo>
                  <a:pt x="72" y="10"/>
                </a:lnTo>
                <a:lnTo>
                  <a:pt x="72" y="1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5" name="Freeform 1021"/>
          <p:cNvSpPr>
            <a:spLocks/>
          </p:cNvSpPr>
          <p:nvPr userDrawn="1"/>
        </p:nvSpPr>
        <p:spPr bwMode="auto">
          <a:xfrm>
            <a:off x="7137400" y="1281113"/>
            <a:ext cx="107950" cy="47625"/>
          </a:xfrm>
          <a:custGeom>
            <a:avLst/>
            <a:gdLst/>
            <a:ahLst/>
            <a:cxnLst>
              <a:cxn ang="0">
                <a:pos x="61" y="4"/>
              </a:cxn>
              <a:cxn ang="0">
                <a:pos x="68" y="13"/>
              </a:cxn>
              <a:cxn ang="0">
                <a:pos x="68" y="13"/>
              </a:cxn>
              <a:cxn ang="0">
                <a:pos x="63" y="30"/>
              </a:cxn>
              <a:cxn ang="0">
                <a:pos x="63" y="30"/>
              </a:cxn>
              <a:cxn ang="0">
                <a:pos x="0" y="25"/>
              </a:cxn>
              <a:cxn ang="0">
                <a:pos x="0" y="7"/>
              </a:cxn>
              <a:cxn ang="0">
                <a:pos x="14" y="0"/>
              </a:cxn>
              <a:cxn ang="0">
                <a:pos x="14" y="0"/>
              </a:cxn>
              <a:cxn ang="0">
                <a:pos x="26" y="2"/>
              </a:cxn>
              <a:cxn ang="0">
                <a:pos x="37" y="7"/>
              </a:cxn>
              <a:cxn ang="0">
                <a:pos x="49" y="9"/>
              </a:cxn>
              <a:cxn ang="0">
                <a:pos x="54" y="7"/>
              </a:cxn>
              <a:cxn ang="0">
                <a:pos x="61" y="4"/>
              </a:cxn>
              <a:cxn ang="0">
                <a:pos x="61" y="4"/>
              </a:cxn>
            </a:cxnLst>
            <a:rect l="0" t="0" r="r" b="b"/>
            <a:pathLst>
              <a:path w="68" h="30">
                <a:moveTo>
                  <a:pt x="61" y="4"/>
                </a:moveTo>
                <a:lnTo>
                  <a:pt x="68" y="13"/>
                </a:lnTo>
                <a:lnTo>
                  <a:pt x="68" y="13"/>
                </a:lnTo>
                <a:lnTo>
                  <a:pt x="63" y="30"/>
                </a:lnTo>
                <a:lnTo>
                  <a:pt x="63" y="30"/>
                </a:lnTo>
                <a:lnTo>
                  <a:pt x="0" y="25"/>
                </a:lnTo>
                <a:lnTo>
                  <a:pt x="0" y="7"/>
                </a:lnTo>
                <a:lnTo>
                  <a:pt x="14" y="0"/>
                </a:lnTo>
                <a:lnTo>
                  <a:pt x="14" y="0"/>
                </a:lnTo>
                <a:lnTo>
                  <a:pt x="26" y="2"/>
                </a:lnTo>
                <a:lnTo>
                  <a:pt x="37" y="7"/>
                </a:lnTo>
                <a:lnTo>
                  <a:pt x="49" y="9"/>
                </a:lnTo>
                <a:lnTo>
                  <a:pt x="54" y="7"/>
                </a:lnTo>
                <a:lnTo>
                  <a:pt x="61" y="4"/>
                </a:lnTo>
                <a:lnTo>
                  <a:pt x="61" y="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6" name="Freeform 1022"/>
          <p:cNvSpPr>
            <a:spLocks/>
          </p:cNvSpPr>
          <p:nvPr userDrawn="1"/>
        </p:nvSpPr>
        <p:spPr bwMode="auto">
          <a:xfrm>
            <a:off x="2211388" y="1287463"/>
            <a:ext cx="169862" cy="84137"/>
          </a:xfrm>
          <a:custGeom>
            <a:avLst/>
            <a:gdLst/>
            <a:ahLst/>
            <a:cxnLst>
              <a:cxn ang="0">
                <a:pos x="67" y="5"/>
              </a:cxn>
              <a:cxn ang="0">
                <a:pos x="67" y="5"/>
              </a:cxn>
              <a:cxn ang="0">
                <a:pos x="70" y="12"/>
              </a:cxn>
              <a:cxn ang="0">
                <a:pos x="72" y="14"/>
              </a:cxn>
              <a:cxn ang="0">
                <a:pos x="74" y="16"/>
              </a:cxn>
              <a:cxn ang="0">
                <a:pos x="83" y="19"/>
              </a:cxn>
              <a:cxn ang="0">
                <a:pos x="102" y="3"/>
              </a:cxn>
              <a:cxn ang="0">
                <a:pos x="107" y="3"/>
              </a:cxn>
              <a:cxn ang="0">
                <a:pos x="107" y="3"/>
              </a:cxn>
              <a:cxn ang="0">
                <a:pos x="100" y="28"/>
              </a:cxn>
              <a:cxn ang="0">
                <a:pos x="100" y="28"/>
              </a:cxn>
              <a:cxn ang="0">
                <a:pos x="102" y="35"/>
              </a:cxn>
              <a:cxn ang="0">
                <a:pos x="102" y="35"/>
              </a:cxn>
              <a:cxn ang="0">
                <a:pos x="93" y="42"/>
              </a:cxn>
              <a:cxn ang="0">
                <a:pos x="42" y="44"/>
              </a:cxn>
              <a:cxn ang="0">
                <a:pos x="5" y="53"/>
              </a:cxn>
              <a:cxn ang="0">
                <a:pos x="5" y="53"/>
              </a:cxn>
              <a:cxn ang="0">
                <a:pos x="0" y="51"/>
              </a:cxn>
              <a:cxn ang="0">
                <a:pos x="14" y="42"/>
              </a:cxn>
              <a:cxn ang="0">
                <a:pos x="28" y="42"/>
              </a:cxn>
              <a:cxn ang="0">
                <a:pos x="37" y="33"/>
              </a:cxn>
              <a:cxn ang="0">
                <a:pos x="37" y="33"/>
              </a:cxn>
              <a:cxn ang="0">
                <a:pos x="37" y="30"/>
              </a:cxn>
              <a:cxn ang="0">
                <a:pos x="35" y="30"/>
              </a:cxn>
              <a:cxn ang="0">
                <a:pos x="30" y="28"/>
              </a:cxn>
              <a:cxn ang="0">
                <a:pos x="30" y="28"/>
              </a:cxn>
              <a:cxn ang="0">
                <a:pos x="26" y="23"/>
              </a:cxn>
              <a:cxn ang="0">
                <a:pos x="19" y="23"/>
              </a:cxn>
              <a:cxn ang="0">
                <a:pos x="5" y="23"/>
              </a:cxn>
              <a:cxn ang="0">
                <a:pos x="28" y="0"/>
              </a:cxn>
              <a:cxn ang="0">
                <a:pos x="67" y="5"/>
              </a:cxn>
            </a:cxnLst>
            <a:rect l="0" t="0" r="r" b="b"/>
            <a:pathLst>
              <a:path w="107" h="53">
                <a:moveTo>
                  <a:pt x="67" y="5"/>
                </a:moveTo>
                <a:lnTo>
                  <a:pt x="67" y="5"/>
                </a:lnTo>
                <a:lnTo>
                  <a:pt x="70" y="12"/>
                </a:lnTo>
                <a:lnTo>
                  <a:pt x="72" y="14"/>
                </a:lnTo>
                <a:lnTo>
                  <a:pt x="74" y="16"/>
                </a:lnTo>
                <a:lnTo>
                  <a:pt x="83" y="19"/>
                </a:lnTo>
                <a:lnTo>
                  <a:pt x="102" y="3"/>
                </a:lnTo>
                <a:lnTo>
                  <a:pt x="107" y="3"/>
                </a:lnTo>
                <a:lnTo>
                  <a:pt x="107" y="3"/>
                </a:lnTo>
                <a:lnTo>
                  <a:pt x="100" y="28"/>
                </a:lnTo>
                <a:lnTo>
                  <a:pt x="100" y="28"/>
                </a:lnTo>
                <a:lnTo>
                  <a:pt x="102" y="35"/>
                </a:lnTo>
                <a:lnTo>
                  <a:pt x="102" y="35"/>
                </a:lnTo>
                <a:lnTo>
                  <a:pt x="93" y="42"/>
                </a:lnTo>
                <a:lnTo>
                  <a:pt x="42" y="44"/>
                </a:lnTo>
                <a:lnTo>
                  <a:pt x="5" y="53"/>
                </a:lnTo>
                <a:lnTo>
                  <a:pt x="5" y="53"/>
                </a:lnTo>
                <a:lnTo>
                  <a:pt x="0" y="51"/>
                </a:lnTo>
                <a:lnTo>
                  <a:pt x="14" y="42"/>
                </a:lnTo>
                <a:lnTo>
                  <a:pt x="28" y="42"/>
                </a:lnTo>
                <a:lnTo>
                  <a:pt x="37" y="33"/>
                </a:lnTo>
                <a:lnTo>
                  <a:pt x="37" y="33"/>
                </a:lnTo>
                <a:lnTo>
                  <a:pt x="37" y="30"/>
                </a:lnTo>
                <a:lnTo>
                  <a:pt x="35" y="30"/>
                </a:lnTo>
                <a:lnTo>
                  <a:pt x="30" y="28"/>
                </a:lnTo>
                <a:lnTo>
                  <a:pt x="30" y="28"/>
                </a:lnTo>
                <a:lnTo>
                  <a:pt x="26" y="23"/>
                </a:lnTo>
                <a:lnTo>
                  <a:pt x="19" y="23"/>
                </a:lnTo>
                <a:lnTo>
                  <a:pt x="5" y="23"/>
                </a:lnTo>
                <a:lnTo>
                  <a:pt x="28" y="0"/>
                </a:lnTo>
                <a:lnTo>
                  <a:pt x="67"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7" name="Freeform 1023"/>
          <p:cNvSpPr>
            <a:spLocks/>
          </p:cNvSpPr>
          <p:nvPr userDrawn="1"/>
        </p:nvSpPr>
        <p:spPr bwMode="auto">
          <a:xfrm>
            <a:off x="2641600" y="1298575"/>
            <a:ext cx="301625" cy="95250"/>
          </a:xfrm>
          <a:custGeom>
            <a:avLst/>
            <a:gdLst/>
            <a:ahLst/>
            <a:cxnLst>
              <a:cxn ang="0">
                <a:pos x="190" y="21"/>
              </a:cxn>
              <a:cxn ang="0">
                <a:pos x="190" y="21"/>
              </a:cxn>
              <a:cxn ang="0">
                <a:pos x="187" y="33"/>
              </a:cxn>
              <a:cxn ang="0">
                <a:pos x="183" y="37"/>
              </a:cxn>
              <a:cxn ang="0">
                <a:pos x="178" y="39"/>
              </a:cxn>
              <a:cxn ang="0">
                <a:pos x="178" y="39"/>
              </a:cxn>
              <a:cxn ang="0">
                <a:pos x="146" y="33"/>
              </a:cxn>
              <a:cxn ang="0">
                <a:pos x="146" y="33"/>
              </a:cxn>
              <a:cxn ang="0">
                <a:pos x="146" y="35"/>
              </a:cxn>
              <a:cxn ang="0">
                <a:pos x="150" y="49"/>
              </a:cxn>
              <a:cxn ang="0">
                <a:pos x="150" y="49"/>
              </a:cxn>
              <a:cxn ang="0">
                <a:pos x="129" y="53"/>
              </a:cxn>
              <a:cxn ang="0">
                <a:pos x="129" y="53"/>
              </a:cxn>
              <a:cxn ang="0">
                <a:pos x="127" y="58"/>
              </a:cxn>
              <a:cxn ang="0">
                <a:pos x="127" y="58"/>
              </a:cxn>
              <a:cxn ang="0">
                <a:pos x="125" y="58"/>
              </a:cxn>
              <a:cxn ang="0">
                <a:pos x="102" y="51"/>
              </a:cxn>
              <a:cxn ang="0">
                <a:pos x="60" y="60"/>
              </a:cxn>
              <a:cxn ang="0">
                <a:pos x="0" y="51"/>
              </a:cxn>
              <a:cxn ang="0">
                <a:pos x="0" y="51"/>
              </a:cxn>
              <a:cxn ang="0">
                <a:pos x="2" y="39"/>
              </a:cxn>
              <a:cxn ang="0">
                <a:pos x="5" y="28"/>
              </a:cxn>
              <a:cxn ang="0">
                <a:pos x="5" y="19"/>
              </a:cxn>
              <a:cxn ang="0">
                <a:pos x="5" y="12"/>
              </a:cxn>
              <a:cxn ang="0">
                <a:pos x="0" y="7"/>
              </a:cxn>
              <a:cxn ang="0">
                <a:pos x="7" y="0"/>
              </a:cxn>
              <a:cxn ang="0">
                <a:pos x="7" y="0"/>
              </a:cxn>
              <a:cxn ang="0">
                <a:pos x="14" y="2"/>
              </a:cxn>
              <a:cxn ang="0">
                <a:pos x="18" y="5"/>
              </a:cxn>
              <a:cxn ang="0">
                <a:pos x="25" y="9"/>
              </a:cxn>
              <a:cxn ang="0">
                <a:pos x="30" y="9"/>
              </a:cxn>
              <a:cxn ang="0">
                <a:pos x="30" y="9"/>
              </a:cxn>
              <a:cxn ang="0">
                <a:pos x="28" y="35"/>
              </a:cxn>
              <a:cxn ang="0">
                <a:pos x="28" y="37"/>
              </a:cxn>
              <a:cxn ang="0">
                <a:pos x="90" y="42"/>
              </a:cxn>
              <a:cxn ang="0">
                <a:pos x="139" y="37"/>
              </a:cxn>
              <a:cxn ang="0">
                <a:pos x="141" y="35"/>
              </a:cxn>
              <a:cxn ang="0">
                <a:pos x="141" y="35"/>
              </a:cxn>
              <a:cxn ang="0">
                <a:pos x="139" y="23"/>
              </a:cxn>
              <a:cxn ang="0">
                <a:pos x="136" y="12"/>
              </a:cxn>
              <a:cxn ang="0">
                <a:pos x="111" y="12"/>
              </a:cxn>
              <a:cxn ang="0">
                <a:pos x="92" y="21"/>
              </a:cxn>
              <a:cxn ang="0">
                <a:pos x="92" y="21"/>
              </a:cxn>
              <a:cxn ang="0">
                <a:pos x="76" y="14"/>
              </a:cxn>
              <a:cxn ang="0">
                <a:pos x="76" y="14"/>
              </a:cxn>
              <a:cxn ang="0">
                <a:pos x="81" y="12"/>
              </a:cxn>
              <a:cxn ang="0">
                <a:pos x="81" y="7"/>
              </a:cxn>
              <a:cxn ang="0">
                <a:pos x="83" y="0"/>
              </a:cxn>
              <a:cxn ang="0">
                <a:pos x="185" y="0"/>
              </a:cxn>
              <a:cxn ang="0">
                <a:pos x="190" y="21"/>
              </a:cxn>
            </a:cxnLst>
            <a:rect l="0" t="0" r="r" b="b"/>
            <a:pathLst>
              <a:path w="190" h="60">
                <a:moveTo>
                  <a:pt x="190" y="21"/>
                </a:moveTo>
                <a:lnTo>
                  <a:pt x="190" y="21"/>
                </a:lnTo>
                <a:lnTo>
                  <a:pt x="187" y="33"/>
                </a:lnTo>
                <a:lnTo>
                  <a:pt x="183" y="37"/>
                </a:lnTo>
                <a:lnTo>
                  <a:pt x="178" y="39"/>
                </a:lnTo>
                <a:lnTo>
                  <a:pt x="178" y="39"/>
                </a:lnTo>
                <a:lnTo>
                  <a:pt x="146" y="33"/>
                </a:lnTo>
                <a:lnTo>
                  <a:pt x="146" y="33"/>
                </a:lnTo>
                <a:lnTo>
                  <a:pt x="146" y="35"/>
                </a:lnTo>
                <a:lnTo>
                  <a:pt x="150" y="49"/>
                </a:lnTo>
                <a:lnTo>
                  <a:pt x="150" y="49"/>
                </a:lnTo>
                <a:lnTo>
                  <a:pt x="129" y="53"/>
                </a:lnTo>
                <a:lnTo>
                  <a:pt x="129" y="53"/>
                </a:lnTo>
                <a:lnTo>
                  <a:pt x="127" y="58"/>
                </a:lnTo>
                <a:lnTo>
                  <a:pt x="127" y="58"/>
                </a:lnTo>
                <a:lnTo>
                  <a:pt x="125" y="58"/>
                </a:lnTo>
                <a:lnTo>
                  <a:pt x="102" y="51"/>
                </a:lnTo>
                <a:lnTo>
                  <a:pt x="60" y="60"/>
                </a:lnTo>
                <a:lnTo>
                  <a:pt x="0" y="51"/>
                </a:lnTo>
                <a:lnTo>
                  <a:pt x="0" y="51"/>
                </a:lnTo>
                <a:lnTo>
                  <a:pt x="2" y="39"/>
                </a:lnTo>
                <a:lnTo>
                  <a:pt x="5" y="28"/>
                </a:lnTo>
                <a:lnTo>
                  <a:pt x="5" y="19"/>
                </a:lnTo>
                <a:lnTo>
                  <a:pt x="5" y="12"/>
                </a:lnTo>
                <a:lnTo>
                  <a:pt x="0" y="7"/>
                </a:lnTo>
                <a:lnTo>
                  <a:pt x="7" y="0"/>
                </a:lnTo>
                <a:lnTo>
                  <a:pt x="7" y="0"/>
                </a:lnTo>
                <a:lnTo>
                  <a:pt x="14" y="2"/>
                </a:lnTo>
                <a:lnTo>
                  <a:pt x="18" y="5"/>
                </a:lnTo>
                <a:lnTo>
                  <a:pt x="25" y="9"/>
                </a:lnTo>
                <a:lnTo>
                  <a:pt x="30" y="9"/>
                </a:lnTo>
                <a:lnTo>
                  <a:pt x="30" y="9"/>
                </a:lnTo>
                <a:lnTo>
                  <a:pt x="28" y="35"/>
                </a:lnTo>
                <a:lnTo>
                  <a:pt x="28" y="37"/>
                </a:lnTo>
                <a:lnTo>
                  <a:pt x="90" y="42"/>
                </a:lnTo>
                <a:lnTo>
                  <a:pt x="139" y="37"/>
                </a:lnTo>
                <a:lnTo>
                  <a:pt x="141" y="35"/>
                </a:lnTo>
                <a:lnTo>
                  <a:pt x="141" y="35"/>
                </a:lnTo>
                <a:lnTo>
                  <a:pt x="139" y="23"/>
                </a:lnTo>
                <a:lnTo>
                  <a:pt x="136" y="12"/>
                </a:lnTo>
                <a:lnTo>
                  <a:pt x="111" y="12"/>
                </a:lnTo>
                <a:lnTo>
                  <a:pt x="92" y="21"/>
                </a:lnTo>
                <a:lnTo>
                  <a:pt x="92" y="21"/>
                </a:lnTo>
                <a:lnTo>
                  <a:pt x="76" y="14"/>
                </a:lnTo>
                <a:lnTo>
                  <a:pt x="76" y="14"/>
                </a:lnTo>
                <a:lnTo>
                  <a:pt x="81" y="12"/>
                </a:lnTo>
                <a:lnTo>
                  <a:pt x="81" y="7"/>
                </a:lnTo>
                <a:lnTo>
                  <a:pt x="83" y="0"/>
                </a:lnTo>
                <a:lnTo>
                  <a:pt x="185" y="0"/>
                </a:lnTo>
                <a:lnTo>
                  <a:pt x="190" y="21"/>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8" name="Freeform 1024"/>
          <p:cNvSpPr>
            <a:spLocks/>
          </p:cNvSpPr>
          <p:nvPr userDrawn="1"/>
        </p:nvSpPr>
        <p:spPr bwMode="auto">
          <a:xfrm>
            <a:off x="7299325" y="1298575"/>
            <a:ext cx="80963" cy="19050"/>
          </a:xfrm>
          <a:custGeom>
            <a:avLst/>
            <a:gdLst/>
            <a:ahLst/>
            <a:cxnLst>
              <a:cxn ang="0">
                <a:pos x="49" y="7"/>
              </a:cxn>
              <a:cxn ang="0">
                <a:pos x="49" y="7"/>
              </a:cxn>
              <a:cxn ang="0">
                <a:pos x="26" y="12"/>
              </a:cxn>
              <a:cxn ang="0">
                <a:pos x="14" y="12"/>
              </a:cxn>
              <a:cxn ang="0">
                <a:pos x="3" y="12"/>
              </a:cxn>
              <a:cxn ang="0">
                <a:pos x="3" y="12"/>
              </a:cxn>
              <a:cxn ang="0">
                <a:pos x="0" y="2"/>
              </a:cxn>
              <a:cxn ang="0">
                <a:pos x="5" y="0"/>
              </a:cxn>
              <a:cxn ang="0">
                <a:pos x="51" y="5"/>
              </a:cxn>
              <a:cxn ang="0">
                <a:pos x="49" y="7"/>
              </a:cxn>
            </a:cxnLst>
            <a:rect l="0" t="0" r="r" b="b"/>
            <a:pathLst>
              <a:path w="51" h="12">
                <a:moveTo>
                  <a:pt x="49" y="7"/>
                </a:moveTo>
                <a:lnTo>
                  <a:pt x="49" y="7"/>
                </a:lnTo>
                <a:lnTo>
                  <a:pt x="26" y="12"/>
                </a:lnTo>
                <a:lnTo>
                  <a:pt x="14" y="12"/>
                </a:lnTo>
                <a:lnTo>
                  <a:pt x="3" y="12"/>
                </a:lnTo>
                <a:lnTo>
                  <a:pt x="3" y="12"/>
                </a:lnTo>
                <a:lnTo>
                  <a:pt x="0" y="2"/>
                </a:lnTo>
                <a:lnTo>
                  <a:pt x="5" y="0"/>
                </a:lnTo>
                <a:lnTo>
                  <a:pt x="51" y="5"/>
                </a:lnTo>
                <a:lnTo>
                  <a:pt x="49"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9" name="Freeform 1025"/>
          <p:cNvSpPr>
            <a:spLocks/>
          </p:cNvSpPr>
          <p:nvPr userDrawn="1"/>
        </p:nvSpPr>
        <p:spPr bwMode="auto">
          <a:xfrm>
            <a:off x="2476500" y="1301750"/>
            <a:ext cx="84138" cy="55563"/>
          </a:xfrm>
          <a:custGeom>
            <a:avLst/>
            <a:gdLst/>
            <a:ahLst/>
            <a:cxnLst>
              <a:cxn ang="0">
                <a:pos x="53" y="7"/>
              </a:cxn>
              <a:cxn ang="0">
                <a:pos x="53" y="7"/>
              </a:cxn>
              <a:cxn ang="0">
                <a:pos x="48" y="17"/>
              </a:cxn>
              <a:cxn ang="0">
                <a:pos x="16" y="35"/>
              </a:cxn>
              <a:cxn ang="0">
                <a:pos x="16" y="35"/>
              </a:cxn>
              <a:cxn ang="0">
                <a:pos x="7" y="33"/>
              </a:cxn>
              <a:cxn ang="0">
                <a:pos x="2" y="31"/>
              </a:cxn>
              <a:cxn ang="0">
                <a:pos x="0" y="26"/>
              </a:cxn>
              <a:cxn ang="0">
                <a:pos x="0" y="26"/>
              </a:cxn>
              <a:cxn ang="0">
                <a:pos x="9" y="17"/>
              </a:cxn>
              <a:cxn ang="0">
                <a:pos x="18" y="10"/>
              </a:cxn>
              <a:cxn ang="0">
                <a:pos x="37" y="0"/>
              </a:cxn>
              <a:cxn ang="0">
                <a:pos x="37" y="0"/>
              </a:cxn>
              <a:cxn ang="0">
                <a:pos x="46" y="3"/>
              </a:cxn>
              <a:cxn ang="0">
                <a:pos x="53" y="7"/>
              </a:cxn>
              <a:cxn ang="0">
                <a:pos x="53" y="7"/>
              </a:cxn>
            </a:cxnLst>
            <a:rect l="0" t="0" r="r" b="b"/>
            <a:pathLst>
              <a:path w="53" h="35">
                <a:moveTo>
                  <a:pt x="53" y="7"/>
                </a:moveTo>
                <a:lnTo>
                  <a:pt x="53" y="7"/>
                </a:lnTo>
                <a:lnTo>
                  <a:pt x="48" y="17"/>
                </a:lnTo>
                <a:lnTo>
                  <a:pt x="16" y="35"/>
                </a:lnTo>
                <a:lnTo>
                  <a:pt x="16" y="35"/>
                </a:lnTo>
                <a:lnTo>
                  <a:pt x="7" y="33"/>
                </a:lnTo>
                <a:lnTo>
                  <a:pt x="2" y="31"/>
                </a:lnTo>
                <a:lnTo>
                  <a:pt x="0" y="26"/>
                </a:lnTo>
                <a:lnTo>
                  <a:pt x="0" y="26"/>
                </a:lnTo>
                <a:lnTo>
                  <a:pt x="9" y="17"/>
                </a:lnTo>
                <a:lnTo>
                  <a:pt x="18" y="10"/>
                </a:lnTo>
                <a:lnTo>
                  <a:pt x="37" y="0"/>
                </a:lnTo>
                <a:lnTo>
                  <a:pt x="37" y="0"/>
                </a:lnTo>
                <a:lnTo>
                  <a:pt x="46" y="3"/>
                </a:lnTo>
                <a:lnTo>
                  <a:pt x="53" y="7"/>
                </a:lnTo>
                <a:lnTo>
                  <a:pt x="53"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0" name="Freeform 1026"/>
          <p:cNvSpPr>
            <a:spLocks/>
          </p:cNvSpPr>
          <p:nvPr userDrawn="1"/>
        </p:nvSpPr>
        <p:spPr bwMode="auto">
          <a:xfrm>
            <a:off x="3097213" y="1301750"/>
            <a:ext cx="1017587" cy="661988"/>
          </a:xfrm>
          <a:custGeom>
            <a:avLst/>
            <a:gdLst/>
            <a:ahLst/>
            <a:cxnLst>
              <a:cxn ang="0">
                <a:pos x="551" y="28"/>
              </a:cxn>
              <a:cxn ang="0">
                <a:pos x="553" y="42"/>
              </a:cxn>
              <a:cxn ang="0">
                <a:pos x="562" y="49"/>
              </a:cxn>
              <a:cxn ang="0">
                <a:pos x="618" y="24"/>
              </a:cxn>
              <a:cxn ang="0">
                <a:pos x="597" y="49"/>
              </a:cxn>
              <a:cxn ang="0">
                <a:pos x="608" y="88"/>
              </a:cxn>
              <a:cxn ang="0">
                <a:pos x="590" y="84"/>
              </a:cxn>
              <a:cxn ang="0">
                <a:pos x="583" y="81"/>
              </a:cxn>
              <a:cxn ang="0">
                <a:pos x="590" y="128"/>
              </a:cxn>
              <a:cxn ang="0">
                <a:pos x="555" y="118"/>
              </a:cxn>
              <a:cxn ang="0">
                <a:pos x="532" y="123"/>
              </a:cxn>
              <a:cxn ang="0">
                <a:pos x="511" y="128"/>
              </a:cxn>
              <a:cxn ang="0">
                <a:pos x="514" y="153"/>
              </a:cxn>
              <a:cxn ang="0">
                <a:pos x="537" y="181"/>
              </a:cxn>
              <a:cxn ang="0">
                <a:pos x="502" y="162"/>
              </a:cxn>
              <a:cxn ang="0">
                <a:pos x="493" y="149"/>
              </a:cxn>
              <a:cxn ang="0">
                <a:pos x="479" y="151"/>
              </a:cxn>
              <a:cxn ang="0">
                <a:pos x="472" y="162"/>
              </a:cxn>
              <a:cxn ang="0">
                <a:pos x="495" y="169"/>
              </a:cxn>
              <a:cxn ang="0">
                <a:pos x="453" y="190"/>
              </a:cxn>
              <a:cxn ang="0">
                <a:pos x="467" y="206"/>
              </a:cxn>
              <a:cxn ang="0">
                <a:pos x="537" y="213"/>
              </a:cxn>
              <a:cxn ang="0">
                <a:pos x="426" y="230"/>
              </a:cxn>
              <a:cxn ang="0">
                <a:pos x="328" y="283"/>
              </a:cxn>
              <a:cxn ang="0">
                <a:pos x="301" y="287"/>
              </a:cxn>
              <a:cxn ang="0">
                <a:pos x="285" y="285"/>
              </a:cxn>
              <a:cxn ang="0">
                <a:pos x="273" y="280"/>
              </a:cxn>
              <a:cxn ang="0">
                <a:pos x="241" y="301"/>
              </a:cxn>
              <a:cxn ang="0">
                <a:pos x="238" y="315"/>
              </a:cxn>
              <a:cxn ang="0">
                <a:pos x="241" y="334"/>
              </a:cxn>
              <a:cxn ang="0">
                <a:pos x="199" y="364"/>
              </a:cxn>
              <a:cxn ang="0">
                <a:pos x="190" y="375"/>
              </a:cxn>
              <a:cxn ang="0">
                <a:pos x="141" y="417"/>
              </a:cxn>
              <a:cxn ang="0">
                <a:pos x="136" y="396"/>
              </a:cxn>
              <a:cxn ang="0">
                <a:pos x="125" y="378"/>
              </a:cxn>
              <a:cxn ang="0">
                <a:pos x="111" y="385"/>
              </a:cxn>
              <a:cxn ang="0">
                <a:pos x="85" y="378"/>
              </a:cxn>
              <a:cxn ang="0">
                <a:pos x="83" y="361"/>
              </a:cxn>
              <a:cxn ang="0">
                <a:pos x="83" y="334"/>
              </a:cxn>
              <a:cxn ang="0">
                <a:pos x="83" y="315"/>
              </a:cxn>
              <a:cxn ang="0">
                <a:pos x="79" y="306"/>
              </a:cxn>
              <a:cxn ang="0">
                <a:pos x="81" y="274"/>
              </a:cxn>
              <a:cxn ang="0">
                <a:pos x="90" y="253"/>
              </a:cxn>
              <a:cxn ang="0">
                <a:pos x="95" y="232"/>
              </a:cxn>
              <a:cxn ang="0">
                <a:pos x="123" y="227"/>
              </a:cxn>
              <a:cxn ang="0">
                <a:pos x="155" y="156"/>
              </a:cxn>
              <a:cxn ang="0">
                <a:pos x="157" y="149"/>
              </a:cxn>
              <a:cxn ang="0">
                <a:pos x="155" y="132"/>
              </a:cxn>
              <a:cxn ang="0">
                <a:pos x="148" y="123"/>
              </a:cxn>
              <a:cxn ang="0">
                <a:pos x="136" y="84"/>
              </a:cxn>
              <a:cxn ang="0">
                <a:pos x="23" y="35"/>
              </a:cxn>
              <a:cxn ang="0">
                <a:pos x="0" y="17"/>
              </a:cxn>
              <a:cxn ang="0">
                <a:pos x="46" y="17"/>
              </a:cxn>
              <a:cxn ang="0">
                <a:pos x="55" y="3"/>
              </a:cxn>
            </a:cxnLst>
            <a:rect l="0" t="0" r="r" b="b"/>
            <a:pathLst>
              <a:path w="641" h="417">
                <a:moveTo>
                  <a:pt x="641" y="3"/>
                </a:moveTo>
                <a:lnTo>
                  <a:pt x="634" y="7"/>
                </a:lnTo>
                <a:lnTo>
                  <a:pt x="588" y="3"/>
                </a:lnTo>
                <a:lnTo>
                  <a:pt x="551" y="28"/>
                </a:lnTo>
                <a:lnTo>
                  <a:pt x="551" y="28"/>
                </a:lnTo>
                <a:lnTo>
                  <a:pt x="551" y="35"/>
                </a:lnTo>
                <a:lnTo>
                  <a:pt x="553" y="42"/>
                </a:lnTo>
                <a:lnTo>
                  <a:pt x="553" y="42"/>
                </a:lnTo>
                <a:lnTo>
                  <a:pt x="558" y="47"/>
                </a:lnTo>
                <a:lnTo>
                  <a:pt x="560" y="49"/>
                </a:lnTo>
                <a:lnTo>
                  <a:pt x="562" y="49"/>
                </a:lnTo>
                <a:lnTo>
                  <a:pt x="562" y="49"/>
                </a:lnTo>
                <a:lnTo>
                  <a:pt x="583" y="37"/>
                </a:lnTo>
                <a:lnTo>
                  <a:pt x="595" y="31"/>
                </a:lnTo>
                <a:lnTo>
                  <a:pt x="604" y="24"/>
                </a:lnTo>
                <a:lnTo>
                  <a:pt x="618" y="24"/>
                </a:lnTo>
                <a:lnTo>
                  <a:pt x="618" y="33"/>
                </a:lnTo>
                <a:lnTo>
                  <a:pt x="618" y="33"/>
                </a:lnTo>
                <a:lnTo>
                  <a:pt x="597" y="49"/>
                </a:lnTo>
                <a:lnTo>
                  <a:pt x="597" y="49"/>
                </a:lnTo>
                <a:lnTo>
                  <a:pt x="602" y="58"/>
                </a:lnTo>
                <a:lnTo>
                  <a:pt x="606" y="65"/>
                </a:lnTo>
                <a:lnTo>
                  <a:pt x="608" y="88"/>
                </a:lnTo>
                <a:lnTo>
                  <a:pt x="608" y="88"/>
                </a:lnTo>
                <a:lnTo>
                  <a:pt x="604" y="91"/>
                </a:lnTo>
                <a:lnTo>
                  <a:pt x="602" y="91"/>
                </a:lnTo>
                <a:lnTo>
                  <a:pt x="595" y="88"/>
                </a:lnTo>
                <a:lnTo>
                  <a:pt x="590" y="84"/>
                </a:lnTo>
                <a:lnTo>
                  <a:pt x="585" y="81"/>
                </a:lnTo>
                <a:lnTo>
                  <a:pt x="585" y="81"/>
                </a:lnTo>
                <a:lnTo>
                  <a:pt x="583" y="81"/>
                </a:lnTo>
                <a:lnTo>
                  <a:pt x="583" y="81"/>
                </a:lnTo>
                <a:lnTo>
                  <a:pt x="583" y="81"/>
                </a:lnTo>
                <a:lnTo>
                  <a:pt x="581" y="95"/>
                </a:lnTo>
                <a:lnTo>
                  <a:pt x="583" y="105"/>
                </a:lnTo>
                <a:lnTo>
                  <a:pt x="590" y="128"/>
                </a:lnTo>
                <a:lnTo>
                  <a:pt x="588" y="130"/>
                </a:lnTo>
                <a:lnTo>
                  <a:pt x="565" y="114"/>
                </a:lnTo>
                <a:lnTo>
                  <a:pt x="565" y="114"/>
                </a:lnTo>
                <a:lnTo>
                  <a:pt x="555" y="118"/>
                </a:lnTo>
                <a:lnTo>
                  <a:pt x="555" y="118"/>
                </a:lnTo>
                <a:lnTo>
                  <a:pt x="560" y="139"/>
                </a:lnTo>
                <a:lnTo>
                  <a:pt x="555" y="142"/>
                </a:lnTo>
                <a:lnTo>
                  <a:pt x="532" y="123"/>
                </a:lnTo>
                <a:lnTo>
                  <a:pt x="532" y="123"/>
                </a:lnTo>
                <a:lnTo>
                  <a:pt x="525" y="123"/>
                </a:lnTo>
                <a:lnTo>
                  <a:pt x="518" y="125"/>
                </a:lnTo>
                <a:lnTo>
                  <a:pt x="511" y="128"/>
                </a:lnTo>
                <a:lnTo>
                  <a:pt x="509" y="135"/>
                </a:lnTo>
                <a:lnTo>
                  <a:pt x="509" y="135"/>
                </a:lnTo>
                <a:lnTo>
                  <a:pt x="514" y="153"/>
                </a:lnTo>
                <a:lnTo>
                  <a:pt x="514" y="153"/>
                </a:lnTo>
                <a:lnTo>
                  <a:pt x="548" y="176"/>
                </a:lnTo>
                <a:lnTo>
                  <a:pt x="548" y="186"/>
                </a:lnTo>
                <a:lnTo>
                  <a:pt x="548" y="186"/>
                </a:lnTo>
                <a:lnTo>
                  <a:pt x="537" y="181"/>
                </a:lnTo>
                <a:lnTo>
                  <a:pt x="523" y="179"/>
                </a:lnTo>
                <a:lnTo>
                  <a:pt x="511" y="174"/>
                </a:lnTo>
                <a:lnTo>
                  <a:pt x="507" y="169"/>
                </a:lnTo>
                <a:lnTo>
                  <a:pt x="502" y="162"/>
                </a:lnTo>
                <a:lnTo>
                  <a:pt x="502" y="162"/>
                </a:lnTo>
                <a:lnTo>
                  <a:pt x="500" y="158"/>
                </a:lnTo>
                <a:lnTo>
                  <a:pt x="497" y="153"/>
                </a:lnTo>
                <a:lnTo>
                  <a:pt x="493" y="149"/>
                </a:lnTo>
                <a:lnTo>
                  <a:pt x="490" y="149"/>
                </a:lnTo>
                <a:lnTo>
                  <a:pt x="486" y="151"/>
                </a:lnTo>
                <a:lnTo>
                  <a:pt x="486" y="151"/>
                </a:lnTo>
                <a:lnTo>
                  <a:pt x="479" y="151"/>
                </a:lnTo>
                <a:lnTo>
                  <a:pt x="472" y="153"/>
                </a:lnTo>
                <a:lnTo>
                  <a:pt x="472" y="153"/>
                </a:lnTo>
                <a:lnTo>
                  <a:pt x="472" y="158"/>
                </a:lnTo>
                <a:lnTo>
                  <a:pt x="472" y="162"/>
                </a:lnTo>
                <a:lnTo>
                  <a:pt x="474" y="165"/>
                </a:lnTo>
                <a:lnTo>
                  <a:pt x="479" y="165"/>
                </a:lnTo>
                <a:lnTo>
                  <a:pt x="488" y="167"/>
                </a:lnTo>
                <a:lnTo>
                  <a:pt x="495" y="169"/>
                </a:lnTo>
                <a:lnTo>
                  <a:pt x="488" y="181"/>
                </a:lnTo>
                <a:lnTo>
                  <a:pt x="458" y="186"/>
                </a:lnTo>
                <a:lnTo>
                  <a:pt x="458" y="186"/>
                </a:lnTo>
                <a:lnTo>
                  <a:pt x="453" y="190"/>
                </a:lnTo>
                <a:lnTo>
                  <a:pt x="451" y="199"/>
                </a:lnTo>
                <a:lnTo>
                  <a:pt x="451" y="199"/>
                </a:lnTo>
                <a:lnTo>
                  <a:pt x="463" y="206"/>
                </a:lnTo>
                <a:lnTo>
                  <a:pt x="467" y="206"/>
                </a:lnTo>
                <a:lnTo>
                  <a:pt x="474" y="204"/>
                </a:lnTo>
                <a:lnTo>
                  <a:pt x="504" y="197"/>
                </a:lnTo>
                <a:lnTo>
                  <a:pt x="537" y="202"/>
                </a:lnTo>
                <a:lnTo>
                  <a:pt x="537" y="213"/>
                </a:lnTo>
                <a:lnTo>
                  <a:pt x="518" y="223"/>
                </a:lnTo>
                <a:lnTo>
                  <a:pt x="453" y="225"/>
                </a:lnTo>
                <a:lnTo>
                  <a:pt x="453" y="225"/>
                </a:lnTo>
                <a:lnTo>
                  <a:pt x="426" y="230"/>
                </a:lnTo>
                <a:lnTo>
                  <a:pt x="398" y="234"/>
                </a:lnTo>
                <a:lnTo>
                  <a:pt x="356" y="257"/>
                </a:lnTo>
                <a:lnTo>
                  <a:pt x="328" y="283"/>
                </a:lnTo>
                <a:lnTo>
                  <a:pt x="328" y="283"/>
                </a:lnTo>
                <a:lnTo>
                  <a:pt x="322" y="280"/>
                </a:lnTo>
                <a:lnTo>
                  <a:pt x="312" y="278"/>
                </a:lnTo>
                <a:lnTo>
                  <a:pt x="301" y="287"/>
                </a:lnTo>
                <a:lnTo>
                  <a:pt x="301" y="287"/>
                </a:lnTo>
                <a:lnTo>
                  <a:pt x="296" y="285"/>
                </a:lnTo>
                <a:lnTo>
                  <a:pt x="289" y="283"/>
                </a:lnTo>
                <a:lnTo>
                  <a:pt x="289" y="283"/>
                </a:lnTo>
                <a:lnTo>
                  <a:pt x="285" y="285"/>
                </a:lnTo>
                <a:lnTo>
                  <a:pt x="282" y="285"/>
                </a:lnTo>
                <a:lnTo>
                  <a:pt x="278" y="283"/>
                </a:lnTo>
                <a:lnTo>
                  <a:pt x="273" y="280"/>
                </a:lnTo>
                <a:lnTo>
                  <a:pt x="273" y="280"/>
                </a:lnTo>
                <a:lnTo>
                  <a:pt x="259" y="294"/>
                </a:lnTo>
                <a:lnTo>
                  <a:pt x="250" y="301"/>
                </a:lnTo>
                <a:lnTo>
                  <a:pt x="247" y="301"/>
                </a:lnTo>
                <a:lnTo>
                  <a:pt x="241" y="301"/>
                </a:lnTo>
                <a:lnTo>
                  <a:pt x="241" y="301"/>
                </a:lnTo>
                <a:lnTo>
                  <a:pt x="238" y="308"/>
                </a:lnTo>
                <a:lnTo>
                  <a:pt x="238" y="315"/>
                </a:lnTo>
                <a:lnTo>
                  <a:pt x="238" y="315"/>
                </a:lnTo>
                <a:lnTo>
                  <a:pt x="236" y="320"/>
                </a:lnTo>
                <a:lnTo>
                  <a:pt x="234" y="324"/>
                </a:lnTo>
                <a:lnTo>
                  <a:pt x="241" y="334"/>
                </a:lnTo>
                <a:lnTo>
                  <a:pt x="241" y="334"/>
                </a:lnTo>
                <a:lnTo>
                  <a:pt x="229" y="341"/>
                </a:lnTo>
                <a:lnTo>
                  <a:pt x="217" y="348"/>
                </a:lnTo>
                <a:lnTo>
                  <a:pt x="208" y="355"/>
                </a:lnTo>
                <a:lnTo>
                  <a:pt x="199" y="364"/>
                </a:lnTo>
                <a:lnTo>
                  <a:pt x="199" y="364"/>
                </a:lnTo>
                <a:lnTo>
                  <a:pt x="199" y="371"/>
                </a:lnTo>
                <a:lnTo>
                  <a:pt x="194" y="373"/>
                </a:lnTo>
                <a:lnTo>
                  <a:pt x="190" y="375"/>
                </a:lnTo>
                <a:lnTo>
                  <a:pt x="185" y="378"/>
                </a:lnTo>
                <a:lnTo>
                  <a:pt x="187" y="387"/>
                </a:lnTo>
                <a:lnTo>
                  <a:pt x="141" y="417"/>
                </a:lnTo>
                <a:lnTo>
                  <a:pt x="141" y="417"/>
                </a:lnTo>
                <a:lnTo>
                  <a:pt x="134" y="408"/>
                </a:lnTo>
                <a:lnTo>
                  <a:pt x="139" y="401"/>
                </a:lnTo>
                <a:lnTo>
                  <a:pt x="139" y="401"/>
                </a:lnTo>
                <a:lnTo>
                  <a:pt x="136" y="396"/>
                </a:lnTo>
                <a:lnTo>
                  <a:pt x="136" y="392"/>
                </a:lnTo>
                <a:lnTo>
                  <a:pt x="141" y="380"/>
                </a:lnTo>
                <a:lnTo>
                  <a:pt x="141" y="378"/>
                </a:lnTo>
                <a:lnTo>
                  <a:pt x="125" y="378"/>
                </a:lnTo>
                <a:lnTo>
                  <a:pt x="125" y="378"/>
                </a:lnTo>
                <a:lnTo>
                  <a:pt x="118" y="382"/>
                </a:lnTo>
                <a:lnTo>
                  <a:pt x="111" y="385"/>
                </a:lnTo>
                <a:lnTo>
                  <a:pt x="111" y="385"/>
                </a:lnTo>
                <a:lnTo>
                  <a:pt x="99" y="380"/>
                </a:lnTo>
                <a:lnTo>
                  <a:pt x="92" y="378"/>
                </a:lnTo>
                <a:lnTo>
                  <a:pt x="85" y="378"/>
                </a:lnTo>
                <a:lnTo>
                  <a:pt x="85" y="378"/>
                </a:lnTo>
                <a:lnTo>
                  <a:pt x="88" y="371"/>
                </a:lnTo>
                <a:lnTo>
                  <a:pt x="85" y="366"/>
                </a:lnTo>
                <a:lnTo>
                  <a:pt x="83" y="361"/>
                </a:lnTo>
                <a:lnTo>
                  <a:pt x="83" y="361"/>
                </a:lnTo>
                <a:lnTo>
                  <a:pt x="88" y="350"/>
                </a:lnTo>
                <a:lnTo>
                  <a:pt x="79" y="341"/>
                </a:lnTo>
                <a:lnTo>
                  <a:pt x="79" y="341"/>
                </a:lnTo>
                <a:lnTo>
                  <a:pt x="83" y="334"/>
                </a:lnTo>
                <a:lnTo>
                  <a:pt x="85" y="329"/>
                </a:lnTo>
                <a:lnTo>
                  <a:pt x="81" y="322"/>
                </a:lnTo>
                <a:lnTo>
                  <a:pt x="81" y="322"/>
                </a:lnTo>
                <a:lnTo>
                  <a:pt x="83" y="315"/>
                </a:lnTo>
                <a:lnTo>
                  <a:pt x="83" y="313"/>
                </a:lnTo>
                <a:lnTo>
                  <a:pt x="83" y="311"/>
                </a:lnTo>
                <a:lnTo>
                  <a:pt x="83" y="311"/>
                </a:lnTo>
                <a:lnTo>
                  <a:pt x="79" y="306"/>
                </a:lnTo>
                <a:lnTo>
                  <a:pt x="76" y="299"/>
                </a:lnTo>
                <a:lnTo>
                  <a:pt x="88" y="283"/>
                </a:lnTo>
                <a:lnTo>
                  <a:pt x="88" y="283"/>
                </a:lnTo>
                <a:lnTo>
                  <a:pt x="81" y="274"/>
                </a:lnTo>
                <a:lnTo>
                  <a:pt x="81" y="274"/>
                </a:lnTo>
                <a:lnTo>
                  <a:pt x="83" y="262"/>
                </a:lnTo>
                <a:lnTo>
                  <a:pt x="85" y="257"/>
                </a:lnTo>
                <a:lnTo>
                  <a:pt x="90" y="253"/>
                </a:lnTo>
                <a:lnTo>
                  <a:pt x="90" y="253"/>
                </a:lnTo>
                <a:lnTo>
                  <a:pt x="85" y="237"/>
                </a:lnTo>
                <a:lnTo>
                  <a:pt x="85" y="237"/>
                </a:lnTo>
                <a:lnTo>
                  <a:pt x="95" y="232"/>
                </a:lnTo>
                <a:lnTo>
                  <a:pt x="102" y="230"/>
                </a:lnTo>
                <a:lnTo>
                  <a:pt x="120" y="230"/>
                </a:lnTo>
                <a:lnTo>
                  <a:pt x="123" y="227"/>
                </a:lnTo>
                <a:lnTo>
                  <a:pt x="123" y="227"/>
                </a:lnTo>
                <a:lnTo>
                  <a:pt x="127" y="213"/>
                </a:lnTo>
                <a:lnTo>
                  <a:pt x="136" y="202"/>
                </a:lnTo>
                <a:lnTo>
                  <a:pt x="157" y="181"/>
                </a:lnTo>
                <a:lnTo>
                  <a:pt x="155" y="156"/>
                </a:lnTo>
                <a:lnTo>
                  <a:pt x="155" y="156"/>
                </a:lnTo>
                <a:lnTo>
                  <a:pt x="157" y="153"/>
                </a:lnTo>
                <a:lnTo>
                  <a:pt x="157" y="151"/>
                </a:lnTo>
                <a:lnTo>
                  <a:pt x="157" y="149"/>
                </a:lnTo>
                <a:lnTo>
                  <a:pt x="157" y="149"/>
                </a:lnTo>
                <a:lnTo>
                  <a:pt x="153" y="139"/>
                </a:lnTo>
                <a:lnTo>
                  <a:pt x="153" y="137"/>
                </a:lnTo>
                <a:lnTo>
                  <a:pt x="155" y="132"/>
                </a:lnTo>
                <a:lnTo>
                  <a:pt x="155" y="132"/>
                </a:lnTo>
                <a:lnTo>
                  <a:pt x="153" y="128"/>
                </a:lnTo>
                <a:lnTo>
                  <a:pt x="148" y="123"/>
                </a:lnTo>
                <a:lnTo>
                  <a:pt x="148" y="123"/>
                </a:lnTo>
                <a:lnTo>
                  <a:pt x="125" y="137"/>
                </a:lnTo>
                <a:lnTo>
                  <a:pt x="125" y="135"/>
                </a:lnTo>
                <a:lnTo>
                  <a:pt x="141" y="98"/>
                </a:lnTo>
                <a:lnTo>
                  <a:pt x="136" y="84"/>
                </a:lnTo>
                <a:lnTo>
                  <a:pt x="136" y="61"/>
                </a:lnTo>
                <a:lnTo>
                  <a:pt x="111" y="37"/>
                </a:lnTo>
                <a:lnTo>
                  <a:pt x="23" y="35"/>
                </a:lnTo>
                <a:lnTo>
                  <a:pt x="23" y="35"/>
                </a:lnTo>
                <a:lnTo>
                  <a:pt x="23" y="28"/>
                </a:lnTo>
                <a:lnTo>
                  <a:pt x="21" y="24"/>
                </a:lnTo>
                <a:lnTo>
                  <a:pt x="0" y="19"/>
                </a:lnTo>
                <a:lnTo>
                  <a:pt x="0" y="17"/>
                </a:lnTo>
                <a:lnTo>
                  <a:pt x="0" y="17"/>
                </a:lnTo>
                <a:lnTo>
                  <a:pt x="23" y="17"/>
                </a:lnTo>
                <a:lnTo>
                  <a:pt x="35" y="17"/>
                </a:lnTo>
                <a:lnTo>
                  <a:pt x="46" y="17"/>
                </a:lnTo>
                <a:lnTo>
                  <a:pt x="46" y="17"/>
                </a:lnTo>
                <a:lnTo>
                  <a:pt x="58" y="5"/>
                </a:lnTo>
                <a:lnTo>
                  <a:pt x="58" y="5"/>
                </a:lnTo>
                <a:lnTo>
                  <a:pt x="55" y="3"/>
                </a:lnTo>
                <a:lnTo>
                  <a:pt x="51" y="0"/>
                </a:lnTo>
                <a:lnTo>
                  <a:pt x="641" y="0"/>
                </a:lnTo>
                <a:lnTo>
                  <a:pt x="641" y="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1" name="Freeform 1027"/>
          <p:cNvSpPr>
            <a:spLocks/>
          </p:cNvSpPr>
          <p:nvPr userDrawn="1"/>
        </p:nvSpPr>
        <p:spPr bwMode="auto">
          <a:xfrm>
            <a:off x="5084763" y="1306513"/>
            <a:ext cx="3438525" cy="1339850"/>
          </a:xfrm>
          <a:custGeom>
            <a:avLst/>
            <a:gdLst/>
            <a:ahLst/>
            <a:cxnLst>
              <a:cxn ang="0">
                <a:pos x="997" y="25"/>
              </a:cxn>
              <a:cxn ang="0">
                <a:pos x="1016" y="72"/>
              </a:cxn>
              <a:cxn ang="0">
                <a:pos x="1057" y="67"/>
              </a:cxn>
              <a:cxn ang="0">
                <a:pos x="1187" y="58"/>
              </a:cxn>
              <a:cxn ang="0">
                <a:pos x="1365" y="95"/>
              </a:cxn>
              <a:cxn ang="0">
                <a:pos x="1405" y="72"/>
              </a:cxn>
              <a:cxn ang="0">
                <a:pos x="1479" y="74"/>
              </a:cxn>
              <a:cxn ang="0">
                <a:pos x="1673" y="74"/>
              </a:cxn>
              <a:cxn ang="0">
                <a:pos x="1851" y="106"/>
              </a:cxn>
              <a:cxn ang="0">
                <a:pos x="2085" y="102"/>
              </a:cxn>
              <a:cxn ang="0">
                <a:pos x="2145" y="106"/>
              </a:cxn>
              <a:cxn ang="0">
                <a:pos x="2115" y="127"/>
              </a:cxn>
              <a:cxn ang="0">
                <a:pos x="2064" y="153"/>
              </a:cxn>
              <a:cxn ang="0">
                <a:pos x="2143" y="201"/>
              </a:cxn>
              <a:cxn ang="0">
                <a:pos x="2048" y="284"/>
              </a:cxn>
              <a:cxn ang="0">
                <a:pos x="2131" y="409"/>
              </a:cxn>
              <a:cxn ang="0">
                <a:pos x="2134" y="456"/>
              </a:cxn>
              <a:cxn ang="0">
                <a:pos x="1995" y="340"/>
              </a:cxn>
              <a:cxn ang="0">
                <a:pos x="1946" y="250"/>
              </a:cxn>
              <a:cxn ang="0">
                <a:pos x="1930" y="326"/>
              </a:cxn>
              <a:cxn ang="0">
                <a:pos x="1756" y="430"/>
              </a:cxn>
              <a:cxn ang="0">
                <a:pos x="1782" y="470"/>
              </a:cxn>
              <a:cxn ang="0">
                <a:pos x="1916" y="747"/>
              </a:cxn>
              <a:cxn ang="0">
                <a:pos x="1870" y="696"/>
              </a:cxn>
              <a:cxn ang="0">
                <a:pos x="1819" y="620"/>
              </a:cxn>
              <a:cxn ang="0">
                <a:pos x="1564" y="502"/>
              </a:cxn>
              <a:cxn ang="0">
                <a:pos x="1525" y="611"/>
              </a:cxn>
              <a:cxn ang="0">
                <a:pos x="1245" y="578"/>
              </a:cxn>
              <a:cxn ang="0">
                <a:pos x="1166" y="615"/>
              </a:cxn>
              <a:cxn ang="0">
                <a:pos x="1041" y="659"/>
              </a:cxn>
              <a:cxn ang="0">
                <a:pos x="766" y="502"/>
              </a:cxn>
              <a:cxn ang="0">
                <a:pos x="629" y="497"/>
              </a:cxn>
              <a:cxn ang="0">
                <a:pos x="486" y="622"/>
              </a:cxn>
              <a:cxn ang="0">
                <a:pos x="419" y="738"/>
              </a:cxn>
              <a:cxn ang="0">
                <a:pos x="220" y="775"/>
              </a:cxn>
              <a:cxn ang="0">
                <a:pos x="227" y="740"/>
              </a:cxn>
              <a:cxn ang="0">
                <a:pos x="229" y="701"/>
              </a:cxn>
              <a:cxn ang="0">
                <a:pos x="118" y="599"/>
              </a:cxn>
              <a:cxn ang="0">
                <a:pos x="81" y="569"/>
              </a:cxn>
              <a:cxn ang="0">
                <a:pos x="18" y="437"/>
              </a:cxn>
              <a:cxn ang="0">
                <a:pos x="60" y="368"/>
              </a:cxn>
              <a:cxn ang="0">
                <a:pos x="18" y="222"/>
              </a:cxn>
              <a:cxn ang="0">
                <a:pos x="171" y="268"/>
              </a:cxn>
              <a:cxn ang="0">
                <a:pos x="150" y="340"/>
              </a:cxn>
              <a:cxn ang="0">
                <a:pos x="192" y="280"/>
              </a:cxn>
              <a:cxn ang="0">
                <a:pos x="215" y="231"/>
              </a:cxn>
              <a:cxn ang="0">
                <a:pos x="254" y="264"/>
              </a:cxn>
              <a:cxn ang="0">
                <a:pos x="352" y="222"/>
              </a:cxn>
              <a:cxn ang="0">
                <a:pos x="372" y="217"/>
              </a:cxn>
              <a:cxn ang="0">
                <a:pos x="437" y="222"/>
              </a:cxn>
              <a:cxn ang="0">
                <a:pos x="502" y="210"/>
              </a:cxn>
              <a:cxn ang="0">
                <a:pos x="507" y="162"/>
              </a:cxn>
              <a:cxn ang="0">
                <a:pos x="558" y="118"/>
              </a:cxn>
              <a:cxn ang="0">
                <a:pos x="578" y="264"/>
              </a:cxn>
              <a:cxn ang="0">
                <a:pos x="650" y="217"/>
              </a:cxn>
              <a:cxn ang="0">
                <a:pos x="687" y="213"/>
              </a:cxn>
              <a:cxn ang="0">
                <a:pos x="599" y="120"/>
              </a:cxn>
              <a:cxn ang="0">
                <a:pos x="634" y="134"/>
              </a:cxn>
              <a:cxn ang="0">
                <a:pos x="731" y="155"/>
              </a:cxn>
              <a:cxn ang="0">
                <a:pos x="791" y="25"/>
              </a:cxn>
              <a:cxn ang="0">
                <a:pos x="872" y="0"/>
              </a:cxn>
            </a:cxnLst>
            <a:rect l="0" t="0" r="r" b="b"/>
            <a:pathLst>
              <a:path w="2166" h="844">
                <a:moveTo>
                  <a:pt x="898" y="4"/>
                </a:moveTo>
                <a:lnTo>
                  <a:pt x="919" y="14"/>
                </a:lnTo>
                <a:lnTo>
                  <a:pt x="981" y="2"/>
                </a:lnTo>
                <a:lnTo>
                  <a:pt x="981" y="2"/>
                </a:lnTo>
                <a:lnTo>
                  <a:pt x="993" y="9"/>
                </a:lnTo>
                <a:lnTo>
                  <a:pt x="997" y="11"/>
                </a:lnTo>
                <a:lnTo>
                  <a:pt x="1002" y="16"/>
                </a:lnTo>
                <a:lnTo>
                  <a:pt x="1002" y="16"/>
                </a:lnTo>
                <a:lnTo>
                  <a:pt x="1000" y="21"/>
                </a:lnTo>
                <a:lnTo>
                  <a:pt x="997" y="25"/>
                </a:lnTo>
                <a:lnTo>
                  <a:pt x="997" y="25"/>
                </a:lnTo>
                <a:lnTo>
                  <a:pt x="1013" y="37"/>
                </a:lnTo>
                <a:lnTo>
                  <a:pt x="979" y="72"/>
                </a:lnTo>
                <a:lnTo>
                  <a:pt x="979" y="72"/>
                </a:lnTo>
                <a:lnTo>
                  <a:pt x="965" y="74"/>
                </a:lnTo>
                <a:lnTo>
                  <a:pt x="953" y="76"/>
                </a:lnTo>
                <a:lnTo>
                  <a:pt x="953" y="76"/>
                </a:lnTo>
                <a:lnTo>
                  <a:pt x="956" y="78"/>
                </a:lnTo>
                <a:lnTo>
                  <a:pt x="958" y="83"/>
                </a:lnTo>
                <a:lnTo>
                  <a:pt x="988" y="81"/>
                </a:lnTo>
                <a:lnTo>
                  <a:pt x="988" y="81"/>
                </a:lnTo>
                <a:lnTo>
                  <a:pt x="1016" y="72"/>
                </a:lnTo>
                <a:lnTo>
                  <a:pt x="1018" y="69"/>
                </a:lnTo>
                <a:lnTo>
                  <a:pt x="1016" y="53"/>
                </a:lnTo>
                <a:lnTo>
                  <a:pt x="1016" y="53"/>
                </a:lnTo>
                <a:lnTo>
                  <a:pt x="1030" y="55"/>
                </a:lnTo>
                <a:lnTo>
                  <a:pt x="1034" y="58"/>
                </a:lnTo>
                <a:lnTo>
                  <a:pt x="1041" y="55"/>
                </a:lnTo>
                <a:lnTo>
                  <a:pt x="1041" y="55"/>
                </a:lnTo>
                <a:lnTo>
                  <a:pt x="1048" y="58"/>
                </a:lnTo>
                <a:lnTo>
                  <a:pt x="1048" y="65"/>
                </a:lnTo>
                <a:lnTo>
                  <a:pt x="1048" y="65"/>
                </a:lnTo>
                <a:lnTo>
                  <a:pt x="1057" y="67"/>
                </a:lnTo>
                <a:lnTo>
                  <a:pt x="1067" y="55"/>
                </a:lnTo>
                <a:lnTo>
                  <a:pt x="1120" y="65"/>
                </a:lnTo>
                <a:lnTo>
                  <a:pt x="1141" y="76"/>
                </a:lnTo>
                <a:lnTo>
                  <a:pt x="1141" y="76"/>
                </a:lnTo>
                <a:lnTo>
                  <a:pt x="1162" y="72"/>
                </a:lnTo>
                <a:lnTo>
                  <a:pt x="1173" y="69"/>
                </a:lnTo>
                <a:lnTo>
                  <a:pt x="1185" y="69"/>
                </a:lnTo>
                <a:lnTo>
                  <a:pt x="1185" y="69"/>
                </a:lnTo>
                <a:lnTo>
                  <a:pt x="1187" y="67"/>
                </a:lnTo>
                <a:lnTo>
                  <a:pt x="1187" y="65"/>
                </a:lnTo>
                <a:lnTo>
                  <a:pt x="1187" y="58"/>
                </a:lnTo>
                <a:lnTo>
                  <a:pt x="1187" y="58"/>
                </a:lnTo>
                <a:lnTo>
                  <a:pt x="1254" y="62"/>
                </a:lnTo>
                <a:lnTo>
                  <a:pt x="1270" y="83"/>
                </a:lnTo>
                <a:lnTo>
                  <a:pt x="1270" y="83"/>
                </a:lnTo>
                <a:lnTo>
                  <a:pt x="1347" y="104"/>
                </a:lnTo>
                <a:lnTo>
                  <a:pt x="1347" y="104"/>
                </a:lnTo>
                <a:lnTo>
                  <a:pt x="1347" y="99"/>
                </a:lnTo>
                <a:lnTo>
                  <a:pt x="1347" y="95"/>
                </a:lnTo>
                <a:lnTo>
                  <a:pt x="1347" y="95"/>
                </a:lnTo>
                <a:lnTo>
                  <a:pt x="1356" y="95"/>
                </a:lnTo>
                <a:lnTo>
                  <a:pt x="1365" y="95"/>
                </a:lnTo>
                <a:lnTo>
                  <a:pt x="1374" y="95"/>
                </a:lnTo>
                <a:lnTo>
                  <a:pt x="1377" y="92"/>
                </a:lnTo>
                <a:lnTo>
                  <a:pt x="1379" y="88"/>
                </a:lnTo>
                <a:lnTo>
                  <a:pt x="1381" y="88"/>
                </a:lnTo>
                <a:lnTo>
                  <a:pt x="1402" y="90"/>
                </a:lnTo>
                <a:lnTo>
                  <a:pt x="1402" y="90"/>
                </a:lnTo>
                <a:lnTo>
                  <a:pt x="1405" y="90"/>
                </a:lnTo>
                <a:lnTo>
                  <a:pt x="1407" y="88"/>
                </a:lnTo>
                <a:lnTo>
                  <a:pt x="1407" y="83"/>
                </a:lnTo>
                <a:lnTo>
                  <a:pt x="1405" y="76"/>
                </a:lnTo>
                <a:lnTo>
                  <a:pt x="1405" y="72"/>
                </a:lnTo>
                <a:lnTo>
                  <a:pt x="1405" y="72"/>
                </a:lnTo>
                <a:lnTo>
                  <a:pt x="1402" y="69"/>
                </a:lnTo>
                <a:lnTo>
                  <a:pt x="1398" y="67"/>
                </a:lnTo>
                <a:lnTo>
                  <a:pt x="1395" y="62"/>
                </a:lnTo>
                <a:lnTo>
                  <a:pt x="1395" y="58"/>
                </a:lnTo>
                <a:lnTo>
                  <a:pt x="1462" y="58"/>
                </a:lnTo>
                <a:lnTo>
                  <a:pt x="1462" y="58"/>
                </a:lnTo>
                <a:lnTo>
                  <a:pt x="1462" y="62"/>
                </a:lnTo>
                <a:lnTo>
                  <a:pt x="1462" y="67"/>
                </a:lnTo>
                <a:lnTo>
                  <a:pt x="1469" y="72"/>
                </a:lnTo>
                <a:lnTo>
                  <a:pt x="1479" y="74"/>
                </a:lnTo>
                <a:lnTo>
                  <a:pt x="1486" y="76"/>
                </a:lnTo>
                <a:lnTo>
                  <a:pt x="1486" y="76"/>
                </a:lnTo>
                <a:lnTo>
                  <a:pt x="1490" y="67"/>
                </a:lnTo>
                <a:lnTo>
                  <a:pt x="1492" y="60"/>
                </a:lnTo>
                <a:lnTo>
                  <a:pt x="1527" y="62"/>
                </a:lnTo>
                <a:lnTo>
                  <a:pt x="1550" y="76"/>
                </a:lnTo>
                <a:lnTo>
                  <a:pt x="1643" y="72"/>
                </a:lnTo>
                <a:lnTo>
                  <a:pt x="1643" y="72"/>
                </a:lnTo>
                <a:lnTo>
                  <a:pt x="1661" y="69"/>
                </a:lnTo>
                <a:lnTo>
                  <a:pt x="1668" y="72"/>
                </a:lnTo>
                <a:lnTo>
                  <a:pt x="1673" y="74"/>
                </a:lnTo>
                <a:lnTo>
                  <a:pt x="1675" y="76"/>
                </a:lnTo>
                <a:lnTo>
                  <a:pt x="1703" y="92"/>
                </a:lnTo>
                <a:lnTo>
                  <a:pt x="1703" y="92"/>
                </a:lnTo>
                <a:lnTo>
                  <a:pt x="1705" y="97"/>
                </a:lnTo>
                <a:lnTo>
                  <a:pt x="1710" y="102"/>
                </a:lnTo>
                <a:lnTo>
                  <a:pt x="1752" y="85"/>
                </a:lnTo>
                <a:lnTo>
                  <a:pt x="1819" y="92"/>
                </a:lnTo>
                <a:lnTo>
                  <a:pt x="1837" y="102"/>
                </a:lnTo>
                <a:lnTo>
                  <a:pt x="1837" y="102"/>
                </a:lnTo>
                <a:lnTo>
                  <a:pt x="1844" y="104"/>
                </a:lnTo>
                <a:lnTo>
                  <a:pt x="1851" y="106"/>
                </a:lnTo>
                <a:lnTo>
                  <a:pt x="1858" y="106"/>
                </a:lnTo>
                <a:lnTo>
                  <a:pt x="1865" y="102"/>
                </a:lnTo>
                <a:lnTo>
                  <a:pt x="1865" y="99"/>
                </a:lnTo>
                <a:lnTo>
                  <a:pt x="1840" y="74"/>
                </a:lnTo>
                <a:lnTo>
                  <a:pt x="1840" y="74"/>
                </a:lnTo>
                <a:lnTo>
                  <a:pt x="1842" y="69"/>
                </a:lnTo>
                <a:lnTo>
                  <a:pt x="2050" y="88"/>
                </a:lnTo>
                <a:lnTo>
                  <a:pt x="2083" y="104"/>
                </a:lnTo>
                <a:lnTo>
                  <a:pt x="2083" y="104"/>
                </a:lnTo>
                <a:lnTo>
                  <a:pt x="2085" y="104"/>
                </a:lnTo>
                <a:lnTo>
                  <a:pt x="2085" y="102"/>
                </a:lnTo>
                <a:lnTo>
                  <a:pt x="2087" y="95"/>
                </a:lnTo>
                <a:lnTo>
                  <a:pt x="2087" y="95"/>
                </a:lnTo>
                <a:lnTo>
                  <a:pt x="2101" y="95"/>
                </a:lnTo>
                <a:lnTo>
                  <a:pt x="2113" y="97"/>
                </a:lnTo>
                <a:lnTo>
                  <a:pt x="2113" y="97"/>
                </a:lnTo>
                <a:lnTo>
                  <a:pt x="2122" y="99"/>
                </a:lnTo>
                <a:lnTo>
                  <a:pt x="2129" y="104"/>
                </a:lnTo>
                <a:lnTo>
                  <a:pt x="2138" y="109"/>
                </a:lnTo>
                <a:lnTo>
                  <a:pt x="2140" y="109"/>
                </a:lnTo>
                <a:lnTo>
                  <a:pt x="2145" y="106"/>
                </a:lnTo>
                <a:lnTo>
                  <a:pt x="2145" y="106"/>
                </a:lnTo>
                <a:lnTo>
                  <a:pt x="2150" y="113"/>
                </a:lnTo>
                <a:lnTo>
                  <a:pt x="2152" y="118"/>
                </a:lnTo>
                <a:lnTo>
                  <a:pt x="2150" y="120"/>
                </a:lnTo>
                <a:lnTo>
                  <a:pt x="2166" y="132"/>
                </a:lnTo>
                <a:lnTo>
                  <a:pt x="2161" y="136"/>
                </a:lnTo>
                <a:lnTo>
                  <a:pt x="2161" y="136"/>
                </a:lnTo>
                <a:lnTo>
                  <a:pt x="2150" y="136"/>
                </a:lnTo>
                <a:lnTo>
                  <a:pt x="2136" y="136"/>
                </a:lnTo>
                <a:lnTo>
                  <a:pt x="2124" y="134"/>
                </a:lnTo>
                <a:lnTo>
                  <a:pt x="2120" y="132"/>
                </a:lnTo>
                <a:lnTo>
                  <a:pt x="2115" y="127"/>
                </a:lnTo>
                <a:lnTo>
                  <a:pt x="2115" y="127"/>
                </a:lnTo>
                <a:lnTo>
                  <a:pt x="2103" y="132"/>
                </a:lnTo>
                <a:lnTo>
                  <a:pt x="2094" y="134"/>
                </a:lnTo>
                <a:lnTo>
                  <a:pt x="2064" y="127"/>
                </a:lnTo>
                <a:lnTo>
                  <a:pt x="2064" y="127"/>
                </a:lnTo>
                <a:lnTo>
                  <a:pt x="2059" y="129"/>
                </a:lnTo>
                <a:lnTo>
                  <a:pt x="2055" y="132"/>
                </a:lnTo>
                <a:lnTo>
                  <a:pt x="2055" y="134"/>
                </a:lnTo>
                <a:lnTo>
                  <a:pt x="2064" y="148"/>
                </a:lnTo>
                <a:lnTo>
                  <a:pt x="2064" y="148"/>
                </a:lnTo>
                <a:lnTo>
                  <a:pt x="2064" y="153"/>
                </a:lnTo>
                <a:lnTo>
                  <a:pt x="2059" y="153"/>
                </a:lnTo>
                <a:lnTo>
                  <a:pt x="2055" y="153"/>
                </a:lnTo>
                <a:lnTo>
                  <a:pt x="2050" y="155"/>
                </a:lnTo>
                <a:lnTo>
                  <a:pt x="2050" y="155"/>
                </a:lnTo>
                <a:lnTo>
                  <a:pt x="2053" y="162"/>
                </a:lnTo>
                <a:lnTo>
                  <a:pt x="2057" y="169"/>
                </a:lnTo>
                <a:lnTo>
                  <a:pt x="2057" y="169"/>
                </a:lnTo>
                <a:lnTo>
                  <a:pt x="2096" y="178"/>
                </a:lnTo>
                <a:lnTo>
                  <a:pt x="2120" y="196"/>
                </a:lnTo>
                <a:lnTo>
                  <a:pt x="2120" y="196"/>
                </a:lnTo>
                <a:lnTo>
                  <a:pt x="2143" y="201"/>
                </a:lnTo>
                <a:lnTo>
                  <a:pt x="2143" y="201"/>
                </a:lnTo>
                <a:lnTo>
                  <a:pt x="2143" y="206"/>
                </a:lnTo>
                <a:lnTo>
                  <a:pt x="2143" y="210"/>
                </a:lnTo>
                <a:lnTo>
                  <a:pt x="2120" y="213"/>
                </a:lnTo>
                <a:lnTo>
                  <a:pt x="2103" y="238"/>
                </a:lnTo>
                <a:lnTo>
                  <a:pt x="2103" y="273"/>
                </a:lnTo>
                <a:lnTo>
                  <a:pt x="2085" y="273"/>
                </a:lnTo>
                <a:lnTo>
                  <a:pt x="2064" y="266"/>
                </a:lnTo>
                <a:lnTo>
                  <a:pt x="2055" y="268"/>
                </a:lnTo>
                <a:lnTo>
                  <a:pt x="2048" y="284"/>
                </a:lnTo>
                <a:lnTo>
                  <a:pt x="2048" y="284"/>
                </a:lnTo>
                <a:lnTo>
                  <a:pt x="2032" y="277"/>
                </a:lnTo>
                <a:lnTo>
                  <a:pt x="2032" y="280"/>
                </a:lnTo>
                <a:lnTo>
                  <a:pt x="2034" y="310"/>
                </a:lnTo>
                <a:lnTo>
                  <a:pt x="2087" y="363"/>
                </a:lnTo>
                <a:lnTo>
                  <a:pt x="2106" y="368"/>
                </a:lnTo>
                <a:lnTo>
                  <a:pt x="2106" y="368"/>
                </a:lnTo>
                <a:lnTo>
                  <a:pt x="2106" y="389"/>
                </a:lnTo>
                <a:lnTo>
                  <a:pt x="2106" y="389"/>
                </a:lnTo>
                <a:lnTo>
                  <a:pt x="2129" y="407"/>
                </a:lnTo>
                <a:lnTo>
                  <a:pt x="2129" y="407"/>
                </a:lnTo>
                <a:lnTo>
                  <a:pt x="2131" y="409"/>
                </a:lnTo>
                <a:lnTo>
                  <a:pt x="2131" y="409"/>
                </a:lnTo>
                <a:lnTo>
                  <a:pt x="2124" y="412"/>
                </a:lnTo>
                <a:lnTo>
                  <a:pt x="2117" y="414"/>
                </a:lnTo>
                <a:lnTo>
                  <a:pt x="2117" y="435"/>
                </a:lnTo>
                <a:lnTo>
                  <a:pt x="2117" y="435"/>
                </a:lnTo>
                <a:lnTo>
                  <a:pt x="2138" y="444"/>
                </a:lnTo>
                <a:lnTo>
                  <a:pt x="2138" y="444"/>
                </a:lnTo>
                <a:lnTo>
                  <a:pt x="2138" y="451"/>
                </a:lnTo>
                <a:lnTo>
                  <a:pt x="2138" y="451"/>
                </a:lnTo>
                <a:lnTo>
                  <a:pt x="2134" y="453"/>
                </a:lnTo>
                <a:lnTo>
                  <a:pt x="2134" y="456"/>
                </a:lnTo>
                <a:lnTo>
                  <a:pt x="2134" y="458"/>
                </a:lnTo>
                <a:lnTo>
                  <a:pt x="2140" y="493"/>
                </a:lnTo>
                <a:lnTo>
                  <a:pt x="2120" y="486"/>
                </a:lnTo>
                <a:lnTo>
                  <a:pt x="2096" y="465"/>
                </a:lnTo>
                <a:lnTo>
                  <a:pt x="2096" y="465"/>
                </a:lnTo>
                <a:lnTo>
                  <a:pt x="2073" y="449"/>
                </a:lnTo>
                <a:lnTo>
                  <a:pt x="2053" y="430"/>
                </a:lnTo>
                <a:lnTo>
                  <a:pt x="2029" y="412"/>
                </a:lnTo>
                <a:lnTo>
                  <a:pt x="2006" y="393"/>
                </a:lnTo>
                <a:lnTo>
                  <a:pt x="1983" y="365"/>
                </a:lnTo>
                <a:lnTo>
                  <a:pt x="1995" y="340"/>
                </a:lnTo>
                <a:lnTo>
                  <a:pt x="1992" y="277"/>
                </a:lnTo>
                <a:lnTo>
                  <a:pt x="1965" y="257"/>
                </a:lnTo>
                <a:lnTo>
                  <a:pt x="1965" y="257"/>
                </a:lnTo>
                <a:lnTo>
                  <a:pt x="1962" y="247"/>
                </a:lnTo>
                <a:lnTo>
                  <a:pt x="1958" y="238"/>
                </a:lnTo>
                <a:lnTo>
                  <a:pt x="1958" y="238"/>
                </a:lnTo>
                <a:lnTo>
                  <a:pt x="1953" y="236"/>
                </a:lnTo>
                <a:lnTo>
                  <a:pt x="1951" y="236"/>
                </a:lnTo>
                <a:lnTo>
                  <a:pt x="1948" y="236"/>
                </a:lnTo>
                <a:lnTo>
                  <a:pt x="1946" y="250"/>
                </a:lnTo>
                <a:lnTo>
                  <a:pt x="1946" y="250"/>
                </a:lnTo>
                <a:lnTo>
                  <a:pt x="1953" y="264"/>
                </a:lnTo>
                <a:lnTo>
                  <a:pt x="1958" y="271"/>
                </a:lnTo>
                <a:lnTo>
                  <a:pt x="1960" y="280"/>
                </a:lnTo>
                <a:lnTo>
                  <a:pt x="1960" y="280"/>
                </a:lnTo>
                <a:lnTo>
                  <a:pt x="1951" y="277"/>
                </a:lnTo>
                <a:lnTo>
                  <a:pt x="1944" y="277"/>
                </a:lnTo>
                <a:lnTo>
                  <a:pt x="1918" y="259"/>
                </a:lnTo>
                <a:lnTo>
                  <a:pt x="1918" y="259"/>
                </a:lnTo>
                <a:lnTo>
                  <a:pt x="1916" y="261"/>
                </a:lnTo>
                <a:lnTo>
                  <a:pt x="1916" y="312"/>
                </a:lnTo>
                <a:lnTo>
                  <a:pt x="1930" y="326"/>
                </a:lnTo>
                <a:lnTo>
                  <a:pt x="1921" y="333"/>
                </a:lnTo>
                <a:lnTo>
                  <a:pt x="1881" y="340"/>
                </a:lnTo>
                <a:lnTo>
                  <a:pt x="1865" y="324"/>
                </a:lnTo>
                <a:lnTo>
                  <a:pt x="1847" y="328"/>
                </a:lnTo>
                <a:lnTo>
                  <a:pt x="1847" y="328"/>
                </a:lnTo>
                <a:lnTo>
                  <a:pt x="1844" y="333"/>
                </a:lnTo>
                <a:lnTo>
                  <a:pt x="1844" y="340"/>
                </a:lnTo>
                <a:lnTo>
                  <a:pt x="1759" y="345"/>
                </a:lnTo>
                <a:lnTo>
                  <a:pt x="1759" y="345"/>
                </a:lnTo>
                <a:lnTo>
                  <a:pt x="1752" y="349"/>
                </a:lnTo>
                <a:lnTo>
                  <a:pt x="1756" y="430"/>
                </a:lnTo>
                <a:lnTo>
                  <a:pt x="1756" y="430"/>
                </a:lnTo>
                <a:lnTo>
                  <a:pt x="1754" y="435"/>
                </a:lnTo>
                <a:lnTo>
                  <a:pt x="1752" y="439"/>
                </a:lnTo>
                <a:lnTo>
                  <a:pt x="1745" y="446"/>
                </a:lnTo>
                <a:lnTo>
                  <a:pt x="1745" y="446"/>
                </a:lnTo>
                <a:lnTo>
                  <a:pt x="1747" y="453"/>
                </a:lnTo>
                <a:lnTo>
                  <a:pt x="1749" y="458"/>
                </a:lnTo>
                <a:lnTo>
                  <a:pt x="1749" y="458"/>
                </a:lnTo>
                <a:lnTo>
                  <a:pt x="1763" y="460"/>
                </a:lnTo>
                <a:lnTo>
                  <a:pt x="1770" y="470"/>
                </a:lnTo>
                <a:lnTo>
                  <a:pt x="1782" y="470"/>
                </a:lnTo>
                <a:lnTo>
                  <a:pt x="1782" y="477"/>
                </a:lnTo>
                <a:lnTo>
                  <a:pt x="1782" y="477"/>
                </a:lnTo>
                <a:lnTo>
                  <a:pt x="1786" y="481"/>
                </a:lnTo>
                <a:lnTo>
                  <a:pt x="1789" y="481"/>
                </a:lnTo>
                <a:lnTo>
                  <a:pt x="1805" y="467"/>
                </a:lnTo>
                <a:lnTo>
                  <a:pt x="1840" y="477"/>
                </a:lnTo>
                <a:lnTo>
                  <a:pt x="1925" y="581"/>
                </a:lnTo>
                <a:lnTo>
                  <a:pt x="1941" y="682"/>
                </a:lnTo>
                <a:lnTo>
                  <a:pt x="1934" y="731"/>
                </a:lnTo>
                <a:lnTo>
                  <a:pt x="1916" y="747"/>
                </a:lnTo>
                <a:lnTo>
                  <a:pt x="1916" y="747"/>
                </a:lnTo>
                <a:lnTo>
                  <a:pt x="1888" y="736"/>
                </a:lnTo>
                <a:lnTo>
                  <a:pt x="1888" y="736"/>
                </a:lnTo>
                <a:lnTo>
                  <a:pt x="1881" y="750"/>
                </a:lnTo>
                <a:lnTo>
                  <a:pt x="1874" y="757"/>
                </a:lnTo>
                <a:lnTo>
                  <a:pt x="1870" y="761"/>
                </a:lnTo>
                <a:lnTo>
                  <a:pt x="1870" y="761"/>
                </a:lnTo>
                <a:lnTo>
                  <a:pt x="1863" y="752"/>
                </a:lnTo>
                <a:lnTo>
                  <a:pt x="1860" y="692"/>
                </a:lnTo>
                <a:lnTo>
                  <a:pt x="1860" y="692"/>
                </a:lnTo>
                <a:lnTo>
                  <a:pt x="1860" y="692"/>
                </a:lnTo>
                <a:lnTo>
                  <a:pt x="1870" y="696"/>
                </a:lnTo>
                <a:lnTo>
                  <a:pt x="1877" y="701"/>
                </a:lnTo>
                <a:lnTo>
                  <a:pt x="1879" y="699"/>
                </a:lnTo>
                <a:lnTo>
                  <a:pt x="1881" y="680"/>
                </a:lnTo>
                <a:lnTo>
                  <a:pt x="1865" y="606"/>
                </a:lnTo>
                <a:lnTo>
                  <a:pt x="1865" y="606"/>
                </a:lnTo>
                <a:lnTo>
                  <a:pt x="1863" y="601"/>
                </a:lnTo>
                <a:lnTo>
                  <a:pt x="1860" y="601"/>
                </a:lnTo>
                <a:lnTo>
                  <a:pt x="1851" y="601"/>
                </a:lnTo>
                <a:lnTo>
                  <a:pt x="1844" y="604"/>
                </a:lnTo>
                <a:lnTo>
                  <a:pt x="1837" y="608"/>
                </a:lnTo>
                <a:lnTo>
                  <a:pt x="1819" y="620"/>
                </a:lnTo>
                <a:lnTo>
                  <a:pt x="1819" y="620"/>
                </a:lnTo>
                <a:lnTo>
                  <a:pt x="1798" y="615"/>
                </a:lnTo>
                <a:lnTo>
                  <a:pt x="1798" y="615"/>
                </a:lnTo>
                <a:lnTo>
                  <a:pt x="1786" y="599"/>
                </a:lnTo>
                <a:lnTo>
                  <a:pt x="1726" y="590"/>
                </a:lnTo>
                <a:lnTo>
                  <a:pt x="1691" y="546"/>
                </a:lnTo>
                <a:lnTo>
                  <a:pt x="1657" y="527"/>
                </a:lnTo>
                <a:lnTo>
                  <a:pt x="1657" y="527"/>
                </a:lnTo>
                <a:lnTo>
                  <a:pt x="1613" y="511"/>
                </a:lnTo>
                <a:lnTo>
                  <a:pt x="1590" y="507"/>
                </a:lnTo>
                <a:lnTo>
                  <a:pt x="1564" y="502"/>
                </a:lnTo>
                <a:lnTo>
                  <a:pt x="1562" y="502"/>
                </a:lnTo>
                <a:lnTo>
                  <a:pt x="1550" y="514"/>
                </a:lnTo>
                <a:lnTo>
                  <a:pt x="1550" y="523"/>
                </a:lnTo>
                <a:lnTo>
                  <a:pt x="1550" y="523"/>
                </a:lnTo>
                <a:lnTo>
                  <a:pt x="1567" y="532"/>
                </a:lnTo>
                <a:lnTo>
                  <a:pt x="1576" y="548"/>
                </a:lnTo>
                <a:lnTo>
                  <a:pt x="1571" y="590"/>
                </a:lnTo>
                <a:lnTo>
                  <a:pt x="1550" y="618"/>
                </a:lnTo>
                <a:lnTo>
                  <a:pt x="1550" y="618"/>
                </a:lnTo>
                <a:lnTo>
                  <a:pt x="1539" y="611"/>
                </a:lnTo>
                <a:lnTo>
                  <a:pt x="1525" y="611"/>
                </a:lnTo>
                <a:lnTo>
                  <a:pt x="1506" y="597"/>
                </a:lnTo>
                <a:lnTo>
                  <a:pt x="1504" y="597"/>
                </a:lnTo>
                <a:lnTo>
                  <a:pt x="1479" y="615"/>
                </a:lnTo>
                <a:lnTo>
                  <a:pt x="1418" y="627"/>
                </a:lnTo>
                <a:lnTo>
                  <a:pt x="1418" y="627"/>
                </a:lnTo>
                <a:lnTo>
                  <a:pt x="1372" y="613"/>
                </a:lnTo>
                <a:lnTo>
                  <a:pt x="1291" y="613"/>
                </a:lnTo>
                <a:lnTo>
                  <a:pt x="1291" y="613"/>
                </a:lnTo>
                <a:lnTo>
                  <a:pt x="1282" y="601"/>
                </a:lnTo>
                <a:lnTo>
                  <a:pt x="1270" y="592"/>
                </a:lnTo>
                <a:lnTo>
                  <a:pt x="1245" y="578"/>
                </a:lnTo>
                <a:lnTo>
                  <a:pt x="1212" y="576"/>
                </a:lnTo>
                <a:lnTo>
                  <a:pt x="1212" y="576"/>
                </a:lnTo>
                <a:lnTo>
                  <a:pt x="1206" y="585"/>
                </a:lnTo>
                <a:lnTo>
                  <a:pt x="1224" y="627"/>
                </a:lnTo>
                <a:lnTo>
                  <a:pt x="1224" y="627"/>
                </a:lnTo>
                <a:lnTo>
                  <a:pt x="1212" y="632"/>
                </a:lnTo>
                <a:lnTo>
                  <a:pt x="1201" y="632"/>
                </a:lnTo>
                <a:lnTo>
                  <a:pt x="1187" y="632"/>
                </a:lnTo>
                <a:lnTo>
                  <a:pt x="1175" y="632"/>
                </a:lnTo>
                <a:lnTo>
                  <a:pt x="1175" y="632"/>
                </a:lnTo>
                <a:lnTo>
                  <a:pt x="1166" y="615"/>
                </a:lnTo>
                <a:lnTo>
                  <a:pt x="1148" y="615"/>
                </a:lnTo>
                <a:lnTo>
                  <a:pt x="1129" y="604"/>
                </a:lnTo>
                <a:lnTo>
                  <a:pt x="1129" y="604"/>
                </a:lnTo>
                <a:lnTo>
                  <a:pt x="1111" y="606"/>
                </a:lnTo>
                <a:lnTo>
                  <a:pt x="1111" y="606"/>
                </a:lnTo>
                <a:lnTo>
                  <a:pt x="1108" y="613"/>
                </a:lnTo>
                <a:lnTo>
                  <a:pt x="1108" y="618"/>
                </a:lnTo>
                <a:lnTo>
                  <a:pt x="1087" y="636"/>
                </a:lnTo>
                <a:lnTo>
                  <a:pt x="1069" y="641"/>
                </a:lnTo>
                <a:lnTo>
                  <a:pt x="1057" y="655"/>
                </a:lnTo>
                <a:lnTo>
                  <a:pt x="1041" y="659"/>
                </a:lnTo>
                <a:lnTo>
                  <a:pt x="1041" y="659"/>
                </a:lnTo>
                <a:lnTo>
                  <a:pt x="1034" y="650"/>
                </a:lnTo>
                <a:lnTo>
                  <a:pt x="1030" y="641"/>
                </a:lnTo>
                <a:lnTo>
                  <a:pt x="1013" y="641"/>
                </a:lnTo>
                <a:lnTo>
                  <a:pt x="958" y="613"/>
                </a:lnTo>
                <a:lnTo>
                  <a:pt x="958" y="613"/>
                </a:lnTo>
                <a:lnTo>
                  <a:pt x="956" y="606"/>
                </a:lnTo>
                <a:lnTo>
                  <a:pt x="956" y="604"/>
                </a:lnTo>
                <a:lnTo>
                  <a:pt x="953" y="601"/>
                </a:lnTo>
                <a:lnTo>
                  <a:pt x="893" y="590"/>
                </a:lnTo>
                <a:lnTo>
                  <a:pt x="766" y="502"/>
                </a:lnTo>
                <a:lnTo>
                  <a:pt x="764" y="502"/>
                </a:lnTo>
                <a:lnTo>
                  <a:pt x="740" y="518"/>
                </a:lnTo>
                <a:lnTo>
                  <a:pt x="740" y="518"/>
                </a:lnTo>
                <a:lnTo>
                  <a:pt x="717" y="514"/>
                </a:lnTo>
                <a:lnTo>
                  <a:pt x="703" y="514"/>
                </a:lnTo>
                <a:lnTo>
                  <a:pt x="692" y="514"/>
                </a:lnTo>
                <a:lnTo>
                  <a:pt x="664" y="488"/>
                </a:lnTo>
                <a:lnTo>
                  <a:pt x="664" y="488"/>
                </a:lnTo>
                <a:lnTo>
                  <a:pt x="650" y="488"/>
                </a:lnTo>
                <a:lnTo>
                  <a:pt x="639" y="486"/>
                </a:lnTo>
                <a:lnTo>
                  <a:pt x="629" y="497"/>
                </a:lnTo>
                <a:lnTo>
                  <a:pt x="548" y="558"/>
                </a:lnTo>
                <a:lnTo>
                  <a:pt x="546" y="560"/>
                </a:lnTo>
                <a:lnTo>
                  <a:pt x="546" y="560"/>
                </a:lnTo>
                <a:lnTo>
                  <a:pt x="551" y="564"/>
                </a:lnTo>
                <a:lnTo>
                  <a:pt x="555" y="569"/>
                </a:lnTo>
                <a:lnTo>
                  <a:pt x="558" y="574"/>
                </a:lnTo>
                <a:lnTo>
                  <a:pt x="555" y="576"/>
                </a:lnTo>
                <a:lnTo>
                  <a:pt x="553" y="581"/>
                </a:lnTo>
                <a:lnTo>
                  <a:pt x="553" y="581"/>
                </a:lnTo>
                <a:lnTo>
                  <a:pt x="569" y="601"/>
                </a:lnTo>
                <a:lnTo>
                  <a:pt x="486" y="622"/>
                </a:lnTo>
                <a:lnTo>
                  <a:pt x="440" y="641"/>
                </a:lnTo>
                <a:lnTo>
                  <a:pt x="414" y="632"/>
                </a:lnTo>
                <a:lnTo>
                  <a:pt x="400" y="636"/>
                </a:lnTo>
                <a:lnTo>
                  <a:pt x="384" y="669"/>
                </a:lnTo>
                <a:lnTo>
                  <a:pt x="384" y="696"/>
                </a:lnTo>
                <a:lnTo>
                  <a:pt x="419" y="722"/>
                </a:lnTo>
                <a:lnTo>
                  <a:pt x="419" y="722"/>
                </a:lnTo>
                <a:lnTo>
                  <a:pt x="423" y="729"/>
                </a:lnTo>
                <a:lnTo>
                  <a:pt x="423" y="733"/>
                </a:lnTo>
                <a:lnTo>
                  <a:pt x="421" y="736"/>
                </a:lnTo>
                <a:lnTo>
                  <a:pt x="419" y="738"/>
                </a:lnTo>
                <a:lnTo>
                  <a:pt x="398" y="738"/>
                </a:lnTo>
                <a:lnTo>
                  <a:pt x="398" y="738"/>
                </a:lnTo>
                <a:lnTo>
                  <a:pt x="377" y="777"/>
                </a:lnTo>
                <a:lnTo>
                  <a:pt x="377" y="777"/>
                </a:lnTo>
                <a:lnTo>
                  <a:pt x="407" y="794"/>
                </a:lnTo>
                <a:lnTo>
                  <a:pt x="407" y="801"/>
                </a:lnTo>
                <a:lnTo>
                  <a:pt x="426" y="835"/>
                </a:lnTo>
                <a:lnTo>
                  <a:pt x="409" y="844"/>
                </a:lnTo>
                <a:lnTo>
                  <a:pt x="375" y="826"/>
                </a:lnTo>
                <a:lnTo>
                  <a:pt x="296" y="819"/>
                </a:lnTo>
                <a:lnTo>
                  <a:pt x="220" y="775"/>
                </a:lnTo>
                <a:lnTo>
                  <a:pt x="220" y="775"/>
                </a:lnTo>
                <a:lnTo>
                  <a:pt x="208" y="763"/>
                </a:lnTo>
                <a:lnTo>
                  <a:pt x="208" y="763"/>
                </a:lnTo>
                <a:lnTo>
                  <a:pt x="213" y="759"/>
                </a:lnTo>
                <a:lnTo>
                  <a:pt x="217" y="759"/>
                </a:lnTo>
                <a:lnTo>
                  <a:pt x="224" y="759"/>
                </a:lnTo>
                <a:lnTo>
                  <a:pt x="231" y="757"/>
                </a:lnTo>
                <a:lnTo>
                  <a:pt x="231" y="757"/>
                </a:lnTo>
                <a:lnTo>
                  <a:pt x="231" y="752"/>
                </a:lnTo>
                <a:lnTo>
                  <a:pt x="229" y="747"/>
                </a:lnTo>
                <a:lnTo>
                  <a:pt x="227" y="740"/>
                </a:lnTo>
                <a:lnTo>
                  <a:pt x="227" y="740"/>
                </a:lnTo>
                <a:lnTo>
                  <a:pt x="231" y="733"/>
                </a:lnTo>
                <a:lnTo>
                  <a:pt x="236" y="729"/>
                </a:lnTo>
                <a:lnTo>
                  <a:pt x="236" y="729"/>
                </a:lnTo>
                <a:lnTo>
                  <a:pt x="236" y="724"/>
                </a:lnTo>
                <a:lnTo>
                  <a:pt x="231" y="720"/>
                </a:lnTo>
                <a:lnTo>
                  <a:pt x="231" y="720"/>
                </a:lnTo>
                <a:lnTo>
                  <a:pt x="224" y="720"/>
                </a:lnTo>
                <a:lnTo>
                  <a:pt x="215" y="720"/>
                </a:lnTo>
                <a:lnTo>
                  <a:pt x="215" y="717"/>
                </a:lnTo>
                <a:lnTo>
                  <a:pt x="229" y="701"/>
                </a:lnTo>
                <a:lnTo>
                  <a:pt x="236" y="669"/>
                </a:lnTo>
                <a:lnTo>
                  <a:pt x="234" y="669"/>
                </a:lnTo>
                <a:lnTo>
                  <a:pt x="155" y="629"/>
                </a:lnTo>
                <a:lnTo>
                  <a:pt x="155" y="629"/>
                </a:lnTo>
                <a:lnTo>
                  <a:pt x="148" y="611"/>
                </a:lnTo>
                <a:lnTo>
                  <a:pt x="139" y="592"/>
                </a:lnTo>
                <a:lnTo>
                  <a:pt x="139" y="592"/>
                </a:lnTo>
                <a:lnTo>
                  <a:pt x="134" y="595"/>
                </a:lnTo>
                <a:lnTo>
                  <a:pt x="129" y="599"/>
                </a:lnTo>
                <a:lnTo>
                  <a:pt x="129" y="599"/>
                </a:lnTo>
                <a:lnTo>
                  <a:pt x="118" y="599"/>
                </a:lnTo>
                <a:lnTo>
                  <a:pt x="109" y="601"/>
                </a:lnTo>
                <a:lnTo>
                  <a:pt x="90" y="604"/>
                </a:lnTo>
                <a:lnTo>
                  <a:pt x="88" y="601"/>
                </a:lnTo>
                <a:lnTo>
                  <a:pt x="88" y="601"/>
                </a:lnTo>
                <a:lnTo>
                  <a:pt x="92" y="597"/>
                </a:lnTo>
                <a:lnTo>
                  <a:pt x="97" y="590"/>
                </a:lnTo>
                <a:lnTo>
                  <a:pt x="99" y="585"/>
                </a:lnTo>
                <a:lnTo>
                  <a:pt x="99" y="583"/>
                </a:lnTo>
                <a:lnTo>
                  <a:pt x="97" y="578"/>
                </a:lnTo>
                <a:lnTo>
                  <a:pt x="81" y="569"/>
                </a:lnTo>
                <a:lnTo>
                  <a:pt x="81" y="569"/>
                </a:lnTo>
                <a:lnTo>
                  <a:pt x="74" y="523"/>
                </a:lnTo>
                <a:lnTo>
                  <a:pt x="74" y="523"/>
                </a:lnTo>
                <a:lnTo>
                  <a:pt x="32" y="520"/>
                </a:lnTo>
                <a:lnTo>
                  <a:pt x="18" y="479"/>
                </a:lnTo>
                <a:lnTo>
                  <a:pt x="18" y="479"/>
                </a:lnTo>
                <a:lnTo>
                  <a:pt x="9" y="474"/>
                </a:lnTo>
                <a:lnTo>
                  <a:pt x="9" y="474"/>
                </a:lnTo>
                <a:lnTo>
                  <a:pt x="2" y="442"/>
                </a:lnTo>
                <a:lnTo>
                  <a:pt x="2" y="442"/>
                </a:lnTo>
                <a:lnTo>
                  <a:pt x="9" y="439"/>
                </a:lnTo>
                <a:lnTo>
                  <a:pt x="18" y="437"/>
                </a:lnTo>
                <a:lnTo>
                  <a:pt x="37" y="435"/>
                </a:lnTo>
                <a:lnTo>
                  <a:pt x="37" y="435"/>
                </a:lnTo>
                <a:lnTo>
                  <a:pt x="37" y="433"/>
                </a:lnTo>
                <a:lnTo>
                  <a:pt x="37" y="430"/>
                </a:lnTo>
                <a:lnTo>
                  <a:pt x="32" y="423"/>
                </a:lnTo>
                <a:lnTo>
                  <a:pt x="32" y="423"/>
                </a:lnTo>
                <a:lnTo>
                  <a:pt x="23" y="421"/>
                </a:lnTo>
                <a:lnTo>
                  <a:pt x="23" y="421"/>
                </a:lnTo>
                <a:lnTo>
                  <a:pt x="44" y="393"/>
                </a:lnTo>
                <a:lnTo>
                  <a:pt x="53" y="382"/>
                </a:lnTo>
                <a:lnTo>
                  <a:pt x="60" y="368"/>
                </a:lnTo>
                <a:lnTo>
                  <a:pt x="60" y="363"/>
                </a:lnTo>
                <a:lnTo>
                  <a:pt x="35" y="324"/>
                </a:lnTo>
                <a:lnTo>
                  <a:pt x="35" y="324"/>
                </a:lnTo>
                <a:lnTo>
                  <a:pt x="30" y="301"/>
                </a:lnTo>
                <a:lnTo>
                  <a:pt x="28" y="289"/>
                </a:lnTo>
                <a:lnTo>
                  <a:pt x="21" y="280"/>
                </a:lnTo>
                <a:lnTo>
                  <a:pt x="21" y="252"/>
                </a:lnTo>
                <a:lnTo>
                  <a:pt x="2" y="238"/>
                </a:lnTo>
                <a:lnTo>
                  <a:pt x="0" y="224"/>
                </a:lnTo>
                <a:lnTo>
                  <a:pt x="0" y="224"/>
                </a:lnTo>
                <a:lnTo>
                  <a:pt x="18" y="222"/>
                </a:lnTo>
                <a:lnTo>
                  <a:pt x="18" y="222"/>
                </a:lnTo>
                <a:lnTo>
                  <a:pt x="21" y="213"/>
                </a:lnTo>
                <a:lnTo>
                  <a:pt x="25" y="201"/>
                </a:lnTo>
                <a:lnTo>
                  <a:pt x="25" y="201"/>
                </a:lnTo>
                <a:lnTo>
                  <a:pt x="39" y="201"/>
                </a:lnTo>
                <a:lnTo>
                  <a:pt x="55" y="213"/>
                </a:lnTo>
                <a:lnTo>
                  <a:pt x="55" y="213"/>
                </a:lnTo>
                <a:lnTo>
                  <a:pt x="83" y="215"/>
                </a:lnTo>
                <a:lnTo>
                  <a:pt x="109" y="220"/>
                </a:lnTo>
                <a:lnTo>
                  <a:pt x="169" y="252"/>
                </a:lnTo>
                <a:lnTo>
                  <a:pt x="171" y="268"/>
                </a:lnTo>
                <a:lnTo>
                  <a:pt x="148" y="282"/>
                </a:lnTo>
                <a:lnTo>
                  <a:pt x="116" y="282"/>
                </a:lnTo>
                <a:lnTo>
                  <a:pt x="116" y="282"/>
                </a:lnTo>
                <a:lnTo>
                  <a:pt x="65" y="266"/>
                </a:lnTo>
                <a:lnTo>
                  <a:pt x="65" y="266"/>
                </a:lnTo>
                <a:lnTo>
                  <a:pt x="65" y="268"/>
                </a:lnTo>
                <a:lnTo>
                  <a:pt x="106" y="308"/>
                </a:lnTo>
                <a:lnTo>
                  <a:pt x="109" y="331"/>
                </a:lnTo>
                <a:lnTo>
                  <a:pt x="136" y="347"/>
                </a:lnTo>
                <a:lnTo>
                  <a:pt x="136" y="347"/>
                </a:lnTo>
                <a:lnTo>
                  <a:pt x="150" y="340"/>
                </a:lnTo>
                <a:lnTo>
                  <a:pt x="150" y="340"/>
                </a:lnTo>
                <a:lnTo>
                  <a:pt x="132" y="310"/>
                </a:lnTo>
                <a:lnTo>
                  <a:pt x="136" y="305"/>
                </a:lnTo>
                <a:lnTo>
                  <a:pt x="136" y="305"/>
                </a:lnTo>
                <a:lnTo>
                  <a:pt x="169" y="319"/>
                </a:lnTo>
                <a:lnTo>
                  <a:pt x="199" y="331"/>
                </a:lnTo>
                <a:lnTo>
                  <a:pt x="199" y="331"/>
                </a:lnTo>
                <a:lnTo>
                  <a:pt x="201" y="324"/>
                </a:lnTo>
                <a:lnTo>
                  <a:pt x="201" y="319"/>
                </a:lnTo>
                <a:lnTo>
                  <a:pt x="176" y="294"/>
                </a:lnTo>
                <a:lnTo>
                  <a:pt x="192" y="280"/>
                </a:lnTo>
                <a:lnTo>
                  <a:pt x="210" y="280"/>
                </a:lnTo>
                <a:lnTo>
                  <a:pt x="234" y="296"/>
                </a:lnTo>
                <a:lnTo>
                  <a:pt x="243" y="296"/>
                </a:lnTo>
                <a:lnTo>
                  <a:pt x="243" y="296"/>
                </a:lnTo>
                <a:lnTo>
                  <a:pt x="245" y="289"/>
                </a:lnTo>
                <a:lnTo>
                  <a:pt x="245" y="284"/>
                </a:lnTo>
                <a:lnTo>
                  <a:pt x="245" y="284"/>
                </a:lnTo>
                <a:lnTo>
                  <a:pt x="231" y="266"/>
                </a:lnTo>
                <a:lnTo>
                  <a:pt x="220" y="250"/>
                </a:lnTo>
                <a:lnTo>
                  <a:pt x="220" y="250"/>
                </a:lnTo>
                <a:lnTo>
                  <a:pt x="215" y="231"/>
                </a:lnTo>
                <a:lnTo>
                  <a:pt x="213" y="224"/>
                </a:lnTo>
                <a:lnTo>
                  <a:pt x="206" y="217"/>
                </a:lnTo>
                <a:lnTo>
                  <a:pt x="206" y="213"/>
                </a:lnTo>
                <a:lnTo>
                  <a:pt x="238" y="222"/>
                </a:lnTo>
                <a:lnTo>
                  <a:pt x="238" y="222"/>
                </a:lnTo>
                <a:lnTo>
                  <a:pt x="241" y="227"/>
                </a:lnTo>
                <a:lnTo>
                  <a:pt x="245" y="231"/>
                </a:lnTo>
                <a:lnTo>
                  <a:pt x="245" y="231"/>
                </a:lnTo>
                <a:lnTo>
                  <a:pt x="241" y="240"/>
                </a:lnTo>
                <a:lnTo>
                  <a:pt x="238" y="252"/>
                </a:lnTo>
                <a:lnTo>
                  <a:pt x="254" y="264"/>
                </a:lnTo>
                <a:lnTo>
                  <a:pt x="254" y="264"/>
                </a:lnTo>
                <a:lnTo>
                  <a:pt x="264" y="264"/>
                </a:lnTo>
                <a:lnTo>
                  <a:pt x="273" y="261"/>
                </a:lnTo>
                <a:lnTo>
                  <a:pt x="273" y="261"/>
                </a:lnTo>
                <a:lnTo>
                  <a:pt x="284" y="236"/>
                </a:lnTo>
                <a:lnTo>
                  <a:pt x="305" y="229"/>
                </a:lnTo>
                <a:lnTo>
                  <a:pt x="328" y="227"/>
                </a:lnTo>
                <a:lnTo>
                  <a:pt x="349" y="220"/>
                </a:lnTo>
                <a:lnTo>
                  <a:pt x="349" y="220"/>
                </a:lnTo>
                <a:lnTo>
                  <a:pt x="352" y="222"/>
                </a:lnTo>
                <a:lnTo>
                  <a:pt x="352" y="222"/>
                </a:lnTo>
                <a:lnTo>
                  <a:pt x="349" y="229"/>
                </a:lnTo>
                <a:lnTo>
                  <a:pt x="347" y="236"/>
                </a:lnTo>
                <a:lnTo>
                  <a:pt x="347" y="236"/>
                </a:lnTo>
                <a:lnTo>
                  <a:pt x="354" y="238"/>
                </a:lnTo>
                <a:lnTo>
                  <a:pt x="359" y="240"/>
                </a:lnTo>
                <a:lnTo>
                  <a:pt x="359" y="240"/>
                </a:lnTo>
                <a:lnTo>
                  <a:pt x="363" y="236"/>
                </a:lnTo>
                <a:lnTo>
                  <a:pt x="368" y="231"/>
                </a:lnTo>
                <a:lnTo>
                  <a:pt x="372" y="224"/>
                </a:lnTo>
                <a:lnTo>
                  <a:pt x="372" y="222"/>
                </a:lnTo>
                <a:lnTo>
                  <a:pt x="372" y="217"/>
                </a:lnTo>
                <a:lnTo>
                  <a:pt x="405" y="213"/>
                </a:lnTo>
                <a:lnTo>
                  <a:pt x="412" y="210"/>
                </a:lnTo>
                <a:lnTo>
                  <a:pt x="412" y="210"/>
                </a:lnTo>
                <a:lnTo>
                  <a:pt x="416" y="213"/>
                </a:lnTo>
                <a:lnTo>
                  <a:pt x="419" y="217"/>
                </a:lnTo>
                <a:lnTo>
                  <a:pt x="421" y="222"/>
                </a:lnTo>
                <a:lnTo>
                  <a:pt x="426" y="227"/>
                </a:lnTo>
                <a:lnTo>
                  <a:pt x="426" y="227"/>
                </a:lnTo>
                <a:lnTo>
                  <a:pt x="428" y="227"/>
                </a:lnTo>
                <a:lnTo>
                  <a:pt x="433" y="227"/>
                </a:lnTo>
                <a:lnTo>
                  <a:pt x="437" y="222"/>
                </a:lnTo>
                <a:lnTo>
                  <a:pt x="440" y="215"/>
                </a:lnTo>
                <a:lnTo>
                  <a:pt x="442" y="208"/>
                </a:lnTo>
                <a:lnTo>
                  <a:pt x="435" y="192"/>
                </a:lnTo>
                <a:lnTo>
                  <a:pt x="435" y="192"/>
                </a:lnTo>
                <a:lnTo>
                  <a:pt x="449" y="192"/>
                </a:lnTo>
                <a:lnTo>
                  <a:pt x="463" y="196"/>
                </a:lnTo>
                <a:lnTo>
                  <a:pt x="490" y="201"/>
                </a:lnTo>
                <a:lnTo>
                  <a:pt x="490" y="201"/>
                </a:lnTo>
                <a:lnTo>
                  <a:pt x="493" y="206"/>
                </a:lnTo>
                <a:lnTo>
                  <a:pt x="495" y="208"/>
                </a:lnTo>
                <a:lnTo>
                  <a:pt x="502" y="210"/>
                </a:lnTo>
                <a:lnTo>
                  <a:pt x="511" y="208"/>
                </a:lnTo>
                <a:lnTo>
                  <a:pt x="518" y="210"/>
                </a:lnTo>
                <a:lnTo>
                  <a:pt x="553" y="224"/>
                </a:lnTo>
                <a:lnTo>
                  <a:pt x="553" y="224"/>
                </a:lnTo>
                <a:lnTo>
                  <a:pt x="558" y="217"/>
                </a:lnTo>
                <a:lnTo>
                  <a:pt x="560" y="210"/>
                </a:lnTo>
                <a:lnTo>
                  <a:pt x="527" y="187"/>
                </a:lnTo>
                <a:lnTo>
                  <a:pt x="518" y="185"/>
                </a:lnTo>
                <a:lnTo>
                  <a:pt x="518" y="185"/>
                </a:lnTo>
                <a:lnTo>
                  <a:pt x="511" y="171"/>
                </a:lnTo>
                <a:lnTo>
                  <a:pt x="507" y="162"/>
                </a:lnTo>
                <a:lnTo>
                  <a:pt x="500" y="155"/>
                </a:lnTo>
                <a:lnTo>
                  <a:pt x="500" y="153"/>
                </a:lnTo>
                <a:lnTo>
                  <a:pt x="500" y="153"/>
                </a:lnTo>
                <a:lnTo>
                  <a:pt x="507" y="148"/>
                </a:lnTo>
                <a:lnTo>
                  <a:pt x="511" y="146"/>
                </a:lnTo>
                <a:lnTo>
                  <a:pt x="511" y="111"/>
                </a:lnTo>
                <a:lnTo>
                  <a:pt x="511" y="111"/>
                </a:lnTo>
                <a:lnTo>
                  <a:pt x="530" y="113"/>
                </a:lnTo>
                <a:lnTo>
                  <a:pt x="541" y="113"/>
                </a:lnTo>
                <a:lnTo>
                  <a:pt x="551" y="111"/>
                </a:lnTo>
                <a:lnTo>
                  <a:pt x="558" y="118"/>
                </a:lnTo>
                <a:lnTo>
                  <a:pt x="569" y="153"/>
                </a:lnTo>
                <a:lnTo>
                  <a:pt x="608" y="201"/>
                </a:lnTo>
                <a:lnTo>
                  <a:pt x="622" y="213"/>
                </a:lnTo>
                <a:lnTo>
                  <a:pt x="622" y="213"/>
                </a:lnTo>
                <a:lnTo>
                  <a:pt x="620" y="238"/>
                </a:lnTo>
                <a:lnTo>
                  <a:pt x="618" y="243"/>
                </a:lnTo>
                <a:lnTo>
                  <a:pt x="581" y="252"/>
                </a:lnTo>
                <a:lnTo>
                  <a:pt x="581" y="252"/>
                </a:lnTo>
                <a:lnTo>
                  <a:pt x="578" y="259"/>
                </a:lnTo>
                <a:lnTo>
                  <a:pt x="578" y="264"/>
                </a:lnTo>
                <a:lnTo>
                  <a:pt x="578" y="264"/>
                </a:lnTo>
                <a:lnTo>
                  <a:pt x="592" y="268"/>
                </a:lnTo>
                <a:lnTo>
                  <a:pt x="606" y="273"/>
                </a:lnTo>
                <a:lnTo>
                  <a:pt x="629" y="271"/>
                </a:lnTo>
                <a:lnTo>
                  <a:pt x="629" y="271"/>
                </a:lnTo>
                <a:lnTo>
                  <a:pt x="629" y="271"/>
                </a:lnTo>
                <a:lnTo>
                  <a:pt x="625" y="252"/>
                </a:lnTo>
                <a:lnTo>
                  <a:pt x="648" y="245"/>
                </a:lnTo>
                <a:lnTo>
                  <a:pt x="650" y="243"/>
                </a:lnTo>
                <a:lnTo>
                  <a:pt x="650" y="243"/>
                </a:lnTo>
                <a:lnTo>
                  <a:pt x="650" y="227"/>
                </a:lnTo>
                <a:lnTo>
                  <a:pt x="650" y="217"/>
                </a:lnTo>
                <a:lnTo>
                  <a:pt x="648" y="213"/>
                </a:lnTo>
                <a:lnTo>
                  <a:pt x="643" y="210"/>
                </a:lnTo>
                <a:lnTo>
                  <a:pt x="643" y="210"/>
                </a:lnTo>
                <a:lnTo>
                  <a:pt x="652" y="203"/>
                </a:lnTo>
                <a:lnTo>
                  <a:pt x="652" y="203"/>
                </a:lnTo>
                <a:lnTo>
                  <a:pt x="659" y="208"/>
                </a:lnTo>
                <a:lnTo>
                  <a:pt x="666" y="213"/>
                </a:lnTo>
                <a:lnTo>
                  <a:pt x="676" y="217"/>
                </a:lnTo>
                <a:lnTo>
                  <a:pt x="685" y="217"/>
                </a:lnTo>
                <a:lnTo>
                  <a:pt x="685" y="217"/>
                </a:lnTo>
                <a:lnTo>
                  <a:pt x="687" y="213"/>
                </a:lnTo>
                <a:lnTo>
                  <a:pt x="687" y="208"/>
                </a:lnTo>
                <a:lnTo>
                  <a:pt x="687" y="208"/>
                </a:lnTo>
                <a:lnTo>
                  <a:pt x="655" y="185"/>
                </a:lnTo>
                <a:lnTo>
                  <a:pt x="627" y="187"/>
                </a:lnTo>
                <a:lnTo>
                  <a:pt x="627" y="187"/>
                </a:lnTo>
                <a:lnTo>
                  <a:pt x="611" y="162"/>
                </a:lnTo>
                <a:lnTo>
                  <a:pt x="590" y="139"/>
                </a:lnTo>
                <a:lnTo>
                  <a:pt x="590" y="139"/>
                </a:lnTo>
                <a:lnTo>
                  <a:pt x="590" y="132"/>
                </a:lnTo>
                <a:lnTo>
                  <a:pt x="592" y="127"/>
                </a:lnTo>
                <a:lnTo>
                  <a:pt x="599" y="120"/>
                </a:lnTo>
                <a:lnTo>
                  <a:pt x="606" y="122"/>
                </a:lnTo>
                <a:lnTo>
                  <a:pt x="606" y="122"/>
                </a:lnTo>
                <a:lnTo>
                  <a:pt x="615" y="139"/>
                </a:lnTo>
                <a:lnTo>
                  <a:pt x="622" y="155"/>
                </a:lnTo>
                <a:lnTo>
                  <a:pt x="641" y="153"/>
                </a:lnTo>
                <a:lnTo>
                  <a:pt x="641" y="153"/>
                </a:lnTo>
                <a:lnTo>
                  <a:pt x="643" y="150"/>
                </a:lnTo>
                <a:lnTo>
                  <a:pt x="643" y="148"/>
                </a:lnTo>
                <a:lnTo>
                  <a:pt x="641" y="143"/>
                </a:lnTo>
                <a:lnTo>
                  <a:pt x="634" y="134"/>
                </a:lnTo>
                <a:lnTo>
                  <a:pt x="634" y="134"/>
                </a:lnTo>
                <a:lnTo>
                  <a:pt x="639" y="127"/>
                </a:lnTo>
                <a:lnTo>
                  <a:pt x="643" y="122"/>
                </a:lnTo>
                <a:lnTo>
                  <a:pt x="648" y="122"/>
                </a:lnTo>
                <a:lnTo>
                  <a:pt x="662" y="125"/>
                </a:lnTo>
                <a:lnTo>
                  <a:pt x="703" y="146"/>
                </a:lnTo>
                <a:lnTo>
                  <a:pt x="713" y="162"/>
                </a:lnTo>
                <a:lnTo>
                  <a:pt x="713" y="162"/>
                </a:lnTo>
                <a:lnTo>
                  <a:pt x="726" y="166"/>
                </a:lnTo>
                <a:lnTo>
                  <a:pt x="726" y="166"/>
                </a:lnTo>
                <a:lnTo>
                  <a:pt x="729" y="162"/>
                </a:lnTo>
                <a:lnTo>
                  <a:pt x="731" y="155"/>
                </a:lnTo>
                <a:lnTo>
                  <a:pt x="729" y="150"/>
                </a:lnTo>
                <a:lnTo>
                  <a:pt x="726" y="146"/>
                </a:lnTo>
                <a:lnTo>
                  <a:pt x="717" y="136"/>
                </a:lnTo>
                <a:lnTo>
                  <a:pt x="713" y="127"/>
                </a:lnTo>
                <a:lnTo>
                  <a:pt x="713" y="127"/>
                </a:lnTo>
                <a:lnTo>
                  <a:pt x="664" y="115"/>
                </a:lnTo>
                <a:lnTo>
                  <a:pt x="662" y="90"/>
                </a:lnTo>
                <a:lnTo>
                  <a:pt x="662" y="90"/>
                </a:lnTo>
                <a:lnTo>
                  <a:pt x="687" y="83"/>
                </a:lnTo>
                <a:lnTo>
                  <a:pt x="715" y="48"/>
                </a:lnTo>
                <a:lnTo>
                  <a:pt x="791" y="25"/>
                </a:lnTo>
                <a:lnTo>
                  <a:pt x="791" y="25"/>
                </a:lnTo>
                <a:lnTo>
                  <a:pt x="798" y="30"/>
                </a:lnTo>
                <a:lnTo>
                  <a:pt x="801" y="32"/>
                </a:lnTo>
                <a:lnTo>
                  <a:pt x="805" y="32"/>
                </a:lnTo>
                <a:lnTo>
                  <a:pt x="861" y="23"/>
                </a:lnTo>
                <a:lnTo>
                  <a:pt x="861" y="23"/>
                </a:lnTo>
                <a:lnTo>
                  <a:pt x="865" y="21"/>
                </a:lnTo>
                <a:lnTo>
                  <a:pt x="868" y="14"/>
                </a:lnTo>
                <a:lnTo>
                  <a:pt x="865" y="2"/>
                </a:lnTo>
                <a:lnTo>
                  <a:pt x="865" y="2"/>
                </a:lnTo>
                <a:lnTo>
                  <a:pt x="872" y="0"/>
                </a:lnTo>
                <a:lnTo>
                  <a:pt x="882" y="0"/>
                </a:lnTo>
                <a:lnTo>
                  <a:pt x="895" y="0"/>
                </a:lnTo>
                <a:lnTo>
                  <a:pt x="898" y="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2" name="Freeform 1028"/>
          <p:cNvSpPr>
            <a:spLocks/>
          </p:cNvSpPr>
          <p:nvPr userDrawn="1"/>
        </p:nvSpPr>
        <p:spPr bwMode="auto">
          <a:xfrm>
            <a:off x="5576888" y="1335088"/>
            <a:ext cx="220662" cy="122237"/>
          </a:xfrm>
          <a:custGeom>
            <a:avLst/>
            <a:gdLst/>
            <a:ahLst/>
            <a:cxnLst>
              <a:cxn ang="0">
                <a:pos x="134" y="0"/>
              </a:cxn>
              <a:cxn ang="0">
                <a:pos x="134" y="0"/>
              </a:cxn>
              <a:cxn ang="0">
                <a:pos x="139" y="10"/>
              </a:cxn>
              <a:cxn ang="0">
                <a:pos x="127" y="28"/>
              </a:cxn>
              <a:cxn ang="0">
                <a:pos x="127" y="28"/>
              </a:cxn>
              <a:cxn ang="0">
                <a:pos x="106" y="35"/>
              </a:cxn>
              <a:cxn ang="0">
                <a:pos x="106" y="35"/>
              </a:cxn>
              <a:cxn ang="0">
                <a:pos x="102" y="40"/>
              </a:cxn>
              <a:cxn ang="0">
                <a:pos x="97" y="42"/>
              </a:cxn>
              <a:cxn ang="0">
                <a:pos x="88" y="47"/>
              </a:cxn>
              <a:cxn ang="0">
                <a:pos x="67" y="49"/>
              </a:cxn>
              <a:cxn ang="0">
                <a:pos x="67" y="49"/>
              </a:cxn>
              <a:cxn ang="0">
                <a:pos x="62" y="54"/>
              </a:cxn>
              <a:cxn ang="0">
                <a:pos x="58" y="56"/>
              </a:cxn>
              <a:cxn ang="0">
                <a:pos x="49" y="63"/>
              </a:cxn>
              <a:cxn ang="0">
                <a:pos x="39" y="67"/>
              </a:cxn>
              <a:cxn ang="0">
                <a:pos x="35" y="72"/>
              </a:cxn>
              <a:cxn ang="0">
                <a:pos x="32" y="77"/>
              </a:cxn>
              <a:cxn ang="0">
                <a:pos x="0" y="74"/>
              </a:cxn>
              <a:cxn ang="0">
                <a:pos x="0" y="74"/>
              </a:cxn>
              <a:cxn ang="0">
                <a:pos x="2" y="67"/>
              </a:cxn>
              <a:cxn ang="0">
                <a:pos x="5" y="63"/>
              </a:cxn>
              <a:cxn ang="0">
                <a:pos x="9" y="63"/>
              </a:cxn>
              <a:cxn ang="0">
                <a:pos x="9" y="63"/>
              </a:cxn>
              <a:cxn ang="0">
                <a:pos x="11" y="63"/>
              </a:cxn>
              <a:cxn ang="0">
                <a:pos x="14" y="47"/>
              </a:cxn>
              <a:cxn ang="0">
                <a:pos x="37" y="47"/>
              </a:cxn>
              <a:cxn ang="0">
                <a:pos x="37" y="47"/>
              </a:cxn>
              <a:cxn ang="0">
                <a:pos x="42" y="35"/>
              </a:cxn>
              <a:cxn ang="0">
                <a:pos x="46" y="23"/>
              </a:cxn>
              <a:cxn ang="0">
                <a:pos x="46" y="23"/>
              </a:cxn>
              <a:cxn ang="0">
                <a:pos x="116" y="16"/>
              </a:cxn>
              <a:cxn ang="0">
                <a:pos x="116" y="16"/>
              </a:cxn>
              <a:cxn ang="0">
                <a:pos x="120" y="12"/>
              </a:cxn>
              <a:cxn ang="0">
                <a:pos x="123" y="5"/>
              </a:cxn>
              <a:cxn ang="0">
                <a:pos x="127" y="0"/>
              </a:cxn>
              <a:cxn ang="0">
                <a:pos x="132" y="0"/>
              </a:cxn>
              <a:cxn ang="0">
                <a:pos x="134" y="0"/>
              </a:cxn>
              <a:cxn ang="0">
                <a:pos x="134" y="0"/>
              </a:cxn>
            </a:cxnLst>
            <a:rect l="0" t="0" r="r" b="b"/>
            <a:pathLst>
              <a:path w="139" h="77">
                <a:moveTo>
                  <a:pt x="134" y="0"/>
                </a:moveTo>
                <a:lnTo>
                  <a:pt x="134" y="0"/>
                </a:lnTo>
                <a:lnTo>
                  <a:pt x="139" y="10"/>
                </a:lnTo>
                <a:lnTo>
                  <a:pt x="127" y="28"/>
                </a:lnTo>
                <a:lnTo>
                  <a:pt x="127" y="28"/>
                </a:lnTo>
                <a:lnTo>
                  <a:pt x="106" y="35"/>
                </a:lnTo>
                <a:lnTo>
                  <a:pt x="106" y="35"/>
                </a:lnTo>
                <a:lnTo>
                  <a:pt x="102" y="40"/>
                </a:lnTo>
                <a:lnTo>
                  <a:pt x="97" y="42"/>
                </a:lnTo>
                <a:lnTo>
                  <a:pt x="88" y="47"/>
                </a:lnTo>
                <a:lnTo>
                  <a:pt x="67" y="49"/>
                </a:lnTo>
                <a:lnTo>
                  <a:pt x="67" y="49"/>
                </a:lnTo>
                <a:lnTo>
                  <a:pt x="62" y="54"/>
                </a:lnTo>
                <a:lnTo>
                  <a:pt x="58" y="56"/>
                </a:lnTo>
                <a:lnTo>
                  <a:pt x="49" y="63"/>
                </a:lnTo>
                <a:lnTo>
                  <a:pt x="39" y="67"/>
                </a:lnTo>
                <a:lnTo>
                  <a:pt x="35" y="72"/>
                </a:lnTo>
                <a:lnTo>
                  <a:pt x="32" y="77"/>
                </a:lnTo>
                <a:lnTo>
                  <a:pt x="0" y="74"/>
                </a:lnTo>
                <a:lnTo>
                  <a:pt x="0" y="74"/>
                </a:lnTo>
                <a:lnTo>
                  <a:pt x="2" y="67"/>
                </a:lnTo>
                <a:lnTo>
                  <a:pt x="5" y="63"/>
                </a:lnTo>
                <a:lnTo>
                  <a:pt x="9" y="63"/>
                </a:lnTo>
                <a:lnTo>
                  <a:pt x="9" y="63"/>
                </a:lnTo>
                <a:lnTo>
                  <a:pt x="11" y="63"/>
                </a:lnTo>
                <a:lnTo>
                  <a:pt x="14" y="47"/>
                </a:lnTo>
                <a:lnTo>
                  <a:pt x="37" y="47"/>
                </a:lnTo>
                <a:lnTo>
                  <a:pt x="37" y="47"/>
                </a:lnTo>
                <a:lnTo>
                  <a:pt x="42" y="35"/>
                </a:lnTo>
                <a:lnTo>
                  <a:pt x="46" y="23"/>
                </a:lnTo>
                <a:lnTo>
                  <a:pt x="46" y="23"/>
                </a:lnTo>
                <a:lnTo>
                  <a:pt x="116" y="16"/>
                </a:lnTo>
                <a:lnTo>
                  <a:pt x="116" y="16"/>
                </a:lnTo>
                <a:lnTo>
                  <a:pt x="120" y="12"/>
                </a:lnTo>
                <a:lnTo>
                  <a:pt x="123" y="5"/>
                </a:lnTo>
                <a:lnTo>
                  <a:pt x="127" y="0"/>
                </a:lnTo>
                <a:lnTo>
                  <a:pt x="132" y="0"/>
                </a:lnTo>
                <a:lnTo>
                  <a:pt x="134" y="0"/>
                </a:lnTo>
                <a:lnTo>
                  <a:pt x="134"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3" name="Freeform 1029"/>
          <p:cNvSpPr>
            <a:spLocks/>
          </p:cNvSpPr>
          <p:nvPr userDrawn="1"/>
        </p:nvSpPr>
        <p:spPr bwMode="auto">
          <a:xfrm>
            <a:off x="1914525" y="1339850"/>
            <a:ext cx="220663" cy="109538"/>
          </a:xfrm>
          <a:custGeom>
            <a:avLst/>
            <a:gdLst/>
            <a:ahLst/>
            <a:cxnLst>
              <a:cxn ang="0">
                <a:pos x="139" y="23"/>
              </a:cxn>
              <a:cxn ang="0">
                <a:pos x="139" y="23"/>
              </a:cxn>
              <a:cxn ang="0">
                <a:pos x="125" y="30"/>
              </a:cxn>
              <a:cxn ang="0">
                <a:pos x="111" y="34"/>
              </a:cxn>
              <a:cxn ang="0">
                <a:pos x="81" y="46"/>
              </a:cxn>
              <a:cxn ang="0">
                <a:pos x="41" y="67"/>
              </a:cxn>
              <a:cxn ang="0">
                <a:pos x="41" y="67"/>
              </a:cxn>
              <a:cxn ang="0">
                <a:pos x="23" y="67"/>
              </a:cxn>
              <a:cxn ang="0">
                <a:pos x="4" y="69"/>
              </a:cxn>
              <a:cxn ang="0">
                <a:pos x="0" y="62"/>
              </a:cxn>
              <a:cxn ang="0">
                <a:pos x="4" y="46"/>
              </a:cxn>
              <a:cxn ang="0">
                <a:pos x="4" y="46"/>
              </a:cxn>
              <a:cxn ang="0">
                <a:pos x="16" y="41"/>
              </a:cxn>
              <a:cxn ang="0">
                <a:pos x="27" y="37"/>
              </a:cxn>
              <a:cxn ang="0">
                <a:pos x="48" y="20"/>
              </a:cxn>
              <a:cxn ang="0">
                <a:pos x="85" y="0"/>
              </a:cxn>
              <a:cxn ang="0">
                <a:pos x="118" y="2"/>
              </a:cxn>
              <a:cxn ang="0">
                <a:pos x="139" y="23"/>
              </a:cxn>
            </a:cxnLst>
            <a:rect l="0" t="0" r="r" b="b"/>
            <a:pathLst>
              <a:path w="139" h="69">
                <a:moveTo>
                  <a:pt x="139" y="23"/>
                </a:moveTo>
                <a:lnTo>
                  <a:pt x="139" y="23"/>
                </a:lnTo>
                <a:lnTo>
                  <a:pt x="125" y="30"/>
                </a:lnTo>
                <a:lnTo>
                  <a:pt x="111" y="34"/>
                </a:lnTo>
                <a:lnTo>
                  <a:pt x="81" y="46"/>
                </a:lnTo>
                <a:lnTo>
                  <a:pt x="41" y="67"/>
                </a:lnTo>
                <a:lnTo>
                  <a:pt x="41" y="67"/>
                </a:lnTo>
                <a:lnTo>
                  <a:pt x="23" y="67"/>
                </a:lnTo>
                <a:lnTo>
                  <a:pt x="4" y="69"/>
                </a:lnTo>
                <a:lnTo>
                  <a:pt x="0" y="62"/>
                </a:lnTo>
                <a:lnTo>
                  <a:pt x="4" y="46"/>
                </a:lnTo>
                <a:lnTo>
                  <a:pt x="4" y="46"/>
                </a:lnTo>
                <a:lnTo>
                  <a:pt x="16" y="41"/>
                </a:lnTo>
                <a:lnTo>
                  <a:pt x="27" y="37"/>
                </a:lnTo>
                <a:lnTo>
                  <a:pt x="48" y="20"/>
                </a:lnTo>
                <a:lnTo>
                  <a:pt x="85" y="0"/>
                </a:lnTo>
                <a:lnTo>
                  <a:pt x="118" y="2"/>
                </a:lnTo>
                <a:lnTo>
                  <a:pt x="139" y="2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4" name="Freeform 1030"/>
          <p:cNvSpPr>
            <a:spLocks/>
          </p:cNvSpPr>
          <p:nvPr userDrawn="1"/>
        </p:nvSpPr>
        <p:spPr bwMode="auto">
          <a:xfrm>
            <a:off x="7256463" y="1357313"/>
            <a:ext cx="42862" cy="30162"/>
          </a:xfrm>
          <a:custGeom>
            <a:avLst/>
            <a:gdLst/>
            <a:ahLst/>
            <a:cxnLst>
              <a:cxn ang="0">
                <a:pos x="27" y="2"/>
              </a:cxn>
              <a:cxn ang="0">
                <a:pos x="9" y="19"/>
              </a:cxn>
              <a:cxn ang="0">
                <a:pos x="2" y="19"/>
              </a:cxn>
              <a:cxn ang="0">
                <a:pos x="0" y="14"/>
              </a:cxn>
              <a:cxn ang="0">
                <a:pos x="18" y="0"/>
              </a:cxn>
              <a:cxn ang="0">
                <a:pos x="18" y="0"/>
              </a:cxn>
              <a:cxn ang="0">
                <a:pos x="27" y="2"/>
              </a:cxn>
              <a:cxn ang="0">
                <a:pos x="27" y="2"/>
              </a:cxn>
            </a:cxnLst>
            <a:rect l="0" t="0" r="r" b="b"/>
            <a:pathLst>
              <a:path w="27" h="19">
                <a:moveTo>
                  <a:pt x="27" y="2"/>
                </a:moveTo>
                <a:lnTo>
                  <a:pt x="9" y="19"/>
                </a:lnTo>
                <a:lnTo>
                  <a:pt x="2" y="19"/>
                </a:lnTo>
                <a:lnTo>
                  <a:pt x="0" y="14"/>
                </a:lnTo>
                <a:lnTo>
                  <a:pt x="18" y="0"/>
                </a:lnTo>
                <a:lnTo>
                  <a:pt x="18" y="0"/>
                </a:lnTo>
                <a:lnTo>
                  <a:pt x="27" y="2"/>
                </a:lnTo>
                <a:lnTo>
                  <a:pt x="27"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5" name="Freeform 1031"/>
          <p:cNvSpPr>
            <a:spLocks/>
          </p:cNvSpPr>
          <p:nvPr userDrawn="1"/>
        </p:nvSpPr>
        <p:spPr bwMode="auto">
          <a:xfrm>
            <a:off x="404813" y="1368425"/>
            <a:ext cx="1116012" cy="514350"/>
          </a:xfrm>
          <a:custGeom>
            <a:avLst/>
            <a:gdLst/>
            <a:ahLst/>
            <a:cxnLst>
              <a:cxn ang="0">
                <a:pos x="585" y="9"/>
              </a:cxn>
              <a:cxn ang="0">
                <a:pos x="634" y="23"/>
              </a:cxn>
              <a:cxn ang="0">
                <a:pos x="453" y="257"/>
              </a:cxn>
              <a:cxn ang="0">
                <a:pos x="453" y="289"/>
              </a:cxn>
              <a:cxn ang="0">
                <a:pos x="437" y="282"/>
              </a:cxn>
              <a:cxn ang="0">
                <a:pos x="388" y="248"/>
              </a:cxn>
              <a:cxn ang="0">
                <a:pos x="365" y="222"/>
              </a:cxn>
              <a:cxn ang="0">
                <a:pos x="347" y="234"/>
              </a:cxn>
              <a:cxn ang="0">
                <a:pos x="275" y="248"/>
              </a:cxn>
              <a:cxn ang="0">
                <a:pos x="291" y="236"/>
              </a:cxn>
              <a:cxn ang="0">
                <a:pos x="354" y="215"/>
              </a:cxn>
              <a:cxn ang="0">
                <a:pos x="354" y="213"/>
              </a:cxn>
              <a:cxn ang="0">
                <a:pos x="291" y="218"/>
              </a:cxn>
              <a:cxn ang="0">
                <a:pos x="62" y="322"/>
              </a:cxn>
              <a:cxn ang="0">
                <a:pos x="0" y="322"/>
              </a:cxn>
              <a:cxn ang="0">
                <a:pos x="67" y="303"/>
              </a:cxn>
              <a:cxn ang="0">
                <a:pos x="129" y="280"/>
              </a:cxn>
              <a:cxn ang="0">
                <a:pos x="157" y="264"/>
              </a:cxn>
              <a:cxn ang="0">
                <a:pos x="168" y="259"/>
              </a:cxn>
              <a:cxn ang="0">
                <a:pos x="178" y="250"/>
              </a:cxn>
              <a:cxn ang="0">
                <a:pos x="162" y="245"/>
              </a:cxn>
              <a:cxn ang="0">
                <a:pos x="143" y="238"/>
              </a:cxn>
              <a:cxn ang="0">
                <a:pos x="129" y="238"/>
              </a:cxn>
              <a:cxn ang="0">
                <a:pos x="162" y="213"/>
              </a:cxn>
              <a:cxn ang="0">
                <a:pos x="171" y="199"/>
              </a:cxn>
              <a:cxn ang="0">
                <a:pos x="157" y="197"/>
              </a:cxn>
              <a:cxn ang="0">
                <a:pos x="136" y="208"/>
              </a:cxn>
              <a:cxn ang="0">
                <a:pos x="131" y="201"/>
              </a:cxn>
              <a:cxn ang="0">
                <a:pos x="155" y="176"/>
              </a:cxn>
              <a:cxn ang="0">
                <a:pos x="208" y="151"/>
              </a:cxn>
              <a:cxn ang="0">
                <a:pos x="252" y="148"/>
              </a:cxn>
              <a:cxn ang="0">
                <a:pos x="284" y="139"/>
              </a:cxn>
              <a:cxn ang="0">
                <a:pos x="300" y="134"/>
              </a:cxn>
              <a:cxn ang="0">
                <a:pos x="305" y="130"/>
              </a:cxn>
              <a:cxn ang="0">
                <a:pos x="298" y="123"/>
              </a:cxn>
              <a:cxn ang="0">
                <a:pos x="289" y="120"/>
              </a:cxn>
              <a:cxn ang="0">
                <a:pos x="287" y="111"/>
              </a:cxn>
              <a:cxn ang="0">
                <a:pos x="243" y="114"/>
              </a:cxn>
              <a:cxn ang="0">
                <a:pos x="275" y="81"/>
              </a:cxn>
              <a:cxn ang="0">
                <a:pos x="321" y="72"/>
              </a:cxn>
              <a:cxn ang="0">
                <a:pos x="363" y="79"/>
              </a:cxn>
              <a:cxn ang="0">
                <a:pos x="370" y="53"/>
              </a:cxn>
              <a:cxn ang="0">
                <a:pos x="393" y="28"/>
              </a:cxn>
              <a:cxn ang="0">
                <a:pos x="490" y="5"/>
              </a:cxn>
              <a:cxn ang="0">
                <a:pos x="573" y="0"/>
              </a:cxn>
            </a:cxnLst>
            <a:rect l="0" t="0" r="r" b="b"/>
            <a:pathLst>
              <a:path w="703" h="324">
                <a:moveTo>
                  <a:pt x="573" y="0"/>
                </a:moveTo>
                <a:lnTo>
                  <a:pt x="573" y="0"/>
                </a:lnTo>
                <a:lnTo>
                  <a:pt x="585" y="9"/>
                </a:lnTo>
                <a:lnTo>
                  <a:pt x="592" y="14"/>
                </a:lnTo>
                <a:lnTo>
                  <a:pt x="599" y="16"/>
                </a:lnTo>
                <a:lnTo>
                  <a:pt x="634" y="23"/>
                </a:lnTo>
                <a:lnTo>
                  <a:pt x="650" y="39"/>
                </a:lnTo>
                <a:lnTo>
                  <a:pt x="703" y="58"/>
                </a:lnTo>
                <a:lnTo>
                  <a:pt x="453" y="257"/>
                </a:lnTo>
                <a:lnTo>
                  <a:pt x="453" y="257"/>
                </a:lnTo>
                <a:lnTo>
                  <a:pt x="453" y="289"/>
                </a:lnTo>
                <a:lnTo>
                  <a:pt x="453" y="289"/>
                </a:lnTo>
                <a:lnTo>
                  <a:pt x="444" y="294"/>
                </a:lnTo>
                <a:lnTo>
                  <a:pt x="437" y="282"/>
                </a:lnTo>
                <a:lnTo>
                  <a:pt x="437" y="282"/>
                </a:lnTo>
                <a:lnTo>
                  <a:pt x="442" y="266"/>
                </a:lnTo>
                <a:lnTo>
                  <a:pt x="430" y="257"/>
                </a:lnTo>
                <a:lnTo>
                  <a:pt x="388" y="248"/>
                </a:lnTo>
                <a:lnTo>
                  <a:pt x="388" y="248"/>
                </a:lnTo>
                <a:lnTo>
                  <a:pt x="365" y="222"/>
                </a:lnTo>
                <a:lnTo>
                  <a:pt x="365" y="222"/>
                </a:lnTo>
                <a:lnTo>
                  <a:pt x="358" y="225"/>
                </a:lnTo>
                <a:lnTo>
                  <a:pt x="351" y="227"/>
                </a:lnTo>
                <a:lnTo>
                  <a:pt x="347" y="234"/>
                </a:lnTo>
                <a:lnTo>
                  <a:pt x="342" y="238"/>
                </a:lnTo>
                <a:lnTo>
                  <a:pt x="277" y="250"/>
                </a:lnTo>
                <a:lnTo>
                  <a:pt x="275" y="248"/>
                </a:lnTo>
                <a:lnTo>
                  <a:pt x="275" y="248"/>
                </a:lnTo>
                <a:lnTo>
                  <a:pt x="282" y="241"/>
                </a:lnTo>
                <a:lnTo>
                  <a:pt x="291" y="236"/>
                </a:lnTo>
                <a:lnTo>
                  <a:pt x="312" y="227"/>
                </a:lnTo>
                <a:lnTo>
                  <a:pt x="333" y="222"/>
                </a:lnTo>
                <a:lnTo>
                  <a:pt x="354" y="215"/>
                </a:lnTo>
                <a:lnTo>
                  <a:pt x="354" y="215"/>
                </a:lnTo>
                <a:lnTo>
                  <a:pt x="354" y="213"/>
                </a:lnTo>
                <a:lnTo>
                  <a:pt x="354" y="213"/>
                </a:lnTo>
                <a:lnTo>
                  <a:pt x="347" y="211"/>
                </a:lnTo>
                <a:lnTo>
                  <a:pt x="340" y="206"/>
                </a:lnTo>
                <a:lnTo>
                  <a:pt x="291" y="218"/>
                </a:lnTo>
                <a:lnTo>
                  <a:pt x="236" y="241"/>
                </a:lnTo>
                <a:lnTo>
                  <a:pt x="226" y="257"/>
                </a:lnTo>
                <a:lnTo>
                  <a:pt x="62" y="322"/>
                </a:lnTo>
                <a:lnTo>
                  <a:pt x="41" y="317"/>
                </a:lnTo>
                <a:lnTo>
                  <a:pt x="4" y="324"/>
                </a:lnTo>
                <a:lnTo>
                  <a:pt x="0" y="322"/>
                </a:lnTo>
                <a:lnTo>
                  <a:pt x="7" y="315"/>
                </a:lnTo>
                <a:lnTo>
                  <a:pt x="44" y="303"/>
                </a:lnTo>
                <a:lnTo>
                  <a:pt x="67" y="303"/>
                </a:lnTo>
                <a:lnTo>
                  <a:pt x="97" y="287"/>
                </a:lnTo>
                <a:lnTo>
                  <a:pt x="97" y="287"/>
                </a:lnTo>
                <a:lnTo>
                  <a:pt x="129" y="280"/>
                </a:lnTo>
                <a:lnTo>
                  <a:pt x="143" y="273"/>
                </a:lnTo>
                <a:lnTo>
                  <a:pt x="150" y="269"/>
                </a:lnTo>
                <a:lnTo>
                  <a:pt x="157" y="264"/>
                </a:lnTo>
                <a:lnTo>
                  <a:pt x="157" y="264"/>
                </a:lnTo>
                <a:lnTo>
                  <a:pt x="164" y="262"/>
                </a:lnTo>
                <a:lnTo>
                  <a:pt x="168" y="259"/>
                </a:lnTo>
                <a:lnTo>
                  <a:pt x="175" y="257"/>
                </a:lnTo>
                <a:lnTo>
                  <a:pt x="178" y="250"/>
                </a:lnTo>
                <a:lnTo>
                  <a:pt x="178" y="250"/>
                </a:lnTo>
                <a:lnTo>
                  <a:pt x="171" y="248"/>
                </a:lnTo>
                <a:lnTo>
                  <a:pt x="162" y="245"/>
                </a:lnTo>
                <a:lnTo>
                  <a:pt x="162" y="245"/>
                </a:lnTo>
                <a:lnTo>
                  <a:pt x="155" y="250"/>
                </a:lnTo>
                <a:lnTo>
                  <a:pt x="143" y="238"/>
                </a:lnTo>
                <a:lnTo>
                  <a:pt x="143" y="238"/>
                </a:lnTo>
                <a:lnTo>
                  <a:pt x="131" y="241"/>
                </a:lnTo>
                <a:lnTo>
                  <a:pt x="131" y="241"/>
                </a:lnTo>
                <a:lnTo>
                  <a:pt x="129" y="238"/>
                </a:lnTo>
                <a:lnTo>
                  <a:pt x="145" y="222"/>
                </a:lnTo>
                <a:lnTo>
                  <a:pt x="145" y="222"/>
                </a:lnTo>
                <a:lnTo>
                  <a:pt x="162" y="213"/>
                </a:lnTo>
                <a:lnTo>
                  <a:pt x="168" y="208"/>
                </a:lnTo>
                <a:lnTo>
                  <a:pt x="171" y="199"/>
                </a:lnTo>
                <a:lnTo>
                  <a:pt x="171" y="199"/>
                </a:lnTo>
                <a:lnTo>
                  <a:pt x="166" y="197"/>
                </a:lnTo>
                <a:lnTo>
                  <a:pt x="162" y="195"/>
                </a:lnTo>
                <a:lnTo>
                  <a:pt x="157" y="197"/>
                </a:lnTo>
                <a:lnTo>
                  <a:pt x="155" y="199"/>
                </a:lnTo>
                <a:lnTo>
                  <a:pt x="145" y="204"/>
                </a:lnTo>
                <a:lnTo>
                  <a:pt x="136" y="208"/>
                </a:lnTo>
                <a:lnTo>
                  <a:pt x="131" y="208"/>
                </a:lnTo>
                <a:lnTo>
                  <a:pt x="131" y="208"/>
                </a:lnTo>
                <a:lnTo>
                  <a:pt x="131" y="201"/>
                </a:lnTo>
                <a:lnTo>
                  <a:pt x="131" y="201"/>
                </a:lnTo>
                <a:lnTo>
                  <a:pt x="157" y="192"/>
                </a:lnTo>
                <a:lnTo>
                  <a:pt x="155" y="176"/>
                </a:lnTo>
                <a:lnTo>
                  <a:pt x="166" y="167"/>
                </a:lnTo>
                <a:lnTo>
                  <a:pt x="189" y="164"/>
                </a:lnTo>
                <a:lnTo>
                  <a:pt x="208" y="151"/>
                </a:lnTo>
                <a:lnTo>
                  <a:pt x="208" y="151"/>
                </a:lnTo>
                <a:lnTo>
                  <a:pt x="231" y="148"/>
                </a:lnTo>
                <a:lnTo>
                  <a:pt x="252" y="148"/>
                </a:lnTo>
                <a:lnTo>
                  <a:pt x="263" y="146"/>
                </a:lnTo>
                <a:lnTo>
                  <a:pt x="275" y="144"/>
                </a:lnTo>
                <a:lnTo>
                  <a:pt x="284" y="139"/>
                </a:lnTo>
                <a:lnTo>
                  <a:pt x="293" y="134"/>
                </a:lnTo>
                <a:lnTo>
                  <a:pt x="293" y="134"/>
                </a:lnTo>
                <a:lnTo>
                  <a:pt x="300" y="134"/>
                </a:lnTo>
                <a:lnTo>
                  <a:pt x="303" y="134"/>
                </a:lnTo>
                <a:lnTo>
                  <a:pt x="305" y="130"/>
                </a:lnTo>
                <a:lnTo>
                  <a:pt x="305" y="130"/>
                </a:lnTo>
                <a:lnTo>
                  <a:pt x="307" y="127"/>
                </a:lnTo>
                <a:lnTo>
                  <a:pt x="307" y="127"/>
                </a:lnTo>
                <a:lnTo>
                  <a:pt x="298" y="123"/>
                </a:lnTo>
                <a:lnTo>
                  <a:pt x="291" y="120"/>
                </a:lnTo>
                <a:lnTo>
                  <a:pt x="291" y="120"/>
                </a:lnTo>
                <a:lnTo>
                  <a:pt x="289" y="120"/>
                </a:lnTo>
                <a:lnTo>
                  <a:pt x="289" y="120"/>
                </a:lnTo>
                <a:lnTo>
                  <a:pt x="289" y="116"/>
                </a:lnTo>
                <a:lnTo>
                  <a:pt x="287" y="111"/>
                </a:lnTo>
                <a:lnTo>
                  <a:pt x="275" y="111"/>
                </a:lnTo>
                <a:lnTo>
                  <a:pt x="263" y="120"/>
                </a:lnTo>
                <a:lnTo>
                  <a:pt x="243" y="114"/>
                </a:lnTo>
                <a:lnTo>
                  <a:pt x="243" y="114"/>
                </a:lnTo>
                <a:lnTo>
                  <a:pt x="243" y="107"/>
                </a:lnTo>
                <a:lnTo>
                  <a:pt x="275" y="81"/>
                </a:lnTo>
                <a:lnTo>
                  <a:pt x="275" y="81"/>
                </a:lnTo>
                <a:lnTo>
                  <a:pt x="305" y="74"/>
                </a:lnTo>
                <a:lnTo>
                  <a:pt x="321" y="72"/>
                </a:lnTo>
                <a:lnTo>
                  <a:pt x="337" y="70"/>
                </a:lnTo>
                <a:lnTo>
                  <a:pt x="344" y="79"/>
                </a:lnTo>
                <a:lnTo>
                  <a:pt x="363" y="79"/>
                </a:lnTo>
                <a:lnTo>
                  <a:pt x="363" y="79"/>
                </a:lnTo>
                <a:lnTo>
                  <a:pt x="363" y="63"/>
                </a:lnTo>
                <a:lnTo>
                  <a:pt x="370" y="53"/>
                </a:lnTo>
                <a:lnTo>
                  <a:pt x="372" y="39"/>
                </a:lnTo>
                <a:lnTo>
                  <a:pt x="393" y="28"/>
                </a:lnTo>
                <a:lnTo>
                  <a:pt x="393" y="28"/>
                </a:lnTo>
                <a:lnTo>
                  <a:pt x="407" y="33"/>
                </a:lnTo>
                <a:lnTo>
                  <a:pt x="421" y="35"/>
                </a:lnTo>
                <a:lnTo>
                  <a:pt x="490" y="5"/>
                </a:lnTo>
                <a:lnTo>
                  <a:pt x="490" y="5"/>
                </a:lnTo>
                <a:lnTo>
                  <a:pt x="532" y="2"/>
                </a:lnTo>
                <a:lnTo>
                  <a:pt x="573" y="0"/>
                </a:lnTo>
                <a:lnTo>
                  <a:pt x="573"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6" name="Freeform 1032"/>
          <p:cNvSpPr>
            <a:spLocks/>
          </p:cNvSpPr>
          <p:nvPr userDrawn="1"/>
        </p:nvSpPr>
        <p:spPr bwMode="auto">
          <a:xfrm>
            <a:off x="2354263" y="1401763"/>
            <a:ext cx="133350" cy="77787"/>
          </a:xfrm>
          <a:custGeom>
            <a:avLst/>
            <a:gdLst/>
            <a:ahLst/>
            <a:cxnLst>
              <a:cxn ang="0">
                <a:pos x="84" y="9"/>
              </a:cxn>
              <a:cxn ang="0">
                <a:pos x="84" y="12"/>
              </a:cxn>
              <a:cxn ang="0">
                <a:pos x="72" y="23"/>
              </a:cxn>
              <a:cxn ang="0">
                <a:pos x="72" y="23"/>
              </a:cxn>
              <a:cxn ang="0">
                <a:pos x="74" y="32"/>
              </a:cxn>
              <a:cxn ang="0">
                <a:pos x="54" y="46"/>
              </a:cxn>
              <a:cxn ang="0">
                <a:pos x="54" y="46"/>
              </a:cxn>
              <a:cxn ang="0">
                <a:pos x="10" y="49"/>
              </a:cxn>
              <a:cxn ang="0">
                <a:pos x="10" y="49"/>
              </a:cxn>
              <a:cxn ang="0">
                <a:pos x="10" y="42"/>
              </a:cxn>
              <a:cxn ang="0">
                <a:pos x="12" y="37"/>
              </a:cxn>
              <a:cxn ang="0">
                <a:pos x="12" y="37"/>
              </a:cxn>
              <a:cxn ang="0">
                <a:pos x="7" y="30"/>
              </a:cxn>
              <a:cxn ang="0">
                <a:pos x="0" y="23"/>
              </a:cxn>
              <a:cxn ang="0">
                <a:pos x="0" y="23"/>
              </a:cxn>
              <a:cxn ang="0">
                <a:pos x="7" y="14"/>
              </a:cxn>
              <a:cxn ang="0">
                <a:pos x="12" y="12"/>
              </a:cxn>
              <a:cxn ang="0">
                <a:pos x="17" y="12"/>
              </a:cxn>
              <a:cxn ang="0">
                <a:pos x="30" y="21"/>
              </a:cxn>
              <a:cxn ang="0">
                <a:pos x="30" y="21"/>
              </a:cxn>
              <a:cxn ang="0">
                <a:pos x="40" y="18"/>
              </a:cxn>
              <a:cxn ang="0">
                <a:pos x="42" y="5"/>
              </a:cxn>
              <a:cxn ang="0">
                <a:pos x="61" y="0"/>
              </a:cxn>
              <a:cxn ang="0">
                <a:pos x="61" y="0"/>
              </a:cxn>
              <a:cxn ang="0">
                <a:pos x="72" y="5"/>
              </a:cxn>
              <a:cxn ang="0">
                <a:pos x="84" y="9"/>
              </a:cxn>
              <a:cxn ang="0">
                <a:pos x="84" y="9"/>
              </a:cxn>
            </a:cxnLst>
            <a:rect l="0" t="0" r="r" b="b"/>
            <a:pathLst>
              <a:path w="84" h="49">
                <a:moveTo>
                  <a:pt x="84" y="9"/>
                </a:moveTo>
                <a:lnTo>
                  <a:pt x="84" y="12"/>
                </a:lnTo>
                <a:lnTo>
                  <a:pt x="72" y="23"/>
                </a:lnTo>
                <a:lnTo>
                  <a:pt x="72" y="23"/>
                </a:lnTo>
                <a:lnTo>
                  <a:pt x="74" y="32"/>
                </a:lnTo>
                <a:lnTo>
                  <a:pt x="54" y="46"/>
                </a:lnTo>
                <a:lnTo>
                  <a:pt x="54" y="46"/>
                </a:lnTo>
                <a:lnTo>
                  <a:pt x="10" y="49"/>
                </a:lnTo>
                <a:lnTo>
                  <a:pt x="10" y="49"/>
                </a:lnTo>
                <a:lnTo>
                  <a:pt x="10" y="42"/>
                </a:lnTo>
                <a:lnTo>
                  <a:pt x="12" y="37"/>
                </a:lnTo>
                <a:lnTo>
                  <a:pt x="12" y="37"/>
                </a:lnTo>
                <a:lnTo>
                  <a:pt x="7" y="30"/>
                </a:lnTo>
                <a:lnTo>
                  <a:pt x="0" y="23"/>
                </a:lnTo>
                <a:lnTo>
                  <a:pt x="0" y="23"/>
                </a:lnTo>
                <a:lnTo>
                  <a:pt x="7" y="14"/>
                </a:lnTo>
                <a:lnTo>
                  <a:pt x="12" y="12"/>
                </a:lnTo>
                <a:lnTo>
                  <a:pt x="17" y="12"/>
                </a:lnTo>
                <a:lnTo>
                  <a:pt x="30" y="21"/>
                </a:lnTo>
                <a:lnTo>
                  <a:pt x="30" y="21"/>
                </a:lnTo>
                <a:lnTo>
                  <a:pt x="40" y="18"/>
                </a:lnTo>
                <a:lnTo>
                  <a:pt x="42" y="5"/>
                </a:lnTo>
                <a:lnTo>
                  <a:pt x="61" y="0"/>
                </a:lnTo>
                <a:lnTo>
                  <a:pt x="61" y="0"/>
                </a:lnTo>
                <a:lnTo>
                  <a:pt x="72" y="5"/>
                </a:lnTo>
                <a:lnTo>
                  <a:pt x="84" y="9"/>
                </a:lnTo>
                <a:lnTo>
                  <a:pt x="84" y="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7" name="Freeform 1033"/>
          <p:cNvSpPr>
            <a:spLocks/>
          </p:cNvSpPr>
          <p:nvPr userDrawn="1"/>
        </p:nvSpPr>
        <p:spPr bwMode="auto">
          <a:xfrm>
            <a:off x="2524125" y="1401763"/>
            <a:ext cx="95250" cy="61912"/>
          </a:xfrm>
          <a:custGeom>
            <a:avLst/>
            <a:gdLst/>
            <a:ahLst/>
            <a:cxnLst>
              <a:cxn ang="0">
                <a:pos x="60" y="5"/>
              </a:cxn>
              <a:cxn ang="0">
                <a:pos x="58" y="14"/>
              </a:cxn>
              <a:cxn ang="0">
                <a:pos x="58" y="14"/>
              </a:cxn>
              <a:cxn ang="0">
                <a:pos x="44" y="23"/>
              </a:cxn>
              <a:cxn ang="0">
                <a:pos x="30" y="30"/>
              </a:cxn>
              <a:cxn ang="0">
                <a:pos x="16" y="37"/>
              </a:cxn>
              <a:cxn ang="0">
                <a:pos x="7" y="39"/>
              </a:cxn>
              <a:cxn ang="0">
                <a:pos x="0" y="39"/>
              </a:cxn>
              <a:cxn ang="0">
                <a:pos x="0" y="21"/>
              </a:cxn>
              <a:cxn ang="0">
                <a:pos x="16" y="0"/>
              </a:cxn>
              <a:cxn ang="0">
                <a:pos x="16" y="0"/>
              </a:cxn>
              <a:cxn ang="0">
                <a:pos x="60" y="5"/>
              </a:cxn>
              <a:cxn ang="0">
                <a:pos x="60" y="5"/>
              </a:cxn>
            </a:cxnLst>
            <a:rect l="0" t="0" r="r" b="b"/>
            <a:pathLst>
              <a:path w="60" h="39">
                <a:moveTo>
                  <a:pt x="60" y="5"/>
                </a:moveTo>
                <a:lnTo>
                  <a:pt x="58" y="14"/>
                </a:lnTo>
                <a:lnTo>
                  <a:pt x="58" y="14"/>
                </a:lnTo>
                <a:lnTo>
                  <a:pt x="44" y="23"/>
                </a:lnTo>
                <a:lnTo>
                  <a:pt x="30" y="30"/>
                </a:lnTo>
                <a:lnTo>
                  <a:pt x="16" y="37"/>
                </a:lnTo>
                <a:lnTo>
                  <a:pt x="7" y="39"/>
                </a:lnTo>
                <a:lnTo>
                  <a:pt x="0" y="39"/>
                </a:lnTo>
                <a:lnTo>
                  <a:pt x="0" y="21"/>
                </a:lnTo>
                <a:lnTo>
                  <a:pt x="16" y="0"/>
                </a:lnTo>
                <a:lnTo>
                  <a:pt x="16" y="0"/>
                </a:lnTo>
                <a:lnTo>
                  <a:pt x="60" y="5"/>
                </a:lnTo>
                <a:lnTo>
                  <a:pt x="60"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8" name="Freeform 1034"/>
          <p:cNvSpPr>
            <a:spLocks/>
          </p:cNvSpPr>
          <p:nvPr userDrawn="1"/>
        </p:nvSpPr>
        <p:spPr bwMode="auto">
          <a:xfrm>
            <a:off x="1990725" y="1409700"/>
            <a:ext cx="287338" cy="149225"/>
          </a:xfrm>
          <a:custGeom>
            <a:avLst/>
            <a:gdLst/>
            <a:ahLst/>
            <a:cxnLst>
              <a:cxn ang="0">
                <a:pos x="95" y="2"/>
              </a:cxn>
              <a:cxn ang="0">
                <a:pos x="95" y="2"/>
              </a:cxn>
              <a:cxn ang="0">
                <a:pos x="104" y="16"/>
              </a:cxn>
              <a:cxn ang="0">
                <a:pos x="104" y="16"/>
              </a:cxn>
              <a:cxn ang="0">
                <a:pos x="128" y="2"/>
              </a:cxn>
              <a:cxn ang="0">
                <a:pos x="128" y="2"/>
              </a:cxn>
              <a:cxn ang="0">
                <a:pos x="128" y="2"/>
              </a:cxn>
              <a:cxn ang="0">
                <a:pos x="144" y="13"/>
              </a:cxn>
              <a:cxn ang="0">
                <a:pos x="158" y="27"/>
              </a:cxn>
              <a:cxn ang="0">
                <a:pos x="158" y="27"/>
              </a:cxn>
              <a:cxn ang="0">
                <a:pos x="158" y="30"/>
              </a:cxn>
              <a:cxn ang="0">
                <a:pos x="160" y="32"/>
              </a:cxn>
              <a:cxn ang="0">
                <a:pos x="160" y="32"/>
              </a:cxn>
              <a:cxn ang="0">
                <a:pos x="174" y="27"/>
              </a:cxn>
              <a:cxn ang="0">
                <a:pos x="178" y="34"/>
              </a:cxn>
              <a:cxn ang="0">
                <a:pos x="162" y="57"/>
              </a:cxn>
              <a:cxn ang="0">
                <a:pos x="162" y="57"/>
              </a:cxn>
              <a:cxn ang="0">
                <a:pos x="167" y="64"/>
              </a:cxn>
              <a:cxn ang="0">
                <a:pos x="174" y="69"/>
              </a:cxn>
              <a:cxn ang="0">
                <a:pos x="181" y="71"/>
              </a:cxn>
              <a:cxn ang="0">
                <a:pos x="181" y="71"/>
              </a:cxn>
              <a:cxn ang="0">
                <a:pos x="172" y="78"/>
              </a:cxn>
              <a:cxn ang="0">
                <a:pos x="165" y="78"/>
              </a:cxn>
              <a:cxn ang="0">
                <a:pos x="160" y="78"/>
              </a:cxn>
              <a:cxn ang="0">
                <a:pos x="160" y="78"/>
              </a:cxn>
              <a:cxn ang="0">
                <a:pos x="155" y="78"/>
              </a:cxn>
              <a:cxn ang="0">
                <a:pos x="153" y="78"/>
              </a:cxn>
              <a:cxn ang="0">
                <a:pos x="151" y="78"/>
              </a:cxn>
              <a:cxn ang="0">
                <a:pos x="153" y="88"/>
              </a:cxn>
              <a:cxn ang="0">
                <a:pos x="153" y="88"/>
              </a:cxn>
              <a:cxn ang="0">
                <a:pos x="116" y="94"/>
              </a:cxn>
              <a:cxn ang="0">
                <a:pos x="116" y="94"/>
              </a:cxn>
              <a:cxn ang="0">
                <a:pos x="114" y="88"/>
              </a:cxn>
              <a:cxn ang="0">
                <a:pos x="54" y="85"/>
              </a:cxn>
              <a:cxn ang="0">
                <a:pos x="23" y="92"/>
              </a:cxn>
              <a:cxn ang="0">
                <a:pos x="23" y="92"/>
              </a:cxn>
              <a:cxn ang="0">
                <a:pos x="7" y="85"/>
              </a:cxn>
              <a:cxn ang="0">
                <a:pos x="7" y="85"/>
              </a:cxn>
              <a:cxn ang="0">
                <a:pos x="7" y="74"/>
              </a:cxn>
              <a:cxn ang="0">
                <a:pos x="5" y="67"/>
              </a:cxn>
              <a:cxn ang="0">
                <a:pos x="0" y="64"/>
              </a:cxn>
              <a:cxn ang="0">
                <a:pos x="70" y="57"/>
              </a:cxn>
              <a:cxn ang="0">
                <a:pos x="70" y="57"/>
              </a:cxn>
              <a:cxn ang="0">
                <a:pos x="70" y="57"/>
              </a:cxn>
              <a:cxn ang="0">
                <a:pos x="70" y="55"/>
              </a:cxn>
              <a:cxn ang="0">
                <a:pos x="70" y="55"/>
              </a:cxn>
              <a:cxn ang="0">
                <a:pos x="21" y="34"/>
              </a:cxn>
              <a:cxn ang="0">
                <a:pos x="44" y="30"/>
              </a:cxn>
              <a:cxn ang="0">
                <a:pos x="44" y="30"/>
              </a:cxn>
              <a:cxn ang="0">
                <a:pos x="44" y="27"/>
              </a:cxn>
              <a:cxn ang="0">
                <a:pos x="35" y="13"/>
              </a:cxn>
              <a:cxn ang="0">
                <a:pos x="35" y="13"/>
              </a:cxn>
              <a:cxn ang="0">
                <a:pos x="60" y="7"/>
              </a:cxn>
              <a:cxn ang="0">
                <a:pos x="74" y="4"/>
              </a:cxn>
              <a:cxn ang="0">
                <a:pos x="86" y="0"/>
              </a:cxn>
              <a:cxn ang="0">
                <a:pos x="86" y="0"/>
              </a:cxn>
              <a:cxn ang="0">
                <a:pos x="95" y="2"/>
              </a:cxn>
              <a:cxn ang="0">
                <a:pos x="95" y="2"/>
              </a:cxn>
            </a:cxnLst>
            <a:rect l="0" t="0" r="r" b="b"/>
            <a:pathLst>
              <a:path w="181" h="94">
                <a:moveTo>
                  <a:pt x="95" y="2"/>
                </a:moveTo>
                <a:lnTo>
                  <a:pt x="95" y="2"/>
                </a:lnTo>
                <a:lnTo>
                  <a:pt x="104" y="16"/>
                </a:lnTo>
                <a:lnTo>
                  <a:pt x="104" y="16"/>
                </a:lnTo>
                <a:lnTo>
                  <a:pt x="128" y="2"/>
                </a:lnTo>
                <a:lnTo>
                  <a:pt x="128" y="2"/>
                </a:lnTo>
                <a:lnTo>
                  <a:pt x="128" y="2"/>
                </a:lnTo>
                <a:lnTo>
                  <a:pt x="144" y="13"/>
                </a:lnTo>
                <a:lnTo>
                  <a:pt x="158" y="27"/>
                </a:lnTo>
                <a:lnTo>
                  <a:pt x="158" y="27"/>
                </a:lnTo>
                <a:lnTo>
                  <a:pt x="158" y="30"/>
                </a:lnTo>
                <a:lnTo>
                  <a:pt x="160" y="32"/>
                </a:lnTo>
                <a:lnTo>
                  <a:pt x="160" y="32"/>
                </a:lnTo>
                <a:lnTo>
                  <a:pt x="174" y="27"/>
                </a:lnTo>
                <a:lnTo>
                  <a:pt x="178" y="34"/>
                </a:lnTo>
                <a:lnTo>
                  <a:pt x="162" y="57"/>
                </a:lnTo>
                <a:lnTo>
                  <a:pt x="162" y="57"/>
                </a:lnTo>
                <a:lnTo>
                  <a:pt x="167" y="64"/>
                </a:lnTo>
                <a:lnTo>
                  <a:pt x="174" y="69"/>
                </a:lnTo>
                <a:lnTo>
                  <a:pt x="181" y="71"/>
                </a:lnTo>
                <a:lnTo>
                  <a:pt x="181" y="71"/>
                </a:lnTo>
                <a:lnTo>
                  <a:pt x="172" y="78"/>
                </a:lnTo>
                <a:lnTo>
                  <a:pt x="165" y="78"/>
                </a:lnTo>
                <a:lnTo>
                  <a:pt x="160" y="78"/>
                </a:lnTo>
                <a:lnTo>
                  <a:pt x="160" y="78"/>
                </a:lnTo>
                <a:lnTo>
                  <a:pt x="155" y="78"/>
                </a:lnTo>
                <a:lnTo>
                  <a:pt x="153" y="78"/>
                </a:lnTo>
                <a:lnTo>
                  <a:pt x="151" y="78"/>
                </a:lnTo>
                <a:lnTo>
                  <a:pt x="153" y="88"/>
                </a:lnTo>
                <a:lnTo>
                  <a:pt x="153" y="88"/>
                </a:lnTo>
                <a:lnTo>
                  <a:pt x="116" y="94"/>
                </a:lnTo>
                <a:lnTo>
                  <a:pt x="116" y="94"/>
                </a:lnTo>
                <a:lnTo>
                  <a:pt x="114" y="88"/>
                </a:lnTo>
                <a:lnTo>
                  <a:pt x="54" y="85"/>
                </a:lnTo>
                <a:lnTo>
                  <a:pt x="23" y="92"/>
                </a:lnTo>
                <a:lnTo>
                  <a:pt x="23" y="92"/>
                </a:lnTo>
                <a:lnTo>
                  <a:pt x="7" y="85"/>
                </a:lnTo>
                <a:lnTo>
                  <a:pt x="7" y="85"/>
                </a:lnTo>
                <a:lnTo>
                  <a:pt x="7" y="74"/>
                </a:lnTo>
                <a:lnTo>
                  <a:pt x="5" y="67"/>
                </a:lnTo>
                <a:lnTo>
                  <a:pt x="0" y="64"/>
                </a:lnTo>
                <a:lnTo>
                  <a:pt x="70" y="57"/>
                </a:lnTo>
                <a:lnTo>
                  <a:pt x="70" y="57"/>
                </a:lnTo>
                <a:lnTo>
                  <a:pt x="70" y="57"/>
                </a:lnTo>
                <a:lnTo>
                  <a:pt x="70" y="55"/>
                </a:lnTo>
                <a:lnTo>
                  <a:pt x="70" y="55"/>
                </a:lnTo>
                <a:lnTo>
                  <a:pt x="21" y="34"/>
                </a:lnTo>
                <a:lnTo>
                  <a:pt x="44" y="30"/>
                </a:lnTo>
                <a:lnTo>
                  <a:pt x="44" y="30"/>
                </a:lnTo>
                <a:lnTo>
                  <a:pt x="44" y="27"/>
                </a:lnTo>
                <a:lnTo>
                  <a:pt x="35" y="13"/>
                </a:lnTo>
                <a:lnTo>
                  <a:pt x="35" y="13"/>
                </a:lnTo>
                <a:lnTo>
                  <a:pt x="60" y="7"/>
                </a:lnTo>
                <a:lnTo>
                  <a:pt x="74" y="4"/>
                </a:lnTo>
                <a:lnTo>
                  <a:pt x="86" y="0"/>
                </a:lnTo>
                <a:lnTo>
                  <a:pt x="86" y="0"/>
                </a:lnTo>
                <a:lnTo>
                  <a:pt x="95" y="2"/>
                </a:lnTo>
                <a:lnTo>
                  <a:pt x="95"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9" name="Freeform 1035"/>
          <p:cNvSpPr>
            <a:spLocks/>
          </p:cNvSpPr>
          <p:nvPr userDrawn="1"/>
        </p:nvSpPr>
        <p:spPr bwMode="auto">
          <a:xfrm>
            <a:off x="2597150" y="1412875"/>
            <a:ext cx="438150" cy="444500"/>
          </a:xfrm>
          <a:custGeom>
            <a:avLst/>
            <a:gdLst/>
            <a:ahLst/>
            <a:cxnLst>
              <a:cxn ang="0">
                <a:pos x="42" y="53"/>
              </a:cxn>
              <a:cxn ang="0">
                <a:pos x="46" y="55"/>
              </a:cxn>
              <a:cxn ang="0">
                <a:pos x="88" y="21"/>
              </a:cxn>
              <a:cxn ang="0">
                <a:pos x="104" y="11"/>
              </a:cxn>
              <a:cxn ang="0">
                <a:pos x="100" y="44"/>
              </a:cxn>
              <a:cxn ang="0">
                <a:pos x="100" y="46"/>
              </a:cxn>
              <a:cxn ang="0">
                <a:pos x="139" y="44"/>
              </a:cxn>
              <a:cxn ang="0">
                <a:pos x="176" y="53"/>
              </a:cxn>
              <a:cxn ang="0">
                <a:pos x="199" y="69"/>
              </a:cxn>
              <a:cxn ang="0">
                <a:pos x="195" y="81"/>
              </a:cxn>
              <a:cxn ang="0">
                <a:pos x="225" y="86"/>
              </a:cxn>
              <a:cxn ang="0">
                <a:pos x="227" y="95"/>
              </a:cxn>
              <a:cxn ang="0">
                <a:pos x="236" y="102"/>
              </a:cxn>
              <a:cxn ang="0">
                <a:pos x="220" y="118"/>
              </a:cxn>
              <a:cxn ang="0">
                <a:pos x="211" y="129"/>
              </a:cxn>
              <a:cxn ang="0">
                <a:pos x="208" y="139"/>
              </a:cxn>
              <a:cxn ang="0">
                <a:pos x="225" y="153"/>
              </a:cxn>
              <a:cxn ang="0">
                <a:pos x="243" y="167"/>
              </a:cxn>
              <a:cxn ang="0">
                <a:pos x="262" y="171"/>
              </a:cxn>
              <a:cxn ang="0">
                <a:pos x="276" y="180"/>
              </a:cxn>
              <a:cxn ang="0">
                <a:pos x="266" y="183"/>
              </a:cxn>
              <a:cxn ang="0">
                <a:pos x="234" y="199"/>
              </a:cxn>
              <a:cxn ang="0">
                <a:pos x="206" y="206"/>
              </a:cxn>
              <a:cxn ang="0">
                <a:pos x="208" y="178"/>
              </a:cxn>
              <a:cxn ang="0">
                <a:pos x="195" y="173"/>
              </a:cxn>
              <a:cxn ang="0">
                <a:pos x="169" y="199"/>
              </a:cxn>
              <a:cxn ang="0">
                <a:pos x="174" y="213"/>
              </a:cxn>
              <a:cxn ang="0">
                <a:pos x="171" y="229"/>
              </a:cxn>
              <a:cxn ang="0">
                <a:pos x="176" y="236"/>
              </a:cxn>
              <a:cxn ang="0">
                <a:pos x="190" y="243"/>
              </a:cxn>
              <a:cxn ang="0">
                <a:pos x="162" y="264"/>
              </a:cxn>
              <a:cxn ang="0">
                <a:pos x="157" y="259"/>
              </a:cxn>
              <a:cxn ang="0">
                <a:pos x="151" y="248"/>
              </a:cxn>
              <a:cxn ang="0">
                <a:pos x="127" y="245"/>
              </a:cxn>
              <a:cxn ang="0">
                <a:pos x="125" y="257"/>
              </a:cxn>
              <a:cxn ang="0">
                <a:pos x="141" y="280"/>
              </a:cxn>
              <a:cxn ang="0">
                <a:pos x="93" y="257"/>
              </a:cxn>
              <a:cxn ang="0">
                <a:pos x="65" y="227"/>
              </a:cxn>
              <a:cxn ang="0">
                <a:pos x="60" y="213"/>
              </a:cxn>
              <a:cxn ang="0">
                <a:pos x="37" y="227"/>
              </a:cxn>
              <a:cxn ang="0">
                <a:pos x="21" y="222"/>
              </a:cxn>
              <a:cxn ang="0">
                <a:pos x="14" y="224"/>
              </a:cxn>
              <a:cxn ang="0">
                <a:pos x="12" y="208"/>
              </a:cxn>
              <a:cxn ang="0">
                <a:pos x="33" y="190"/>
              </a:cxn>
              <a:cxn ang="0">
                <a:pos x="58" y="197"/>
              </a:cxn>
              <a:cxn ang="0">
                <a:pos x="81" y="194"/>
              </a:cxn>
              <a:cxn ang="0">
                <a:pos x="86" y="169"/>
              </a:cxn>
              <a:cxn ang="0">
                <a:pos x="155" y="102"/>
              </a:cxn>
              <a:cxn ang="0">
                <a:pos x="148" y="88"/>
              </a:cxn>
              <a:cxn ang="0">
                <a:pos x="111" y="74"/>
              </a:cxn>
              <a:cxn ang="0">
                <a:pos x="83" y="95"/>
              </a:cxn>
              <a:cxn ang="0">
                <a:pos x="37" y="86"/>
              </a:cxn>
              <a:cxn ang="0">
                <a:pos x="19" y="90"/>
              </a:cxn>
              <a:cxn ang="0">
                <a:pos x="0" y="72"/>
              </a:cxn>
              <a:cxn ang="0">
                <a:pos x="2" y="67"/>
              </a:cxn>
              <a:cxn ang="0">
                <a:pos x="9" y="62"/>
              </a:cxn>
              <a:cxn ang="0">
                <a:pos x="2" y="42"/>
              </a:cxn>
              <a:cxn ang="0">
                <a:pos x="67" y="0"/>
              </a:cxn>
              <a:cxn ang="0">
                <a:pos x="70" y="5"/>
              </a:cxn>
            </a:cxnLst>
            <a:rect l="0" t="0" r="r" b="b"/>
            <a:pathLst>
              <a:path w="276" h="280">
                <a:moveTo>
                  <a:pt x="70" y="5"/>
                </a:moveTo>
                <a:lnTo>
                  <a:pt x="44" y="39"/>
                </a:lnTo>
                <a:lnTo>
                  <a:pt x="42" y="53"/>
                </a:lnTo>
                <a:lnTo>
                  <a:pt x="42" y="53"/>
                </a:lnTo>
                <a:lnTo>
                  <a:pt x="44" y="55"/>
                </a:lnTo>
                <a:lnTo>
                  <a:pt x="46" y="55"/>
                </a:lnTo>
                <a:lnTo>
                  <a:pt x="88" y="25"/>
                </a:lnTo>
                <a:lnTo>
                  <a:pt x="88" y="25"/>
                </a:lnTo>
                <a:lnTo>
                  <a:pt x="88" y="21"/>
                </a:lnTo>
                <a:lnTo>
                  <a:pt x="88" y="16"/>
                </a:lnTo>
                <a:lnTo>
                  <a:pt x="88" y="16"/>
                </a:lnTo>
                <a:lnTo>
                  <a:pt x="104" y="11"/>
                </a:lnTo>
                <a:lnTo>
                  <a:pt x="118" y="5"/>
                </a:lnTo>
                <a:lnTo>
                  <a:pt x="123" y="9"/>
                </a:lnTo>
                <a:lnTo>
                  <a:pt x="100" y="44"/>
                </a:lnTo>
                <a:lnTo>
                  <a:pt x="100" y="44"/>
                </a:lnTo>
                <a:lnTo>
                  <a:pt x="100" y="46"/>
                </a:lnTo>
                <a:lnTo>
                  <a:pt x="100" y="46"/>
                </a:lnTo>
                <a:lnTo>
                  <a:pt x="109" y="44"/>
                </a:lnTo>
                <a:lnTo>
                  <a:pt x="118" y="44"/>
                </a:lnTo>
                <a:lnTo>
                  <a:pt x="139" y="44"/>
                </a:lnTo>
                <a:lnTo>
                  <a:pt x="162" y="39"/>
                </a:lnTo>
                <a:lnTo>
                  <a:pt x="176" y="53"/>
                </a:lnTo>
                <a:lnTo>
                  <a:pt x="176" y="53"/>
                </a:lnTo>
                <a:lnTo>
                  <a:pt x="174" y="65"/>
                </a:lnTo>
                <a:lnTo>
                  <a:pt x="174" y="67"/>
                </a:lnTo>
                <a:lnTo>
                  <a:pt x="199" y="69"/>
                </a:lnTo>
                <a:lnTo>
                  <a:pt x="199" y="69"/>
                </a:lnTo>
                <a:lnTo>
                  <a:pt x="197" y="76"/>
                </a:lnTo>
                <a:lnTo>
                  <a:pt x="195" y="81"/>
                </a:lnTo>
                <a:lnTo>
                  <a:pt x="195" y="83"/>
                </a:lnTo>
                <a:lnTo>
                  <a:pt x="225" y="86"/>
                </a:lnTo>
                <a:lnTo>
                  <a:pt x="225" y="86"/>
                </a:lnTo>
                <a:lnTo>
                  <a:pt x="225" y="90"/>
                </a:lnTo>
                <a:lnTo>
                  <a:pt x="227" y="95"/>
                </a:lnTo>
                <a:lnTo>
                  <a:pt x="227" y="95"/>
                </a:lnTo>
                <a:lnTo>
                  <a:pt x="232" y="95"/>
                </a:lnTo>
                <a:lnTo>
                  <a:pt x="236" y="97"/>
                </a:lnTo>
                <a:lnTo>
                  <a:pt x="236" y="102"/>
                </a:lnTo>
                <a:lnTo>
                  <a:pt x="225" y="118"/>
                </a:lnTo>
                <a:lnTo>
                  <a:pt x="225" y="118"/>
                </a:lnTo>
                <a:lnTo>
                  <a:pt x="220" y="118"/>
                </a:lnTo>
                <a:lnTo>
                  <a:pt x="218" y="120"/>
                </a:lnTo>
                <a:lnTo>
                  <a:pt x="215" y="125"/>
                </a:lnTo>
                <a:lnTo>
                  <a:pt x="211" y="129"/>
                </a:lnTo>
                <a:lnTo>
                  <a:pt x="208" y="136"/>
                </a:lnTo>
                <a:lnTo>
                  <a:pt x="208" y="139"/>
                </a:lnTo>
                <a:lnTo>
                  <a:pt x="208" y="139"/>
                </a:lnTo>
                <a:lnTo>
                  <a:pt x="215" y="143"/>
                </a:lnTo>
                <a:lnTo>
                  <a:pt x="220" y="148"/>
                </a:lnTo>
                <a:lnTo>
                  <a:pt x="225" y="153"/>
                </a:lnTo>
                <a:lnTo>
                  <a:pt x="229" y="155"/>
                </a:lnTo>
                <a:lnTo>
                  <a:pt x="234" y="153"/>
                </a:lnTo>
                <a:lnTo>
                  <a:pt x="243" y="167"/>
                </a:lnTo>
                <a:lnTo>
                  <a:pt x="243" y="167"/>
                </a:lnTo>
                <a:lnTo>
                  <a:pt x="252" y="164"/>
                </a:lnTo>
                <a:lnTo>
                  <a:pt x="262" y="171"/>
                </a:lnTo>
                <a:lnTo>
                  <a:pt x="276" y="169"/>
                </a:lnTo>
                <a:lnTo>
                  <a:pt x="276" y="180"/>
                </a:lnTo>
                <a:lnTo>
                  <a:pt x="276" y="180"/>
                </a:lnTo>
                <a:lnTo>
                  <a:pt x="271" y="180"/>
                </a:lnTo>
                <a:lnTo>
                  <a:pt x="266" y="183"/>
                </a:lnTo>
                <a:lnTo>
                  <a:pt x="266" y="183"/>
                </a:lnTo>
                <a:lnTo>
                  <a:pt x="262" y="199"/>
                </a:lnTo>
                <a:lnTo>
                  <a:pt x="234" y="199"/>
                </a:lnTo>
                <a:lnTo>
                  <a:pt x="234" y="199"/>
                </a:lnTo>
                <a:lnTo>
                  <a:pt x="213" y="222"/>
                </a:lnTo>
                <a:lnTo>
                  <a:pt x="208" y="222"/>
                </a:lnTo>
                <a:lnTo>
                  <a:pt x="206" y="206"/>
                </a:lnTo>
                <a:lnTo>
                  <a:pt x="213" y="194"/>
                </a:lnTo>
                <a:lnTo>
                  <a:pt x="213" y="194"/>
                </a:lnTo>
                <a:lnTo>
                  <a:pt x="208" y="178"/>
                </a:lnTo>
                <a:lnTo>
                  <a:pt x="208" y="178"/>
                </a:lnTo>
                <a:lnTo>
                  <a:pt x="201" y="176"/>
                </a:lnTo>
                <a:lnTo>
                  <a:pt x="195" y="173"/>
                </a:lnTo>
                <a:lnTo>
                  <a:pt x="195" y="173"/>
                </a:lnTo>
                <a:lnTo>
                  <a:pt x="183" y="187"/>
                </a:lnTo>
                <a:lnTo>
                  <a:pt x="169" y="199"/>
                </a:lnTo>
                <a:lnTo>
                  <a:pt x="169" y="199"/>
                </a:lnTo>
                <a:lnTo>
                  <a:pt x="171" y="206"/>
                </a:lnTo>
                <a:lnTo>
                  <a:pt x="174" y="213"/>
                </a:lnTo>
                <a:lnTo>
                  <a:pt x="176" y="220"/>
                </a:lnTo>
                <a:lnTo>
                  <a:pt x="174" y="224"/>
                </a:lnTo>
                <a:lnTo>
                  <a:pt x="171" y="229"/>
                </a:lnTo>
                <a:lnTo>
                  <a:pt x="171" y="229"/>
                </a:lnTo>
                <a:lnTo>
                  <a:pt x="171" y="231"/>
                </a:lnTo>
                <a:lnTo>
                  <a:pt x="176" y="236"/>
                </a:lnTo>
                <a:lnTo>
                  <a:pt x="188" y="236"/>
                </a:lnTo>
                <a:lnTo>
                  <a:pt x="190" y="243"/>
                </a:lnTo>
                <a:lnTo>
                  <a:pt x="190" y="243"/>
                </a:lnTo>
                <a:lnTo>
                  <a:pt x="169" y="268"/>
                </a:lnTo>
                <a:lnTo>
                  <a:pt x="169" y="268"/>
                </a:lnTo>
                <a:lnTo>
                  <a:pt x="162" y="264"/>
                </a:lnTo>
                <a:lnTo>
                  <a:pt x="160" y="261"/>
                </a:lnTo>
                <a:lnTo>
                  <a:pt x="157" y="259"/>
                </a:lnTo>
                <a:lnTo>
                  <a:pt x="157" y="259"/>
                </a:lnTo>
                <a:lnTo>
                  <a:pt x="155" y="254"/>
                </a:lnTo>
                <a:lnTo>
                  <a:pt x="155" y="250"/>
                </a:lnTo>
                <a:lnTo>
                  <a:pt x="151" y="248"/>
                </a:lnTo>
                <a:lnTo>
                  <a:pt x="146" y="248"/>
                </a:lnTo>
                <a:lnTo>
                  <a:pt x="137" y="248"/>
                </a:lnTo>
                <a:lnTo>
                  <a:pt x="127" y="245"/>
                </a:lnTo>
                <a:lnTo>
                  <a:pt x="127" y="245"/>
                </a:lnTo>
                <a:lnTo>
                  <a:pt x="125" y="252"/>
                </a:lnTo>
                <a:lnTo>
                  <a:pt x="125" y="257"/>
                </a:lnTo>
                <a:lnTo>
                  <a:pt x="141" y="275"/>
                </a:lnTo>
                <a:lnTo>
                  <a:pt x="141" y="280"/>
                </a:lnTo>
                <a:lnTo>
                  <a:pt x="141" y="280"/>
                </a:lnTo>
                <a:lnTo>
                  <a:pt x="130" y="275"/>
                </a:lnTo>
                <a:lnTo>
                  <a:pt x="118" y="271"/>
                </a:lnTo>
                <a:lnTo>
                  <a:pt x="93" y="257"/>
                </a:lnTo>
                <a:lnTo>
                  <a:pt x="86" y="234"/>
                </a:lnTo>
                <a:lnTo>
                  <a:pt x="86" y="234"/>
                </a:lnTo>
                <a:lnTo>
                  <a:pt x="65" y="227"/>
                </a:lnTo>
                <a:lnTo>
                  <a:pt x="65" y="227"/>
                </a:lnTo>
                <a:lnTo>
                  <a:pt x="60" y="213"/>
                </a:lnTo>
                <a:lnTo>
                  <a:pt x="60" y="213"/>
                </a:lnTo>
                <a:lnTo>
                  <a:pt x="49" y="217"/>
                </a:lnTo>
                <a:lnTo>
                  <a:pt x="37" y="227"/>
                </a:lnTo>
                <a:lnTo>
                  <a:pt x="37" y="227"/>
                </a:lnTo>
                <a:lnTo>
                  <a:pt x="30" y="222"/>
                </a:lnTo>
                <a:lnTo>
                  <a:pt x="26" y="222"/>
                </a:lnTo>
                <a:lnTo>
                  <a:pt x="21" y="222"/>
                </a:lnTo>
                <a:lnTo>
                  <a:pt x="21" y="222"/>
                </a:lnTo>
                <a:lnTo>
                  <a:pt x="14" y="224"/>
                </a:lnTo>
                <a:lnTo>
                  <a:pt x="14" y="224"/>
                </a:lnTo>
                <a:lnTo>
                  <a:pt x="12" y="222"/>
                </a:lnTo>
                <a:lnTo>
                  <a:pt x="12" y="217"/>
                </a:lnTo>
                <a:lnTo>
                  <a:pt x="12" y="208"/>
                </a:lnTo>
                <a:lnTo>
                  <a:pt x="12" y="208"/>
                </a:lnTo>
                <a:lnTo>
                  <a:pt x="33" y="190"/>
                </a:lnTo>
                <a:lnTo>
                  <a:pt x="33" y="190"/>
                </a:lnTo>
                <a:lnTo>
                  <a:pt x="42" y="192"/>
                </a:lnTo>
                <a:lnTo>
                  <a:pt x="49" y="197"/>
                </a:lnTo>
                <a:lnTo>
                  <a:pt x="58" y="197"/>
                </a:lnTo>
                <a:lnTo>
                  <a:pt x="67" y="197"/>
                </a:lnTo>
                <a:lnTo>
                  <a:pt x="81" y="194"/>
                </a:lnTo>
                <a:lnTo>
                  <a:pt x="81" y="194"/>
                </a:lnTo>
                <a:lnTo>
                  <a:pt x="86" y="183"/>
                </a:lnTo>
                <a:lnTo>
                  <a:pt x="86" y="176"/>
                </a:lnTo>
                <a:lnTo>
                  <a:pt x="86" y="169"/>
                </a:lnTo>
                <a:lnTo>
                  <a:pt x="114" y="155"/>
                </a:lnTo>
                <a:lnTo>
                  <a:pt x="155" y="102"/>
                </a:lnTo>
                <a:lnTo>
                  <a:pt x="155" y="102"/>
                </a:lnTo>
                <a:lnTo>
                  <a:pt x="153" y="95"/>
                </a:lnTo>
                <a:lnTo>
                  <a:pt x="148" y="88"/>
                </a:lnTo>
                <a:lnTo>
                  <a:pt x="148" y="88"/>
                </a:lnTo>
                <a:lnTo>
                  <a:pt x="120" y="86"/>
                </a:lnTo>
                <a:lnTo>
                  <a:pt x="120" y="86"/>
                </a:lnTo>
                <a:lnTo>
                  <a:pt x="111" y="74"/>
                </a:lnTo>
                <a:lnTo>
                  <a:pt x="111" y="74"/>
                </a:lnTo>
                <a:lnTo>
                  <a:pt x="95" y="90"/>
                </a:lnTo>
                <a:lnTo>
                  <a:pt x="83" y="95"/>
                </a:lnTo>
                <a:lnTo>
                  <a:pt x="44" y="81"/>
                </a:lnTo>
                <a:lnTo>
                  <a:pt x="44" y="81"/>
                </a:lnTo>
                <a:lnTo>
                  <a:pt x="37" y="86"/>
                </a:lnTo>
                <a:lnTo>
                  <a:pt x="33" y="90"/>
                </a:lnTo>
                <a:lnTo>
                  <a:pt x="19" y="90"/>
                </a:lnTo>
                <a:lnTo>
                  <a:pt x="19" y="90"/>
                </a:lnTo>
                <a:lnTo>
                  <a:pt x="12" y="79"/>
                </a:lnTo>
                <a:lnTo>
                  <a:pt x="7" y="74"/>
                </a:lnTo>
                <a:lnTo>
                  <a:pt x="0" y="72"/>
                </a:lnTo>
                <a:lnTo>
                  <a:pt x="0" y="72"/>
                </a:lnTo>
                <a:lnTo>
                  <a:pt x="0" y="67"/>
                </a:lnTo>
                <a:lnTo>
                  <a:pt x="2" y="67"/>
                </a:lnTo>
                <a:lnTo>
                  <a:pt x="7" y="65"/>
                </a:lnTo>
                <a:lnTo>
                  <a:pt x="9" y="62"/>
                </a:lnTo>
                <a:lnTo>
                  <a:pt x="9" y="62"/>
                </a:lnTo>
                <a:lnTo>
                  <a:pt x="12" y="60"/>
                </a:lnTo>
                <a:lnTo>
                  <a:pt x="12" y="55"/>
                </a:lnTo>
                <a:lnTo>
                  <a:pt x="2" y="42"/>
                </a:lnTo>
                <a:lnTo>
                  <a:pt x="37" y="9"/>
                </a:lnTo>
                <a:lnTo>
                  <a:pt x="37" y="9"/>
                </a:lnTo>
                <a:lnTo>
                  <a:pt x="67" y="0"/>
                </a:lnTo>
                <a:lnTo>
                  <a:pt x="67" y="0"/>
                </a:lnTo>
                <a:lnTo>
                  <a:pt x="70" y="5"/>
                </a:lnTo>
                <a:lnTo>
                  <a:pt x="70"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0" name="Freeform 1036"/>
          <p:cNvSpPr>
            <a:spLocks/>
          </p:cNvSpPr>
          <p:nvPr userDrawn="1"/>
        </p:nvSpPr>
        <p:spPr bwMode="auto">
          <a:xfrm>
            <a:off x="2817813" y="1430338"/>
            <a:ext cx="61912" cy="22225"/>
          </a:xfrm>
          <a:custGeom>
            <a:avLst/>
            <a:gdLst/>
            <a:ahLst/>
            <a:cxnLst>
              <a:cxn ang="0">
                <a:pos x="32" y="14"/>
              </a:cxn>
              <a:cxn ang="0">
                <a:pos x="0" y="14"/>
              </a:cxn>
              <a:cxn ang="0">
                <a:pos x="0" y="7"/>
              </a:cxn>
              <a:cxn ang="0">
                <a:pos x="16" y="0"/>
              </a:cxn>
              <a:cxn ang="0">
                <a:pos x="39" y="10"/>
              </a:cxn>
              <a:cxn ang="0">
                <a:pos x="32" y="14"/>
              </a:cxn>
            </a:cxnLst>
            <a:rect l="0" t="0" r="r" b="b"/>
            <a:pathLst>
              <a:path w="39" h="14">
                <a:moveTo>
                  <a:pt x="32" y="14"/>
                </a:moveTo>
                <a:lnTo>
                  <a:pt x="0" y="14"/>
                </a:lnTo>
                <a:lnTo>
                  <a:pt x="0" y="7"/>
                </a:lnTo>
                <a:lnTo>
                  <a:pt x="16" y="0"/>
                </a:lnTo>
                <a:lnTo>
                  <a:pt x="39" y="10"/>
                </a:lnTo>
                <a:lnTo>
                  <a:pt x="32" y="1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1" name="Freeform 1037"/>
          <p:cNvSpPr>
            <a:spLocks/>
          </p:cNvSpPr>
          <p:nvPr userDrawn="1"/>
        </p:nvSpPr>
        <p:spPr bwMode="auto">
          <a:xfrm>
            <a:off x="5907088" y="1441450"/>
            <a:ext cx="19050" cy="15875"/>
          </a:xfrm>
          <a:custGeom>
            <a:avLst/>
            <a:gdLst/>
            <a:ahLst/>
            <a:cxnLst>
              <a:cxn ang="0">
                <a:pos x="12" y="5"/>
              </a:cxn>
              <a:cxn ang="0">
                <a:pos x="12" y="5"/>
              </a:cxn>
              <a:cxn ang="0">
                <a:pos x="9" y="10"/>
              </a:cxn>
              <a:cxn ang="0">
                <a:pos x="3" y="10"/>
              </a:cxn>
              <a:cxn ang="0">
                <a:pos x="3" y="10"/>
              </a:cxn>
              <a:cxn ang="0">
                <a:pos x="0" y="7"/>
              </a:cxn>
              <a:cxn ang="0">
                <a:pos x="0" y="7"/>
              </a:cxn>
              <a:cxn ang="0">
                <a:pos x="0" y="3"/>
              </a:cxn>
              <a:cxn ang="0">
                <a:pos x="0" y="3"/>
              </a:cxn>
              <a:cxn ang="0">
                <a:pos x="3" y="0"/>
              </a:cxn>
              <a:cxn ang="0">
                <a:pos x="7" y="0"/>
              </a:cxn>
              <a:cxn ang="0">
                <a:pos x="12" y="5"/>
              </a:cxn>
            </a:cxnLst>
            <a:rect l="0" t="0" r="r" b="b"/>
            <a:pathLst>
              <a:path w="12" h="10">
                <a:moveTo>
                  <a:pt x="12" y="5"/>
                </a:moveTo>
                <a:lnTo>
                  <a:pt x="12" y="5"/>
                </a:lnTo>
                <a:lnTo>
                  <a:pt x="9" y="10"/>
                </a:lnTo>
                <a:lnTo>
                  <a:pt x="3" y="10"/>
                </a:lnTo>
                <a:lnTo>
                  <a:pt x="3" y="10"/>
                </a:lnTo>
                <a:lnTo>
                  <a:pt x="0" y="7"/>
                </a:lnTo>
                <a:lnTo>
                  <a:pt x="0" y="7"/>
                </a:lnTo>
                <a:lnTo>
                  <a:pt x="0" y="3"/>
                </a:lnTo>
                <a:lnTo>
                  <a:pt x="0" y="3"/>
                </a:lnTo>
                <a:lnTo>
                  <a:pt x="3" y="0"/>
                </a:lnTo>
                <a:lnTo>
                  <a:pt x="7" y="0"/>
                </a:lnTo>
                <a:lnTo>
                  <a:pt x="12"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2" name="Freeform 1038"/>
          <p:cNvSpPr>
            <a:spLocks/>
          </p:cNvSpPr>
          <p:nvPr userDrawn="1"/>
        </p:nvSpPr>
        <p:spPr bwMode="auto">
          <a:xfrm>
            <a:off x="4089400" y="1446213"/>
            <a:ext cx="22225" cy="11112"/>
          </a:xfrm>
          <a:custGeom>
            <a:avLst/>
            <a:gdLst/>
            <a:ahLst/>
            <a:cxnLst>
              <a:cxn ang="0">
                <a:pos x="14" y="0"/>
              </a:cxn>
              <a:cxn ang="0">
                <a:pos x="14" y="0"/>
              </a:cxn>
              <a:cxn ang="0">
                <a:pos x="2" y="7"/>
              </a:cxn>
              <a:cxn ang="0">
                <a:pos x="2" y="7"/>
              </a:cxn>
              <a:cxn ang="0">
                <a:pos x="0" y="4"/>
              </a:cxn>
              <a:cxn ang="0">
                <a:pos x="0" y="4"/>
              </a:cxn>
              <a:cxn ang="0">
                <a:pos x="0" y="2"/>
              </a:cxn>
              <a:cxn ang="0">
                <a:pos x="0" y="0"/>
              </a:cxn>
              <a:cxn ang="0">
                <a:pos x="0" y="0"/>
              </a:cxn>
              <a:cxn ang="0">
                <a:pos x="7" y="0"/>
              </a:cxn>
              <a:cxn ang="0">
                <a:pos x="14" y="0"/>
              </a:cxn>
              <a:cxn ang="0">
                <a:pos x="14" y="0"/>
              </a:cxn>
            </a:cxnLst>
            <a:rect l="0" t="0" r="r" b="b"/>
            <a:pathLst>
              <a:path w="14" h="7">
                <a:moveTo>
                  <a:pt x="14" y="0"/>
                </a:moveTo>
                <a:lnTo>
                  <a:pt x="14" y="0"/>
                </a:lnTo>
                <a:lnTo>
                  <a:pt x="2" y="7"/>
                </a:lnTo>
                <a:lnTo>
                  <a:pt x="2" y="7"/>
                </a:lnTo>
                <a:lnTo>
                  <a:pt x="0" y="4"/>
                </a:lnTo>
                <a:lnTo>
                  <a:pt x="0" y="4"/>
                </a:lnTo>
                <a:lnTo>
                  <a:pt x="0" y="2"/>
                </a:lnTo>
                <a:lnTo>
                  <a:pt x="0" y="0"/>
                </a:lnTo>
                <a:lnTo>
                  <a:pt x="0" y="0"/>
                </a:lnTo>
                <a:lnTo>
                  <a:pt x="7" y="0"/>
                </a:lnTo>
                <a:lnTo>
                  <a:pt x="14" y="0"/>
                </a:lnTo>
                <a:lnTo>
                  <a:pt x="14"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3" name="Freeform 1039"/>
          <p:cNvSpPr>
            <a:spLocks/>
          </p:cNvSpPr>
          <p:nvPr userDrawn="1"/>
        </p:nvSpPr>
        <p:spPr bwMode="auto">
          <a:xfrm>
            <a:off x="1076325" y="1457325"/>
            <a:ext cx="1847850" cy="1101725"/>
          </a:xfrm>
          <a:custGeom>
            <a:avLst/>
            <a:gdLst/>
            <a:ahLst/>
            <a:cxnLst>
              <a:cxn ang="0">
                <a:pos x="470" y="23"/>
              </a:cxn>
              <a:cxn ang="0">
                <a:pos x="481" y="27"/>
              </a:cxn>
              <a:cxn ang="0">
                <a:pos x="565" y="58"/>
              </a:cxn>
              <a:cxn ang="0">
                <a:pos x="586" y="113"/>
              </a:cxn>
              <a:cxn ang="0">
                <a:pos x="634" y="81"/>
              </a:cxn>
              <a:cxn ang="0">
                <a:pos x="750" y="90"/>
              </a:cxn>
              <a:cxn ang="0">
                <a:pos x="775" y="113"/>
              </a:cxn>
              <a:cxn ang="0">
                <a:pos x="849" y="85"/>
              </a:cxn>
              <a:cxn ang="0">
                <a:pos x="831" y="53"/>
              </a:cxn>
              <a:cxn ang="0">
                <a:pos x="889" y="48"/>
              </a:cxn>
              <a:cxn ang="0">
                <a:pos x="884" y="83"/>
              </a:cxn>
              <a:cxn ang="0">
                <a:pos x="893" y="106"/>
              </a:cxn>
              <a:cxn ang="0">
                <a:pos x="965" y="74"/>
              </a:cxn>
              <a:cxn ang="0">
                <a:pos x="995" y="90"/>
              </a:cxn>
              <a:cxn ang="0">
                <a:pos x="905" y="127"/>
              </a:cxn>
              <a:cxn ang="0">
                <a:pos x="852" y="155"/>
              </a:cxn>
              <a:cxn ang="0">
                <a:pos x="778" y="143"/>
              </a:cxn>
              <a:cxn ang="0">
                <a:pos x="810" y="194"/>
              </a:cxn>
              <a:cxn ang="0">
                <a:pos x="761" y="196"/>
              </a:cxn>
              <a:cxn ang="0">
                <a:pos x="724" y="206"/>
              </a:cxn>
              <a:cxn ang="0">
                <a:pos x="704" y="222"/>
              </a:cxn>
              <a:cxn ang="0">
                <a:pos x="627" y="294"/>
              </a:cxn>
              <a:cxn ang="0">
                <a:pos x="692" y="361"/>
              </a:cxn>
              <a:cxn ang="0">
                <a:pos x="757" y="398"/>
              </a:cxn>
              <a:cxn ang="0">
                <a:pos x="736" y="463"/>
              </a:cxn>
              <a:cxn ang="0">
                <a:pos x="750" y="476"/>
              </a:cxn>
              <a:cxn ang="0">
                <a:pos x="801" y="453"/>
              </a:cxn>
              <a:cxn ang="0">
                <a:pos x="870" y="314"/>
              </a:cxn>
              <a:cxn ang="0">
                <a:pos x="995" y="247"/>
              </a:cxn>
              <a:cxn ang="0">
                <a:pos x="1025" y="287"/>
              </a:cxn>
              <a:cxn ang="0">
                <a:pos x="1041" y="328"/>
              </a:cxn>
              <a:cxn ang="0">
                <a:pos x="1067" y="333"/>
              </a:cxn>
              <a:cxn ang="0">
                <a:pos x="1095" y="298"/>
              </a:cxn>
              <a:cxn ang="0">
                <a:pos x="1099" y="340"/>
              </a:cxn>
              <a:cxn ang="0">
                <a:pos x="1106" y="409"/>
              </a:cxn>
              <a:cxn ang="0">
                <a:pos x="1139" y="428"/>
              </a:cxn>
              <a:cxn ang="0">
                <a:pos x="1118" y="446"/>
              </a:cxn>
              <a:cxn ang="0">
                <a:pos x="1148" y="449"/>
              </a:cxn>
              <a:cxn ang="0">
                <a:pos x="1072" y="530"/>
              </a:cxn>
              <a:cxn ang="0">
                <a:pos x="852" y="597"/>
              </a:cxn>
              <a:cxn ang="0">
                <a:pos x="953" y="557"/>
              </a:cxn>
              <a:cxn ang="0">
                <a:pos x="951" y="576"/>
              </a:cxn>
              <a:cxn ang="0">
                <a:pos x="944" y="590"/>
              </a:cxn>
              <a:cxn ang="0">
                <a:pos x="984" y="645"/>
              </a:cxn>
              <a:cxn ang="0">
                <a:pos x="937" y="659"/>
              </a:cxn>
              <a:cxn ang="0">
                <a:pos x="935" y="648"/>
              </a:cxn>
              <a:cxn ang="0">
                <a:pos x="907" y="643"/>
              </a:cxn>
              <a:cxn ang="0">
                <a:pos x="847" y="627"/>
              </a:cxn>
              <a:cxn ang="0">
                <a:pos x="717" y="671"/>
              </a:cxn>
              <a:cxn ang="0">
                <a:pos x="606" y="689"/>
              </a:cxn>
              <a:cxn ang="0">
                <a:pos x="680" y="631"/>
              </a:cxn>
              <a:cxn ang="0">
                <a:pos x="553" y="548"/>
              </a:cxn>
              <a:cxn ang="0">
                <a:pos x="30" y="437"/>
              </a:cxn>
              <a:cxn ang="0">
                <a:pos x="9" y="430"/>
              </a:cxn>
              <a:cxn ang="0">
                <a:pos x="12" y="402"/>
              </a:cxn>
              <a:cxn ang="0">
                <a:pos x="16" y="382"/>
              </a:cxn>
              <a:cxn ang="0">
                <a:pos x="63" y="291"/>
              </a:cxn>
              <a:cxn ang="0">
                <a:pos x="58" y="226"/>
              </a:cxn>
              <a:cxn ang="0">
                <a:pos x="289" y="2"/>
              </a:cxn>
              <a:cxn ang="0">
                <a:pos x="366" y="16"/>
              </a:cxn>
              <a:cxn ang="0">
                <a:pos x="391" y="18"/>
              </a:cxn>
              <a:cxn ang="0">
                <a:pos x="419" y="18"/>
              </a:cxn>
            </a:cxnLst>
            <a:rect l="0" t="0" r="r" b="b"/>
            <a:pathLst>
              <a:path w="1164" h="694">
                <a:moveTo>
                  <a:pt x="461" y="7"/>
                </a:moveTo>
                <a:lnTo>
                  <a:pt x="461" y="7"/>
                </a:lnTo>
                <a:lnTo>
                  <a:pt x="458" y="14"/>
                </a:lnTo>
                <a:lnTo>
                  <a:pt x="456" y="23"/>
                </a:lnTo>
                <a:lnTo>
                  <a:pt x="456" y="23"/>
                </a:lnTo>
                <a:lnTo>
                  <a:pt x="463" y="23"/>
                </a:lnTo>
                <a:lnTo>
                  <a:pt x="470" y="23"/>
                </a:lnTo>
                <a:lnTo>
                  <a:pt x="491" y="11"/>
                </a:lnTo>
                <a:lnTo>
                  <a:pt x="491" y="11"/>
                </a:lnTo>
                <a:lnTo>
                  <a:pt x="495" y="11"/>
                </a:lnTo>
                <a:lnTo>
                  <a:pt x="495" y="11"/>
                </a:lnTo>
                <a:lnTo>
                  <a:pt x="498" y="14"/>
                </a:lnTo>
                <a:lnTo>
                  <a:pt x="498" y="14"/>
                </a:lnTo>
                <a:lnTo>
                  <a:pt x="481" y="27"/>
                </a:lnTo>
                <a:lnTo>
                  <a:pt x="481" y="27"/>
                </a:lnTo>
                <a:lnTo>
                  <a:pt x="481" y="30"/>
                </a:lnTo>
                <a:lnTo>
                  <a:pt x="523" y="37"/>
                </a:lnTo>
                <a:lnTo>
                  <a:pt x="549" y="53"/>
                </a:lnTo>
                <a:lnTo>
                  <a:pt x="565" y="53"/>
                </a:lnTo>
                <a:lnTo>
                  <a:pt x="565" y="58"/>
                </a:lnTo>
                <a:lnTo>
                  <a:pt x="565" y="58"/>
                </a:lnTo>
                <a:lnTo>
                  <a:pt x="530" y="71"/>
                </a:lnTo>
                <a:lnTo>
                  <a:pt x="530" y="74"/>
                </a:lnTo>
                <a:lnTo>
                  <a:pt x="539" y="83"/>
                </a:lnTo>
                <a:lnTo>
                  <a:pt x="588" y="83"/>
                </a:lnTo>
                <a:lnTo>
                  <a:pt x="590" y="97"/>
                </a:lnTo>
                <a:lnTo>
                  <a:pt x="586" y="113"/>
                </a:lnTo>
                <a:lnTo>
                  <a:pt x="586" y="113"/>
                </a:lnTo>
                <a:lnTo>
                  <a:pt x="590" y="115"/>
                </a:lnTo>
                <a:lnTo>
                  <a:pt x="595" y="118"/>
                </a:lnTo>
                <a:lnTo>
                  <a:pt x="623" y="88"/>
                </a:lnTo>
                <a:lnTo>
                  <a:pt x="623" y="88"/>
                </a:lnTo>
                <a:lnTo>
                  <a:pt x="627" y="88"/>
                </a:lnTo>
                <a:lnTo>
                  <a:pt x="630" y="85"/>
                </a:lnTo>
                <a:lnTo>
                  <a:pt x="634" y="81"/>
                </a:lnTo>
                <a:lnTo>
                  <a:pt x="634" y="81"/>
                </a:lnTo>
                <a:lnTo>
                  <a:pt x="632" y="74"/>
                </a:lnTo>
                <a:lnTo>
                  <a:pt x="632" y="74"/>
                </a:lnTo>
                <a:lnTo>
                  <a:pt x="660" y="71"/>
                </a:lnTo>
                <a:lnTo>
                  <a:pt x="678" y="88"/>
                </a:lnTo>
                <a:lnTo>
                  <a:pt x="713" y="95"/>
                </a:lnTo>
                <a:lnTo>
                  <a:pt x="750" y="90"/>
                </a:lnTo>
                <a:lnTo>
                  <a:pt x="761" y="99"/>
                </a:lnTo>
                <a:lnTo>
                  <a:pt x="761" y="99"/>
                </a:lnTo>
                <a:lnTo>
                  <a:pt x="780" y="83"/>
                </a:lnTo>
                <a:lnTo>
                  <a:pt x="780" y="83"/>
                </a:lnTo>
                <a:lnTo>
                  <a:pt x="789" y="88"/>
                </a:lnTo>
                <a:lnTo>
                  <a:pt x="789" y="88"/>
                </a:lnTo>
                <a:lnTo>
                  <a:pt x="775" y="113"/>
                </a:lnTo>
                <a:lnTo>
                  <a:pt x="775" y="113"/>
                </a:lnTo>
                <a:lnTo>
                  <a:pt x="780" y="118"/>
                </a:lnTo>
                <a:lnTo>
                  <a:pt x="785" y="120"/>
                </a:lnTo>
                <a:lnTo>
                  <a:pt x="815" y="101"/>
                </a:lnTo>
                <a:lnTo>
                  <a:pt x="845" y="90"/>
                </a:lnTo>
                <a:lnTo>
                  <a:pt x="845" y="90"/>
                </a:lnTo>
                <a:lnTo>
                  <a:pt x="849" y="85"/>
                </a:lnTo>
                <a:lnTo>
                  <a:pt x="852" y="81"/>
                </a:lnTo>
                <a:lnTo>
                  <a:pt x="852" y="81"/>
                </a:lnTo>
                <a:lnTo>
                  <a:pt x="838" y="74"/>
                </a:lnTo>
                <a:lnTo>
                  <a:pt x="838" y="74"/>
                </a:lnTo>
                <a:lnTo>
                  <a:pt x="845" y="60"/>
                </a:lnTo>
                <a:lnTo>
                  <a:pt x="845" y="60"/>
                </a:lnTo>
                <a:lnTo>
                  <a:pt x="831" y="53"/>
                </a:lnTo>
                <a:lnTo>
                  <a:pt x="833" y="37"/>
                </a:lnTo>
                <a:lnTo>
                  <a:pt x="852" y="27"/>
                </a:lnTo>
                <a:lnTo>
                  <a:pt x="868" y="30"/>
                </a:lnTo>
                <a:lnTo>
                  <a:pt x="882" y="25"/>
                </a:lnTo>
                <a:lnTo>
                  <a:pt x="889" y="44"/>
                </a:lnTo>
                <a:lnTo>
                  <a:pt x="889" y="44"/>
                </a:lnTo>
                <a:lnTo>
                  <a:pt x="889" y="48"/>
                </a:lnTo>
                <a:lnTo>
                  <a:pt x="884" y="51"/>
                </a:lnTo>
                <a:lnTo>
                  <a:pt x="875" y="51"/>
                </a:lnTo>
                <a:lnTo>
                  <a:pt x="875" y="51"/>
                </a:lnTo>
                <a:lnTo>
                  <a:pt x="868" y="58"/>
                </a:lnTo>
                <a:lnTo>
                  <a:pt x="868" y="58"/>
                </a:lnTo>
                <a:lnTo>
                  <a:pt x="884" y="83"/>
                </a:lnTo>
                <a:lnTo>
                  <a:pt x="884" y="83"/>
                </a:lnTo>
                <a:lnTo>
                  <a:pt x="891" y="81"/>
                </a:lnTo>
                <a:lnTo>
                  <a:pt x="898" y="81"/>
                </a:lnTo>
                <a:lnTo>
                  <a:pt x="905" y="81"/>
                </a:lnTo>
                <a:lnTo>
                  <a:pt x="907" y="81"/>
                </a:lnTo>
                <a:lnTo>
                  <a:pt x="910" y="85"/>
                </a:lnTo>
                <a:lnTo>
                  <a:pt x="893" y="106"/>
                </a:lnTo>
                <a:lnTo>
                  <a:pt x="893" y="106"/>
                </a:lnTo>
                <a:lnTo>
                  <a:pt x="896" y="108"/>
                </a:lnTo>
                <a:lnTo>
                  <a:pt x="910" y="111"/>
                </a:lnTo>
                <a:lnTo>
                  <a:pt x="944" y="90"/>
                </a:lnTo>
                <a:lnTo>
                  <a:pt x="956" y="90"/>
                </a:lnTo>
                <a:lnTo>
                  <a:pt x="956" y="90"/>
                </a:lnTo>
                <a:lnTo>
                  <a:pt x="965" y="74"/>
                </a:lnTo>
                <a:lnTo>
                  <a:pt x="965" y="74"/>
                </a:lnTo>
                <a:lnTo>
                  <a:pt x="979" y="71"/>
                </a:lnTo>
                <a:lnTo>
                  <a:pt x="979" y="71"/>
                </a:lnTo>
                <a:lnTo>
                  <a:pt x="988" y="78"/>
                </a:lnTo>
                <a:lnTo>
                  <a:pt x="991" y="83"/>
                </a:lnTo>
                <a:lnTo>
                  <a:pt x="997" y="83"/>
                </a:lnTo>
                <a:lnTo>
                  <a:pt x="997" y="83"/>
                </a:lnTo>
                <a:lnTo>
                  <a:pt x="995" y="90"/>
                </a:lnTo>
                <a:lnTo>
                  <a:pt x="988" y="95"/>
                </a:lnTo>
                <a:lnTo>
                  <a:pt x="977" y="104"/>
                </a:lnTo>
                <a:lnTo>
                  <a:pt x="967" y="122"/>
                </a:lnTo>
                <a:lnTo>
                  <a:pt x="930" y="139"/>
                </a:lnTo>
                <a:lnTo>
                  <a:pt x="912" y="122"/>
                </a:lnTo>
                <a:lnTo>
                  <a:pt x="912" y="122"/>
                </a:lnTo>
                <a:lnTo>
                  <a:pt x="905" y="127"/>
                </a:lnTo>
                <a:lnTo>
                  <a:pt x="900" y="134"/>
                </a:lnTo>
                <a:lnTo>
                  <a:pt x="900" y="134"/>
                </a:lnTo>
                <a:lnTo>
                  <a:pt x="884" y="127"/>
                </a:lnTo>
                <a:lnTo>
                  <a:pt x="884" y="127"/>
                </a:lnTo>
                <a:lnTo>
                  <a:pt x="877" y="136"/>
                </a:lnTo>
                <a:lnTo>
                  <a:pt x="868" y="145"/>
                </a:lnTo>
                <a:lnTo>
                  <a:pt x="852" y="155"/>
                </a:lnTo>
                <a:lnTo>
                  <a:pt x="812" y="139"/>
                </a:lnTo>
                <a:lnTo>
                  <a:pt x="789" y="143"/>
                </a:lnTo>
                <a:lnTo>
                  <a:pt x="789" y="143"/>
                </a:lnTo>
                <a:lnTo>
                  <a:pt x="785" y="141"/>
                </a:lnTo>
                <a:lnTo>
                  <a:pt x="780" y="141"/>
                </a:lnTo>
                <a:lnTo>
                  <a:pt x="780" y="141"/>
                </a:lnTo>
                <a:lnTo>
                  <a:pt x="778" y="143"/>
                </a:lnTo>
                <a:lnTo>
                  <a:pt x="775" y="145"/>
                </a:lnTo>
                <a:lnTo>
                  <a:pt x="775" y="145"/>
                </a:lnTo>
                <a:lnTo>
                  <a:pt x="796" y="159"/>
                </a:lnTo>
                <a:lnTo>
                  <a:pt x="829" y="162"/>
                </a:lnTo>
                <a:lnTo>
                  <a:pt x="831" y="169"/>
                </a:lnTo>
                <a:lnTo>
                  <a:pt x="810" y="194"/>
                </a:lnTo>
                <a:lnTo>
                  <a:pt x="810" y="194"/>
                </a:lnTo>
                <a:lnTo>
                  <a:pt x="794" y="187"/>
                </a:lnTo>
                <a:lnTo>
                  <a:pt x="785" y="185"/>
                </a:lnTo>
                <a:lnTo>
                  <a:pt x="773" y="185"/>
                </a:lnTo>
                <a:lnTo>
                  <a:pt x="773" y="185"/>
                </a:lnTo>
                <a:lnTo>
                  <a:pt x="768" y="185"/>
                </a:lnTo>
                <a:lnTo>
                  <a:pt x="766" y="189"/>
                </a:lnTo>
                <a:lnTo>
                  <a:pt x="761" y="196"/>
                </a:lnTo>
                <a:lnTo>
                  <a:pt x="761" y="196"/>
                </a:lnTo>
                <a:lnTo>
                  <a:pt x="754" y="194"/>
                </a:lnTo>
                <a:lnTo>
                  <a:pt x="752" y="194"/>
                </a:lnTo>
                <a:lnTo>
                  <a:pt x="748" y="196"/>
                </a:lnTo>
                <a:lnTo>
                  <a:pt x="743" y="213"/>
                </a:lnTo>
                <a:lnTo>
                  <a:pt x="743" y="213"/>
                </a:lnTo>
                <a:lnTo>
                  <a:pt x="724" y="206"/>
                </a:lnTo>
                <a:lnTo>
                  <a:pt x="715" y="220"/>
                </a:lnTo>
                <a:lnTo>
                  <a:pt x="715" y="220"/>
                </a:lnTo>
                <a:lnTo>
                  <a:pt x="715" y="224"/>
                </a:lnTo>
                <a:lnTo>
                  <a:pt x="715" y="226"/>
                </a:lnTo>
                <a:lnTo>
                  <a:pt x="713" y="229"/>
                </a:lnTo>
                <a:lnTo>
                  <a:pt x="713" y="229"/>
                </a:lnTo>
                <a:lnTo>
                  <a:pt x="704" y="222"/>
                </a:lnTo>
                <a:lnTo>
                  <a:pt x="692" y="217"/>
                </a:lnTo>
                <a:lnTo>
                  <a:pt x="678" y="233"/>
                </a:lnTo>
                <a:lnTo>
                  <a:pt x="678" y="250"/>
                </a:lnTo>
                <a:lnTo>
                  <a:pt x="636" y="277"/>
                </a:lnTo>
                <a:lnTo>
                  <a:pt x="636" y="277"/>
                </a:lnTo>
                <a:lnTo>
                  <a:pt x="632" y="287"/>
                </a:lnTo>
                <a:lnTo>
                  <a:pt x="627" y="294"/>
                </a:lnTo>
                <a:lnTo>
                  <a:pt x="646" y="310"/>
                </a:lnTo>
                <a:lnTo>
                  <a:pt x="646" y="310"/>
                </a:lnTo>
                <a:lnTo>
                  <a:pt x="639" y="328"/>
                </a:lnTo>
                <a:lnTo>
                  <a:pt x="641" y="331"/>
                </a:lnTo>
                <a:lnTo>
                  <a:pt x="678" y="342"/>
                </a:lnTo>
                <a:lnTo>
                  <a:pt x="692" y="361"/>
                </a:lnTo>
                <a:lnTo>
                  <a:pt x="692" y="361"/>
                </a:lnTo>
                <a:lnTo>
                  <a:pt x="690" y="368"/>
                </a:lnTo>
                <a:lnTo>
                  <a:pt x="690" y="370"/>
                </a:lnTo>
                <a:lnTo>
                  <a:pt x="692" y="372"/>
                </a:lnTo>
                <a:lnTo>
                  <a:pt x="729" y="393"/>
                </a:lnTo>
                <a:lnTo>
                  <a:pt x="757" y="398"/>
                </a:lnTo>
                <a:lnTo>
                  <a:pt x="757" y="398"/>
                </a:lnTo>
                <a:lnTo>
                  <a:pt x="757" y="398"/>
                </a:lnTo>
                <a:lnTo>
                  <a:pt x="745" y="423"/>
                </a:lnTo>
                <a:lnTo>
                  <a:pt x="741" y="432"/>
                </a:lnTo>
                <a:lnTo>
                  <a:pt x="729" y="444"/>
                </a:lnTo>
                <a:lnTo>
                  <a:pt x="729" y="444"/>
                </a:lnTo>
                <a:lnTo>
                  <a:pt x="731" y="453"/>
                </a:lnTo>
                <a:lnTo>
                  <a:pt x="736" y="463"/>
                </a:lnTo>
                <a:lnTo>
                  <a:pt x="736" y="463"/>
                </a:lnTo>
                <a:lnTo>
                  <a:pt x="734" y="469"/>
                </a:lnTo>
                <a:lnTo>
                  <a:pt x="731" y="474"/>
                </a:lnTo>
                <a:lnTo>
                  <a:pt x="731" y="474"/>
                </a:lnTo>
                <a:lnTo>
                  <a:pt x="738" y="479"/>
                </a:lnTo>
                <a:lnTo>
                  <a:pt x="741" y="481"/>
                </a:lnTo>
                <a:lnTo>
                  <a:pt x="743" y="479"/>
                </a:lnTo>
                <a:lnTo>
                  <a:pt x="750" y="476"/>
                </a:lnTo>
                <a:lnTo>
                  <a:pt x="757" y="481"/>
                </a:lnTo>
                <a:lnTo>
                  <a:pt x="757" y="481"/>
                </a:lnTo>
                <a:lnTo>
                  <a:pt x="766" y="481"/>
                </a:lnTo>
                <a:lnTo>
                  <a:pt x="771" y="481"/>
                </a:lnTo>
                <a:lnTo>
                  <a:pt x="773" y="486"/>
                </a:lnTo>
                <a:lnTo>
                  <a:pt x="775" y="486"/>
                </a:lnTo>
                <a:lnTo>
                  <a:pt x="801" y="453"/>
                </a:lnTo>
                <a:lnTo>
                  <a:pt x="812" y="407"/>
                </a:lnTo>
                <a:lnTo>
                  <a:pt x="845" y="388"/>
                </a:lnTo>
                <a:lnTo>
                  <a:pt x="845" y="388"/>
                </a:lnTo>
                <a:lnTo>
                  <a:pt x="870" y="344"/>
                </a:lnTo>
                <a:lnTo>
                  <a:pt x="870" y="344"/>
                </a:lnTo>
                <a:lnTo>
                  <a:pt x="870" y="331"/>
                </a:lnTo>
                <a:lnTo>
                  <a:pt x="870" y="314"/>
                </a:lnTo>
                <a:lnTo>
                  <a:pt x="905" y="296"/>
                </a:lnTo>
                <a:lnTo>
                  <a:pt x="919" y="263"/>
                </a:lnTo>
                <a:lnTo>
                  <a:pt x="937" y="238"/>
                </a:lnTo>
                <a:lnTo>
                  <a:pt x="937" y="238"/>
                </a:lnTo>
                <a:lnTo>
                  <a:pt x="967" y="243"/>
                </a:lnTo>
                <a:lnTo>
                  <a:pt x="995" y="247"/>
                </a:lnTo>
                <a:lnTo>
                  <a:pt x="995" y="247"/>
                </a:lnTo>
                <a:lnTo>
                  <a:pt x="1004" y="275"/>
                </a:lnTo>
                <a:lnTo>
                  <a:pt x="1004" y="275"/>
                </a:lnTo>
                <a:lnTo>
                  <a:pt x="1009" y="277"/>
                </a:lnTo>
                <a:lnTo>
                  <a:pt x="1014" y="280"/>
                </a:lnTo>
                <a:lnTo>
                  <a:pt x="1023" y="282"/>
                </a:lnTo>
                <a:lnTo>
                  <a:pt x="1023" y="282"/>
                </a:lnTo>
                <a:lnTo>
                  <a:pt x="1025" y="287"/>
                </a:lnTo>
                <a:lnTo>
                  <a:pt x="1025" y="287"/>
                </a:lnTo>
                <a:lnTo>
                  <a:pt x="1004" y="296"/>
                </a:lnTo>
                <a:lnTo>
                  <a:pt x="1009" y="310"/>
                </a:lnTo>
                <a:lnTo>
                  <a:pt x="1009" y="310"/>
                </a:lnTo>
                <a:lnTo>
                  <a:pt x="1023" y="321"/>
                </a:lnTo>
                <a:lnTo>
                  <a:pt x="1032" y="326"/>
                </a:lnTo>
                <a:lnTo>
                  <a:pt x="1041" y="328"/>
                </a:lnTo>
                <a:lnTo>
                  <a:pt x="1051" y="338"/>
                </a:lnTo>
                <a:lnTo>
                  <a:pt x="1051" y="338"/>
                </a:lnTo>
                <a:lnTo>
                  <a:pt x="1055" y="335"/>
                </a:lnTo>
                <a:lnTo>
                  <a:pt x="1060" y="331"/>
                </a:lnTo>
                <a:lnTo>
                  <a:pt x="1062" y="328"/>
                </a:lnTo>
                <a:lnTo>
                  <a:pt x="1067" y="333"/>
                </a:lnTo>
                <a:lnTo>
                  <a:pt x="1067" y="333"/>
                </a:lnTo>
                <a:lnTo>
                  <a:pt x="1072" y="335"/>
                </a:lnTo>
                <a:lnTo>
                  <a:pt x="1074" y="338"/>
                </a:lnTo>
                <a:lnTo>
                  <a:pt x="1074" y="338"/>
                </a:lnTo>
                <a:lnTo>
                  <a:pt x="1083" y="317"/>
                </a:lnTo>
                <a:lnTo>
                  <a:pt x="1088" y="307"/>
                </a:lnTo>
                <a:lnTo>
                  <a:pt x="1095" y="298"/>
                </a:lnTo>
                <a:lnTo>
                  <a:pt x="1095" y="298"/>
                </a:lnTo>
                <a:lnTo>
                  <a:pt x="1095" y="291"/>
                </a:lnTo>
                <a:lnTo>
                  <a:pt x="1097" y="289"/>
                </a:lnTo>
                <a:lnTo>
                  <a:pt x="1097" y="287"/>
                </a:lnTo>
                <a:lnTo>
                  <a:pt x="1104" y="296"/>
                </a:lnTo>
                <a:lnTo>
                  <a:pt x="1104" y="333"/>
                </a:lnTo>
                <a:lnTo>
                  <a:pt x="1099" y="340"/>
                </a:lnTo>
                <a:lnTo>
                  <a:pt x="1099" y="340"/>
                </a:lnTo>
                <a:lnTo>
                  <a:pt x="1102" y="354"/>
                </a:lnTo>
                <a:lnTo>
                  <a:pt x="1104" y="358"/>
                </a:lnTo>
                <a:lnTo>
                  <a:pt x="1104" y="365"/>
                </a:lnTo>
                <a:lnTo>
                  <a:pt x="1095" y="393"/>
                </a:lnTo>
                <a:lnTo>
                  <a:pt x="1095" y="393"/>
                </a:lnTo>
                <a:lnTo>
                  <a:pt x="1102" y="400"/>
                </a:lnTo>
                <a:lnTo>
                  <a:pt x="1106" y="409"/>
                </a:lnTo>
                <a:lnTo>
                  <a:pt x="1106" y="409"/>
                </a:lnTo>
                <a:lnTo>
                  <a:pt x="1104" y="414"/>
                </a:lnTo>
                <a:lnTo>
                  <a:pt x="1104" y="419"/>
                </a:lnTo>
                <a:lnTo>
                  <a:pt x="1104" y="419"/>
                </a:lnTo>
                <a:lnTo>
                  <a:pt x="1120" y="425"/>
                </a:lnTo>
                <a:lnTo>
                  <a:pt x="1139" y="428"/>
                </a:lnTo>
                <a:lnTo>
                  <a:pt x="1139" y="428"/>
                </a:lnTo>
                <a:lnTo>
                  <a:pt x="1143" y="432"/>
                </a:lnTo>
                <a:lnTo>
                  <a:pt x="1146" y="435"/>
                </a:lnTo>
                <a:lnTo>
                  <a:pt x="1146" y="437"/>
                </a:lnTo>
                <a:lnTo>
                  <a:pt x="1146" y="439"/>
                </a:lnTo>
                <a:lnTo>
                  <a:pt x="1146" y="439"/>
                </a:lnTo>
                <a:lnTo>
                  <a:pt x="1127" y="444"/>
                </a:lnTo>
                <a:lnTo>
                  <a:pt x="1118" y="446"/>
                </a:lnTo>
                <a:lnTo>
                  <a:pt x="1106" y="446"/>
                </a:lnTo>
                <a:lnTo>
                  <a:pt x="1106" y="446"/>
                </a:lnTo>
                <a:lnTo>
                  <a:pt x="1104" y="451"/>
                </a:lnTo>
                <a:lnTo>
                  <a:pt x="1104" y="458"/>
                </a:lnTo>
                <a:lnTo>
                  <a:pt x="1104" y="458"/>
                </a:lnTo>
                <a:lnTo>
                  <a:pt x="1127" y="453"/>
                </a:lnTo>
                <a:lnTo>
                  <a:pt x="1148" y="449"/>
                </a:lnTo>
                <a:lnTo>
                  <a:pt x="1148" y="449"/>
                </a:lnTo>
                <a:lnTo>
                  <a:pt x="1164" y="460"/>
                </a:lnTo>
                <a:lnTo>
                  <a:pt x="1159" y="476"/>
                </a:lnTo>
                <a:lnTo>
                  <a:pt x="1159" y="476"/>
                </a:lnTo>
                <a:lnTo>
                  <a:pt x="1139" y="502"/>
                </a:lnTo>
                <a:lnTo>
                  <a:pt x="1099" y="506"/>
                </a:lnTo>
                <a:lnTo>
                  <a:pt x="1072" y="530"/>
                </a:lnTo>
                <a:lnTo>
                  <a:pt x="1039" y="534"/>
                </a:lnTo>
                <a:lnTo>
                  <a:pt x="986" y="525"/>
                </a:lnTo>
                <a:lnTo>
                  <a:pt x="947" y="530"/>
                </a:lnTo>
                <a:lnTo>
                  <a:pt x="919" y="550"/>
                </a:lnTo>
                <a:lnTo>
                  <a:pt x="903" y="550"/>
                </a:lnTo>
                <a:lnTo>
                  <a:pt x="852" y="597"/>
                </a:lnTo>
                <a:lnTo>
                  <a:pt x="852" y="597"/>
                </a:lnTo>
                <a:lnTo>
                  <a:pt x="852" y="599"/>
                </a:lnTo>
                <a:lnTo>
                  <a:pt x="854" y="599"/>
                </a:lnTo>
                <a:lnTo>
                  <a:pt x="854" y="599"/>
                </a:lnTo>
                <a:lnTo>
                  <a:pt x="861" y="601"/>
                </a:lnTo>
                <a:lnTo>
                  <a:pt x="868" y="604"/>
                </a:lnTo>
                <a:lnTo>
                  <a:pt x="916" y="564"/>
                </a:lnTo>
                <a:lnTo>
                  <a:pt x="953" y="557"/>
                </a:lnTo>
                <a:lnTo>
                  <a:pt x="953" y="557"/>
                </a:lnTo>
                <a:lnTo>
                  <a:pt x="958" y="564"/>
                </a:lnTo>
                <a:lnTo>
                  <a:pt x="965" y="571"/>
                </a:lnTo>
                <a:lnTo>
                  <a:pt x="965" y="571"/>
                </a:lnTo>
                <a:lnTo>
                  <a:pt x="963" y="574"/>
                </a:lnTo>
                <a:lnTo>
                  <a:pt x="958" y="576"/>
                </a:lnTo>
                <a:lnTo>
                  <a:pt x="951" y="576"/>
                </a:lnTo>
                <a:lnTo>
                  <a:pt x="944" y="576"/>
                </a:lnTo>
                <a:lnTo>
                  <a:pt x="935" y="576"/>
                </a:lnTo>
                <a:lnTo>
                  <a:pt x="935" y="576"/>
                </a:lnTo>
                <a:lnTo>
                  <a:pt x="935" y="581"/>
                </a:lnTo>
                <a:lnTo>
                  <a:pt x="935" y="585"/>
                </a:lnTo>
                <a:lnTo>
                  <a:pt x="935" y="585"/>
                </a:lnTo>
                <a:lnTo>
                  <a:pt x="944" y="590"/>
                </a:lnTo>
                <a:lnTo>
                  <a:pt x="953" y="592"/>
                </a:lnTo>
                <a:lnTo>
                  <a:pt x="958" y="627"/>
                </a:lnTo>
                <a:lnTo>
                  <a:pt x="958" y="627"/>
                </a:lnTo>
                <a:lnTo>
                  <a:pt x="970" y="634"/>
                </a:lnTo>
                <a:lnTo>
                  <a:pt x="977" y="638"/>
                </a:lnTo>
                <a:lnTo>
                  <a:pt x="984" y="645"/>
                </a:lnTo>
                <a:lnTo>
                  <a:pt x="984" y="645"/>
                </a:lnTo>
                <a:lnTo>
                  <a:pt x="986" y="645"/>
                </a:lnTo>
                <a:lnTo>
                  <a:pt x="986" y="643"/>
                </a:lnTo>
                <a:lnTo>
                  <a:pt x="991" y="641"/>
                </a:lnTo>
                <a:lnTo>
                  <a:pt x="1000" y="648"/>
                </a:lnTo>
                <a:lnTo>
                  <a:pt x="1000" y="648"/>
                </a:lnTo>
                <a:lnTo>
                  <a:pt x="979" y="659"/>
                </a:lnTo>
                <a:lnTo>
                  <a:pt x="937" y="659"/>
                </a:lnTo>
                <a:lnTo>
                  <a:pt x="937" y="659"/>
                </a:lnTo>
                <a:lnTo>
                  <a:pt x="916" y="689"/>
                </a:lnTo>
                <a:lnTo>
                  <a:pt x="916" y="689"/>
                </a:lnTo>
                <a:lnTo>
                  <a:pt x="912" y="685"/>
                </a:lnTo>
                <a:lnTo>
                  <a:pt x="919" y="659"/>
                </a:lnTo>
                <a:lnTo>
                  <a:pt x="935" y="648"/>
                </a:lnTo>
                <a:lnTo>
                  <a:pt x="935" y="648"/>
                </a:lnTo>
                <a:lnTo>
                  <a:pt x="949" y="652"/>
                </a:lnTo>
                <a:lnTo>
                  <a:pt x="949" y="652"/>
                </a:lnTo>
                <a:lnTo>
                  <a:pt x="951" y="645"/>
                </a:lnTo>
                <a:lnTo>
                  <a:pt x="953" y="641"/>
                </a:lnTo>
                <a:lnTo>
                  <a:pt x="940" y="627"/>
                </a:lnTo>
                <a:lnTo>
                  <a:pt x="937" y="627"/>
                </a:lnTo>
                <a:lnTo>
                  <a:pt x="907" y="643"/>
                </a:lnTo>
                <a:lnTo>
                  <a:pt x="898" y="641"/>
                </a:lnTo>
                <a:lnTo>
                  <a:pt x="903" y="611"/>
                </a:lnTo>
                <a:lnTo>
                  <a:pt x="893" y="599"/>
                </a:lnTo>
                <a:lnTo>
                  <a:pt x="893" y="599"/>
                </a:lnTo>
                <a:lnTo>
                  <a:pt x="882" y="601"/>
                </a:lnTo>
                <a:lnTo>
                  <a:pt x="873" y="604"/>
                </a:lnTo>
                <a:lnTo>
                  <a:pt x="847" y="627"/>
                </a:lnTo>
                <a:lnTo>
                  <a:pt x="833" y="648"/>
                </a:lnTo>
                <a:lnTo>
                  <a:pt x="810" y="657"/>
                </a:lnTo>
                <a:lnTo>
                  <a:pt x="768" y="655"/>
                </a:lnTo>
                <a:lnTo>
                  <a:pt x="768" y="655"/>
                </a:lnTo>
                <a:lnTo>
                  <a:pt x="743" y="662"/>
                </a:lnTo>
                <a:lnTo>
                  <a:pt x="729" y="666"/>
                </a:lnTo>
                <a:lnTo>
                  <a:pt x="717" y="671"/>
                </a:lnTo>
                <a:lnTo>
                  <a:pt x="683" y="675"/>
                </a:lnTo>
                <a:lnTo>
                  <a:pt x="653" y="692"/>
                </a:lnTo>
                <a:lnTo>
                  <a:pt x="630" y="685"/>
                </a:lnTo>
                <a:lnTo>
                  <a:pt x="616" y="694"/>
                </a:lnTo>
                <a:lnTo>
                  <a:pt x="616" y="694"/>
                </a:lnTo>
                <a:lnTo>
                  <a:pt x="606" y="689"/>
                </a:lnTo>
                <a:lnTo>
                  <a:pt x="606" y="689"/>
                </a:lnTo>
                <a:lnTo>
                  <a:pt x="655" y="638"/>
                </a:lnTo>
                <a:lnTo>
                  <a:pt x="655" y="638"/>
                </a:lnTo>
                <a:lnTo>
                  <a:pt x="662" y="638"/>
                </a:lnTo>
                <a:lnTo>
                  <a:pt x="671" y="638"/>
                </a:lnTo>
                <a:lnTo>
                  <a:pt x="676" y="638"/>
                </a:lnTo>
                <a:lnTo>
                  <a:pt x="678" y="636"/>
                </a:lnTo>
                <a:lnTo>
                  <a:pt x="680" y="631"/>
                </a:lnTo>
                <a:lnTo>
                  <a:pt x="680" y="631"/>
                </a:lnTo>
                <a:lnTo>
                  <a:pt x="676" y="620"/>
                </a:lnTo>
                <a:lnTo>
                  <a:pt x="630" y="585"/>
                </a:lnTo>
                <a:lnTo>
                  <a:pt x="609" y="534"/>
                </a:lnTo>
                <a:lnTo>
                  <a:pt x="606" y="534"/>
                </a:lnTo>
                <a:lnTo>
                  <a:pt x="586" y="532"/>
                </a:lnTo>
                <a:lnTo>
                  <a:pt x="553" y="548"/>
                </a:lnTo>
                <a:lnTo>
                  <a:pt x="500" y="546"/>
                </a:lnTo>
                <a:lnTo>
                  <a:pt x="468" y="523"/>
                </a:lnTo>
                <a:lnTo>
                  <a:pt x="461" y="520"/>
                </a:lnTo>
                <a:lnTo>
                  <a:pt x="169" y="497"/>
                </a:lnTo>
                <a:lnTo>
                  <a:pt x="26" y="474"/>
                </a:lnTo>
                <a:lnTo>
                  <a:pt x="30" y="437"/>
                </a:lnTo>
                <a:lnTo>
                  <a:pt x="30" y="437"/>
                </a:lnTo>
                <a:lnTo>
                  <a:pt x="23" y="430"/>
                </a:lnTo>
                <a:lnTo>
                  <a:pt x="21" y="428"/>
                </a:lnTo>
                <a:lnTo>
                  <a:pt x="16" y="430"/>
                </a:lnTo>
                <a:lnTo>
                  <a:pt x="16" y="430"/>
                </a:lnTo>
                <a:lnTo>
                  <a:pt x="12" y="432"/>
                </a:lnTo>
                <a:lnTo>
                  <a:pt x="12" y="432"/>
                </a:lnTo>
                <a:lnTo>
                  <a:pt x="9" y="430"/>
                </a:lnTo>
                <a:lnTo>
                  <a:pt x="9" y="428"/>
                </a:lnTo>
                <a:lnTo>
                  <a:pt x="5" y="423"/>
                </a:lnTo>
                <a:lnTo>
                  <a:pt x="0" y="419"/>
                </a:lnTo>
                <a:lnTo>
                  <a:pt x="0" y="416"/>
                </a:lnTo>
                <a:lnTo>
                  <a:pt x="0" y="412"/>
                </a:lnTo>
                <a:lnTo>
                  <a:pt x="0" y="412"/>
                </a:lnTo>
                <a:lnTo>
                  <a:pt x="12" y="402"/>
                </a:lnTo>
                <a:lnTo>
                  <a:pt x="16" y="400"/>
                </a:lnTo>
                <a:lnTo>
                  <a:pt x="23" y="398"/>
                </a:lnTo>
                <a:lnTo>
                  <a:pt x="23" y="398"/>
                </a:lnTo>
                <a:lnTo>
                  <a:pt x="26" y="395"/>
                </a:lnTo>
                <a:lnTo>
                  <a:pt x="28" y="391"/>
                </a:lnTo>
                <a:lnTo>
                  <a:pt x="16" y="382"/>
                </a:lnTo>
                <a:lnTo>
                  <a:pt x="16" y="382"/>
                </a:lnTo>
                <a:lnTo>
                  <a:pt x="12" y="382"/>
                </a:lnTo>
                <a:lnTo>
                  <a:pt x="9" y="382"/>
                </a:lnTo>
                <a:lnTo>
                  <a:pt x="7" y="384"/>
                </a:lnTo>
                <a:lnTo>
                  <a:pt x="2" y="382"/>
                </a:lnTo>
                <a:lnTo>
                  <a:pt x="63" y="328"/>
                </a:lnTo>
                <a:lnTo>
                  <a:pt x="72" y="303"/>
                </a:lnTo>
                <a:lnTo>
                  <a:pt x="63" y="291"/>
                </a:lnTo>
                <a:lnTo>
                  <a:pt x="76" y="250"/>
                </a:lnTo>
                <a:lnTo>
                  <a:pt x="76" y="250"/>
                </a:lnTo>
                <a:lnTo>
                  <a:pt x="76" y="243"/>
                </a:lnTo>
                <a:lnTo>
                  <a:pt x="74" y="236"/>
                </a:lnTo>
                <a:lnTo>
                  <a:pt x="67" y="226"/>
                </a:lnTo>
                <a:lnTo>
                  <a:pt x="67" y="226"/>
                </a:lnTo>
                <a:lnTo>
                  <a:pt x="58" y="226"/>
                </a:lnTo>
                <a:lnTo>
                  <a:pt x="51" y="226"/>
                </a:lnTo>
                <a:lnTo>
                  <a:pt x="35" y="233"/>
                </a:lnTo>
                <a:lnTo>
                  <a:pt x="35" y="231"/>
                </a:lnTo>
                <a:lnTo>
                  <a:pt x="35" y="203"/>
                </a:lnTo>
                <a:lnTo>
                  <a:pt x="285" y="2"/>
                </a:lnTo>
                <a:lnTo>
                  <a:pt x="285" y="2"/>
                </a:lnTo>
                <a:lnTo>
                  <a:pt x="289" y="2"/>
                </a:lnTo>
                <a:lnTo>
                  <a:pt x="294" y="4"/>
                </a:lnTo>
                <a:lnTo>
                  <a:pt x="299" y="11"/>
                </a:lnTo>
                <a:lnTo>
                  <a:pt x="303" y="18"/>
                </a:lnTo>
                <a:lnTo>
                  <a:pt x="310" y="25"/>
                </a:lnTo>
                <a:lnTo>
                  <a:pt x="356" y="11"/>
                </a:lnTo>
                <a:lnTo>
                  <a:pt x="356" y="11"/>
                </a:lnTo>
                <a:lnTo>
                  <a:pt x="366" y="16"/>
                </a:lnTo>
                <a:lnTo>
                  <a:pt x="377" y="18"/>
                </a:lnTo>
                <a:lnTo>
                  <a:pt x="393" y="11"/>
                </a:lnTo>
                <a:lnTo>
                  <a:pt x="393" y="11"/>
                </a:lnTo>
                <a:lnTo>
                  <a:pt x="393" y="11"/>
                </a:lnTo>
                <a:lnTo>
                  <a:pt x="393" y="14"/>
                </a:lnTo>
                <a:lnTo>
                  <a:pt x="393" y="14"/>
                </a:lnTo>
                <a:lnTo>
                  <a:pt x="391" y="18"/>
                </a:lnTo>
                <a:lnTo>
                  <a:pt x="387" y="23"/>
                </a:lnTo>
                <a:lnTo>
                  <a:pt x="375" y="34"/>
                </a:lnTo>
                <a:lnTo>
                  <a:pt x="375" y="41"/>
                </a:lnTo>
                <a:lnTo>
                  <a:pt x="375" y="41"/>
                </a:lnTo>
                <a:lnTo>
                  <a:pt x="384" y="41"/>
                </a:lnTo>
                <a:lnTo>
                  <a:pt x="391" y="39"/>
                </a:lnTo>
                <a:lnTo>
                  <a:pt x="419" y="18"/>
                </a:lnTo>
                <a:lnTo>
                  <a:pt x="440" y="16"/>
                </a:lnTo>
                <a:lnTo>
                  <a:pt x="440" y="16"/>
                </a:lnTo>
                <a:lnTo>
                  <a:pt x="458" y="0"/>
                </a:lnTo>
                <a:lnTo>
                  <a:pt x="461"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4" name="Freeform 1040"/>
          <p:cNvSpPr>
            <a:spLocks/>
          </p:cNvSpPr>
          <p:nvPr userDrawn="1"/>
        </p:nvSpPr>
        <p:spPr bwMode="auto">
          <a:xfrm>
            <a:off x="5551488" y="1493838"/>
            <a:ext cx="131762" cy="80962"/>
          </a:xfrm>
          <a:custGeom>
            <a:avLst/>
            <a:gdLst/>
            <a:ahLst/>
            <a:cxnLst>
              <a:cxn ang="0">
                <a:pos x="65" y="30"/>
              </a:cxn>
              <a:cxn ang="0">
                <a:pos x="83" y="48"/>
              </a:cxn>
              <a:cxn ang="0">
                <a:pos x="83" y="51"/>
              </a:cxn>
              <a:cxn ang="0">
                <a:pos x="83" y="51"/>
              </a:cxn>
              <a:cxn ang="0">
                <a:pos x="39" y="48"/>
              </a:cxn>
              <a:cxn ang="0">
                <a:pos x="39" y="48"/>
              </a:cxn>
              <a:cxn ang="0">
                <a:pos x="32" y="44"/>
              </a:cxn>
              <a:cxn ang="0">
                <a:pos x="23" y="39"/>
              </a:cxn>
              <a:cxn ang="0">
                <a:pos x="16" y="37"/>
              </a:cxn>
              <a:cxn ang="0">
                <a:pos x="11" y="37"/>
              </a:cxn>
              <a:cxn ang="0">
                <a:pos x="7" y="39"/>
              </a:cxn>
              <a:cxn ang="0">
                <a:pos x="7" y="39"/>
              </a:cxn>
              <a:cxn ang="0">
                <a:pos x="2" y="32"/>
              </a:cxn>
              <a:cxn ang="0">
                <a:pos x="0" y="28"/>
              </a:cxn>
              <a:cxn ang="0">
                <a:pos x="11" y="14"/>
              </a:cxn>
              <a:cxn ang="0">
                <a:pos x="14" y="0"/>
              </a:cxn>
              <a:cxn ang="0">
                <a:pos x="46" y="0"/>
              </a:cxn>
              <a:cxn ang="0">
                <a:pos x="65" y="30"/>
              </a:cxn>
            </a:cxnLst>
            <a:rect l="0" t="0" r="r" b="b"/>
            <a:pathLst>
              <a:path w="83" h="51">
                <a:moveTo>
                  <a:pt x="65" y="30"/>
                </a:moveTo>
                <a:lnTo>
                  <a:pt x="83" y="48"/>
                </a:lnTo>
                <a:lnTo>
                  <a:pt x="83" y="51"/>
                </a:lnTo>
                <a:lnTo>
                  <a:pt x="83" y="51"/>
                </a:lnTo>
                <a:lnTo>
                  <a:pt x="39" y="48"/>
                </a:lnTo>
                <a:lnTo>
                  <a:pt x="39" y="48"/>
                </a:lnTo>
                <a:lnTo>
                  <a:pt x="32" y="44"/>
                </a:lnTo>
                <a:lnTo>
                  <a:pt x="23" y="39"/>
                </a:lnTo>
                <a:lnTo>
                  <a:pt x="16" y="37"/>
                </a:lnTo>
                <a:lnTo>
                  <a:pt x="11" y="37"/>
                </a:lnTo>
                <a:lnTo>
                  <a:pt x="7" y="39"/>
                </a:lnTo>
                <a:lnTo>
                  <a:pt x="7" y="39"/>
                </a:lnTo>
                <a:lnTo>
                  <a:pt x="2" y="32"/>
                </a:lnTo>
                <a:lnTo>
                  <a:pt x="0" y="28"/>
                </a:lnTo>
                <a:lnTo>
                  <a:pt x="11" y="14"/>
                </a:lnTo>
                <a:lnTo>
                  <a:pt x="14" y="0"/>
                </a:lnTo>
                <a:lnTo>
                  <a:pt x="46" y="0"/>
                </a:lnTo>
                <a:lnTo>
                  <a:pt x="65" y="3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5" name="Freeform 1041"/>
          <p:cNvSpPr>
            <a:spLocks/>
          </p:cNvSpPr>
          <p:nvPr userDrawn="1"/>
        </p:nvSpPr>
        <p:spPr bwMode="auto">
          <a:xfrm>
            <a:off x="2317750" y="1549400"/>
            <a:ext cx="47625" cy="31750"/>
          </a:xfrm>
          <a:custGeom>
            <a:avLst/>
            <a:gdLst/>
            <a:ahLst/>
            <a:cxnLst>
              <a:cxn ang="0">
                <a:pos x="30" y="18"/>
              </a:cxn>
              <a:cxn ang="0">
                <a:pos x="30" y="18"/>
              </a:cxn>
              <a:cxn ang="0">
                <a:pos x="28" y="20"/>
              </a:cxn>
              <a:cxn ang="0">
                <a:pos x="0" y="6"/>
              </a:cxn>
              <a:cxn ang="0">
                <a:pos x="10" y="0"/>
              </a:cxn>
              <a:cxn ang="0">
                <a:pos x="21" y="2"/>
              </a:cxn>
              <a:cxn ang="0">
                <a:pos x="30" y="18"/>
              </a:cxn>
            </a:cxnLst>
            <a:rect l="0" t="0" r="r" b="b"/>
            <a:pathLst>
              <a:path w="30" h="20">
                <a:moveTo>
                  <a:pt x="30" y="18"/>
                </a:moveTo>
                <a:lnTo>
                  <a:pt x="30" y="18"/>
                </a:lnTo>
                <a:lnTo>
                  <a:pt x="28" y="20"/>
                </a:lnTo>
                <a:lnTo>
                  <a:pt x="0" y="6"/>
                </a:lnTo>
                <a:lnTo>
                  <a:pt x="10" y="0"/>
                </a:lnTo>
                <a:lnTo>
                  <a:pt x="21" y="2"/>
                </a:lnTo>
                <a:lnTo>
                  <a:pt x="30" y="18"/>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6" name="Freeform 1042"/>
          <p:cNvSpPr>
            <a:spLocks/>
          </p:cNvSpPr>
          <p:nvPr userDrawn="1"/>
        </p:nvSpPr>
        <p:spPr bwMode="auto">
          <a:xfrm>
            <a:off x="4567238" y="1558925"/>
            <a:ext cx="550862" cy="488950"/>
          </a:xfrm>
          <a:custGeom>
            <a:avLst/>
            <a:gdLst/>
            <a:ahLst/>
            <a:cxnLst>
              <a:cxn ang="0">
                <a:pos x="303" y="19"/>
              </a:cxn>
              <a:cxn ang="0">
                <a:pos x="324" y="17"/>
              </a:cxn>
              <a:cxn ang="0">
                <a:pos x="330" y="17"/>
              </a:cxn>
              <a:cxn ang="0">
                <a:pos x="326" y="28"/>
              </a:cxn>
              <a:cxn ang="0">
                <a:pos x="317" y="37"/>
              </a:cxn>
              <a:cxn ang="0">
                <a:pos x="328" y="44"/>
              </a:cxn>
              <a:cxn ang="0">
                <a:pos x="347" y="42"/>
              </a:cxn>
              <a:cxn ang="0">
                <a:pos x="342" y="58"/>
              </a:cxn>
              <a:cxn ang="0">
                <a:pos x="321" y="61"/>
              </a:cxn>
              <a:cxn ang="0">
                <a:pos x="291" y="44"/>
              </a:cxn>
              <a:cxn ang="0">
                <a:pos x="240" y="81"/>
              </a:cxn>
              <a:cxn ang="0">
                <a:pos x="229" y="68"/>
              </a:cxn>
              <a:cxn ang="0">
                <a:pos x="180" y="91"/>
              </a:cxn>
              <a:cxn ang="0">
                <a:pos x="150" y="114"/>
              </a:cxn>
              <a:cxn ang="0">
                <a:pos x="143" y="135"/>
              </a:cxn>
              <a:cxn ang="0">
                <a:pos x="127" y="142"/>
              </a:cxn>
              <a:cxn ang="0">
                <a:pos x="122" y="186"/>
              </a:cxn>
              <a:cxn ang="0">
                <a:pos x="106" y="190"/>
              </a:cxn>
              <a:cxn ang="0">
                <a:pos x="92" y="206"/>
              </a:cxn>
              <a:cxn ang="0">
                <a:pos x="101" y="269"/>
              </a:cxn>
              <a:cxn ang="0">
                <a:pos x="67" y="276"/>
              </a:cxn>
              <a:cxn ang="0">
                <a:pos x="64" y="278"/>
              </a:cxn>
              <a:cxn ang="0">
                <a:pos x="57" y="292"/>
              </a:cxn>
              <a:cxn ang="0">
                <a:pos x="20" y="308"/>
              </a:cxn>
              <a:cxn ang="0">
                <a:pos x="6" y="304"/>
              </a:cxn>
              <a:cxn ang="0">
                <a:pos x="6" y="274"/>
              </a:cxn>
              <a:cxn ang="0">
                <a:pos x="20" y="260"/>
              </a:cxn>
              <a:cxn ang="0">
                <a:pos x="16" y="248"/>
              </a:cxn>
              <a:cxn ang="0">
                <a:pos x="20" y="243"/>
              </a:cxn>
              <a:cxn ang="0">
                <a:pos x="23" y="237"/>
              </a:cxn>
              <a:cxn ang="0">
                <a:pos x="0" y="225"/>
              </a:cxn>
              <a:cxn ang="0">
                <a:pos x="0" y="223"/>
              </a:cxn>
              <a:cxn ang="0">
                <a:pos x="6" y="216"/>
              </a:cxn>
              <a:cxn ang="0">
                <a:pos x="20" y="213"/>
              </a:cxn>
              <a:cxn ang="0">
                <a:pos x="23" y="209"/>
              </a:cxn>
              <a:cxn ang="0">
                <a:pos x="23" y="204"/>
              </a:cxn>
              <a:cxn ang="0">
                <a:pos x="67" y="190"/>
              </a:cxn>
              <a:cxn ang="0">
                <a:pos x="64" y="183"/>
              </a:cxn>
              <a:cxn ang="0">
                <a:pos x="104" y="137"/>
              </a:cxn>
              <a:cxn ang="0">
                <a:pos x="106" y="125"/>
              </a:cxn>
              <a:cxn ang="0">
                <a:pos x="113" y="118"/>
              </a:cxn>
              <a:cxn ang="0">
                <a:pos x="138" y="100"/>
              </a:cxn>
              <a:cxn ang="0">
                <a:pos x="166" y="70"/>
              </a:cxn>
              <a:cxn ang="0">
                <a:pos x="182" y="65"/>
              </a:cxn>
              <a:cxn ang="0">
                <a:pos x="189" y="54"/>
              </a:cxn>
              <a:cxn ang="0">
                <a:pos x="217" y="49"/>
              </a:cxn>
              <a:cxn ang="0">
                <a:pos x="247" y="31"/>
              </a:cxn>
              <a:cxn ang="0">
                <a:pos x="252" y="24"/>
              </a:cxn>
              <a:cxn ang="0">
                <a:pos x="266" y="24"/>
              </a:cxn>
              <a:cxn ang="0">
                <a:pos x="280" y="17"/>
              </a:cxn>
              <a:cxn ang="0">
                <a:pos x="284" y="7"/>
              </a:cxn>
              <a:cxn ang="0">
                <a:pos x="284" y="3"/>
              </a:cxn>
              <a:cxn ang="0">
                <a:pos x="291" y="0"/>
              </a:cxn>
              <a:cxn ang="0">
                <a:pos x="298" y="14"/>
              </a:cxn>
              <a:cxn ang="0">
                <a:pos x="303" y="19"/>
              </a:cxn>
            </a:cxnLst>
            <a:rect l="0" t="0" r="r" b="b"/>
            <a:pathLst>
              <a:path w="347" h="308">
                <a:moveTo>
                  <a:pt x="303" y="19"/>
                </a:moveTo>
                <a:lnTo>
                  <a:pt x="303" y="19"/>
                </a:lnTo>
                <a:lnTo>
                  <a:pt x="317" y="17"/>
                </a:lnTo>
                <a:lnTo>
                  <a:pt x="324" y="17"/>
                </a:lnTo>
                <a:lnTo>
                  <a:pt x="330" y="17"/>
                </a:lnTo>
                <a:lnTo>
                  <a:pt x="330" y="17"/>
                </a:lnTo>
                <a:lnTo>
                  <a:pt x="330" y="24"/>
                </a:lnTo>
                <a:lnTo>
                  <a:pt x="326" y="28"/>
                </a:lnTo>
                <a:lnTo>
                  <a:pt x="321" y="33"/>
                </a:lnTo>
                <a:lnTo>
                  <a:pt x="317" y="37"/>
                </a:lnTo>
                <a:lnTo>
                  <a:pt x="317" y="37"/>
                </a:lnTo>
                <a:lnTo>
                  <a:pt x="328" y="44"/>
                </a:lnTo>
                <a:lnTo>
                  <a:pt x="347" y="42"/>
                </a:lnTo>
                <a:lnTo>
                  <a:pt x="347" y="42"/>
                </a:lnTo>
                <a:lnTo>
                  <a:pt x="342" y="58"/>
                </a:lnTo>
                <a:lnTo>
                  <a:pt x="342" y="58"/>
                </a:lnTo>
                <a:lnTo>
                  <a:pt x="321" y="61"/>
                </a:lnTo>
                <a:lnTo>
                  <a:pt x="321" y="61"/>
                </a:lnTo>
                <a:lnTo>
                  <a:pt x="307" y="51"/>
                </a:lnTo>
                <a:lnTo>
                  <a:pt x="291" y="44"/>
                </a:lnTo>
                <a:lnTo>
                  <a:pt x="252" y="81"/>
                </a:lnTo>
                <a:lnTo>
                  <a:pt x="240" y="81"/>
                </a:lnTo>
                <a:lnTo>
                  <a:pt x="229" y="68"/>
                </a:lnTo>
                <a:lnTo>
                  <a:pt x="229" y="68"/>
                </a:lnTo>
                <a:lnTo>
                  <a:pt x="180" y="91"/>
                </a:lnTo>
                <a:lnTo>
                  <a:pt x="180" y="91"/>
                </a:lnTo>
                <a:lnTo>
                  <a:pt x="171" y="109"/>
                </a:lnTo>
                <a:lnTo>
                  <a:pt x="150" y="114"/>
                </a:lnTo>
                <a:lnTo>
                  <a:pt x="150" y="114"/>
                </a:lnTo>
                <a:lnTo>
                  <a:pt x="143" y="135"/>
                </a:lnTo>
                <a:lnTo>
                  <a:pt x="143" y="135"/>
                </a:lnTo>
                <a:lnTo>
                  <a:pt x="127" y="142"/>
                </a:lnTo>
                <a:lnTo>
                  <a:pt x="122" y="186"/>
                </a:lnTo>
                <a:lnTo>
                  <a:pt x="122" y="186"/>
                </a:lnTo>
                <a:lnTo>
                  <a:pt x="113" y="188"/>
                </a:lnTo>
                <a:lnTo>
                  <a:pt x="106" y="190"/>
                </a:lnTo>
                <a:lnTo>
                  <a:pt x="101" y="188"/>
                </a:lnTo>
                <a:lnTo>
                  <a:pt x="92" y="206"/>
                </a:lnTo>
                <a:lnTo>
                  <a:pt x="101" y="230"/>
                </a:lnTo>
                <a:lnTo>
                  <a:pt x="101" y="269"/>
                </a:lnTo>
                <a:lnTo>
                  <a:pt x="83" y="297"/>
                </a:lnTo>
                <a:lnTo>
                  <a:pt x="67" y="276"/>
                </a:lnTo>
                <a:lnTo>
                  <a:pt x="67" y="276"/>
                </a:lnTo>
                <a:lnTo>
                  <a:pt x="64" y="278"/>
                </a:lnTo>
                <a:lnTo>
                  <a:pt x="64" y="278"/>
                </a:lnTo>
                <a:lnTo>
                  <a:pt x="57" y="292"/>
                </a:lnTo>
                <a:lnTo>
                  <a:pt x="20" y="308"/>
                </a:lnTo>
                <a:lnTo>
                  <a:pt x="20" y="308"/>
                </a:lnTo>
                <a:lnTo>
                  <a:pt x="6" y="304"/>
                </a:lnTo>
                <a:lnTo>
                  <a:pt x="6" y="304"/>
                </a:lnTo>
                <a:lnTo>
                  <a:pt x="6" y="290"/>
                </a:lnTo>
                <a:lnTo>
                  <a:pt x="6" y="274"/>
                </a:lnTo>
                <a:lnTo>
                  <a:pt x="20" y="260"/>
                </a:lnTo>
                <a:lnTo>
                  <a:pt x="20" y="260"/>
                </a:lnTo>
                <a:lnTo>
                  <a:pt x="18" y="255"/>
                </a:lnTo>
                <a:lnTo>
                  <a:pt x="16" y="248"/>
                </a:lnTo>
                <a:lnTo>
                  <a:pt x="16" y="248"/>
                </a:lnTo>
                <a:lnTo>
                  <a:pt x="20" y="243"/>
                </a:lnTo>
                <a:lnTo>
                  <a:pt x="23" y="237"/>
                </a:lnTo>
                <a:lnTo>
                  <a:pt x="23" y="237"/>
                </a:lnTo>
                <a:lnTo>
                  <a:pt x="11" y="232"/>
                </a:lnTo>
                <a:lnTo>
                  <a:pt x="0" y="225"/>
                </a:lnTo>
                <a:lnTo>
                  <a:pt x="0" y="225"/>
                </a:lnTo>
                <a:lnTo>
                  <a:pt x="0" y="223"/>
                </a:lnTo>
                <a:lnTo>
                  <a:pt x="0" y="220"/>
                </a:lnTo>
                <a:lnTo>
                  <a:pt x="6" y="216"/>
                </a:lnTo>
                <a:lnTo>
                  <a:pt x="13" y="216"/>
                </a:lnTo>
                <a:lnTo>
                  <a:pt x="20" y="213"/>
                </a:lnTo>
                <a:lnTo>
                  <a:pt x="20" y="213"/>
                </a:lnTo>
                <a:lnTo>
                  <a:pt x="23" y="209"/>
                </a:lnTo>
                <a:lnTo>
                  <a:pt x="23" y="204"/>
                </a:lnTo>
                <a:lnTo>
                  <a:pt x="23" y="204"/>
                </a:lnTo>
                <a:lnTo>
                  <a:pt x="46" y="197"/>
                </a:lnTo>
                <a:lnTo>
                  <a:pt x="67" y="190"/>
                </a:lnTo>
                <a:lnTo>
                  <a:pt x="67" y="190"/>
                </a:lnTo>
                <a:lnTo>
                  <a:pt x="64" y="183"/>
                </a:lnTo>
                <a:lnTo>
                  <a:pt x="62" y="179"/>
                </a:lnTo>
                <a:lnTo>
                  <a:pt x="104" y="137"/>
                </a:lnTo>
                <a:lnTo>
                  <a:pt x="104" y="137"/>
                </a:lnTo>
                <a:lnTo>
                  <a:pt x="106" y="125"/>
                </a:lnTo>
                <a:lnTo>
                  <a:pt x="108" y="121"/>
                </a:lnTo>
                <a:lnTo>
                  <a:pt x="113" y="118"/>
                </a:lnTo>
                <a:lnTo>
                  <a:pt x="113" y="118"/>
                </a:lnTo>
                <a:lnTo>
                  <a:pt x="138" y="100"/>
                </a:lnTo>
                <a:lnTo>
                  <a:pt x="164" y="81"/>
                </a:lnTo>
                <a:lnTo>
                  <a:pt x="166" y="70"/>
                </a:lnTo>
                <a:lnTo>
                  <a:pt x="182" y="65"/>
                </a:lnTo>
                <a:lnTo>
                  <a:pt x="182" y="65"/>
                </a:lnTo>
                <a:lnTo>
                  <a:pt x="187" y="58"/>
                </a:lnTo>
                <a:lnTo>
                  <a:pt x="189" y="54"/>
                </a:lnTo>
                <a:lnTo>
                  <a:pt x="215" y="49"/>
                </a:lnTo>
                <a:lnTo>
                  <a:pt x="217" y="49"/>
                </a:lnTo>
                <a:lnTo>
                  <a:pt x="219" y="33"/>
                </a:lnTo>
                <a:lnTo>
                  <a:pt x="247" y="31"/>
                </a:lnTo>
                <a:lnTo>
                  <a:pt x="247" y="31"/>
                </a:lnTo>
                <a:lnTo>
                  <a:pt x="252" y="24"/>
                </a:lnTo>
                <a:lnTo>
                  <a:pt x="266" y="24"/>
                </a:lnTo>
                <a:lnTo>
                  <a:pt x="266" y="24"/>
                </a:lnTo>
                <a:lnTo>
                  <a:pt x="273" y="19"/>
                </a:lnTo>
                <a:lnTo>
                  <a:pt x="280" y="17"/>
                </a:lnTo>
                <a:lnTo>
                  <a:pt x="284" y="12"/>
                </a:lnTo>
                <a:lnTo>
                  <a:pt x="284" y="7"/>
                </a:lnTo>
                <a:lnTo>
                  <a:pt x="284" y="3"/>
                </a:lnTo>
                <a:lnTo>
                  <a:pt x="284" y="3"/>
                </a:lnTo>
                <a:lnTo>
                  <a:pt x="289" y="0"/>
                </a:lnTo>
                <a:lnTo>
                  <a:pt x="291" y="0"/>
                </a:lnTo>
                <a:lnTo>
                  <a:pt x="296" y="5"/>
                </a:lnTo>
                <a:lnTo>
                  <a:pt x="298" y="14"/>
                </a:lnTo>
                <a:lnTo>
                  <a:pt x="303" y="19"/>
                </a:lnTo>
                <a:lnTo>
                  <a:pt x="303" y="1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7" name="Freeform 1043"/>
          <p:cNvSpPr>
            <a:spLocks/>
          </p:cNvSpPr>
          <p:nvPr userDrawn="1"/>
        </p:nvSpPr>
        <p:spPr bwMode="auto">
          <a:xfrm>
            <a:off x="3284538" y="1566863"/>
            <a:ext cx="25400" cy="22225"/>
          </a:xfrm>
          <a:custGeom>
            <a:avLst/>
            <a:gdLst/>
            <a:ahLst/>
            <a:cxnLst>
              <a:cxn ang="0">
                <a:pos x="16" y="9"/>
              </a:cxn>
              <a:cxn ang="0">
                <a:pos x="16" y="9"/>
              </a:cxn>
              <a:cxn ang="0">
                <a:pos x="14" y="12"/>
              </a:cxn>
              <a:cxn ang="0">
                <a:pos x="11" y="14"/>
              </a:cxn>
              <a:cxn ang="0">
                <a:pos x="5" y="12"/>
              </a:cxn>
              <a:cxn ang="0">
                <a:pos x="5" y="12"/>
              </a:cxn>
              <a:cxn ang="0">
                <a:pos x="0" y="5"/>
              </a:cxn>
              <a:cxn ang="0">
                <a:pos x="0" y="2"/>
              </a:cxn>
              <a:cxn ang="0">
                <a:pos x="2" y="0"/>
              </a:cxn>
              <a:cxn ang="0">
                <a:pos x="2" y="0"/>
              </a:cxn>
              <a:cxn ang="0">
                <a:pos x="11" y="2"/>
              </a:cxn>
              <a:cxn ang="0">
                <a:pos x="14" y="5"/>
              </a:cxn>
              <a:cxn ang="0">
                <a:pos x="16" y="9"/>
              </a:cxn>
              <a:cxn ang="0">
                <a:pos x="16" y="9"/>
              </a:cxn>
            </a:cxnLst>
            <a:rect l="0" t="0" r="r" b="b"/>
            <a:pathLst>
              <a:path w="16" h="14">
                <a:moveTo>
                  <a:pt x="16" y="9"/>
                </a:moveTo>
                <a:lnTo>
                  <a:pt x="16" y="9"/>
                </a:lnTo>
                <a:lnTo>
                  <a:pt x="14" y="12"/>
                </a:lnTo>
                <a:lnTo>
                  <a:pt x="11" y="14"/>
                </a:lnTo>
                <a:lnTo>
                  <a:pt x="5" y="12"/>
                </a:lnTo>
                <a:lnTo>
                  <a:pt x="5" y="12"/>
                </a:lnTo>
                <a:lnTo>
                  <a:pt x="0" y="5"/>
                </a:lnTo>
                <a:lnTo>
                  <a:pt x="0" y="2"/>
                </a:lnTo>
                <a:lnTo>
                  <a:pt x="2" y="0"/>
                </a:lnTo>
                <a:lnTo>
                  <a:pt x="2" y="0"/>
                </a:lnTo>
                <a:lnTo>
                  <a:pt x="11" y="2"/>
                </a:lnTo>
                <a:lnTo>
                  <a:pt x="14" y="5"/>
                </a:lnTo>
                <a:lnTo>
                  <a:pt x="16" y="9"/>
                </a:lnTo>
                <a:lnTo>
                  <a:pt x="16" y="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8" name="Freeform 1044"/>
          <p:cNvSpPr>
            <a:spLocks/>
          </p:cNvSpPr>
          <p:nvPr userDrawn="1"/>
        </p:nvSpPr>
        <p:spPr bwMode="auto">
          <a:xfrm>
            <a:off x="5730875" y="1577975"/>
            <a:ext cx="30163" cy="25400"/>
          </a:xfrm>
          <a:custGeom>
            <a:avLst/>
            <a:gdLst/>
            <a:ahLst/>
            <a:cxnLst>
              <a:cxn ang="0">
                <a:pos x="19" y="14"/>
              </a:cxn>
              <a:cxn ang="0">
                <a:pos x="16" y="16"/>
              </a:cxn>
              <a:cxn ang="0">
                <a:pos x="0" y="14"/>
              </a:cxn>
              <a:cxn ang="0">
                <a:pos x="0" y="14"/>
              </a:cxn>
              <a:cxn ang="0">
                <a:pos x="0" y="7"/>
              </a:cxn>
              <a:cxn ang="0">
                <a:pos x="0" y="2"/>
              </a:cxn>
              <a:cxn ang="0">
                <a:pos x="5" y="0"/>
              </a:cxn>
              <a:cxn ang="0">
                <a:pos x="5" y="0"/>
              </a:cxn>
              <a:cxn ang="0">
                <a:pos x="9" y="2"/>
              </a:cxn>
              <a:cxn ang="0">
                <a:pos x="12" y="5"/>
              </a:cxn>
              <a:cxn ang="0">
                <a:pos x="19" y="14"/>
              </a:cxn>
              <a:cxn ang="0">
                <a:pos x="19" y="14"/>
              </a:cxn>
            </a:cxnLst>
            <a:rect l="0" t="0" r="r" b="b"/>
            <a:pathLst>
              <a:path w="19" h="16">
                <a:moveTo>
                  <a:pt x="19" y="14"/>
                </a:moveTo>
                <a:lnTo>
                  <a:pt x="16" y="16"/>
                </a:lnTo>
                <a:lnTo>
                  <a:pt x="0" y="14"/>
                </a:lnTo>
                <a:lnTo>
                  <a:pt x="0" y="14"/>
                </a:lnTo>
                <a:lnTo>
                  <a:pt x="0" y="7"/>
                </a:lnTo>
                <a:lnTo>
                  <a:pt x="0" y="2"/>
                </a:lnTo>
                <a:lnTo>
                  <a:pt x="5" y="0"/>
                </a:lnTo>
                <a:lnTo>
                  <a:pt x="5" y="0"/>
                </a:lnTo>
                <a:lnTo>
                  <a:pt x="9" y="2"/>
                </a:lnTo>
                <a:lnTo>
                  <a:pt x="12" y="5"/>
                </a:lnTo>
                <a:lnTo>
                  <a:pt x="19" y="14"/>
                </a:lnTo>
                <a:lnTo>
                  <a:pt x="19" y="1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9" name="Freeform 1045"/>
          <p:cNvSpPr>
            <a:spLocks/>
          </p:cNvSpPr>
          <p:nvPr userDrawn="1"/>
        </p:nvSpPr>
        <p:spPr bwMode="auto">
          <a:xfrm>
            <a:off x="4953000" y="1581150"/>
            <a:ext cx="14288" cy="4763"/>
          </a:xfrm>
          <a:custGeom>
            <a:avLst/>
            <a:gdLst/>
            <a:ahLst/>
            <a:cxnLst>
              <a:cxn ang="0">
                <a:pos x="9" y="0"/>
              </a:cxn>
              <a:cxn ang="0">
                <a:pos x="9" y="0"/>
              </a:cxn>
              <a:cxn ang="0">
                <a:pos x="0" y="3"/>
              </a:cxn>
              <a:cxn ang="0">
                <a:pos x="0" y="3"/>
              </a:cxn>
              <a:cxn ang="0">
                <a:pos x="0" y="3"/>
              </a:cxn>
              <a:cxn ang="0">
                <a:pos x="0" y="3"/>
              </a:cxn>
              <a:cxn ang="0">
                <a:pos x="4" y="0"/>
              </a:cxn>
              <a:cxn ang="0">
                <a:pos x="9" y="0"/>
              </a:cxn>
              <a:cxn ang="0">
                <a:pos x="9" y="0"/>
              </a:cxn>
            </a:cxnLst>
            <a:rect l="0" t="0" r="r" b="b"/>
            <a:pathLst>
              <a:path w="9" h="3">
                <a:moveTo>
                  <a:pt x="9" y="0"/>
                </a:moveTo>
                <a:lnTo>
                  <a:pt x="9" y="0"/>
                </a:lnTo>
                <a:lnTo>
                  <a:pt x="0" y="3"/>
                </a:lnTo>
                <a:lnTo>
                  <a:pt x="0" y="3"/>
                </a:lnTo>
                <a:lnTo>
                  <a:pt x="0" y="3"/>
                </a:lnTo>
                <a:lnTo>
                  <a:pt x="0" y="3"/>
                </a:lnTo>
                <a:lnTo>
                  <a:pt x="4" y="0"/>
                </a:lnTo>
                <a:lnTo>
                  <a:pt x="9" y="0"/>
                </a:lnTo>
                <a:lnTo>
                  <a:pt x="9"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0" name="Freeform 1046"/>
          <p:cNvSpPr>
            <a:spLocks/>
          </p:cNvSpPr>
          <p:nvPr userDrawn="1"/>
        </p:nvSpPr>
        <p:spPr bwMode="auto">
          <a:xfrm>
            <a:off x="3254375" y="1592263"/>
            <a:ext cx="30163" cy="30162"/>
          </a:xfrm>
          <a:custGeom>
            <a:avLst/>
            <a:gdLst/>
            <a:ahLst/>
            <a:cxnLst>
              <a:cxn ang="0">
                <a:pos x="19" y="0"/>
              </a:cxn>
              <a:cxn ang="0">
                <a:pos x="19" y="0"/>
              </a:cxn>
              <a:cxn ang="0">
                <a:pos x="17" y="5"/>
              </a:cxn>
              <a:cxn ang="0">
                <a:pos x="17" y="12"/>
              </a:cxn>
              <a:cxn ang="0">
                <a:pos x="17" y="16"/>
              </a:cxn>
              <a:cxn ang="0">
                <a:pos x="14" y="19"/>
              </a:cxn>
              <a:cxn ang="0">
                <a:pos x="10" y="19"/>
              </a:cxn>
              <a:cxn ang="0">
                <a:pos x="10" y="19"/>
              </a:cxn>
              <a:cxn ang="0">
                <a:pos x="5" y="10"/>
              </a:cxn>
              <a:cxn ang="0">
                <a:pos x="0" y="3"/>
              </a:cxn>
              <a:cxn ang="0">
                <a:pos x="0" y="3"/>
              </a:cxn>
              <a:cxn ang="0">
                <a:pos x="19" y="0"/>
              </a:cxn>
              <a:cxn ang="0">
                <a:pos x="19" y="0"/>
              </a:cxn>
            </a:cxnLst>
            <a:rect l="0" t="0" r="r" b="b"/>
            <a:pathLst>
              <a:path w="19" h="19">
                <a:moveTo>
                  <a:pt x="19" y="0"/>
                </a:moveTo>
                <a:lnTo>
                  <a:pt x="19" y="0"/>
                </a:lnTo>
                <a:lnTo>
                  <a:pt x="17" y="5"/>
                </a:lnTo>
                <a:lnTo>
                  <a:pt x="17" y="12"/>
                </a:lnTo>
                <a:lnTo>
                  <a:pt x="17" y="16"/>
                </a:lnTo>
                <a:lnTo>
                  <a:pt x="14" y="19"/>
                </a:lnTo>
                <a:lnTo>
                  <a:pt x="10" y="19"/>
                </a:lnTo>
                <a:lnTo>
                  <a:pt x="10" y="19"/>
                </a:lnTo>
                <a:lnTo>
                  <a:pt x="5" y="10"/>
                </a:lnTo>
                <a:lnTo>
                  <a:pt x="0" y="3"/>
                </a:lnTo>
                <a:lnTo>
                  <a:pt x="0" y="3"/>
                </a:lnTo>
                <a:lnTo>
                  <a:pt x="19" y="0"/>
                </a:lnTo>
                <a:lnTo>
                  <a:pt x="19"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1" name="Freeform 1047"/>
          <p:cNvSpPr>
            <a:spLocks/>
          </p:cNvSpPr>
          <p:nvPr userDrawn="1"/>
        </p:nvSpPr>
        <p:spPr bwMode="auto">
          <a:xfrm>
            <a:off x="4229100" y="1592263"/>
            <a:ext cx="17463" cy="19050"/>
          </a:xfrm>
          <a:custGeom>
            <a:avLst/>
            <a:gdLst/>
            <a:ahLst/>
            <a:cxnLst>
              <a:cxn ang="0">
                <a:pos x="0" y="12"/>
              </a:cxn>
              <a:cxn ang="0">
                <a:pos x="0" y="12"/>
              </a:cxn>
              <a:cxn ang="0">
                <a:pos x="0" y="3"/>
              </a:cxn>
              <a:cxn ang="0">
                <a:pos x="11" y="0"/>
              </a:cxn>
              <a:cxn ang="0">
                <a:pos x="11" y="12"/>
              </a:cxn>
              <a:cxn ang="0">
                <a:pos x="0" y="12"/>
              </a:cxn>
            </a:cxnLst>
            <a:rect l="0" t="0" r="r" b="b"/>
            <a:pathLst>
              <a:path w="11" h="12">
                <a:moveTo>
                  <a:pt x="0" y="12"/>
                </a:moveTo>
                <a:lnTo>
                  <a:pt x="0" y="12"/>
                </a:lnTo>
                <a:lnTo>
                  <a:pt x="0" y="3"/>
                </a:lnTo>
                <a:lnTo>
                  <a:pt x="11" y="0"/>
                </a:lnTo>
                <a:lnTo>
                  <a:pt x="11" y="12"/>
                </a:lnTo>
                <a:lnTo>
                  <a:pt x="0" y="1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2" name="Freeform 1048"/>
          <p:cNvSpPr>
            <a:spLocks/>
          </p:cNvSpPr>
          <p:nvPr userDrawn="1"/>
        </p:nvSpPr>
        <p:spPr bwMode="auto">
          <a:xfrm>
            <a:off x="1682750" y="1600200"/>
            <a:ext cx="128588" cy="80963"/>
          </a:xfrm>
          <a:custGeom>
            <a:avLst/>
            <a:gdLst/>
            <a:ahLst/>
            <a:cxnLst>
              <a:cxn ang="0">
                <a:pos x="81" y="7"/>
              </a:cxn>
              <a:cxn ang="0">
                <a:pos x="81" y="9"/>
              </a:cxn>
              <a:cxn ang="0">
                <a:pos x="72" y="21"/>
              </a:cxn>
              <a:cxn ang="0">
                <a:pos x="74" y="30"/>
              </a:cxn>
              <a:cxn ang="0">
                <a:pos x="69" y="39"/>
              </a:cxn>
              <a:cxn ang="0">
                <a:pos x="69" y="39"/>
              </a:cxn>
              <a:cxn ang="0">
                <a:pos x="48" y="39"/>
              </a:cxn>
              <a:cxn ang="0">
                <a:pos x="28" y="51"/>
              </a:cxn>
              <a:cxn ang="0">
                <a:pos x="28" y="51"/>
              </a:cxn>
              <a:cxn ang="0">
                <a:pos x="23" y="51"/>
              </a:cxn>
              <a:cxn ang="0">
                <a:pos x="18" y="49"/>
              </a:cxn>
              <a:cxn ang="0">
                <a:pos x="21" y="39"/>
              </a:cxn>
              <a:cxn ang="0">
                <a:pos x="21" y="39"/>
              </a:cxn>
              <a:cxn ang="0">
                <a:pos x="2" y="35"/>
              </a:cxn>
              <a:cxn ang="0">
                <a:pos x="2" y="32"/>
              </a:cxn>
              <a:cxn ang="0">
                <a:pos x="16" y="21"/>
              </a:cxn>
              <a:cxn ang="0">
                <a:pos x="16" y="21"/>
              </a:cxn>
              <a:cxn ang="0">
                <a:pos x="7" y="16"/>
              </a:cxn>
              <a:cxn ang="0">
                <a:pos x="2" y="14"/>
              </a:cxn>
              <a:cxn ang="0">
                <a:pos x="0" y="9"/>
              </a:cxn>
              <a:cxn ang="0">
                <a:pos x="14" y="2"/>
              </a:cxn>
              <a:cxn ang="0">
                <a:pos x="44" y="9"/>
              </a:cxn>
              <a:cxn ang="0">
                <a:pos x="72" y="0"/>
              </a:cxn>
              <a:cxn ang="0">
                <a:pos x="72" y="0"/>
              </a:cxn>
              <a:cxn ang="0">
                <a:pos x="76" y="2"/>
              </a:cxn>
              <a:cxn ang="0">
                <a:pos x="81" y="7"/>
              </a:cxn>
              <a:cxn ang="0">
                <a:pos x="81" y="7"/>
              </a:cxn>
            </a:cxnLst>
            <a:rect l="0" t="0" r="r" b="b"/>
            <a:pathLst>
              <a:path w="81" h="51">
                <a:moveTo>
                  <a:pt x="81" y="7"/>
                </a:moveTo>
                <a:lnTo>
                  <a:pt x="81" y="9"/>
                </a:lnTo>
                <a:lnTo>
                  <a:pt x="72" y="21"/>
                </a:lnTo>
                <a:lnTo>
                  <a:pt x="74" y="30"/>
                </a:lnTo>
                <a:lnTo>
                  <a:pt x="69" y="39"/>
                </a:lnTo>
                <a:lnTo>
                  <a:pt x="69" y="39"/>
                </a:lnTo>
                <a:lnTo>
                  <a:pt x="48" y="39"/>
                </a:lnTo>
                <a:lnTo>
                  <a:pt x="28" y="51"/>
                </a:lnTo>
                <a:lnTo>
                  <a:pt x="28" y="51"/>
                </a:lnTo>
                <a:lnTo>
                  <a:pt x="23" y="51"/>
                </a:lnTo>
                <a:lnTo>
                  <a:pt x="18" y="49"/>
                </a:lnTo>
                <a:lnTo>
                  <a:pt x="21" y="39"/>
                </a:lnTo>
                <a:lnTo>
                  <a:pt x="21" y="39"/>
                </a:lnTo>
                <a:lnTo>
                  <a:pt x="2" y="35"/>
                </a:lnTo>
                <a:lnTo>
                  <a:pt x="2" y="32"/>
                </a:lnTo>
                <a:lnTo>
                  <a:pt x="16" y="21"/>
                </a:lnTo>
                <a:lnTo>
                  <a:pt x="16" y="21"/>
                </a:lnTo>
                <a:lnTo>
                  <a:pt x="7" y="16"/>
                </a:lnTo>
                <a:lnTo>
                  <a:pt x="2" y="14"/>
                </a:lnTo>
                <a:lnTo>
                  <a:pt x="0" y="9"/>
                </a:lnTo>
                <a:lnTo>
                  <a:pt x="14" y="2"/>
                </a:lnTo>
                <a:lnTo>
                  <a:pt x="44" y="9"/>
                </a:lnTo>
                <a:lnTo>
                  <a:pt x="72" y="0"/>
                </a:lnTo>
                <a:lnTo>
                  <a:pt x="72" y="0"/>
                </a:lnTo>
                <a:lnTo>
                  <a:pt x="76" y="2"/>
                </a:lnTo>
                <a:lnTo>
                  <a:pt x="81" y="7"/>
                </a:lnTo>
                <a:lnTo>
                  <a:pt x="81"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3" name="Freeform 1049"/>
          <p:cNvSpPr>
            <a:spLocks/>
          </p:cNvSpPr>
          <p:nvPr userDrawn="1"/>
        </p:nvSpPr>
        <p:spPr bwMode="auto">
          <a:xfrm>
            <a:off x="1690688" y="1608138"/>
            <a:ext cx="112712" cy="69850"/>
          </a:xfrm>
          <a:custGeom>
            <a:avLst/>
            <a:gdLst/>
            <a:ahLst/>
            <a:cxnLst>
              <a:cxn ang="0">
                <a:pos x="71" y="2"/>
              </a:cxn>
              <a:cxn ang="0">
                <a:pos x="62" y="16"/>
              </a:cxn>
              <a:cxn ang="0">
                <a:pos x="62" y="16"/>
              </a:cxn>
              <a:cxn ang="0">
                <a:pos x="64" y="23"/>
              </a:cxn>
              <a:cxn ang="0">
                <a:pos x="64" y="27"/>
              </a:cxn>
              <a:cxn ang="0">
                <a:pos x="62" y="30"/>
              </a:cxn>
              <a:cxn ang="0">
                <a:pos x="62" y="30"/>
              </a:cxn>
              <a:cxn ang="0">
                <a:pos x="53" y="30"/>
              </a:cxn>
              <a:cxn ang="0">
                <a:pos x="41" y="30"/>
              </a:cxn>
              <a:cxn ang="0">
                <a:pos x="20" y="44"/>
              </a:cxn>
              <a:cxn ang="0">
                <a:pos x="20" y="44"/>
              </a:cxn>
              <a:cxn ang="0">
                <a:pos x="18" y="44"/>
              </a:cxn>
              <a:cxn ang="0">
                <a:pos x="18" y="41"/>
              </a:cxn>
              <a:cxn ang="0">
                <a:pos x="18" y="37"/>
              </a:cxn>
              <a:cxn ang="0">
                <a:pos x="18" y="37"/>
              </a:cxn>
              <a:cxn ang="0">
                <a:pos x="18" y="30"/>
              </a:cxn>
              <a:cxn ang="0">
                <a:pos x="16" y="30"/>
              </a:cxn>
              <a:cxn ang="0">
                <a:pos x="4" y="27"/>
              </a:cxn>
              <a:cxn ang="0">
                <a:pos x="16" y="16"/>
              </a:cxn>
              <a:cxn ang="0">
                <a:pos x="16" y="16"/>
              </a:cxn>
              <a:cxn ang="0">
                <a:pos x="16" y="16"/>
              </a:cxn>
              <a:cxn ang="0">
                <a:pos x="9" y="11"/>
              </a:cxn>
              <a:cxn ang="0">
                <a:pos x="0" y="6"/>
              </a:cxn>
              <a:cxn ang="0">
                <a:pos x="0" y="4"/>
              </a:cxn>
              <a:cxn ang="0">
                <a:pos x="9" y="0"/>
              </a:cxn>
              <a:cxn ang="0">
                <a:pos x="39" y="9"/>
              </a:cxn>
              <a:cxn ang="0">
                <a:pos x="39" y="9"/>
              </a:cxn>
              <a:cxn ang="0">
                <a:pos x="67" y="0"/>
              </a:cxn>
              <a:cxn ang="0">
                <a:pos x="71" y="2"/>
              </a:cxn>
            </a:cxnLst>
            <a:rect l="0" t="0" r="r" b="b"/>
            <a:pathLst>
              <a:path w="71" h="44">
                <a:moveTo>
                  <a:pt x="71" y="2"/>
                </a:moveTo>
                <a:lnTo>
                  <a:pt x="62" y="16"/>
                </a:lnTo>
                <a:lnTo>
                  <a:pt x="62" y="16"/>
                </a:lnTo>
                <a:lnTo>
                  <a:pt x="64" y="23"/>
                </a:lnTo>
                <a:lnTo>
                  <a:pt x="64" y="27"/>
                </a:lnTo>
                <a:lnTo>
                  <a:pt x="62" y="30"/>
                </a:lnTo>
                <a:lnTo>
                  <a:pt x="62" y="30"/>
                </a:lnTo>
                <a:lnTo>
                  <a:pt x="53" y="30"/>
                </a:lnTo>
                <a:lnTo>
                  <a:pt x="41" y="30"/>
                </a:lnTo>
                <a:lnTo>
                  <a:pt x="20" y="44"/>
                </a:lnTo>
                <a:lnTo>
                  <a:pt x="20" y="44"/>
                </a:lnTo>
                <a:lnTo>
                  <a:pt x="18" y="44"/>
                </a:lnTo>
                <a:lnTo>
                  <a:pt x="18" y="41"/>
                </a:lnTo>
                <a:lnTo>
                  <a:pt x="18" y="37"/>
                </a:lnTo>
                <a:lnTo>
                  <a:pt x="18" y="37"/>
                </a:lnTo>
                <a:lnTo>
                  <a:pt x="18" y="30"/>
                </a:lnTo>
                <a:lnTo>
                  <a:pt x="16" y="30"/>
                </a:lnTo>
                <a:lnTo>
                  <a:pt x="4" y="27"/>
                </a:lnTo>
                <a:lnTo>
                  <a:pt x="16" y="16"/>
                </a:lnTo>
                <a:lnTo>
                  <a:pt x="16" y="16"/>
                </a:lnTo>
                <a:lnTo>
                  <a:pt x="16" y="16"/>
                </a:lnTo>
                <a:lnTo>
                  <a:pt x="9" y="11"/>
                </a:lnTo>
                <a:lnTo>
                  <a:pt x="0" y="6"/>
                </a:lnTo>
                <a:lnTo>
                  <a:pt x="0" y="4"/>
                </a:lnTo>
                <a:lnTo>
                  <a:pt x="9" y="0"/>
                </a:lnTo>
                <a:lnTo>
                  <a:pt x="39" y="9"/>
                </a:lnTo>
                <a:lnTo>
                  <a:pt x="39" y="9"/>
                </a:lnTo>
                <a:lnTo>
                  <a:pt x="67" y="0"/>
                </a:lnTo>
                <a:lnTo>
                  <a:pt x="71"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4" name="Freeform 1050"/>
          <p:cNvSpPr>
            <a:spLocks/>
          </p:cNvSpPr>
          <p:nvPr userDrawn="1"/>
        </p:nvSpPr>
        <p:spPr bwMode="auto">
          <a:xfrm>
            <a:off x="2728913" y="1625600"/>
            <a:ext cx="19050" cy="14288"/>
          </a:xfrm>
          <a:custGeom>
            <a:avLst/>
            <a:gdLst/>
            <a:ahLst/>
            <a:cxnLst>
              <a:cxn ang="0">
                <a:pos x="12" y="0"/>
              </a:cxn>
              <a:cxn ang="0">
                <a:pos x="12" y="0"/>
              </a:cxn>
              <a:cxn ang="0">
                <a:pos x="12" y="2"/>
              </a:cxn>
              <a:cxn ang="0">
                <a:pos x="10" y="7"/>
              </a:cxn>
              <a:cxn ang="0">
                <a:pos x="5" y="9"/>
              </a:cxn>
              <a:cxn ang="0">
                <a:pos x="5" y="9"/>
              </a:cxn>
              <a:cxn ang="0">
                <a:pos x="0" y="9"/>
              </a:cxn>
              <a:cxn ang="0">
                <a:pos x="0" y="7"/>
              </a:cxn>
              <a:cxn ang="0">
                <a:pos x="0" y="0"/>
              </a:cxn>
              <a:cxn ang="0">
                <a:pos x="0" y="0"/>
              </a:cxn>
              <a:cxn ang="0">
                <a:pos x="12" y="0"/>
              </a:cxn>
              <a:cxn ang="0">
                <a:pos x="12" y="0"/>
              </a:cxn>
            </a:cxnLst>
            <a:rect l="0" t="0" r="r" b="b"/>
            <a:pathLst>
              <a:path w="12" h="9">
                <a:moveTo>
                  <a:pt x="12" y="0"/>
                </a:moveTo>
                <a:lnTo>
                  <a:pt x="12" y="0"/>
                </a:lnTo>
                <a:lnTo>
                  <a:pt x="12" y="2"/>
                </a:lnTo>
                <a:lnTo>
                  <a:pt x="10" y="7"/>
                </a:lnTo>
                <a:lnTo>
                  <a:pt x="5" y="9"/>
                </a:lnTo>
                <a:lnTo>
                  <a:pt x="5" y="9"/>
                </a:lnTo>
                <a:lnTo>
                  <a:pt x="0" y="9"/>
                </a:lnTo>
                <a:lnTo>
                  <a:pt x="0" y="7"/>
                </a:lnTo>
                <a:lnTo>
                  <a:pt x="0" y="0"/>
                </a:lnTo>
                <a:lnTo>
                  <a:pt x="0" y="0"/>
                </a:lnTo>
                <a:lnTo>
                  <a:pt x="12" y="0"/>
                </a:lnTo>
                <a:lnTo>
                  <a:pt x="12"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5" name="Freeform 1051"/>
          <p:cNvSpPr>
            <a:spLocks/>
          </p:cNvSpPr>
          <p:nvPr userDrawn="1"/>
        </p:nvSpPr>
        <p:spPr bwMode="auto">
          <a:xfrm>
            <a:off x="5510213" y="1625600"/>
            <a:ext cx="19050" cy="22225"/>
          </a:xfrm>
          <a:custGeom>
            <a:avLst/>
            <a:gdLst/>
            <a:ahLst/>
            <a:cxnLst>
              <a:cxn ang="0">
                <a:pos x="12" y="5"/>
              </a:cxn>
              <a:cxn ang="0">
                <a:pos x="12" y="5"/>
              </a:cxn>
              <a:cxn ang="0">
                <a:pos x="10" y="12"/>
              </a:cxn>
              <a:cxn ang="0">
                <a:pos x="10" y="12"/>
              </a:cxn>
              <a:cxn ang="0">
                <a:pos x="3" y="14"/>
              </a:cxn>
              <a:cxn ang="0">
                <a:pos x="0" y="7"/>
              </a:cxn>
              <a:cxn ang="0">
                <a:pos x="5" y="0"/>
              </a:cxn>
              <a:cxn ang="0">
                <a:pos x="5" y="0"/>
              </a:cxn>
              <a:cxn ang="0">
                <a:pos x="10" y="2"/>
              </a:cxn>
              <a:cxn ang="0">
                <a:pos x="12" y="2"/>
              </a:cxn>
              <a:cxn ang="0">
                <a:pos x="12" y="5"/>
              </a:cxn>
              <a:cxn ang="0">
                <a:pos x="12" y="5"/>
              </a:cxn>
            </a:cxnLst>
            <a:rect l="0" t="0" r="r" b="b"/>
            <a:pathLst>
              <a:path w="12" h="14">
                <a:moveTo>
                  <a:pt x="12" y="5"/>
                </a:moveTo>
                <a:lnTo>
                  <a:pt x="12" y="5"/>
                </a:lnTo>
                <a:lnTo>
                  <a:pt x="10" y="12"/>
                </a:lnTo>
                <a:lnTo>
                  <a:pt x="10" y="12"/>
                </a:lnTo>
                <a:lnTo>
                  <a:pt x="3" y="14"/>
                </a:lnTo>
                <a:lnTo>
                  <a:pt x="0" y="7"/>
                </a:lnTo>
                <a:lnTo>
                  <a:pt x="5" y="0"/>
                </a:lnTo>
                <a:lnTo>
                  <a:pt x="5" y="0"/>
                </a:lnTo>
                <a:lnTo>
                  <a:pt x="10" y="2"/>
                </a:lnTo>
                <a:lnTo>
                  <a:pt x="12" y="2"/>
                </a:lnTo>
                <a:lnTo>
                  <a:pt x="12" y="5"/>
                </a:lnTo>
                <a:lnTo>
                  <a:pt x="12"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6" name="Freeform 1052"/>
          <p:cNvSpPr>
            <a:spLocks/>
          </p:cNvSpPr>
          <p:nvPr userDrawn="1"/>
        </p:nvSpPr>
        <p:spPr bwMode="auto">
          <a:xfrm>
            <a:off x="4926013" y="1636713"/>
            <a:ext cx="250825" cy="346075"/>
          </a:xfrm>
          <a:custGeom>
            <a:avLst/>
            <a:gdLst/>
            <a:ahLst/>
            <a:cxnLst>
              <a:cxn ang="0">
                <a:pos x="95" y="16"/>
              </a:cxn>
              <a:cxn ang="0">
                <a:pos x="100" y="30"/>
              </a:cxn>
              <a:cxn ang="0">
                <a:pos x="118" y="46"/>
              </a:cxn>
              <a:cxn ang="0">
                <a:pos x="118" y="46"/>
              </a:cxn>
              <a:cxn ang="0">
                <a:pos x="118" y="69"/>
              </a:cxn>
              <a:cxn ang="0">
                <a:pos x="121" y="79"/>
              </a:cxn>
              <a:cxn ang="0">
                <a:pos x="123" y="83"/>
              </a:cxn>
              <a:cxn ang="0">
                <a:pos x="125" y="88"/>
              </a:cxn>
              <a:cxn ang="0">
                <a:pos x="132" y="118"/>
              </a:cxn>
              <a:cxn ang="0">
                <a:pos x="158" y="157"/>
              </a:cxn>
              <a:cxn ang="0">
                <a:pos x="158" y="157"/>
              </a:cxn>
              <a:cxn ang="0">
                <a:pos x="148" y="171"/>
              </a:cxn>
              <a:cxn ang="0">
                <a:pos x="139" y="185"/>
              </a:cxn>
              <a:cxn ang="0">
                <a:pos x="118" y="211"/>
              </a:cxn>
              <a:cxn ang="0">
                <a:pos x="107" y="206"/>
              </a:cxn>
              <a:cxn ang="0">
                <a:pos x="35" y="218"/>
              </a:cxn>
              <a:cxn ang="0">
                <a:pos x="35" y="218"/>
              </a:cxn>
              <a:cxn ang="0">
                <a:pos x="28" y="206"/>
              </a:cxn>
              <a:cxn ang="0">
                <a:pos x="10" y="206"/>
              </a:cxn>
              <a:cxn ang="0">
                <a:pos x="10" y="206"/>
              </a:cxn>
              <a:cxn ang="0">
                <a:pos x="5" y="192"/>
              </a:cxn>
              <a:cxn ang="0">
                <a:pos x="3" y="176"/>
              </a:cxn>
              <a:cxn ang="0">
                <a:pos x="0" y="144"/>
              </a:cxn>
              <a:cxn ang="0">
                <a:pos x="0" y="144"/>
              </a:cxn>
              <a:cxn ang="0">
                <a:pos x="12" y="134"/>
              </a:cxn>
              <a:cxn ang="0">
                <a:pos x="23" y="130"/>
              </a:cxn>
              <a:cxn ang="0">
                <a:pos x="49" y="120"/>
              </a:cxn>
              <a:cxn ang="0">
                <a:pos x="60" y="107"/>
              </a:cxn>
              <a:cxn ang="0">
                <a:pos x="60" y="107"/>
              </a:cxn>
              <a:cxn ang="0">
                <a:pos x="60" y="107"/>
              </a:cxn>
              <a:cxn ang="0">
                <a:pos x="51" y="95"/>
              </a:cxn>
              <a:cxn ang="0">
                <a:pos x="47" y="88"/>
              </a:cxn>
              <a:cxn ang="0">
                <a:pos x="40" y="86"/>
              </a:cxn>
              <a:cxn ang="0">
                <a:pos x="33" y="83"/>
              </a:cxn>
              <a:cxn ang="0">
                <a:pos x="17" y="37"/>
              </a:cxn>
              <a:cxn ang="0">
                <a:pos x="17" y="37"/>
              </a:cxn>
              <a:cxn ang="0">
                <a:pos x="23" y="37"/>
              </a:cxn>
              <a:cxn ang="0">
                <a:pos x="28" y="37"/>
              </a:cxn>
              <a:cxn ang="0">
                <a:pos x="65" y="0"/>
              </a:cxn>
              <a:cxn ang="0">
                <a:pos x="65" y="0"/>
              </a:cxn>
              <a:cxn ang="0">
                <a:pos x="95" y="16"/>
              </a:cxn>
              <a:cxn ang="0">
                <a:pos x="95" y="16"/>
              </a:cxn>
            </a:cxnLst>
            <a:rect l="0" t="0" r="r" b="b"/>
            <a:pathLst>
              <a:path w="158" h="218">
                <a:moveTo>
                  <a:pt x="95" y="16"/>
                </a:moveTo>
                <a:lnTo>
                  <a:pt x="100" y="30"/>
                </a:lnTo>
                <a:lnTo>
                  <a:pt x="118" y="46"/>
                </a:lnTo>
                <a:lnTo>
                  <a:pt x="118" y="46"/>
                </a:lnTo>
                <a:lnTo>
                  <a:pt x="118" y="69"/>
                </a:lnTo>
                <a:lnTo>
                  <a:pt x="121" y="79"/>
                </a:lnTo>
                <a:lnTo>
                  <a:pt x="123" y="83"/>
                </a:lnTo>
                <a:lnTo>
                  <a:pt x="125" y="88"/>
                </a:lnTo>
                <a:lnTo>
                  <a:pt x="132" y="118"/>
                </a:lnTo>
                <a:lnTo>
                  <a:pt x="158" y="157"/>
                </a:lnTo>
                <a:lnTo>
                  <a:pt x="158" y="157"/>
                </a:lnTo>
                <a:lnTo>
                  <a:pt x="148" y="171"/>
                </a:lnTo>
                <a:lnTo>
                  <a:pt x="139" y="185"/>
                </a:lnTo>
                <a:lnTo>
                  <a:pt x="118" y="211"/>
                </a:lnTo>
                <a:lnTo>
                  <a:pt x="107" y="206"/>
                </a:lnTo>
                <a:lnTo>
                  <a:pt x="35" y="218"/>
                </a:lnTo>
                <a:lnTo>
                  <a:pt x="35" y="218"/>
                </a:lnTo>
                <a:lnTo>
                  <a:pt x="28" y="206"/>
                </a:lnTo>
                <a:lnTo>
                  <a:pt x="10" y="206"/>
                </a:lnTo>
                <a:lnTo>
                  <a:pt x="10" y="206"/>
                </a:lnTo>
                <a:lnTo>
                  <a:pt x="5" y="192"/>
                </a:lnTo>
                <a:lnTo>
                  <a:pt x="3" y="176"/>
                </a:lnTo>
                <a:lnTo>
                  <a:pt x="0" y="144"/>
                </a:lnTo>
                <a:lnTo>
                  <a:pt x="0" y="144"/>
                </a:lnTo>
                <a:lnTo>
                  <a:pt x="12" y="134"/>
                </a:lnTo>
                <a:lnTo>
                  <a:pt x="23" y="130"/>
                </a:lnTo>
                <a:lnTo>
                  <a:pt x="49" y="120"/>
                </a:lnTo>
                <a:lnTo>
                  <a:pt x="60" y="107"/>
                </a:lnTo>
                <a:lnTo>
                  <a:pt x="60" y="107"/>
                </a:lnTo>
                <a:lnTo>
                  <a:pt x="60" y="107"/>
                </a:lnTo>
                <a:lnTo>
                  <a:pt x="51" y="95"/>
                </a:lnTo>
                <a:lnTo>
                  <a:pt x="47" y="88"/>
                </a:lnTo>
                <a:lnTo>
                  <a:pt x="40" y="86"/>
                </a:lnTo>
                <a:lnTo>
                  <a:pt x="33" y="83"/>
                </a:lnTo>
                <a:lnTo>
                  <a:pt x="17" y="37"/>
                </a:lnTo>
                <a:lnTo>
                  <a:pt x="17" y="37"/>
                </a:lnTo>
                <a:lnTo>
                  <a:pt x="23" y="37"/>
                </a:lnTo>
                <a:lnTo>
                  <a:pt x="28" y="37"/>
                </a:lnTo>
                <a:lnTo>
                  <a:pt x="65" y="0"/>
                </a:lnTo>
                <a:lnTo>
                  <a:pt x="65" y="0"/>
                </a:lnTo>
                <a:lnTo>
                  <a:pt x="95" y="16"/>
                </a:lnTo>
                <a:lnTo>
                  <a:pt x="95" y="16"/>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7" name="Freeform 1053"/>
          <p:cNvSpPr>
            <a:spLocks/>
          </p:cNvSpPr>
          <p:nvPr userDrawn="1"/>
        </p:nvSpPr>
        <p:spPr bwMode="auto">
          <a:xfrm>
            <a:off x="4702175" y="1673225"/>
            <a:ext cx="268288" cy="477838"/>
          </a:xfrm>
          <a:custGeom>
            <a:avLst/>
            <a:gdLst/>
            <a:ahLst/>
            <a:cxnLst>
              <a:cxn ang="0">
                <a:pos x="141" y="0"/>
              </a:cxn>
              <a:cxn ang="0">
                <a:pos x="141" y="0"/>
              </a:cxn>
              <a:cxn ang="0">
                <a:pos x="148" y="5"/>
              </a:cxn>
              <a:cxn ang="0">
                <a:pos x="153" y="9"/>
              </a:cxn>
              <a:cxn ang="0">
                <a:pos x="158" y="21"/>
              </a:cxn>
              <a:cxn ang="0">
                <a:pos x="160" y="33"/>
              </a:cxn>
              <a:cxn ang="0">
                <a:pos x="164" y="44"/>
              </a:cxn>
              <a:cxn ang="0">
                <a:pos x="164" y="44"/>
              </a:cxn>
              <a:cxn ang="0">
                <a:pos x="167" y="51"/>
              </a:cxn>
              <a:cxn ang="0">
                <a:pos x="169" y="56"/>
              </a:cxn>
              <a:cxn ang="0">
                <a:pos x="169" y="60"/>
              </a:cxn>
              <a:cxn ang="0">
                <a:pos x="169" y="63"/>
              </a:cxn>
              <a:cxn ang="0">
                <a:pos x="164" y="65"/>
              </a:cxn>
              <a:cxn ang="0">
                <a:pos x="139" y="86"/>
              </a:cxn>
              <a:cxn ang="0">
                <a:pos x="132" y="109"/>
              </a:cxn>
              <a:cxn ang="0">
                <a:pos x="93" y="125"/>
              </a:cxn>
              <a:cxn ang="0">
                <a:pos x="93" y="125"/>
              </a:cxn>
              <a:cxn ang="0">
                <a:pos x="88" y="137"/>
              </a:cxn>
              <a:cxn ang="0">
                <a:pos x="86" y="148"/>
              </a:cxn>
              <a:cxn ang="0">
                <a:pos x="88" y="181"/>
              </a:cxn>
              <a:cxn ang="0">
                <a:pos x="104" y="190"/>
              </a:cxn>
              <a:cxn ang="0">
                <a:pos x="104" y="211"/>
              </a:cxn>
              <a:cxn ang="0">
                <a:pos x="72" y="239"/>
              </a:cxn>
              <a:cxn ang="0">
                <a:pos x="70" y="283"/>
              </a:cxn>
              <a:cxn ang="0">
                <a:pos x="70" y="283"/>
              </a:cxn>
              <a:cxn ang="0">
                <a:pos x="56" y="287"/>
              </a:cxn>
              <a:cxn ang="0">
                <a:pos x="42" y="292"/>
              </a:cxn>
              <a:cxn ang="0">
                <a:pos x="42" y="292"/>
              </a:cxn>
              <a:cxn ang="0">
                <a:pos x="42" y="296"/>
              </a:cxn>
              <a:cxn ang="0">
                <a:pos x="37" y="299"/>
              </a:cxn>
              <a:cxn ang="0">
                <a:pos x="33" y="299"/>
              </a:cxn>
              <a:cxn ang="0">
                <a:pos x="28" y="301"/>
              </a:cxn>
              <a:cxn ang="0">
                <a:pos x="14" y="287"/>
              </a:cxn>
              <a:cxn ang="0">
                <a:pos x="0" y="229"/>
              </a:cxn>
              <a:cxn ang="0">
                <a:pos x="19" y="197"/>
              </a:cxn>
              <a:cxn ang="0">
                <a:pos x="19" y="197"/>
              </a:cxn>
              <a:cxn ang="0">
                <a:pos x="19" y="165"/>
              </a:cxn>
              <a:cxn ang="0">
                <a:pos x="19" y="148"/>
              </a:cxn>
              <a:cxn ang="0">
                <a:pos x="16" y="141"/>
              </a:cxn>
              <a:cxn ang="0">
                <a:pos x="12" y="134"/>
              </a:cxn>
              <a:cxn ang="0">
                <a:pos x="19" y="121"/>
              </a:cxn>
              <a:cxn ang="0">
                <a:pos x="19" y="121"/>
              </a:cxn>
              <a:cxn ang="0">
                <a:pos x="30" y="121"/>
              </a:cxn>
              <a:cxn ang="0">
                <a:pos x="39" y="116"/>
              </a:cxn>
              <a:cxn ang="0">
                <a:pos x="46" y="72"/>
              </a:cxn>
              <a:cxn ang="0">
                <a:pos x="60" y="65"/>
              </a:cxn>
              <a:cxn ang="0">
                <a:pos x="67" y="44"/>
              </a:cxn>
              <a:cxn ang="0">
                <a:pos x="67" y="44"/>
              </a:cxn>
              <a:cxn ang="0">
                <a:pos x="81" y="42"/>
              </a:cxn>
              <a:cxn ang="0">
                <a:pos x="86" y="40"/>
              </a:cxn>
              <a:cxn ang="0">
                <a:pos x="90" y="35"/>
              </a:cxn>
              <a:cxn ang="0">
                <a:pos x="97" y="21"/>
              </a:cxn>
              <a:cxn ang="0">
                <a:pos x="97" y="21"/>
              </a:cxn>
              <a:cxn ang="0">
                <a:pos x="141" y="0"/>
              </a:cxn>
              <a:cxn ang="0">
                <a:pos x="141" y="0"/>
              </a:cxn>
            </a:cxnLst>
            <a:rect l="0" t="0" r="r" b="b"/>
            <a:pathLst>
              <a:path w="169" h="301">
                <a:moveTo>
                  <a:pt x="141" y="0"/>
                </a:moveTo>
                <a:lnTo>
                  <a:pt x="141" y="0"/>
                </a:lnTo>
                <a:lnTo>
                  <a:pt x="148" y="5"/>
                </a:lnTo>
                <a:lnTo>
                  <a:pt x="153" y="9"/>
                </a:lnTo>
                <a:lnTo>
                  <a:pt x="158" y="21"/>
                </a:lnTo>
                <a:lnTo>
                  <a:pt x="160" y="33"/>
                </a:lnTo>
                <a:lnTo>
                  <a:pt x="164" y="44"/>
                </a:lnTo>
                <a:lnTo>
                  <a:pt x="164" y="44"/>
                </a:lnTo>
                <a:lnTo>
                  <a:pt x="167" y="51"/>
                </a:lnTo>
                <a:lnTo>
                  <a:pt x="169" y="56"/>
                </a:lnTo>
                <a:lnTo>
                  <a:pt x="169" y="60"/>
                </a:lnTo>
                <a:lnTo>
                  <a:pt x="169" y="63"/>
                </a:lnTo>
                <a:lnTo>
                  <a:pt x="164" y="65"/>
                </a:lnTo>
                <a:lnTo>
                  <a:pt x="139" y="86"/>
                </a:lnTo>
                <a:lnTo>
                  <a:pt x="132" y="109"/>
                </a:lnTo>
                <a:lnTo>
                  <a:pt x="93" y="125"/>
                </a:lnTo>
                <a:lnTo>
                  <a:pt x="93" y="125"/>
                </a:lnTo>
                <a:lnTo>
                  <a:pt x="88" y="137"/>
                </a:lnTo>
                <a:lnTo>
                  <a:pt x="86" y="148"/>
                </a:lnTo>
                <a:lnTo>
                  <a:pt x="88" y="181"/>
                </a:lnTo>
                <a:lnTo>
                  <a:pt x="104" y="190"/>
                </a:lnTo>
                <a:lnTo>
                  <a:pt x="104" y="211"/>
                </a:lnTo>
                <a:lnTo>
                  <a:pt x="72" y="239"/>
                </a:lnTo>
                <a:lnTo>
                  <a:pt x="70" y="283"/>
                </a:lnTo>
                <a:lnTo>
                  <a:pt x="70" y="283"/>
                </a:lnTo>
                <a:lnTo>
                  <a:pt x="56" y="287"/>
                </a:lnTo>
                <a:lnTo>
                  <a:pt x="42" y="292"/>
                </a:lnTo>
                <a:lnTo>
                  <a:pt x="42" y="292"/>
                </a:lnTo>
                <a:lnTo>
                  <a:pt x="42" y="296"/>
                </a:lnTo>
                <a:lnTo>
                  <a:pt x="37" y="299"/>
                </a:lnTo>
                <a:lnTo>
                  <a:pt x="33" y="299"/>
                </a:lnTo>
                <a:lnTo>
                  <a:pt x="28" y="301"/>
                </a:lnTo>
                <a:lnTo>
                  <a:pt x="14" y="287"/>
                </a:lnTo>
                <a:lnTo>
                  <a:pt x="0" y="229"/>
                </a:lnTo>
                <a:lnTo>
                  <a:pt x="19" y="197"/>
                </a:lnTo>
                <a:lnTo>
                  <a:pt x="19" y="197"/>
                </a:lnTo>
                <a:lnTo>
                  <a:pt x="19" y="165"/>
                </a:lnTo>
                <a:lnTo>
                  <a:pt x="19" y="148"/>
                </a:lnTo>
                <a:lnTo>
                  <a:pt x="16" y="141"/>
                </a:lnTo>
                <a:lnTo>
                  <a:pt x="12" y="134"/>
                </a:lnTo>
                <a:lnTo>
                  <a:pt x="19" y="121"/>
                </a:lnTo>
                <a:lnTo>
                  <a:pt x="19" y="121"/>
                </a:lnTo>
                <a:lnTo>
                  <a:pt x="30" y="121"/>
                </a:lnTo>
                <a:lnTo>
                  <a:pt x="39" y="116"/>
                </a:lnTo>
                <a:lnTo>
                  <a:pt x="46" y="72"/>
                </a:lnTo>
                <a:lnTo>
                  <a:pt x="60" y="65"/>
                </a:lnTo>
                <a:lnTo>
                  <a:pt x="67" y="44"/>
                </a:lnTo>
                <a:lnTo>
                  <a:pt x="67" y="44"/>
                </a:lnTo>
                <a:lnTo>
                  <a:pt x="81" y="42"/>
                </a:lnTo>
                <a:lnTo>
                  <a:pt x="86" y="40"/>
                </a:lnTo>
                <a:lnTo>
                  <a:pt x="90" y="35"/>
                </a:lnTo>
                <a:lnTo>
                  <a:pt x="97" y="21"/>
                </a:lnTo>
                <a:lnTo>
                  <a:pt x="97" y="21"/>
                </a:lnTo>
                <a:lnTo>
                  <a:pt x="141" y="0"/>
                </a:lnTo>
                <a:lnTo>
                  <a:pt x="141"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8" name="Freeform 1054"/>
          <p:cNvSpPr>
            <a:spLocks/>
          </p:cNvSpPr>
          <p:nvPr userDrawn="1"/>
        </p:nvSpPr>
        <p:spPr bwMode="auto">
          <a:xfrm>
            <a:off x="2401888" y="1698625"/>
            <a:ext cx="128587" cy="92075"/>
          </a:xfrm>
          <a:custGeom>
            <a:avLst/>
            <a:gdLst/>
            <a:ahLst/>
            <a:cxnLst>
              <a:cxn ang="0">
                <a:pos x="63" y="14"/>
              </a:cxn>
              <a:cxn ang="0">
                <a:pos x="63" y="14"/>
              </a:cxn>
              <a:cxn ang="0">
                <a:pos x="68" y="19"/>
              </a:cxn>
              <a:cxn ang="0">
                <a:pos x="75" y="24"/>
              </a:cxn>
              <a:cxn ang="0">
                <a:pos x="72" y="42"/>
              </a:cxn>
              <a:cxn ang="0">
                <a:pos x="81" y="51"/>
              </a:cxn>
              <a:cxn ang="0">
                <a:pos x="72" y="58"/>
              </a:cxn>
              <a:cxn ang="0">
                <a:pos x="63" y="56"/>
              </a:cxn>
              <a:cxn ang="0">
                <a:pos x="63" y="40"/>
              </a:cxn>
              <a:cxn ang="0">
                <a:pos x="63" y="40"/>
              </a:cxn>
              <a:cxn ang="0">
                <a:pos x="58" y="35"/>
              </a:cxn>
              <a:cxn ang="0">
                <a:pos x="51" y="33"/>
              </a:cxn>
              <a:cxn ang="0">
                <a:pos x="51" y="33"/>
              </a:cxn>
              <a:cxn ang="0">
                <a:pos x="17" y="56"/>
              </a:cxn>
              <a:cxn ang="0">
                <a:pos x="17" y="56"/>
              </a:cxn>
              <a:cxn ang="0">
                <a:pos x="0" y="44"/>
              </a:cxn>
              <a:cxn ang="0">
                <a:pos x="0" y="44"/>
              </a:cxn>
              <a:cxn ang="0">
                <a:pos x="12" y="37"/>
              </a:cxn>
              <a:cxn ang="0">
                <a:pos x="26" y="30"/>
              </a:cxn>
              <a:cxn ang="0">
                <a:pos x="38" y="24"/>
              </a:cxn>
              <a:cxn ang="0">
                <a:pos x="42" y="17"/>
              </a:cxn>
              <a:cxn ang="0">
                <a:pos x="47" y="10"/>
              </a:cxn>
              <a:cxn ang="0">
                <a:pos x="47" y="10"/>
              </a:cxn>
              <a:cxn ang="0">
                <a:pos x="51" y="5"/>
              </a:cxn>
              <a:cxn ang="0">
                <a:pos x="54" y="0"/>
              </a:cxn>
              <a:cxn ang="0">
                <a:pos x="58" y="3"/>
              </a:cxn>
              <a:cxn ang="0">
                <a:pos x="63" y="14"/>
              </a:cxn>
            </a:cxnLst>
            <a:rect l="0" t="0" r="r" b="b"/>
            <a:pathLst>
              <a:path w="81" h="58">
                <a:moveTo>
                  <a:pt x="63" y="14"/>
                </a:moveTo>
                <a:lnTo>
                  <a:pt x="63" y="14"/>
                </a:lnTo>
                <a:lnTo>
                  <a:pt x="68" y="19"/>
                </a:lnTo>
                <a:lnTo>
                  <a:pt x="75" y="24"/>
                </a:lnTo>
                <a:lnTo>
                  <a:pt x="72" y="42"/>
                </a:lnTo>
                <a:lnTo>
                  <a:pt x="81" y="51"/>
                </a:lnTo>
                <a:lnTo>
                  <a:pt x="72" y="58"/>
                </a:lnTo>
                <a:lnTo>
                  <a:pt x="63" y="56"/>
                </a:lnTo>
                <a:lnTo>
                  <a:pt x="63" y="40"/>
                </a:lnTo>
                <a:lnTo>
                  <a:pt x="63" y="40"/>
                </a:lnTo>
                <a:lnTo>
                  <a:pt x="58" y="35"/>
                </a:lnTo>
                <a:lnTo>
                  <a:pt x="51" y="33"/>
                </a:lnTo>
                <a:lnTo>
                  <a:pt x="51" y="33"/>
                </a:lnTo>
                <a:lnTo>
                  <a:pt x="17" y="56"/>
                </a:lnTo>
                <a:lnTo>
                  <a:pt x="17" y="56"/>
                </a:lnTo>
                <a:lnTo>
                  <a:pt x="0" y="44"/>
                </a:lnTo>
                <a:lnTo>
                  <a:pt x="0" y="44"/>
                </a:lnTo>
                <a:lnTo>
                  <a:pt x="12" y="37"/>
                </a:lnTo>
                <a:lnTo>
                  <a:pt x="26" y="30"/>
                </a:lnTo>
                <a:lnTo>
                  <a:pt x="38" y="24"/>
                </a:lnTo>
                <a:lnTo>
                  <a:pt x="42" y="17"/>
                </a:lnTo>
                <a:lnTo>
                  <a:pt x="47" y="10"/>
                </a:lnTo>
                <a:lnTo>
                  <a:pt x="47" y="10"/>
                </a:lnTo>
                <a:lnTo>
                  <a:pt x="51" y="5"/>
                </a:lnTo>
                <a:lnTo>
                  <a:pt x="54" y="0"/>
                </a:lnTo>
                <a:lnTo>
                  <a:pt x="58" y="3"/>
                </a:lnTo>
                <a:lnTo>
                  <a:pt x="63" y="1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9" name="Freeform 1055"/>
          <p:cNvSpPr>
            <a:spLocks/>
          </p:cNvSpPr>
          <p:nvPr userDrawn="1"/>
        </p:nvSpPr>
        <p:spPr bwMode="auto">
          <a:xfrm>
            <a:off x="2211388" y="1725613"/>
            <a:ext cx="58737" cy="36512"/>
          </a:xfrm>
          <a:custGeom>
            <a:avLst/>
            <a:gdLst/>
            <a:ahLst/>
            <a:cxnLst>
              <a:cxn ang="0">
                <a:pos x="37" y="20"/>
              </a:cxn>
              <a:cxn ang="0">
                <a:pos x="37" y="20"/>
              </a:cxn>
              <a:cxn ang="0">
                <a:pos x="37" y="23"/>
              </a:cxn>
              <a:cxn ang="0">
                <a:pos x="19" y="23"/>
              </a:cxn>
              <a:cxn ang="0">
                <a:pos x="0" y="7"/>
              </a:cxn>
              <a:cxn ang="0">
                <a:pos x="0" y="7"/>
              </a:cxn>
              <a:cxn ang="0">
                <a:pos x="2" y="2"/>
              </a:cxn>
              <a:cxn ang="0">
                <a:pos x="7" y="0"/>
              </a:cxn>
              <a:cxn ang="0">
                <a:pos x="9" y="0"/>
              </a:cxn>
              <a:cxn ang="0">
                <a:pos x="37" y="20"/>
              </a:cxn>
            </a:cxnLst>
            <a:rect l="0" t="0" r="r" b="b"/>
            <a:pathLst>
              <a:path w="37" h="23">
                <a:moveTo>
                  <a:pt x="37" y="20"/>
                </a:moveTo>
                <a:lnTo>
                  <a:pt x="37" y="20"/>
                </a:lnTo>
                <a:lnTo>
                  <a:pt x="37" y="23"/>
                </a:lnTo>
                <a:lnTo>
                  <a:pt x="19" y="23"/>
                </a:lnTo>
                <a:lnTo>
                  <a:pt x="0" y="7"/>
                </a:lnTo>
                <a:lnTo>
                  <a:pt x="0" y="7"/>
                </a:lnTo>
                <a:lnTo>
                  <a:pt x="2" y="2"/>
                </a:lnTo>
                <a:lnTo>
                  <a:pt x="7" y="0"/>
                </a:lnTo>
                <a:lnTo>
                  <a:pt x="9" y="0"/>
                </a:lnTo>
                <a:lnTo>
                  <a:pt x="37" y="2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40" name="Freeform 1056"/>
          <p:cNvSpPr>
            <a:spLocks/>
          </p:cNvSpPr>
          <p:nvPr userDrawn="1"/>
        </p:nvSpPr>
        <p:spPr bwMode="auto">
          <a:xfrm>
            <a:off x="1638300" y="1728788"/>
            <a:ext cx="242888" cy="87312"/>
          </a:xfrm>
          <a:custGeom>
            <a:avLst/>
            <a:gdLst/>
            <a:ahLst/>
            <a:cxnLst>
              <a:cxn ang="0">
                <a:pos x="74" y="16"/>
              </a:cxn>
              <a:cxn ang="0">
                <a:pos x="70" y="23"/>
              </a:cxn>
              <a:cxn ang="0">
                <a:pos x="83" y="28"/>
              </a:cxn>
              <a:cxn ang="0">
                <a:pos x="137" y="9"/>
              </a:cxn>
              <a:cxn ang="0">
                <a:pos x="137" y="9"/>
              </a:cxn>
              <a:cxn ang="0">
                <a:pos x="144" y="14"/>
              </a:cxn>
              <a:cxn ang="0">
                <a:pos x="153" y="21"/>
              </a:cxn>
              <a:cxn ang="0">
                <a:pos x="153" y="21"/>
              </a:cxn>
              <a:cxn ang="0">
                <a:pos x="151" y="25"/>
              </a:cxn>
              <a:cxn ang="0">
                <a:pos x="148" y="30"/>
              </a:cxn>
              <a:cxn ang="0">
                <a:pos x="116" y="37"/>
              </a:cxn>
              <a:cxn ang="0">
                <a:pos x="116" y="37"/>
              </a:cxn>
              <a:cxn ang="0">
                <a:pos x="104" y="32"/>
              </a:cxn>
              <a:cxn ang="0">
                <a:pos x="95" y="32"/>
              </a:cxn>
              <a:cxn ang="0">
                <a:pos x="95" y="32"/>
              </a:cxn>
              <a:cxn ang="0">
                <a:pos x="79" y="42"/>
              </a:cxn>
              <a:cxn ang="0">
                <a:pos x="70" y="46"/>
              </a:cxn>
              <a:cxn ang="0">
                <a:pos x="60" y="46"/>
              </a:cxn>
              <a:cxn ang="0">
                <a:pos x="37" y="55"/>
              </a:cxn>
              <a:cxn ang="0">
                <a:pos x="37" y="55"/>
              </a:cxn>
              <a:cxn ang="0">
                <a:pos x="5" y="53"/>
              </a:cxn>
              <a:cxn ang="0">
                <a:pos x="5" y="53"/>
              </a:cxn>
              <a:cxn ang="0">
                <a:pos x="2" y="49"/>
              </a:cxn>
              <a:cxn ang="0">
                <a:pos x="0" y="44"/>
              </a:cxn>
              <a:cxn ang="0">
                <a:pos x="0" y="44"/>
              </a:cxn>
              <a:cxn ang="0">
                <a:pos x="9" y="37"/>
              </a:cxn>
              <a:cxn ang="0">
                <a:pos x="14" y="35"/>
              </a:cxn>
              <a:cxn ang="0">
                <a:pos x="19" y="32"/>
              </a:cxn>
              <a:cxn ang="0">
                <a:pos x="49" y="28"/>
              </a:cxn>
              <a:cxn ang="0">
                <a:pos x="49" y="28"/>
              </a:cxn>
              <a:cxn ang="0">
                <a:pos x="58" y="14"/>
              </a:cxn>
              <a:cxn ang="0">
                <a:pos x="58" y="14"/>
              </a:cxn>
              <a:cxn ang="0">
                <a:pos x="58" y="7"/>
              </a:cxn>
              <a:cxn ang="0">
                <a:pos x="58" y="0"/>
              </a:cxn>
              <a:cxn ang="0">
                <a:pos x="58" y="0"/>
              </a:cxn>
              <a:cxn ang="0">
                <a:pos x="63" y="0"/>
              </a:cxn>
              <a:cxn ang="0">
                <a:pos x="65" y="0"/>
              </a:cxn>
              <a:cxn ang="0">
                <a:pos x="70" y="5"/>
              </a:cxn>
              <a:cxn ang="0">
                <a:pos x="72" y="9"/>
              </a:cxn>
              <a:cxn ang="0">
                <a:pos x="74" y="16"/>
              </a:cxn>
              <a:cxn ang="0">
                <a:pos x="74" y="16"/>
              </a:cxn>
            </a:cxnLst>
            <a:rect l="0" t="0" r="r" b="b"/>
            <a:pathLst>
              <a:path w="153" h="55">
                <a:moveTo>
                  <a:pt x="74" y="16"/>
                </a:moveTo>
                <a:lnTo>
                  <a:pt x="70" y="23"/>
                </a:lnTo>
                <a:lnTo>
                  <a:pt x="83" y="28"/>
                </a:lnTo>
                <a:lnTo>
                  <a:pt x="137" y="9"/>
                </a:lnTo>
                <a:lnTo>
                  <a:pt x="137" y="9"/>
                </a:lnTo>
                <a:lnTo>
                  <a:pt x="144" y="14"/>
                </a:lnTo>
                <a:lnTo>
                  <a:pt x="153" y="21"/>
                </a:lnTo>
                <a:lnTo>
                  <a:pt x="153" y="21"/>
                </a:lnTo>
                <a:lnTo>
                  <a:pt x="151" y="25"/>
                </a:lnTo>
                <a:lnTo>
                  <a:pt x="148" y="30"/>
                </a:lnTo>
                <a:lnTo>
                  <a:pt x="116" y="37"/>
                </a:lnTo>
                <a:lnTo>
                  <a:pt x="116" y="37"/>
                </a:lnTo>
                <a:lnTo>
                  <a:pt x="104" y="32"/>
                </a:lnTo>
                <a:lnTo>
                  <a:pt x="95" y="32"/>
                </a:lnTo>
                <a:lnTo>
                  <a:pt x="95" y="32"/>
                </a:lnTo>
                <a:lnTo>
                  <a:pt x="79" y="42"/>
                </a:lnTo>
                <a:lnTo>
                  <a:pt x="70" y="46"/>
                </a:lnTo>
                <a:lnTo>
                  <a:pt x="60" y="46"/>
                </a:lnTo>
                <a:lnTo>
                  <a:pt x="37" y="55"/>
                </a:lnTo>
                <a:lnTo>
                  <a:pt x="37" y="55"/>
                </a:lnTo>
                <a:lnTo>
                  <a:pt x="5" y="53"/>
                </a:lnTo>
                <a:lnTo>
                  <a:pt x="5" y="53"/>
                </a:lnTo>
                <a:lnTo>
                  <a:pt x="2" y="49"/>
                </a:lnTo>
                <a:lnTo>
                  <a:pt x="0" y="44"/>
                </a:lnTo>
                <a:lnTo>
                  <a:pt x="0" y="44"/>
                </a:lnTo>
                <a:lnTo>
                  <a:pt x="9" y="37"/>
                </a:lnTo>
                <a:lnTo>
                  <a:pt x="14" y="35"/>
                </a:lnTo>
                <a:lnTo>
                  <a:pt x="19" y="32"/>
                </a:lnTo>
                <a:lnTo>
                  <a:pt x="49" y="28"/>
                </a:lnTo>
                <a:lnTo>
                  <a:pt x="49" y="28"/>
                </a:lnTo>
                <a:lnTo>
                  <a:pt x="58" y="14"/>
                </a:lnTo>
                <a:lnTo>
                  <a:pt x="58" y="14"/>
                </a:lnTo>
                <a:lnTo>
                  <a:pt x="58" y="7"/>
                </a:lnTo>
                <a:lnTo>
                  <a:pt x="58" y="0"/>
                </a:lnTo>
                <a:lnTo>
                  <a:pt x="58" y="0"/>
                </a:lnTo>
                <a:lnTo>
                  <a:pt x="63" y="0"/>
                </a:lnTo>
                <a:lnTo>
                  <a:pt x="65" y="0"/>
                </a:lnTo>
                <a:lnTo>
                  <a:pt x="70" y="5"/>
                </a:lnTo>
                <a:lnTo>
                  <a:pt x="72" y="9"/>
                </a:lnTo>
                <a:lnTo>
                  <a:pt x="74" y="16"/>
                </a:lnTo>
                <a:lnTo>
                  <a:pt x="74" y="16"/>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41" name="Freeform 1057"/>
          <p:cNvSpPr>
            <a:spLocks/>
          </p:cNvSpPr>
          <p:nvPr userDrawn="1"/>
        </p:nvSpPr>
        <p:spPr bwMode="auto">
          <a:xfrm>
            <a:off x="2219325" y="1731963"/>
            <a:ext cx="39688" cy="25400"/>
          </a:xfrm>
          <a:custGeom>
            <a:avLst/>
            <a:gdLst/>
            <a:ahLst/>
            <a:cxnLst>
              <a:cxn ang="0">
                <a:pos x="25" y="16"/>
              </a:cxn>
              <a:cxn ang="0">
                <a:pos x="14" y="16"/>
              </a:cxn>
              <a:cxn ang="0">
                <a:pos x="0" y="3"/>
              </a:cxn>
              <a:cxn ang="0">
                <a:pos x="2" y="0"/>
              </a:cxn>
              <a:cxn ang="0">
                <a:pos x="2" y="0"/>
              </a:cxn>
              <a:cxn ang="0">
                <a:pos x="25" y="16"/>
              </a:cxn>
              <a:cxn ang="0">
                <a:pos x="25" y="16"/>
              </a:cxn>
            </a:cxnLst>
            <a:rect l="0" t="0" r="r" b="b"/>
            <a:pathLst>
              <a:path w="25" h="16">
                <a:moveTo>
                  <a:pt x="25" y="16"/>
                </a:moveTo>
                <a:lnTo>
                  <a:pt x="14" y="16"/>
                </a:lnTo>
                <a:lnTo>
                  <a:pt x="0" y="3"/>
                </a:lnTo>
                <a:lnTo>
                  <a:pt x="2" y="0"/>
                </a:lnTo>
                <a:lnTo>
                  <a:pt x="2" y="0"/>
                </a:lnTo>
                <a:lnTo>
                  <a:pt x="25" y="16"/>
                </a:lnTo>
                <a:lnTo>
                  <a:pt x="25" y="16"/>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42" name="Freeform 1058"/>
          <p:cNvSpPr>
            <a:spLocks/>
          </p:cNvSpPr>
          <p:nvPr userDrawn="1"/>
        </p:nvSpPr>
        <p:spPr bwMode="auto">
          <a:xfrm>
            <a:off x="1641475" y="1731963"/>
            <a:ext cx="231775" cy="80962"/>
          </a:xfrm>
          <a:custGeom>
            <a:avLst/>
            <a:gdLst/>
            <a:ahLst/>
            <a:cxnLst>
              <a:cxn ang="0">
                <a:pos x="68" y="14"/>
              </a:cxn>
              <a:cxn ang="0">
                <a:pos x="68" y="14"/>
              </a:cxn>
              <a:cxn ang="0">
                <a:pos x="65" y="19"/>
              </a:cxn>
              <a:cxn ang="0">
                <a:pos x="63" y="21"/>
              </a:cxn>
              <a:cxn ang="0">
                <a:pos x="65" y="26"/>
              </a:cxn>
              <a:cxn ang="0">
                <a:pos x="84" y="28"/>
              </a:cxn>
              <a:cxn ang="0">
                <a:pos x="84" y="28"/>
              </a:cxn>
              <a:cxn ang="0">
                <a:pos x="135" y="12"/>
              </a:cxn>
              <a:cxn ang="0">
                <a:pos x="146" y="19"/>
              </a:cxn>
              <a:cxn ang="0">
                <a:pos x="146" y="19"/>
              </a:cxn>
              <a:cxn ang="0">
                <a:pos x="144" y="23"/>
              </a:cxn>
              <a:cxn ang="0">
                <a:pos x="142" y="26"/>
              </a:cxn>
              <a:cxn ang="0">
                <a:pos x="114" y="30"/>
              </a:cxn>
              <a:cxn ang="0">
                <a:pos x="95" y="26"/>
              </a:cxn>
              <a:cxn ang="0">
                <a:pos x="95" y="26"/>
              </a:cxn>
              <a:cxn ang="0">
                <a:pos x="86" y="30"/>
              </a:cxn>
              <a:cxn ang="0">
                <a:pos x="77" y="37"/>
              </a:cxn>
              <a:cxn ang="0">
                <a:pos x="68" y="42"/>
              </a:cxn>
              <a:cxn ang="0">
                <a:pos x="61" y="42"/>
              </a:cxn>
              <a:cxn ang="0">
                <a:pos x="56" y="42"/>
              </a:cxn>
              <a:cxn ang="0">
                <a:pos x="35" y="51"/>
              </a:cxn>
              <a:cxn ang="0">
                <a:pos x="5" y="49"/>
              </a:cxn>
              <a:cxn ang="0">
                <a:pos x="0" y="44"/>
              </a:cxn>
              <a:cxn ang="0">
                <a:pos x="0" y="44"/>
              </a:cxn>
              <a:cxn ang="0">
                <a:pos x="5" y="40"/>
              </a:cxn>
              <a:cxn ang="0">
                <a:pos x="12" y="35"/>
              </a:cxn>
              <a:cxn ang="0">
                <a:pos x="24" y="33"/>
              </a:cxn>
              <a:cxn ang="0">
                <a:pos x="35" y="30"/>
              </a:cxn>
              <a:cxn ang="0">
                <a:pos x="49" y="28"/>
              </a:cxn>
              <a:cxn ang="0">
                <a:pos x="58" y="14"/>
              </a:cxn>
              <a:cxn ang="0">
                <a:pos x="61" y="0"/>
              </a:cxn>
              <a:cxn ang="0">
                <a:pos x="61" y="0"/>
              </a:cxn>
              <a:cxn ang="0">
                <a:pos x="68" y="14"/>
              </a:cxn>
            </a:cxnLst>
            <a:rect l="0" t="0" r="r" b="b"/>
            <a:pathLst>
              <a:path w="146" h="51">
                <a:moveTo>
                  <a:pt x="68" y="14"/>
                </a:moveTo>
                <a:lnTo>
                  <a:pt x="68" y="14"/>
                </a:lnTo>
                <a:lnTo>
                  <a:pt x="65" y="19"/>
                </a:lnTo>
                <a:lnTo>
                  <a:pt x="63" y="21"/>
                </a:lnTo>
                <a:lnTo>
                  <a:pt x="65" y="26"/>
                </a:lnTo>
                <a:lnTo>
                  <a:pt x="84" y="28"/>
                </a:lnTo>
                <a:lnTo>
                  <a:pt x="84" y="28"/>
                </a:lnTo>
                <a:lnTo>
                  <a:pt x="135" y="12"/>
                </a:lnTo>
                <a:lnTo>
                  <a:pt x="146" y="19"/>
                </a:lnTo>
                <a:lnTo>
                  <a:pt x="146" y="19"/>
                </a:lnTo>
                <a:lnTo>
                  <a:pt x="144" y="23"/>
                </a:lnTo>
                <a:lnTo>
                  <a:pt x="142" y="26"/>
                </a:lnTo>
                <a:lnTo>
                  <a:pt x="114" y="30"/>
                </a:lnTo>
                <a:lnTo>
                  <a:pt x="95" y="26"/>
                </a:lnTo>
                <a:lnTo>
                  <a:pt x="95" y="26"/>
                </a:lnTo>
                <a:lnTo>
                  <a:pt x="86" y="30"/>
                </a:lnTo>
                <a:lnTo>
                  <a:pt x="77" y="37"/>
                </a:lnTo>
                <a:lnTo>
                  <a:pt x="68" y="42"/>
                </a:lnTo>
                <a:lnTo>
                  <a:pt x="61" y="42"/>
                </a:lnTo>
                <a:lnTo>
                  <a:pt x="56" y="42"/>
                </a:lnTo>
                <a:lnTo>
                  <a:pt x="35" y="51"/>
                </a:lnTo>
                <a:lnTo>
                  <a:pt x="5" y="49"/>
                </a:lnTo>
                <a:lnTo>
                  <a:pt x="0" y="44"/>
                </a:lnTo>
                <a:lnTo>
                  <a:pt x="0" y="44"/>
                </a:lnTo>
                <a:lnTo>
                  <a:pt x="5" y="40"/>
                </a:lnTo>
                <a:lnTo>
                  <a:pt x="12" y="35"/>
                </a:lnTo>
                <a:lnTo>
                  <a:pt x="24" y="33"/>
                </a:lnTo>
                <a:lnTo>
                  <a:pt x="35" y="30"/>
                </a:lnTo>
                <a:lnTo>
                  <a:pt x="49" y="28"/>
                </a:lnTo>
                <a:lnTo>
                  <a:pt x="58" y="14"/>
                </a:lnTo>
                <a:lnTo>
                  <a:pt x="61" y="0"/>
                </a:lnTo>
                <a:lnTo>
                  <a:pt x="61" y="0"/>
                </a:lnTo>
                <a:lnTo>
                  <a:pt x="68" y="1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43" name="Freeform 1059"/>
          <p:cNvSpPr>
            <a:spLocks/>
          </p:cNvSpPr>
          <p:nvPr userDrawn="1"/>
        </p:nvSpPr>
        <p:spPr bwMode="auto">
          <a:xfrm>
            <a:off x="3883025" y="1739900"/>
            <a:ext cx="223838" cy="109538"/>
          </a:xfrm>
          <a:custGeom>
            <a:avLst/>
            <a:gdLst/>
            <a:ahLst/>
            <a:cxnLst>
              <a:cxn ang="0">
                <a:pos x="141" y="14"/>
              </a:cxn>
              <a:cxn ang="0">
                <a:pos x="141" y="14"/>
              </a:cxn>
              <a:cxn ang="0">
                <a:pos x="139" y="25"/>
              </a:cxn>
              <a:cxn ang="0">
                <a:pos x="137" y="30"/>
              </a:cxn>
              <a:cxn ang="0">
                <a:pos x="137" y="37"/>
              </a:cxn>
              <a:cxn ang="0">
                <a:pos x="118" y="55"/>
              </a:cxn>
              <a:cxn ang="0">
                <a:pos x="49" y="69"/>
              </a:cxn>
              <a:cxn ang="0">
                <a:pos x="9" y="65"/>
              </a:cxn>
              <a:cxn ang="0">
                <a:pos x="9" y="65"/>
              </a:cxn>
              <a:cxn ang="0">
                <a:pos x="9" y="51"/>
              </a:cxn>
              <a:cxn ang="0">
                <a:pos x="7" y="46"/>
              </a:cxn>
              <a:cxn ang="0">
                <a:pos x="2" y="42"/>
              </a:cxn>
              <a:cxn ang="0">
                <a:pos x="2" y="42"/>
              </a:cxn>
              <a:cxn ang="0">
                <a:pos x="5" y="37"/>
              </a:cxn>
              <a:cxn ang="0">
                <a:pos x="7" y="35"/>
              </a:cxn>
              <a:cxn ang="0">
                <a:pos x="7" y="30"/>
              </a:cxn>
              <a:cxn ang="0">
                <a:pos x="7" y="30"/>
              </a:cxn>
              <a:cxn ang="0">
                <a:pos x="2" y="28"/>
              </a:cxn>
              <a:cxn ang="0">
                <a:pos x="0" y="25"/>
              </a:cxn>
              <a:cxn ang="0">
                <a:pos x="0" y="23"/>
              </a:cxn>
              <a:cxn ang="0">
                <a:pos x="0" y="23"/>
              </a:cxn>
              <a:cxn ang="0">
                <a:pos x="5" y="21"/>
              </a:cxn>
              <a:cxn ang="0">
                <a:pos x="9" y="18"/>
              </a:cxn>
              <a:cxn ang="0">
                <a:pos x="9" y="18"/>
              </a:cxn>
              <a:cxn ang="0">
                <a:pos x="19" y="9"/>
              </a:cxn>
              <a:cxn ang="0">
                <a:pos x="23" y="2"/>
              </a:cxn>
              <a:cxn ang="0">
                <a:pos x="28" y="0"/>
              </a:cxn>
              <a:cxn ang="0">
                <a:pos x="37" y="9"/>
              </a:cxn>
              <a:cxn ang="0">
                <a:pos x="37" y="9"/>
              </a:cxn>
              <a:cxn ang="0">
                <a:pos x="32" y="14"/>
              </a:cxn>
              <a:cxn ang="0">
                <a:pos x="32" y="16"/>
              </a:cxn>
              <a:cxn ang="0">
                <a:pos x="35" y="18"/>
              </a:cxn>
              <a:cxn ang="0">
                <a:pos x="35" y="18"/>
              </a:cxn>
              <a:cxn ang="0">
                <a:pos x="39" y="21"/>
              </a:cxn>
              <a:cxn ang="0">
                <a:pos x="42" y="23"/>
              </a:cxn>
              <a:cxn ang="0">
                <a:pos x="63" y="4"/>
              </a:cxn>
              <a:cxn ang="0">
                <a:pos x="76" y="16"/>
              </a:cxn>
              <a:cxn ang="0">
                <a:pos x="97" y="7"/>
              </a:cxn>
              <a:cxn ang="0">
                <a:pos x="97" y="7"/>
              </a:cxn>
              <a:cxn ang="0">
                <a:pos x="104" y="9"/>
              </a:cxn>
              <a:cxn ang="0">
                <a:pos x="111" y="7"/>
              </a:cxn>
              <a:cxn ang="0">
                <a:pos x="125" y="0"/>
              </a:cxn>
              <a:cxn ang="0">
                <a:pos x="141" y="14"/>
              </a:cxn>
            </a:cxnLst>
            <a:rect l="0" t="0" r="r" b="b"/>
            <a:pathLst>
              <a:path w="141" h="69">
                <a:moveTo>
                  <a:pt x="141" y="14"/>
                </a:moveTo>
                <a:lnTo>
                  <a:pt x="141" y="14"/>
                </a:lnTo>
                <a:lnTo>
                  <a:pt x="139" y="25"/>
                </a:lnTo>
                <a:lnTo>
                  <a:pt x="137" y="30"/>
                </a:lnTo>
                <a:lnTo>
                  <a:pt x="137" y="37"/>
                </a:lnTo>
                <a:lnTo>
                  <a:pt x="118" y="55"/>
                </a:lnTo>
                <a:lnTo>
                  <a:pt x="49" y="69"/>
                </a:lnTo>
                <a:lnTo>
                  <a:pt x="9" y="65"/>
                </a:lnTo>
                <a:lnTo>
                  <a:pt x="9" y="65"/>
                </a:lnTo>
                <a:lnTo>
                  <a:pt x="9" y="51"/>
                </a:lnTo>
                <a:lnTo>
                  <a:pt x="7" y="46"/>
                </a:lnTo>
                <a:lnTo>
                  <a:pt x="2" y="42"/>
                </a:lnTo>
                <a:lnTo>
                  <a:pt x="2" y="42"/>
                </a:lnTo>
                <a:lnTo>
                  <a:pt x="5" y="37"/>
                </a:lnTo>
                <a:lnTo>
                  <a:pt x="7" y="35"/>
                </a:lnTo>
                <a:lnTo>
                  <a:pt x="7" y="30"/>
                </a:lnTo>
                <a:lnTo>
                  <a:pt x="7" y="30"/>
                </a:lnTo>
                <a:lnTo>
                  <a:pt x="2" y="28"/>
                </a:lnTo>
                <a:lnTo>
                  <a:pt x="0" y="25"/>
                </a:lnTo>
                <a:lnTo>
                  <a:pt x="0" y="23"/>
                </a:lnTo>
                <a:lnTo>
                  <a:pt x="0" y="23"/>
                </a:lnTo>
                <a:lnTo>
                  <a:pt x="5" y="21"/>
                </a:lnTo>
                <a:lnTo>
                  <a:pt x="9" y="18"/>
                </a:lnTo>
                <a:lnTo>
                  <a:pt x="9" y="18"/>
                </a:lnTo>
                <a:lnTo>
                  <a:pt x="19" y="9"/>
                </a:lnTo>
                <a:lnTo>
                  <a:pt x="23" y="2"/>
                </a:lnTo>
                <a:lnTo>
                  <a:pt x="28" y="0"/>
                </a:lnTo>
                <a:lnTo>
                  <a:pt x="37" y="9"/>
                </a:lnTo>
                <a:lnTo>
                  <a:pt x="37" y="9"/>
                </a:lnTo>
                <a:lnTo>
                  <a:pt x="32" y="14"/>
                </a:lnTo>
                <a:lnTo>
                  <a:pt x="32" y="16"/>
                </a:lnTo>
                <a:lnTo>
                  <a:pt x="35" y="18"/>
                </a:lnTo>
                <a:lnTo>
                  <a:pt x="35" y="18"/>
                </a:lnTo>
                <a:lnTo>
                  <a:pt x="39" y="21"/>
                </a:lnTo>
                <a:lnTo>
                  <a:pt x="42" y="23"/>
                </a:lnTo>
                <a:lnTo>
                  <a:pt x="63" y="4"/>
                </a:lnTo>
                <a:lnTo>
                  <a:pt x="76" y="16"/>
                </a:lnTo>
                <a:lnTo>
                  <a:pt x="97" y="7"/>
                </a:lnTo>
                <a:lnTo>
                  <a:pt x="97" y="7"/>
                </a:lnTo>
                <a:lnTo>
                  <a:pt x="104" y="9"/>
                </a:lnTo>
                <a:lnTo>
                  <a:pt x="111" y="7"/>
                </a:lnTo>
                <a:lnTo>
                  <a:pt x="125" y="0"/>
                </a:lnTo>
                <a:lnTo>
                  <a:pt x="141" y="1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44" name="Freeform 1060"/>
          <p:cNvSpPr>
            <a:spLocks/>
          </p:cNvSpPr>
          <p:nvPr userDrawn="1"/>
        </p:nvSpPr>
        <p:spPr bwMode="auto">
          <a:xfrm>
            <a:off x="2454275" y="1801813"/>
            <a:ext cx="25400" cy="11112"/>
          </a:xfrm>
          <a:custGeom>
            <a:avLst/>
            <a:gdLst/>
            <a:ahLst/>
            <a:cxnLst>
              <a:cxn ang="0">
                <a:pos x="16" y="3"/>
              </a:cxn>
              <a:cxn ang="0">
                <a:pos x="16" y="3"/>
              </a:cxn>
              <a:cxn ang="0">
                <a:pos x="9" y="7"/>
              </a:cxn>
              <a:cxn ang="0">
                <a:pos x="5" y="7"/>
              </a:cxn>
              <a:cxn ang="0">
                <a:pos x="0" y="7"/>
              </a:cxn>
              <a:cxn ang="0">
                <a:pos x="11" y="0"/>
              </a:cxn>
              <a:cxn ang="0">
                <a:pos x="11" y="0"/>
              </a:cxn>
              <a:cxn ang="0">
                <a:pos x="16" y="3"/>
              </a:cxn>
              <a:cxn ang="0">
                <a:pos x="16" y="3"/>
              </a:cxn>
            </a:cxnLst>
            <a:rect l="0" t="0" r="r" b="b"/>
            <a:pathLst>
              <a:path w="16" h="7">
                <a:moveTo>
                  <a:pt x="16" y="3"/>
                </a:moveTo>
                <a:lnTo>
                  <a:pt x="16" y="3"/>
                </a:lnTo>
                <a:lnTo>
                  <a:pt x="9" y="7"/>
                </a:lnTo>
                <a:lnTo>
                  <a:pt x="5" y="7"/>
                </a:lnTo>
                <a:lnTo>
                  <a:pt x="0" y="7"/>
                </a:lnTo>
                <a:lnTo>
                  <a:pt x="11" y="0"/>
                </a:lnTo>
                <a:lnTo>
                  <a:pt x="11" y="0"/>
                </a:lnTo>
                <a:lnTo>
                  <a:pt x="16" y="3"/>
                </a:lnTo>
                <a:lnTo>
                  <a:pt x="16" y="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45" name="Freeform 1061"/>
          <p:cNvSpPr>
            <a:spLocks/>
          </p:cNvSpPr>
          <p:nvPr userDrawn="1"/>
        </p:nvSpPr>
        <p:spPr bwMode="auto">
          <a:xfrm>
            <a:off x="1106488" y="1820863"/>
            <a:ext cx="84137" cy="212725"/>
          </a:xfrm>
          <a:custGeom>
            <a:avLst/>
            <a:gdLst/>
            <a:ahLst/>
            <a:cxnLst>
              <a:cxn ang="0">
                <a:pos x="53" y="11"/>
              </a:cxn>
              <a:cxn ang="0">
                <a:pos x="53" y="23"/>
              </a:cxn>
              <a:cxn ang="0">
                <a:pos x="39" y="62"/>
              </a:cxn>
              <a:cxn ang="0">
                <a:pos x="48" y="74"/>
              </a:cxn>
              <a:cxn ang="0">
                <a:pos x="41" y="99"/>
              </a:cxn>
              <a:cxn ang="0">
                <a:pos x="0" y="134"/>
              </a:cxn>
              <a:cxn ang="0">
                <a:pos x="0" y="134"/>
              </a:cxn>
              <a:cxn ang="0">
                <a:pos x="4" y="115"/>
              </a:cxn>
              <a:cxn ang="0">
                <a:pos x="4" y="115"/>
              </a:cxn>
              <a:cxn ang="0">
                <a:pos x="0" y="111"/>
              </a:cxn>
              <a:cxn ang="0">
                <a:pos x="20" y="85"/>
              </a:cxn>
              <a:cxn ang="0">
                <a:pos x="20" y="85"/>
              </a:cxn>
              <a:cxn ang="0">
                <a:pos x="18" y="83"/>
              </a:cxn>
              <a:cxn ang="0">
                <a:pos x="16" y="81"/>
              </a:cxn>
              <a:cxn ang="0">
                <a:pos x="13" y="76"/>
              </a:cxn>
              <a:cxn ang="0">
                <a:pos x="16" y="74"/>
              </a:cxn>
              <a:cxn ang="0">
                <a:pos x="30" y="44"/>
              </a:cxn>
              <a:cxn ang="0">
                <a:pos x="32" y="18"/>
              </a:cxn>
              <a:cxn ang="0">
                <a:pos x="39" y="0"/>
              </a:cxn>
              <a:cxn ang="0">
                <a:pos x="39" y="0"/>
              </a:cxn>
              <a:cxn ang="0">
                <a:pos x="46" y="0"/>
              </a:cxn>
              <a:cxn ang="0">
                <a:pos x="48" y="2"/>
              </a:cxn>
              <a:cxn ang="0">
                <a:pos x="50" y="7"/>
              </a:cxn>
              <a:cxn ang="0">
                <a:pos x="53" y="11"/>
              </a:cxn>
              <a:cxn ang="0">
                <a:pos x="53" y="11"/>
              </a:cxn>
            </a:cxnLst>
            <a:rect l="0" t="0" r="r" b="b"/>
            <a:pathLst>
              <a:path w="53" h="134">
                <a:moveTo>
                  <a:pt x="53" y="11"/>
                </a:moveTo>
                <a:lnTo>
                  <a:pt x="53" y="23"/>
                </a:lnTo>
                <a:lnTo>
                  <a:pt x="39" y="62"/>
                </a:lnTo>
                <a:lnTo>
                  <a:pt x="48" y="74"/>
                </a:lnTo>
                <a:lnTo>
                  <a:pt x="41" y="99"/>
                </a:lnTo>
                <a:lnTo>
                  <a:pt x="0" y="134"/>
                </a:lnTo>
                <a:lnTo>
                  <a:pt x="0" y="134"/>
                </a:lnTo>
                <a:lnTo>
                  <a:pt x="4" y="115"/>
                </a:lnTo>
                <a:lnTo>
                  <a:pt x="4" y="115"/>
                </a:lnTo>
                <a:lnTo>
                  <a:pt x="0" y="111"/>
                </a:lnTo>
                <a:lnTo>
                  <a:pt x="20" y="85"/>
                </a:lnTo>
                <a:lnTo>
                  <a:pt x="20" y="85"/>
                </a:lnTo>
                <a:lnTo>
                  <a:pt x="18" y="83"/>
                </a:lnTo>
                <a:lnTo>
                  <a:pt x="16" y="81"/>
                </a:lnTo>
                <a:lnTo>
                  <a:pt x="13" y="76"/>
                </a:lnTo>
                <a:lnTo>
                  <a:pt x="16" y="74"/>
                </a:lnTo>
                <a:lnTo>
                  <a:pt x="30" y="44"/>
                </a:lnTo>
                <a:lnTo>
                  <a:pt x="32" y="18"/>
                </a:lnTo>
                <a:lnTo>
                  <a:pt x="39" y="0"/>
                </a:lnTo>
                <a:lnTo>
                  <a:pt x="39" y="0"/>
                </a:lnTo>
                <a:lnTo>
                  <a:pt x="46" y="0"/>
                </a:lnTo>
                <a:lnTo>
                  <a:pt x="48" y="2"/>
                </a:lnTo>
                <a:lnTo>
                  <a:pt x="50" y="7"/>
                </a:lnTo>
                <a:lnTo>
                  <a:pt x="53" y="11"/>
                </a:lnTo>
                <a:lnTo>
                  <a:pt x="53" y="11"/>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46" name="Freeform 1062"/>
          <p:cNvSpPr>
            <a:spLocks/>
          </p:cNvSpPr>
          <p:nvPr userDrawn="1"/>
        </p:nvSpPr>
        <p:spPr bwMode="auto">
          <a:xfrm>
            <a:off x="712788" y="1824038"/>
            <a:ext cx="14287" cy="14287"/>
          </a:xfrm>
          <a:custGeom>
            <a:avLst/>
            <a:gdLst/>
            <a:ahLst/>
            <a:cxnLst>
              <a:cxn ang="0">
                <a:pos x="0" y="9"/>
              </a:cxn>
              <a:cxn ang="0">
                <a:pos x="0" y="9"/>
              </a:cxn>
              <a:cxn ang="0">
                <a:pos x="5" y="2"/>
              </a:cxn>
              <a:cxn ang="0">
                <a:pos x="7" y="0"/>
              </a:cxn>
              <a:cxn ang="0">
                <a:pos x="9" y="0"/>
              </a:cxn>
              <a:cxn ang="0">
                <a:pos x="0" y="9"/>
              </a:cxn>
            </a:cxnLst>
            <a:rect l="0" t="0" r="r" b="b"/>
            <a:pathLst>
              <a:path w="9" h="9">
                <a:moveTo>
                  <a:pt x="0" y="9"/>
                </a:moveTo>
                <a:lnTo>
                  <a:pt x="0" y="9"/>
                </a:lnTo>
                <a:lnTo>
                  <a:pt x="5" y="2"/>
                </a:lnTo>
                <a:lnTo>
                  <a:pt x="7" y="0"/>
                </a:lnTo>
                <a:lnTo>
                  <a:pt x="9" y="0"/>
                </a:lnTo>
                <a:lnTo>
                  <a:pt x="0" y="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47" name="Freeform 1063"/>
          <p:cNvSpPr>
            <a:spLocks/>
          </p:cNvSpPr>
          <p:nvPr userDrawn="1"/>
        </p:nvSpPr>
        <p:spPr bwMode="auto">
          <a:xfrm>
            <a:off x="2482850" y="1838325"/>
            <a:ext cx="22225" cy="33338"/>
          </a:xfrm>
          <a:custGeom>
            <a:avLst/>
            <a:gdLst/>
            <a:ahLst/>
            <a:cxnLst>
              <a:cxn ang="0">
                <a:pos x="14" y="10"/>
              </a:cxn>
              <a:cxn ang="0">
                <a:pos x="5" y="21"/>
              </a:cxn>
              <a:cxn ang="0">
                <a:pos x="0" y="14"/>
              </a:cxn>
              <a:cxn ang="0">
                <a:pos x="0" y="14"/>
              </a:cxn>
              <a:cxn ang="0">
                <a:pos x="3" y="7"/>
              </a:cxn>
              <a:cxn ang="0">
                <a:pos x="5" y="5"/>
              </a:cxn>
              <a:cxn ang="0">
                <a:pos x="10" y="0"/>
              </a:cxn>
              <a:cxn ang="0">
                <a:pos x="10" y="0"/>
              </a:cxn>
              <a:cxn ang="0">
                <a:pos x="14" y="5"/>
              </a:cxn>
              <a:cxn ang="0">
                <a:pos x="14" y="7"/>
              </a:cxn>
              <a:cxn ang="0">
                <a:pos x="14" y="10"/>
              </a:cxn>
              <a:cxn ang="0">
                <a:pos x="14" y="10"/>
              </a:cxn>
            </a:cxnLst>
            <a:rect l="0" t="0" r="r" b="b"/>
            <a:pathLst>
              <a:path w="14" h="21">
                <a:moveTo>
                  <a:pt x="14" y="10"/>
                </a:moveTo>
                <a:lnTo>
                  <a:pt x="5" y="21"/>
                </a:lnTo>
                <a:lnTo>
                  <a:pt x="0" y="14"/>
                </a:lnTo>
                <a:lnTo>
                  <a:pt x="0" y="14"/>
                </a:lnTo>
                <a:lnTo>
                  <a:pt x="3" y="7"/>
                </a:lnTo>
                <a:lnTo>
                  <a:pt x="5" y="5"/>
                </a:lnTo>
                <a:lnTo>
                  <a:pt x="10" y="0"/>
                </a:lnTo>
                <a:lnTo>
                  <a:pt x="10" y="0"/>
                </a:lnTo>
                <a:lnTo>
                  <a:pt x="14" y="5"/>
                </a:lnTo>
                <a:lnTo>
                  <a:pt x="14" y="7"/>
                </a:lnTo>
                <a:lnTo>
                  <a:pt x="14" y="10"/>
                </a:lnTo>
                <a:lnTo>
                  <a:pt x="14" y="1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48" name="Freeform 1064"/>
          <p:cNvSpPr>
            <a:spLocks/>
          </p:cNvSpPr>
          <p:nvPr userDrawn="1"/>
        </p:nvSpPr>
        <p:spPr bwMode="auto">
          <a:xfrm>
            <a:off x="1112838" y="1871663"/>
            <a:ext cx="4762" cy="3175"/>
          </a:xfrm>
          <a:custGeom>
            <a:avLst/>
            <a:gdLst/>
            <a:ahLst/>
            <a:cxnLst>
              <a:cxn ang="0">
                <a:pos x="3" y="2"/>
              </a:cxn>
              <a:cxn ang="0">
                <a:pos x="3" y="2"/>
              </a:cxn>
              <a:cxn ang="0">
                <a:pos x="3" y="2"/>
              </a:cxn>
              <a:cxn ang="0">
                <a:pos x="0" y="0"/>
              </a:cxn>
              <a:cxn ang="0">
                <a:pos x="0" y="0"/>
              </a:cxn>
              <a:cxn ang="0">
                <a:pos x="3" y="0"/>
              </a:cxn>
              <a:cxn ang="0">
                <a:pos x="3" y="0"/>
              </a:cxn>
              <a:cxn ang="0">
                <a:pos x="3" y="0"/>
              </a:cxn>
              <a:cxn ang="0">
                <a:pos x="3" y="2"/>
              </a:cxn>
              <a:cxn ang="0">
                <a:pos x="3" y="2"/>
              </a:cxn>
            </a:cxnLst>
            <a:rect l="0" t="0" r="r" b="b"/>
            <a:pathLst>
              <a:path w="3" h="2">
                <a:moveTo>
                  <a:pt x="3" y="2"/>
                </a:moveTo>
                <a:lnTo>
                  <a:pt x="3" y="2"/>
                </a:lnTo>
                <a:lnTo>
                  <a:pt x="3" y="2"/>
                </a:lnTo>
                <a:lnTo>
                  <a:pt x="0" y="0"/>
                </a:lnTo>
                <a:lnTo>
                  <a:pt x="0" y="0"/>
                </a:lnTo>
                <a:lnTo>
                  <a:pt x="3" y="0"/>
                </a:lnTo>
                <a:lnTo>
                  <a:pt x="3" y="0"/>
                </a:lnTo>
                <a:lnTo>
                  <a:pt x="3" y="0"/>
                </a:lnTo>
                <a:lnTo>
                  <a:pt x="3" y="2"/>
                </a:lnTo>
                <a:lnTo>
                  <a:pt x="3"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49" name="Freeform 1065"/>
          <p:cNvSpPr>
            <a:spLocks/>
          </p:cNvSpPr>
          <p:nvPr userDrawn="1"/>
        </p:nvSpPr>
        <p:spPr bwMode="auto">
          <a:xfrm>
            <a:off x="5253038" y="1879600"/>
            <a:ext cx="47625" cy="58738"/>
          </a:xfrm>
          <a:custGeom>
            <a:avLst/>
            <a:gdLst/>
            <a:ahLst/>
            <a:cxnLst>
              <a:cxn ang="0">
                <a:pos x="21" y="0"/>
              </a:cxn>
              <a:cxn ang="0">
                <a:pos x="30" y="28"/>
              </a:cxn>
              <a:cxn ang="0">
                <a:pos x="30" y="28"/>
              </a:cxn>
              <a:cxn ang="0">
                <a:pos x="28" y="37"/>
              </a:cxn>
              <a:cxn ang="0">
                <a:pos x="16" y="37"/>
              </a:cxn>
              <a:cxn ang="0">
                <a:pos x="0" y="21"/>
              </a:cxn>
              <a:cxn ang="0">
                <a:pos x="0" y="21"/>
              </a:cxn>
              <a:cxn ang="0">
                <a:pos x="10" y="0"/>
              </a:cxn>
              <a:cxn ang="0">
                <a:pos x="10" y="0"/>
              </a:cxn>
              <a:cxn ang="0">
                <a:pos x="14" y="0"/>
              </a:cxn>
              <a:cxn ang="0">
                <a:pos x="21" y="0"/>
              </a:cxn>
              <a:cxn ang="0">
                <a:pos x="21" y="0"/>
              </a:cxn>
            </a:cxnLst>
            <a:rect l="0" t="0" r="r" b="b"/>
            <a:pathLst>
              <a:path w="30" h="37">
                <a:moveTo>
                  <a:pt x="21" y="0"/>
                </a:moveTo>
                <a:lnTo>
                  <a:pt x="30" y="28"/>
                </a:lnTo>
                <a:lnTo>
                  <a:pt x="30" y="28"/>
                </a:lnTo>
                <a:lnTo>
                  <a:pt x="28" y="37"/>
                </a:lnTo>
                <a:lnTo>
                  <a:pt x="16" y="37"/>
                </a:lnTo>
                <a:lnTo>
                  <a:pt x="0" y="21"/>
                </a:lnTo>
                <a:lnTo>
                  <a:pt x="0" y="21"/>
                </a:lnTo>
                <a:lnTo>
                  <a:pt x="10" y="0"/>
                </a:lnTo>
                <a:lnTo>
                  <a:pt x="10" y="0"/>
                </a:lnTo>
                <a:lnTo>
                  <a:pt x="14" y="0"/>
                </a:lnTo>
                <a:lnTo>
                  <a:pt x="21" y="0"/>
                </a:lnTo>
                <a:lnTo>
                  <a:pt x="21"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50" name="Freeform 1066"/>
          <p:cNvSpPr>
            <a:spLocks/>
          </p:cNvSpPr>
          <p:nvPr userDrawn="1"/>
        </p:nvSpPr>
        <p:spPr bwMode="auto">
          <a:xfrm>
            <a:off x="5260975" y="1882775"/>
            <a:ext cx="36513" cy="52388"/>
          </a:xfrm>
          <a:custGeom>
            <a:avLst/>
            <a:gdLst/>
            <a:ahLst/>
            <a:cxnLst>
              <a:cxn ang="0">
                <a:pos x="23" y="26"/>
              </a:cxn>
              <a:cxn ang="0">
                <a:pos x="21" y="33"/>
              </a:cxn>
              <a:cxn ang="0">
                <a:pos x="14" y="33"/>
              </a:cxn>
              <a:cxn ang="0">
                <a:pos x="0" y="19"/>
              </a:cxn>
              <a:cxn ang="0">
                <a:pos x="0" y="19"/>
              </a:cxn>
              <a:cxn ang="0">
                <a:pos x="5" y="9"/>
              </a:cxn>
              <a:cxn ang="0">
                <a:pos x="7" y="0"/>
              </a:cxn>
              <a:cxn ang="0">
                <a:pos x="11" y="0"/>
              </a:cxn>
              <a:cxn ang="0">
                <a:pos x="23" y="26"/>
              </a:cxn>
            </a:cxnLst>
            <a:rect l="0" t="0" r="r" b="b"/>
            <a:pathLst>
              <a:path w="23" h="33">
                <a:moveTo>
                  <a:pt x="23" y="26"/>
                </a:moveTo>
                <a:lnTo>
                  <a:pt x="21" y="33"/>
                </a:lnTo>
                <a:lnTo>
                  <a:pt x="14" y="33"/>
                </a:lnTo>
                <a:lnTo>
                  <a:pt x="0" y="19"/>
                </a:lnTo>
                <a:lnTo>
                  <a:pt x="0" y="19"/>
                </a:lnTo>
                <a:lnTo>
                  <a:pt x="5" y="9"/>
                </a:lnTo>
                <a:lnTo>
                  <a:pt x="7" y="0"/>
                </a:lnTo>
                <a:lnTo>
                  <a:pt x="11" y="0"/>
                </a:lnTo>
                <a:lnTo>
                  <a:pt x="23" y="26"/>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51" name="Freeform 1067"/>
          <p:cNvSpPr>
            <a:spLocks/>
          </p:cNvSpPr>
          <p:nvPr userDrawn="1"/>
        </p:nvSpPr>
        <p:spPr bwMode="auto">
          <a:xfrm>
            <a:off x="346075" y="1885950"/>
            <a:ext cx="14288" cy="7938"/>
          </a:xfrm>
          <a:custGeom>
            <a:avLst/>
            <a:gdLst/>
            <a:ahLst/>
            <a:cxnLst>
              <a:cxn ang="0">
                <a:pos x="9" y="3"/>
              </a:cxn>
              <a:cxn ang="0">
                <a:pos x="9" y="3"/>
              </a:cxn>
              <a:cxn ang="0">
                <a:pos x="0" y="5"/>
              </a:cxn>
              <a:cxn ang="0">
                <a:pos x="0" y="3"/>
              </a:cxn>
              <a:cxn ang="0">
                <a:pos x="0" y="3"/>
              </a:cxn>
              <a:cxn ang="0">
                <a:pos x="4" y="3"/>
              </a:cxn>
              <a:cxn ang="0">
                <a:pos x="6" y="0"/>
              </a:cxn>
              <a:cxn ang="0">
                <a:pos x="9" y="3"/>
              </a:cxn>
              <a:cxn ang="0">
                <a:pos x="9" y="3"/>
              </a:cxn>
            </a:cxnLst>
            <a:rect l="0" t="0" r="r" b="b"/>
            <a:pathLst>
              <a:path w="9" h="5">
                <a:moveTo>
                  <a:pt x="9" y="3"/>
                </a:moveTo>
                <a:lnTo>
                  <a:pt x="9" y="3"/>
                </a:lnTo>
                <a:lnTo>
                  <a:pt x="0" y="5"/>
                </a:lnTo>
                <a:lnTo>
                  <a:pt x="0" y="3"/>
                </a:lnTo>
                <a:lnTo>
                  <a:pt x="0" y="3"/>
                </a:lnTo>
                <a:lnTo>
                  <a:pt x="4" y="3"/>
                </a:lnTo>
                <a:lnTo>
                  <a:pt x="6" y="0"/>
                </a:lnTo>
                <a:lnTo>
                  <a:pt x="9" y="3"/>
                </a:lnTo>
                <a:lnTo>
                  <a:pt x="9" y="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52" name="Freeform 1068"/>
          <p:cNvSpPr>
            <a:spLocks/>
          </p:cNvSpPr>
          <p:nvPr userDrawn="1"/>
        </p:nvSpPr>
        <p:spPr bwMode="auto">
          <a:xfrm>
            <a:off x="2747963" y="1897063"/>
            <a:ext cx="22225" cy="15875"/>
          </a:xfrm>
          <a:custGeom>
            <a:avLst/>
            <a:gdLst/>
            <a:ahLst/>
            <a:cxnLst>
              <a:cxn ang="0">
                <a:pos x="14" y="3"/>
              </a:cxn>
              <a:cxn ang="0">
                <a:pos x="14" y="3"/>
              </a:cxn>
              <a:cxn ang="0">
                <a:pos x="2" y="10"/>
              </a:cxn>
              <a:cxn ang="0">
                <a:pos x="2" y="10"/>
              </a:cxn>
              <a:cxn ang="0">
                <a:pos x="0" y="5"/>
              </a:cxn>
              <a:cxn ang="0">
                <a:pos x="0" y="5"/>
              </a:cxn>
              <a:cxn ang="0">
                <a:pos x="7" y="0"/>
              </a:cxn>
              <a:cxn ang="0">
                <a:pos x="9" y="0"/>
              </a:cxn>
              <a:cxn ang="0">
                <a:pos x="14" y="3"/>
              </a:cxn>
              <a:cxn ang="0">
                <a:pos x="14" y="3"/>
              </a:cxn>
            </a:cxnLst>
            <a:rect l="0" t="0" r="r" b="b"/>
            <a:pathLst>
              <a:path w="14" h="10">
                <a:moveTo>
                  <a:pt x="14" y="3"/>
                </a:moveTo>
                <a:lnTo>
                  <a:pt x="14" y="3"/>
                </a:lnTo>
                <a:lnTo>
                  <a:pt x="2" y="10"/>
                </a:lnTo>
                <a:lnTo>
                  <a:pt x="2" y="10"/>
                </a:lnTo>
                <a:lnTo>
                  <a:pt x="0" y="5"/>
                </a:lnTo>
                <a:lnTo>
                  <a:pt x="0" y="5"/>
                </a:lnTo>
                <a:lnTo>
                  <a:pt x="7" y="0"/>
                </a:lnTo>
                <a:lnTo>
                  <a:pt x="9" y="0"/>
                </a:lnTo>
                <a:lnTo>
                  <a:pt x="14" y="3"/>
                </a:lnTo>
                <a:lnTo>
                  <a:pt x="14" y="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53" name="Freeform 1069"/>
          <p:cNvSpPr>
            <a:spLocks/>
          </p:cNvSpPr>
          <p:nvPr userDrawn="1"/>
        </p:nvSpPr>
        <p:spPr bwMode="auto">
          <a:xfrm>
            <a:off x="4246563" y="1901825"/>
            <a:ext cx="4762" cy="11113"/>
          </a:xfrm>
          <a:custGeom>
            <a:avLst/>
            <a:gdLst/>
            <a:ahLst/>
            <a:cxnLst>
              <a:cxn ang="0">
                <a:pos x="3" y="7"/>
              </a:cxn>
              <a:cxn ang="0">
                <a:pos x="3" y="7"/>
              </a:cxn>
              <a:cxn ang="0">
                <a:pos x="0" y="4"/>
              </a:cxn>
              <a:cxn ang="0">
                <a:pos x="0" y="4"/>
              </a:cxn>
              <a:cxn ang="0">
                <a:pos x="3" y="0"/>
              </a:cxn>
              <a:cxn ang="0">
                <a:pos x="3" y="7"/>
              </a:cxn>
            </a:cxnLst>
            <a:rect l="0" t="0" r="r" b="b"/>
            <a:pathLst>
              <a:path w="3" h="7">
                <a:moveTo>
                  <a:pt x="3" y="7"/>
                </a:moveTo>
                <a:lnTo>
                  <a:pt x="3" y="7"/>
                </a:lnTo>
                <a:lnTo>
                  <a:pt x="0" y="4"/>
                </a:lnTo>
                <a:lnTo>
                  <a:pt x="0" y="4"/>
                </a:lnTo>
                <a:lnTo>
                  <a:pt x="3" y="0"/>
                </a:lnTo>
                <a:lnTo>
                  <a:pt x="3"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54" name="Freeform 1070"/>
          <p:cNvSpPr>
            <a:spLocks/>
          </p:cNvSpPr>
          <p:nvPr userDrawn="1"/>
        </p:nvSpPr>
        <p:spPr bwMode="auto">
          <a:xfrm>
            <a:off x="260350" y="1905000"/>
            <a:ext cx="22225" cy="14288"/>
          </a:xfrm>
          <a:custGeom>
            <a:avLst/>
            <a:gdLst/>
            <a:ahLst/>
            <a:cxnLst>
              <a:cxn ang="0">
                <a:pos x="14" y="0"/>
              </a:cxn>
              <a:cxn ang="0">
                <a:pos x="14" y="0"/>
              </a:cxn>
              <a:cxn ang="0">
                <a:pos x="12" y="2"/>
              </a:cxn>
              <a:cxn ang="0">
                <a:pos x="10" y="5"/>
              </a:cxn>
              <a:cxn ang="0">
                <a:pos x="0" y="9"/>
              </a:cxn>
              <a:cxn ang="0">
                <a:pos x="0" y="9"/>
              </a:cxn>
              <a:cxn ang="0">
                <a:pos x="0" y="9"/>
              </a:cxn>
              <a:cxn ang="0">
                <a:pos x="0" y="7"/>
              </a:cxn>
              <a:cxn ang="0">
                <a:pos x="5" y="0"/>
              </a:cxn>
              <a:cxn ang="0">
                <a:pos x="5" y="0"/>
              </a:cxn>
              <a:cxn ang="0">
                <a:pos x="14" y="0"/>
              </a:cxn>
              <a:cxn ang="0">
                <a:pos x="14" y="0"/>
              </a:cxn>
            </a:cxnLst>
            <a:rect l="0" t="0" r="r" b="b"/>
            <a:pathLst>
              <a:path w="14" h="9">
                <a:moveTo>
                  <a:pt x="14" y="0"/>
                </a:moveTo>
                <a:lnTo>
                  <a:pt x="14" y="0"/>
                </a:lnTo>
                <a:lnTo>
                  <a:pt x="12" y="2"/>
                </a:lnTo>
                <a:lnTo>
                  <a:pt x="10" y="5"/>
                </a:lnTo>
                <a:lnTo>
                  <a:pt x="0" y="9"/>
                </a:lnTo>
                <a:lnTo>
                  <a:pt x="0" y="9"/>
                </a:lnTo>
                <a:lnTo>
                  <a:pt x="0" y="9"/>
                </a:lnTo>
                <a:lnTo>
                  <a:pt x="0" y="7"/>
                </a:lnTo>
                <a:lnTo>
                  <a:pt x="5" y="0"/>
                </a:lnTo>
                <a:lnTo>
                  <a:pt x="5" y="0"/>
                </a:lnTo>
                <a:lnTo>
                  <a:pt x="14" y="0"/>
                </a:lnTo>
                <a:lnTo>
                  <a:pt x="14"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55" name="Freeform 1071"/>
          <p:cNvSpPr>
            <a:spLocks/>
          </p:cNvSpPr>
          <p:nvPr userDrawn="1"/>
        </p:nvSpPr>
        <p:spPr bwMode="auto">
          <a:xfrm>
            <a:off x="190500" y="1908175"/>
            <a:ext cx="22225" cy="15875"/>
          </a:xfrm>
          <a:custGeom>
            <a:avLst/>
            <a:gdLst/>
            <a:ahLst/>
            <a:cxnLst>
              <a:cxn ang="0">
                <a:pos x="14" y="0"/>
              </a:cxn>
              <a:cxn ang="0">
                <a:pos x="14" y="0"/>
              </a:cxn>
              <a:cxn ang="0">
                <a:pos x="10" y="5"/>
              </a:cxn>
              <a:cxn ang="0">
                <a:pos x="3" y="10"/>
              </a:cxn>
              <a:cxn ang="0">
                <a:pos x="3" y="10"/>
              </a:cxn>
              <a:cxn ang="0">
                <a:pos x="3" y="10"/>
              </a:cxn>
              <a:cxn ang="0">
                <a:pos x="0" y="7"/>
              </a:cxn>
              <a:cxn ang="0">
                <a:pos x="0" y="7"/>
              </a:cxn>
              <a:cxn ang="0">
                <a:pos x="7" y="3"/>
              </a:cxn>
              <a:cxn ang="0">
                <a:pos x="10" y="0"/>
              </a:cxn>
              <a:cxn ang="0">
                <a:pos x="14" y="0"/>
              </a:cxn>
              <a:cxn ang="0">
                <a:pos x="14" y="0"/>
              </a:cxn>
            </a:cxnLst>
            <a:rect l="0" t="0" r="r" b="b"/>
            <a:pathLst>
              <a:path w="14" h="10">
                <a:moveTo>
                  <a:pt x="14" y="0"/>
                </a:moveTo>
                <a:lnTo>
                  <a:pt x="14" y="0"/>
                </a:lnTo>
                <a:lnTo>
                  <a:pt x="10" y="5"/>
                </a:lnTo>
                <a:lnTo>
                  <a:pt x="3" y="10"/>
                </a:lnTo>
                <a:lnTo>
                  <a:pt x="3" y="10"/>
                </a:lnTo>
                <a:lnTo>
                  <a:pt x="3" y="10"/>
                </a:lnTo>
                <a:lnTo>
                  <a:pt x="0" y="7"/>
                </a:lnTo>
                <a:lnTo>
                  <a:pt x="0" y="7"/>
                </a:lnTo>
                <a:lnTo>
                  <a:pt x="7" y="3"/>
                </a:lnTo>
                <a:lnTo>
                  <a:pt x="10" y="0"/>
                </a:lnTo>
                <a:lnTo>
                  <a:pt x="14" y="0"/>
                </a:lnTo>
                <a:lnTo>
                  <a:pt x="14"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56" name="Freeform 1072"/>
          <p:cNvSpPr>
            <a:spLocks/>
          </p:cNvSpPr>
          <p:nvPr userDrawn="1"/>
        </p:nvSpPr>
        <p:spPr bwMode="auto">
          <a:xfrm>
            <a:off x="1090613" y="1908175"/>
            <a:ext cx="1587" cy="4763"/>
          </a:xfrm>
          <a:custGeom>
            <a:avLst/>
            <a:gdLst/>
            <a:ahLst/>
            <a:cxnLst>
              <a:cxn ang="0">
                <a:pos x="0" y="3"/>
              </a:cxn>
              <a:cxn ang="0">
                <a:pos x="0" y="3"/>
              </a:cxn>
              <a:cxn ang="0">
                <a:pos x="0" y="0"/>
              </a:cxn>
              <a:cxn ang="0">
                <a:pos x="0" y="0"/>
              </a:cxn>
              <a:cxn ang="0">
                <a:pos x="0" y="3"/>
              </a:cxn>
              <a:cxn ang="0">
                <a:pos x="0" y="3"/>
              </a:cxn>
            </a:cxnLst>
            <a:rect l="0" t="0" r="r" b="b"/>
            <a:pathLst>
              <a:path h="3">
                <a:moveTo>
                  <a:pt x="0" y="3"/>
                </a:moveTo>
                <a:lnTo>
                  <a:pt x="0" y="3"/>
                </a:lnTo>
                <a:lnTo>
                  <a:pt x="0" y="0"/>
                </a:lnTo>
                <a:lnTo>
                  <a:pt x="0" y="0"/>
                </a:lnTo>
                <a:lnTo>
                  <a:pt x="0" y="3"/>
                </a:lnTo>
                <a:lnTo>
                  <a:pt x="0" y="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57" name="Freeform 1073"/>
          <p:cNvSpPr>
            <a:spLocks/>
          </p:cNvSpPr>
          <p:nvPr userDrawn="1"/>
        </p:nvSpPr>
        <p:spPr bwMode="auto">
          <a:xfrm>
            <a:off x="5157788" y="1916113"/>
            <a:ext cx="52387" cy="61912"/>
          </a:xfrm>
          <a:custGeom>
            <a:avLst/>
            <a:gdLst/>
            <a:ahLst/>
            <a:cxnLst>
              <a:cxn ang="0">
                <a:pos x="28" y="7"/>
              </a:cxn>
              <a:cxn ang="0">
                <a:pos x="28" y="7"/>
              </a:cxn>
              <a:cxn ang="0">
                <a:pos x="33" y="16"/>
              </a:cxn>
              <a:cxn ang="0">
                <a:pos x="33" y="21"/>
              </a:cxn>
              <a:cxn ang="0">
                <a:pos x="30" y="25"/>
              </a:cxn>
              <a:cxn ang="0">
                <a:pos x="28" y="32"/>
              </a:cxn>
              <a:cxn ang="0">
                <a:pos x="28" y="32"/>
              </a:cxn>
              <a:cxn ang="0">
                <a:pos x="23" y="37"/>
              </a:cxn>
              <a:cxn ang="0">
                <a:pos x="21" y="39"/>
              </a:cxn>
              <a:cxn ang="0">
                <a:pos x="19" y="39"/>
              </a:cxn>
              <a:cxn ang="0">
                <a:pos x="19" y="39"/>
              </a:cxn>
              <a:cxn ang="0">
                <a:pos x="2" y="30"/>
              </a:cxn>
              <a:cxn ang="0">
                <a:pos x="2" y="30"/>
              </a:cxn>
              <a:cxn ang="0">
                <a:pos x="0" y="14"/>
              </a:cxn>
              <a:cxn ang="0">
                <a:pos x="0" y="7"/>
              </a:cxn>
              <a:cxn ang="0">
                <a:pos x="5" y="0"/>
              </a:cxn>
              <a:cxn ang="0">
                <a:pos x="7" y="0"/>
              </a:cxn>
              <a:cxn ang="0">
                <a:pos x="28" y="7"/>
              </a:cxn>
            </a:cxnLst>
            <a:rect l="0" t="0" r="r" b="b"/>
            <a:pathLst>
              <a:path w="33" h="39">
                <a:moveTo>
                  <a:pt x="28" y="7"/>
                </a:moveTo>
                <a:lnTo>
                  <a:pt x="28" y="7"/>
                </a:lnTo>
                <a:lnTo>
                  <a:pt x="33" y="16"/>
                </a:lnTo>
                <a:lnTo>
                  <a:pt x="33" y="21"/>
                </a:lnTo>
                <a:lnTo>
                  <a:pt x="30" y="25"/>
                </a:lnTo>
                <a:lnTo>
                  <a:pt x="28" y="32"/>
                </a:lnTo>
                <a:lnTo>
                  <a:pt x="28" y="32"/>
                </a:lnTo>
                <a:lnTo>
                  <a:pt x="23" y="37"/>
                </a:lnTo>
                <a:lnTo>
                  <a:pt x="21" y="39"/>
                </a:lnTo>
                <a:lnTo>
                  <a:pt x="19" y="39"/>
                </a:lnTo>
                <a:lnTo>
                  <a:pt x="19" y="39"/>
                </a:lnTo>
                <a:lnTo>
                  <a:pt x="2" y="30"/>
                </a:lnTo>
                <a:lnTo>
                  <a:pt x="2" y="30"/>
                </a:lnTo>
                <a:lnTo>
                  <a:pt x="0" y="14"/>
                </a:lnTo>
                <a:lnTo>
                  <a:pt x="0" y="7"/>
                </a:lnTo>
                <a:lnTo>
                  <a:pt x="5" y="0"/>
                </a:lnTo>
                <a:lnTo>
                  <a:pt x="7" y="0"/>
                </a:lnTo>
                <a:lnTo>
                  <a:pt x="28"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58" name="Freeform 1074"/>
          <p:cNvSpPr>
            <a:spLocks/>
          </p:cNvSpPr>
          <p:nvPr userDrawn="1"/>
        </p:nvSpPr>
        <p:spPr bwMode="auto">
          <a:xfrm>
            <a:off x="5165725" y="1924050"/>
            <a:ext cx="36513" cy="47625"/>
          </a:xfrm>
          <a:custGeom>
            <a:avLst/>
            <a:gdLst/>
            <a:ahLst/>
            <a:cxnLst>
              <a:cxn ang="0">
                <a:pos x="23" y="13"/>
              </a:cxn>
              <a:cxn ang="0">
                <a:pos x="23" y="13"/>
              </a:cxn>
              <a:cxn ang="0">
                <a:pos x="23" y="23"/>
              </a:cxn>
              <a:cxn ang="0">
                <a:pos x="21" y="27"/>
              </a:cxn>
              <a:cxn ang="0">
                <a:pos x="16" y="30"/>
              </a:cxn>
              <a:cxn ang="0">
                <a:pos x="16" y="30"/>
              </a:cxn>
              <a:cxn ang="0">
                <a:pos x="9" y="27"/>
              </a:cxn>
              <a:cxn ang="0">
                <a:pos x="2" y="23"/>
              </a:cxn>
              <a:cxn ang="0">
                <a:pos x="2" y="23"/>
              </a:cxn>
              <a:cxn ang="0">
                <a:pos x="0" y="11"/>
              </a:cxn>
              <a:cxn ang="0">
                <a:pos x="0" y="4"/>
              </a:cxn>
              <a:cxn ang="0">
                <a:pos x="2" y="0"/>
              </a:cxn>
              <a:cxn ang="0">
                <a:pos x="2" y="0"/>
              </a:cxn>
              <a:cxn ang="0">
                <a:pos x="9" y="2"/>
              </a:cxn>
              <a:cxn ang="0">
                <a:pos x="16" y="4"/>
              </a:cxn>
              <a:cxn ang="0">
                <a:pos x="21" y="7"/>
              </a:cxn>
              <a:cxn ang="0">
                <a:pos x="23" y="11"/>
              </a:cxn>
              <a:cxn ang="0">
                <a:pos x="23" y="13"/>
              </a:cxn>
              <a:cxn ang="0">
                <a:pos x="23" y="13"/>
              </a:cxn>
            </a:cxnLst>
            <a:rect l="0" t="0" r="r" b="b"/>
            <a:pathLst>
              <a:path w="23" h="30">
                <a:moveTo>
                  <a:pt x="23" y="13"/>
                </a:moveTo>
                <a:lnTo>
                  <a:pt x="23" y="13"/>
                </a:lnTo>
                <a:lnTo>
                  <a:pt x="23" y="23"/>
                </a:lnTo>
                <a:lnTo>
                  <a:pt x="21" y="27"/>
                </a:lnTo>
                <a:lnTo>
                  <a:pt x="16" y="30"/>
                </a:lnTo>
                <a:lnTo>
                  <a:pt x="16" y="30"/>
                </a:lnTo>
                <a:lnTo>
                  <a:pt x="9" y="27"/>
                </a:lnTo>
                <a:lnTo>
                  <a:pt x="2" y="23"/>
                </a:lnTo>
                <a:lnTo>
                  <a:pt x="2" y="23"/>
                </a:lnTo>
                <a:lnTo>
                  <a:pt x="0" y="11"/>
                </a:lnTo>
                <a:lnTo>
                  <a:pt x="0" y="4"/>
                </a:lnTo>
                <a:lnTo>
                  <a:pt x="2" y="0"/>
                </a:lnTo>
                <a:lnTo>
                  <a:pt x="2" y="0"/>
                </a:lnTo>
                <a:lnTo>
                  <a:pt x="9" y="2"/>
                </a:lnTo>
                <a:lnTo>
                  <a:pt x="16" y="4"/>
                </a:lnTo>
                <a:lnTo>
                  <a:pt x="21" y="7"/>
                </a:lnTo>
                <a:lnTo>
                  <a:pt x="23" y="11"/>
                </a:lnTo>
                <a:lnTo>
                  <a:pt x="23" y="13"/>
                </a:lnTo>
                <a:lnTo>
                  <a:pt x="23" y="1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59" name="Freeform 1075"/>
          <p:cNvSpPr>
            <a:spLocks/>
          </p:cNvSpPr>
          <p:nvPr userDrawn="1"/>
        </p:nvSpPr>
        <p:spPr bwMode="auto">
          <a:xfrm>
            <a:off x="8548688" y="1930400"/>
            <a:ext cx="14287" cy="19050"/>
          </a:xfrm>
          <a:custGeom>
            <a:avLst/>
            <a:gdLst/>
            <a:ahLst/>
            <a:cxnLst>
              <a:cxn ang="0">
                <a:pos x="9" y="5"/>
              </a:cxn>
              <a:cxn ang="0">
                <a:pos x="9" y="5"/>
              </a:cxn>
              <a:cxn ang="0">
                <a:pos x="9" y="9"/>
              </a:cxn>
              <a:cxn ang="0">
                <a:pos x="7" y="12"/>
              </a:cxn>
              <a:cxn ang="0">
                <a:pos x="7" y="12"/>
              </a:cxn>
              <a:cxn ang="0">
                <a:pos x="2" y="12"/>
              </a:cxn>
              <a:cxn ang="0">
                <a:pos x="0" y="9"/>
              </a:cxn>
              <a:cxn ang="0">
                <a:pos x="0" y="9"/>
              </a:cxn>
              <a:cxn ang="0">
                <a:pos x="0" y="5"/>
              </a:cxn>
              <a:cxn ang="0">
                <a:pos x="2" y="0"/>
              </a:cxn>
              <a:cxn ang="0">
                <a:pos x="2" y="0"/>
              </a:cxn>
              <a:cxn ang="0">
                <a:pos x="7" y="3"/>
              </a:cxn>
              <a:cxn ang="0">
                <a:pos x="9" y="5"/>
              </a:cxn>
              <a:cxn ang="0">
                <a:pos x="9" y="5"/>
              </a:cxn>
            </a:cxnLst>
            <a:rect l="0" t="0" r="r" b="b"/>
            <a:pathLst>
              <a:path w="9" h="12">
                <a:moveTo>
                  <a:pt x="9" y="5"/>
                </a:moveTo>
                <a:lnTo>
                  <a:pt x="9" y="5"/>
                </a:lnTo>
                <a:lnTo>
                  <a:pt x="9" y="9"/>
                </a:lnTo>
                <a:lnTo>
                  <a:pt x="7" y="12"/>
                </a:lnTo>
                <a:lnTo>
                  <a:pt x="7" y="12"/>
                </a:lnTo>
                <a:lnTo>
                  <a:pt x="2" y="12"/>
                </a:lnTo>
                <a:lnTo>
                  <a:pt x="0" y="9"/>
                </a:lnTo>
                <a:lnTo>
                  <a:pt x="0" y="9"/>
                </a:lnTo>
                <a:lnTo>
                  <a:pt x="0" y="5"/>
                </a:lnTo>
                <a:lnTo>
                  <a:pt x="2" y="0"/>
                </a:lnTo>
                <a:lnTo>
                  <a:pt x="2" y="0"/>
                </a:lnTo>
                <a:lnTo>
                  <a:pt x="7" y="3"/>
                </a:lnTo>
                <a:lnTo>
                  <a:pt x="9" y="5"/>
                </a:lnTo>
                <a:lnTo>
                  <a:pt x="9"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60" name="Freeform 1076"/>
          <p:cNvSpPr>
            <a:spLocks/>
          </p:cNvSpPr>
          <p:nvPr userDrawn="1"/>
        </p:nvSpPr>
        <p:spPr bwMode="auto">
          <a:xfrm>
            <a:off x="14288" y="1944688"/>
            <a:ext cx="19050" cy="15875"/>
          </a:xfrm>
          <a:custGeom>
            <a:avLst/>
            <a:gdLst/>
            <a:ahLst/>
            <a:cxnLst>
              <a:cxn ang="0">
                <a:pos x="12" y="5"/>
              </a:cxn>
              <a:cxn ang="0">
                <a:pos x="12" y="5"/>
              </a:cxn>
              <a:cxn ang="0">
                <a:pos x="7" y="7"/>
              </a:cxn>
              <a:cxn ang="0">
                <a:pos x="5" y="10"/>
              </a:cxn>
              <a:cxn ang="0">
                <a:pos x="0" y="7"/>
              </a:cxn>
              <a:cxn ang="0">
                <a:pos x="0" y="7"/>
              </a:cxn>
              <a:cxn ang="0">
                <a:pos x="7" y="3"/>
              </a:cxn>
              <a:cxn ang="0">
                <a:pos x="10" y="0"/>
              </a:cxn>
              <a:cxn ang="0">
                <a:pos x="12" y="5"/>
              </a:cxn>
              <a:cxn ang="0">
                <a:pos x="12" y="5"/>
              </a:cxn>
            </a:cxnLst>
            <a:rect l="0" t="0" r="r" b="b"/>
            <a:pathLst>
              <a:path w="12" h="10">
                <a:moveTo>
                  <a:pt x="12" y="5"/>
                </a:moveTo>
                <a:lnTo>
                  <a:pt x="12" y="5"/>
                </a:lnTo>
                <a:lnTo>
                  <a:pt x="7" y="7"/>
                </a:lnTo>
                <a:lnTo>
                  <a:pt x="5" y="10"/>
                </a:lnTo>
                <a:lnTo>
                  <a:pt x="0" y="7"/>
                </a:lnTo>
                <a:lnTo>
                  <a:pt x="0" y="7"/>
                </a:lnTo>
                <a:lnTo>
                  <a:pt x="7" y="3"/>
                </a:lnTo>
                <a:lnTo>
                  <a:pt x="10" y="0"/>
                </a:lnTo>
                <a:lnTo>
                  <a:pt x="12" y="5"/>
                </a:lnTo>
                <a:lnTo>
                  <a:pt x="12"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61" name="Rectangle 1077"/>
          <p:cNvSpPr>
            <a:spLocks noChangeArrowheads="1"/>
          </p:cNvSpPr>
          <p:nvPr userDrawn="1"/>
        </p:nvSpPr>
        <p:spPr bwMode="auto">
          <a:xfrm>
            <a:off x="147638" y="1949450"/>
            <a:ext cx="1587" cy="3175"/>
          </a:xfrm>
          <a:prstGeom prst="rect">
            <a:avLst/>
          </a:prstGeom>
          <a:solidFill>
            <a:schemeClr val="hlink"/>
          </a:solidFill>
          <a:ln w="14288">
            <a:noFill/>
            <a:miter lim="800000"/>
            <a:headEnd/>
            <a:tailEnd/>
          </a:ln>
        </p:spPr>
        <p:txBody>
          <a:bodyPr/>
          <a:lstStyle/>
          <a:p>
            <a:pPr>
              <a:defRPr/>
            </a:pPr>
            <a:endParaRPr lang="nl-NL">
              <a:latin typeface="Arial" pitchFamily="34" charset="0"/>
              <a:cs typeface="Arial" pitchFamily="34" charset="0"/>
            </a:endParaRPr>
          </a:p>
        </p:txBody>
      </p:sp>
      <p:sp>
        <p:nvSpPr>
          <p:cNvPr id="62" name="Freeform 1078"/>
          <p:cNvSpPr>
            <a:spLocks/>
          </p:cNvSpPr>
          <p:nvPr userDrawn="1"/>
        </p:nvSpPr>
        <p:spPr bwMode="auto">
          <a:xfrm>
            <a:off x="1079500" y="1952625"/>
            <a:ext cx="11113" cy="11113"/>
          </a:xfrm>
          <a:custGeom>
            <a:avLst/>
            <a:gdLst/>
            <a:ahLst/>
            <a:cxnLst>
              <a:cxn ang="0">
                <a:pos x="7" y="0"/>
              </a:cxn>
              <a:cxn ang="0">
                <a:pos x="7" y="0"/>
              </a:cxn>
              <a:cxn ang="0">
                <a:pos x="5" y="5"/>
              </a:cxn>
              <a:cxn ang="0">
                <a:pos x="0" y="7"/>
              </a:cxn>
              <a:cxn ang="0">
                <a:pos x="0" y="7"/>
              </a:cxn>
              <a:cxn ang="0">
                <a:pos x="0" y="5"/>
              </a:cxn>
              <a:cxn ang="0">
                <a:pos x="0" y="2"/>
              </a:cxn>
              <a:cxn ang="0">
                <a:pos x="0" y="2"/>
              </a:cxn>
              <a:cxn ang="0">
                <a:pos x="7" y="0"/>
              </a:cxn>
              <a:cxn ang="0">
                <a:pos x="7" y="0"/>
              </a:cxn>
            </a:cxnLst>
            <a:rect l="0" t="0" r="r" b="b"/>
            <a:pathLst>
              <a:path w="7" h="7">
                <a:moveTo>
                  <a:pt x="7" y="0"/>
                </a:moveTo>
                <a:lnTo>
                  <a:pt x="7" y="0"/>
                </a:lnTo>
                <a:lnTo>
                  <a:pt x="5" y="5"/>
                </a:lnTo>
                <a:lnTo>
                  <a:pt x="0" y="7"/>
                </a:lnTo>
                <a:lnTo>
                  <a:pt x="0" y="7"/>
                </a:lnTo>
                <a:lnTo>
                  <a:pt x="0" y="5"/>
                </a:lnTo>
                <a:lnTo>
                  <a:pt x="0" y="2"/>
                </a:lnTo>
                <a:lnTo>
                  <a:pt x="0" y="2"/>
                </a:lnTo>
                <a:lnTo>
                  <a:pt x="7" y="0"/>
                </a:lnTo>
                <a:lnTo>
                  <a:pt x="7"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63" name="Freeform 1079"/>
          <p:cNvSpPr>
            <a:spLocks/>
          </p:cNvSpPr>
          <p:nvPr userDrawn="1"/>
        </p:nvSpPr>
        <p:spPr bwMode="auto">
          <a:xfrm>
            <a:off x="77788" y="1974850"/>
            <a:ext cx="17462" cy="7938"/>
          </a:xfrm>
          <a:custGeom>
            <a:avLst/>
            <a:gdLst/>
            <a:ahLst/>
            <a:cxnLst>
              <a:cxn ang="0">
                <a:pos x="11" y="2"/>
              </a:cxn>
              <a:cxn ang="0">
                <a:pos x="11" y="2"/>
              </a:cxn>
              <a:cxn ang="0">
                <a:pos x="9" y="5"/>
              </a:cxn>
              <a:cxn ang="0">
                <a:pos x="7" y="5"/>
              </a:cxn>
              <a:cxn ang="0">
                <a:pos x="2" y="5"/>
              </a:cxn>
              <a:cxn ang="0">
                <a:pos x="0" y="2"/>
              </a:cxn>
              <a:cxn ang="0">
                <a:pos x="0" y="2"/>
              </a:cxn>
              <a:cxn ang="0">
                <a:pos x="7" y="0"/>
              </a:cxn>
              <a:cxn ang="0">
                <a:pos x="9" y="0"/>
              </a:cxn>
              <a:cxn ang="0">
                <a:pos x="11" y="2"/>
              </a:cxn>
              <a:cxn ang="0">
                <a:pos x="11" y="2"/>
              </a:cxn>
            </a:cxnLst>
            <a:rect l="0" t="0" r="r" b="b"/>
            <a:pathLst>
              <a:path w="11" h="5">
                <a:moveTo>
                  <a:pt x="11" y="2"/>
                </a:moveTo>
                <a:lnTo>
                  <a:pt x="11" y="2"/>
                </a:lnTo>
                <a:lnTo>
                  <a:pt x="9" y="5"/>
                </a:lnTo>
                <a:lnTo>
                  <a:pt x="7" y="5"/>
                </a:lnTo>
                <a:lnTo>
                  <a:pt x="2" y="5"/>
                </a:lnTo>
                <a:lnTo>
                  <a:pt x="0" y="2"/>
                </a:lnTo>
                <a:lnTo>
                  <a:pt x="0" y="2"/>
                </a:lnTo>
                <a:lnTo>
                  <a:pt x="7" y="0"/>
                </a:lnTo>
                <a:lnTo>
                  <a:pt x="9" y="0"/>
                </a:lnTo>
                <a:lnTo>
                  <a:pt x="11" y="2"/>
                </a:lnTo>
                <a:lnTo>
                  <a:pt x="11"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64" name="Freeform 1080"/>
          <p:cNvSpPr>
            <a:spLocks/>
          </p:cNvSpPr>
          <p:nvPr userDrawn="1"/>
        </p:nvSpPr>
        <p:spPr bwMode="auto">
          <a:xfrm>
            <a:off x="4992688" y="2008188"/>
            <a:ext cx="98425" cy="55562"/>
          </a:xfrm>
          <a:custGeom>
            <a:avLst/>
            <a:gdLst/>
            <a:ahLst/>
            <a:cxnLst>
              <a:cxn ang="0">
                <a:pos x="62" y="30"/>
              </a:cxn>
              <a:cxn ang="0">
                <a:pos x="21" y="35"/>
              </a:cxn>
              <a:cxn ang="0">
                <a:pos x="21" y="35"/>
              </a:cxn>
              <a:cxn ang="0">
                <a:pos x="14" y="25"/>
              </a:cxn>
              <a:cxn ang="0">
                <a:pos x="12" y="23"/>
              </a:cxn>
              <a:cxn ang="0">
                <a:pos x="5" y="21"/>
              </a:cxn>
              <a:cxn ang="0">
                <a:pos x="0" y="14"/>
              </a:cxn>
              <a:cxn ang="0">
                <a:pos x="0" y="14"/>
              </a:cxn>
              <a:cxn ang="0">
                <a:pos x="7" y="9"/>
              </a:cxn>
              <a:cxn ang="0">
                <a:pos x="9" y="7"/>
              </a:cxn>
              <a:cxn ang="0">
                <a:pos x="14" y="7"/>
              </a:cxn>
              <a:cxn ang="0">
                <a:pos x="56" y="0"/>
              </a:cxn>
              <a:cxn ang="0">
                <a:pos x="56" y="0"/>
              </a:cxn>
              <a:cxn ang="0">
                <a:pos x="62" y="30"/>
              </a:cxn>
              <a:cxn ang="0">
                <a:pos x="62" y="30"/>
              </a:cxn>
            </a:cxnLst>
            <a:rect l="0" t="0" r="r" b="b"/>
            <a:pathLst>
              <a:path w="62" h="35">
                <a:moveTo>
                  <a:pt x="62" y="30"/>
                </a:moveTo>
                <a:lnTo>
                  <a:pt x="21" y="35"/>
                </a:lnTo>
                <a:lnTo>
                  <a:pt x="21" y="35"/>
                </a:lnTo>
                <a:lnTo>
                  <a:pt x="14" y="25"/>
                </a:lnTo>
                <a:lnTo>
                  <a:pt x="12" y="23"/>
                </a:lnTo>
                <a:lnTo>
                  <a:pt x="5" y="21"/>
                </a:lnTo>
                <a:lnTo>
                  <a:pt x="0" y="14"/>
                </a:lnTo>
                <a:lnTo>
                  <a:pt x="0" y="14"/>
                </a:lnTo>
                <a:lnTo>
                  <a:pt x="7" y="9"/>
                </a:lnTo>
                <a:lnTo>
                  <a:pt x="9" y="7"/>
                </a:lnTo>
                <a:lnTo>
                  <a:pt x="14" y="7"/>
                </a:lnTo>
                <a:lnTo>
                  <a:pt x="56" y="0"/>
                </a:lnTo>
                <a:lnTo>
                  <a:pt x="56" y="0"/>
                </a:lnTo>
                <a:lnTo>
                  <a:pt x="62" y="30"/>
                </a:lnTo>
                <a:lnTo>
                  <a:pt x="62" y="3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65" name="Freeform 1081"/>
          <p:cNvSpPr>
            <a:spLocks/>
          </p:cNvSpPr>
          <p:nvPr userDrawn="1"/>
        </p:nvSpPr>
        <p:spPr bwMode="auto">
          <a:xfrm>
            <a:off x="1028700" y="2011363"/>
            <a:ext cx="28575" cy="22225"/>
          </a:xfrm>
          <a:custGeom>
            <a:avLst/>
            <a:gdLst/>
            <a:ahLst/>
            <a:cxnLst>
              <a:cxn ang="0">
                <a:pos x="18" y="2"/>
              </a:cxn>
              <a:cxn ang="0">
                <a:pos x="18" y="2"/>
              </a:cxn>
              <a:cxn ang="0">
                <a:pos x="2" y="14"/>
              </a:cxn>
              <a:cxn ang="0">
                <a:pos x="2" y="14"/>
              </a:cxn>
              <a:cxn ang="0">
                <a:pos x="0" y="12"/>
              </a:cxn>
              <a:cxn ang="0">
                <a:pos x="0" y="9"/>
              </a:cxn>
              <a:cxn ang="0">
                <a:pos x="0" y="5"/>
              </a:cxn>
              <a:cxn ang="0">
                <a:pos x="0" y="5"/>
              </a:cxn>
              <a:cxn ang="0">
                <a:pos x="9" y="0"/>
              </a:cxn>
              <a:cxn ang="0">
                <a:pos x="14" y="0"/>
              </a:cxn>
              <a:cxn ang="0">
                <a:pos x="18" y="2"/>
              </a:cxn>
              <a:cxn ang="0">
                <a:pos x="18" y="2"/>
              </a:cxn>
            </a:cxnLst>
            <a:rect l="0" t="0" r="r" b="b"/>
            <a:pathLst>
              <a:path w="18" h="14">
                <a:moveTo>
                  <a:pt x="18" y="2"/>
                </a:moveTo>
                <a:lnTo>
                  <a:pt x="18" y="2"/>
                </a:lnTo>
                <a:lnTo>
                  <a:pt x="2" y="14"/>
                </a:lnTo>
                <a:lnTo>
                  <a:pt x="2" y="14"/>
                </a:lnTo>
                <a:lnTo>
                  <a:pt x="0" y="12"/>
                </a:lnTo>
                <a:lnTo>
                  <a:pt x="0" y="9"/>
                </a:lnTo>
                <a:lnTo>
                  <a:pt x="0" y="5"/>
                </a:lnTo>
                <a:lnTo>
                  <a:pt x="0" y="5"/>
                </a:lnTo>
                <a:lnTo>
                  <a:pt x="9" y="0"/>
                </a:lnTo>
                <a:lnTo>
                  <a:pt x="14" y="0"/>
                </a:lnTo>
                <a:lnTo>
                  <a:pt x="18" y="2"/>
                </a:lnTo>
                <a:lnTo>
                  <a:pt x="18"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66" name="Freeform 1082"/>
          <p:cNvSpPr>
            <a:spLocks/>
          </p:cNvSpPr>
          <p:nvPr userDrawn="1"/>
        </p:nvSpPr>
        <p:spPr bwMode="auto">
          <a:xfrm>
            <a:off x="4246563" y="2030413"/>
            <a:ext cx="192087" cy="311150"/>
          </a:xfrm>
          <a:custGeom>
            <a:avLst/>
            <a:gdLst/>
            <a:ahLst/>
            <a:cxnLst>
              <a:cxn ang="0">
                <a:pos x="53" y="4"/>
              </a:cxn>
              <a:cxn ang="0">
                <a:pos x="44" y="16"/>
              </a:cxn>
              <a:cxn ang="0">
                <a:pos x="30" y="21"/>
              </a:cxn>
              <a:cxn ang="0">
                <a:pos x="28" y="25"/>
              </a:cxn>
              <a:cxn ang="0">
                <a:pos x="28" y="30"/>
              </a:cxn>
              <a:cxn ang="0">
                <a:pos x="63" y="32"/>
              </a:cxn>
              <a:cxn ang="0">
                <a:pos x="67" y="34"/>
              </a:cxn>
              <a:cxn ang="0">
                <a:pos x="53" y="55"/>
              </a:cxn>
              <a:cxn ang="0">
                <a:pos x="40" y="60"/>
              </a:cxn>
              <a:cxn ang="0">
                <a:pos x="74" y="85"/>
              </a:cxn>
              <a:cxn ang="0">
                <a:pos x="90" y="148"/>
              </a:cxn>
              <a:cxn ang="0">
                <a:pos x="93" y="148"/>
              </a:cxn>
              <a:cxn ang="0">
                <a:pos x="95" y="148"/>
              </a:cxn>
              <a:cxn ang="0">
                <a:pos x="118" y="139"/>
              </a:cxn>
              <a:cxn ang="0">
                <a:pos x="121" y="145"/>
              </a:cxn>
              <a:cxn ang="0">
                <a:pos x="111" y="157"/>
              </a:cxn>
              <a:cxn ang="0">
                <a:pos x="107" y="162"/>
              </a:cxn>
              <a:cxn ang="0">
                <a:pos x="109" y="173"/>
              </a:cxn>
              <a:cxn ang="0">
                <a:pos x="79" y="178"/>
              </a:cxn>
              <a:cxn ang="0">
                <a:pos x="51" y="192"/>
              </a:cxn>
              <a:cxn ang="0">
                <a:pos x="3" y="196"/>
              </a:cxn>
              <a:cxn ang="0">
                <a:pos x="0" y="194"/>
              </a:cxn>
              <a:cxn ang="0">
                <a:pos x="16" y="180"/>
              </a:cxn>
              <a:cxn ang="0">
                <a:pos x="37" y="178"/>
              </a:cxn>
              <a:cxn ang="0">
                <a:pos x="40" y="169"/>
              </a:cxn>
              <a:cxn ang="0">
                <a:pos x="26" y="166"/>
              </a:cxn>
              <a:cxn ang="0">
                <a:pos x="9" y="164"/>
              </a:cxn>
              <a:cxn ang="0">
                <a:pos x="7" y="159"/>
              </a:cxn>
              <a:cxn ang="0">
                <a:pos x="26" y="152"/>
              </a:cxn>
              <a:cxn ang="0">
                <a:pos x="30" y="127"/>
              </a:cxn>
              <a:cxn ang="0">
                <a:pos x="44" y="127"/>
              </a:cxn>
              <a:cxn ang="0">
                <a:pos x="51" y="122"/>
              </a:cxn>
              <a:cxn ang="0">
                <a:pos x="49" y="99"/>
              </a:cxn>
              <a:cxn ang="0">
                <a:pos x="21" y="90"/>
              </a:cxn>
              <a:cxn ang="0">
                <a:pos x="16" y="69"/>
              </a:cxn>
              <a:cxn ang="0">
                <a:pos x="0" y="46"/>
              </a:cxn>
              <a:cxn ang="0">
                <a:pos x="30" y="0"/>
              </a:cxn>
              <a:cxn ang="0">
                <a:pos x="49" y="0"/>
              </a:cxn>
              <a:cxn ang="0">
                <a:pos x="53" y="4"/>
              </a:cxn>
            </a:cxnLst>
            <a:rect l="0" t="0" r="r" b="b"/>
            <a:pathLst>
              <a:path w="121" h="196">
                <a:moveTo>
                  <a:pt x="53" y="4"/>
                </a:moveTo>
                <a:lnTo>
                  <a:pt x="53" y="4"/>
                </a:lnTo>
                <a:lnTo>
                  <a:pt x="51" y="11"/>
                </a:lnTo>
                <a:lnTo>
                  <a:pt x="44" y="16"/>
                </a:lnTo>
                <a:lnTo>
                  <a:pt x="37" y="18"/>
                </a:lnTo>
                <a:lnTo>
                  <a:pt x="30" y="21"/>
                </a:lnTo>
                <a:lnTo>
                  <a:pt x="30" y="21"/>
                </a:lnTo>
                <a:lnTo>
                  <a:pt x="28" y="25"/>
                </a:lnTo>
                <a:lnTo>
                  <a:pt x="26" y="27"/>
                </a:lnTo>
                <a:lnTo>
                  <a:pt x="28" y="30"/>
                </a:lnTo>
                <a:lnTo>
                  <a:pt x="63" y="32"/>
                </a:lnTo>
                <a:lnTo>
                  <a:pt x="63" y="32"/>
                </a:lnTo>
                <a:lnTo>
                  <a:pt x="67" y="34"/>
                </a:lnTo>
                <a:lnTo>
                  <a:pt x="67" y="34"/>
                </a:lnTo>
                <a:lnTo>
                  <a:pt x="53" y="55"/>
                </a:lnTo>
                <a:lnTo>
                  <a:pt x="53" y="55"/>
                </a:lnTo>
                <a:lnTo>
                  <a:pt x="44" y="58"/>
                </a:lnTo>
                <a:lnTo>
                  <a:pt x="40" y="60"/>
                </a:lnTo>
                <a:lnTo>
                  <a:pt x="37" y="64"/>
                </a:lnTo>
                <a:lnTo>
                  <a:pt x="74" y="85"/>
                </a:lnTo>
                <a:lnTo>
                  <a:pt x="86" y="108"/>
                </a:lnTo>
                <a:lnTo>
                  <a:pt x="90" y="148"/>
                </a:lnTo>
                <a:lnTo>
                  <a:pt x="90" y="148"/>
                </a:lnTo>
                <a:lnTo>
                  <a:pt x="93" y="148"/>
                </a:lnTo>
                <a:lnTo>
                  <a:pt x="95" y="148"/>
                </a:lnTo>
                <a:lnTo>
                  <a:pt x="95" y="148"/>
                </a:lnTo>
                <a:lnTo>
                  <a:pt x="118" y="139"/>
                </a:lnTo>
                <a:lnTo>
                  <a:pt x="118" y="139"/>
                </a:lnTo>
                <a:lnTo>
                  <a:pt x="121" y="143"/>
                </a:lnTo>
                <a:lnTo>
                  <a:pt x="121" y="145"/>
                </a:lnTo>
                <a:lnTo>
                  <a:pt x="116" y="152"/>
                </a:lnTo>
                <a:lnTo>
                  <a:pt x="111" y="157"/>
                </a:lnTo>
                <a:lnTo>
                  <a:pt x="107" y="162"/>
                </a:lnTo>
                <a:lnTo>
                  <a:pt x="107" y="162"/>
                </a:lnTo>
                <a:lnTo>
                  <a:pt x="107" y="166"/>
                </a:lnTo>
                <a:lnTo>
                  <a:pt x="109" y="173"/>
                </a:lnTo>
                <a:lnTo>
                  <a:pt x="100" y="183"/>
                </a:lnTo>
                <a:lnTo>
                  <a:pt x="79" y="178"/>
                </a:lnTo>
                <a:lnTo>
                  <a:pt x="51" y="192"/>
                </a:lnTo>
                <a:lnTo>
                  <a:pt x="51" y="192"/>
                </a:lnTo>
                <a:lnTo>
                  <a:pt x="3" y="196"/>
                </a:lnTo>
                <a:lnTo>
                  <a:pt x="3" y="196"/>
                </a:lnTo>
                <a:lnTo>
                  <a:pt x="0" y="194"/>
                </a:lnTo>
                <a:lnTo>
                  <a:pt x="0" y="194"/>
                </a:lnTo>
                <a:lnTo>
                  <a:pt x="16" y="180"/>
                </a:lnTo>
                <a:lnTo>
                  <a:pt x="16" y="180"/>
                </a:lnTo>
                <a:lnTo>
                  <a:pt x="33" y="180"/>
                </a:lnTo>
                <a:lnTo>
                  <a:pt x="37" y="178"/>
                </a:lnTo>
                <a:lnTo>
                  <a:pt x="42" y="171"/>
                </a:lnTo>
                <a:lnTo>
                  <a:pt x="40" y="169"/>
                </a:lnTo>
                <a:lnTo>
                  <a:pt x="40" y="169"/>
                </a:lnTo>
                <a:lnTo>
                  <a:pt x="26" y="166"/>
                </a:lnTo>
                <a:lnTo>
                  <a:pt x="9" y="164"/>
                </a:lnTo>
                <a:lnTo>
                  <a:pt x="9" y="164"/>
                </a:lnTo>
                <a:lnTo>
                  <a:pt x="7" y="159"/>
                </a:lnTo>
                <a:lnTo>
                  <a:pt x="7" y="159"/>
                </a:lnTo>
                <a:lnTo>
                  <a:pt x="26" y="152"/>
                </a:lnTo>
                <a:lnTo>
                  <a:pt x="26" y="152"/>
                </a:lnTo>
                <a:lnTo>
                  <a:pt x="30" y="127"/>
                </a:lnTo>
                <a:lnTo>
                  <a:pt x="30" y="127"/>
                </a:lnTo>
                <a:lnTo>
                  <a:pt x="35" y="125"/>
                </a:lnTo>
                <a:lnTo>
                  <a:pt x="44" y="127"/>
                </a:lnTo>
                <a:lnTo>
                  <a:pt x="49" y="125"/>
                </a:lnTo>
                <a:lnTo>
                  <a:pt x="51" y="122"/>
                </a:lnTo>
                <a:lnTo>
                  <a:pt x="51" y="120"/>
                </a:lnTo>
                <a:lnTo>
                  <a:pt x="49" y="99"/>
                </a:lnTo>
                <a:lnTo>
                  <a:pt x="46" y="97"/>
                </a:lnTo>
                <a:lnTo>
                  <a:pt x="21" y="90"/>
                </a:lnTo>
                <a:lnTo>
                  <a:pt x="21" y="90"/>
                </a:lnTo>
                <a:lnTo>
                  <a:pt x="16" y="69"/>
                </a:lnTo>
                <a:lnTo>
                  <a:pt x="7" y="69"/>
                </a:lnTo>
                <a:lnTo>
                  <a:pt x="0" y="46"/>
                </a:lnTo>
                <a:lnTo>
                  <a:pt x="30" y="0"/>
                </a:lnTo>
                <a:lnTo>
                  <a:pt x="30" y="0"/>
                </a:lnTo>
                <a:lnTo>
                  <a:pt x="44" y="0"/>
                </a:lnTo>
                <a:lnTo>
                  <a:pt x="49" y="0"/>
                </a:lnTo>
                <a:lnTo>
                  <a:pt x="53" y="4"/>
                </a:lnTo>
                <a:lnTo>
                  <a:pt x="53" y="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67" name="Freeform 1083"/>
          <p:cNvSpPr>
            <a:spLocks/>
          </p:cNvSpPr>
          <p:nvPr userDrawn="1"/>
        </p:nvSpPr>
        <p:spPr bwMode="auto">
          <a:xfrm>
            <a:off x="2398713" y="2036763"/>
            <a:ext cx="3175" cy="4762"/>
          </a:xfrm>
          <a:custGeom>
            <a:avLst/>
            <a:gdLst/>
            <a:ahLst/>
            <a:cxnLst>
              <a:cxn ang="0">
                <a:pos x="2" y="0"/>
              </a:cxn>
              <a:cxn ang="0">
                <a:pos x="2" y="0"/>
              </a:cxn>
              <a:cxn ang="0">
                <a:pos x="0" y="3"/>
              </a:cxn>
              <a:cxn ang="0">
                <a:pos x="0" y="3"/>
              </a:cxn>
              <a:cxn ang="0">
                <a:pos x="2" y="0"/>
              </a:cxn>
              <a:cxn ang="0">
                <a:pos x="2" y="0"/>
              </a:cxn>
            </a:cxnLst>
            <a:rect l="0" t="0" r="r" b="b"/>
            <a:pathLst>
              <a:path w="2" h="3">
                <a:moveTo>
                  <a:pt x="2" y="0"/>
                </a:moveTo>
                <a:lnTo>
                  <a:pt x="2" y="0"/>
                </a:lnTo>
                <a:lnTo>
                  <a:pt x="0" y="3"/>
                </a:lnTo>
                <a:lnTo>
                  <a:pt x="0" y="3"/>
                </a:lnTo>
                <a:lnTo>
                  <a:pt x="2" y="0"/>
                </a:lnTo>
                <a:lnTo>
                  <a:pt x="2"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68" name="Freeform 1084"/>
          <p:cNvSpPr>
            <a:spLocks/>
          </p:cNvSpPr>
          <p:nvPr userDrawn="1"/>
        </p:nvSpPr>
        <p:spPr bwMode="auto">
          <a:xfrm>
            <a:off x="8042275" y="2041525"/>
            <a:ext cx="263525" cy="300038"/>
          </a:xfrm>
          <a:custGeom>
            <a:avLst/>
            <a:gdLst/>
            <a:ahLst/>
            <a:cxnLst>
              <a:cxn ang="0">
                <a:pos x="41" y="25"/>
              </a:cxn>
              <a:cxn ang="0">
                <a:pos x="41" y="25"/>
              </a:cxn>
              <a:cxn ang="0">
                <a:pos x="51" y="27"/>
              </a:cxn>
              <a:cxn ang="0">
                <a:pos x="58" y="53"/>
              </a:cxn>
              <a:cxn ang="0">
                <a:pos x="60" y="55"/>
              </a:cxn>
              <a:cxn ang="0">
                <a:pos x="90" y="69"/>
              </a:cxn>
              <a:cxn ang="0">
                <a:pos x="90" y="69"/>
              </a:cxn>
              <a:cxn ang="0">
                <a:pos x="134" y="113"/>
              </a:cxn>
              <a:cxn ang="0">
                <a:pos x="134" y="113"/>
              </a:cxn>
              <a:cxn ang="0">
                <a:pos x="125" y="118"/>
              </a:cxn>
              <a:cxn ang="0">
                <a:pos x="115" y="122"/>
              </a:cxn>
              <a:cxn ang="0">
                <a:pos x="115" y="122"/>
              </a:cxn>
              <a:cxn ang="0">
                <a:pos x="132" y="150"/>
              </a:cxn>
              <a:cxn ang="0">
                <a:pos x="166" y="176"/>
              </a:cxn>
              <a:cxn ang="0">
                <a:pos x="166" y="178"/>
              </a:cxn>
              <a:cxn ang="0">
                <a:pos x="166" y="178"/>
              </a:cxn>
              <a:cxn ang="0">
                <a:pos x="155" y="182"/>
              </a:cxn>
              <a:cxn ang="0">
                <a:pos x="150" y="185"/>
              </a:cxn>
              <a:cxn ang="0">
                <a:pos x="148" y="189"/>
              </a:cxn>
              <a:cxn ang="0">
                <a:pos x="146" y="189"/>
              </a:cxn>
              <a:cxn ang="0">
                <a:pos x="134" y="182"/>
              </a:cxn>
              <a:cxn ang="0">
                <a:pos x="111" y="141"/>
              </a:cxn>
              <a:cxn ang="0">
                <a:pos x="11" y="25"/>
              </a:cxn>
              <a:cxn ang="0">
                <a:pos x="11" y="25"/>
              </a:cxn>
              <a:cxn ang="0">
                <a:pos x="0" y="0"/>
              </a:cxn>
              <a:cxn ang="0">
                <a:pos x="11" y="2"/>
              </a:cxn>
              <a:cxn ang="0">
                <a:pos x="41" y="25"/>
              </a:cxn>
            </a:cxnLst>
            <a:rect l="0" t="0" r="r" b="b"/>
            <a:pathLst>
              <a:path w="166" h="189">
                <a:moveTo>
                  <a:pt x="41" y="25"/>
                </a:moveTo>
                <a:lnTo>
                  <a:pt x="41" y="25"/>
                </a:lnTo>
                <a:lnTo>
                  <a:pt x="51" y="27"/>
                </a:lnTo>
                <a:lnTo>
                  <a:pt x="58" y="53"/>
                </a:lnTo>
                <a:lnTo>
                  <a:pt x="60" y="55"/>
                </a:lnTo>
                <a:lnTo>
                  <a:pt x="90" y="69"/>
                </a:lnTo>
                <a:lnTo>
                  <a:pt x="90" y="69"/>
                </a:lnTo>
                <a:lnTo>
                  <a:pt x="134" y="113"/>
                </a:lnTo>
                <a:lnTo>
                  <a:pt x="134" y="113"/>
                </a:lnTo>
                <a:lnTo>
                  <a:pt x="125" y="118"/>
                </a:lnTo>
                <a:lnTo>
                  <a:pt x="115" y="122"/>
                </a:lnTo>
                <a:lnTo>
                  <a:pt x="115" y="122"/>
                </a:lnTo>
                <a:lnTo>
                  <a:pt x="132" y="150"/>
                </a:lnTo>
                <a:lnTo>
                  <a:pt x="166" y="176"/>
                </a:lnTo>
                <a:lnTo>
                  <a:pt x="166" y="178"/>
                </a:lnTo>
                <a:lnTo>
                  <a:pt x="166" y="178"/>
                </a:lnTo>
                <a:lnTo>
                  <a:pt x="155" y="182"/>
                </a:lnTo>
                <a:lnTo>
                  <a:pt x="150" y="185"/>
                </a:lnTo>
                <a:lnTo>
                  <a:pt x="148" y="189"/>
                </a:lnTo>
                <a:lnTo>
                  <a:pt x="146" y="189"/>
                </a:lnTo>
                <a:lnTo>
                  <a:pt x="134" y="182"/>
                </a:lnTo>
                <a:lnTo>
                  <a:pt x="111" y="141"/>
                </a:lnTo>
                <a:lnTo>
                  <a:pt x="11" y="25"/>
                </a:lnTo>
                <a:lnTo>
                  <a:pt x="11" y="25"/>
                </a:lnTo>
                <a:lnTo>
                  <a:pt x="0" y="0"/>
                </a:lnTo>
                <a:lnTo>
                  <a:pt x="11" y="2"/>
                </a:lnTo>
                <a:lnTo>
                  <a:pt x="41" y="2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69" name="Freeform 1085"/>
          <p:cNvSpPr>
            <a:spLocks/>
          </p:cNvSpPr>
          <p:nvPr userDrawn="1"/>
        </p:nvSpPr>
        <p:spPr bwMode="auto">
          <a:xfrm>
            <a:off x="1003300" y="2052638"/>
            <a:ext cx="17463" cy="25400"/>
          </a:xfrm>
          <a:custGeom>
            <a:avLst/>
            <a:gdLst/>
            <a:ahLst/>
            <a:cxnLst>
              <a:cxn ang="0">
                <a:pos x="11" y="7"/>
              </a:cxn>
              <a:cxn ang="0">
                <a:pos x="11" y="7"/>
              </a:cxn>
              <a:cxn ang="0">
                <a:pos x="9" y="9"/>
              </a:cxn>
              <a:cxn ang="0">
                <a:pos x="7" y="13"/>
              </a:cxn>
              <a:cxn ang="0">
                <a:pos x="2" y="16"/>
              </a:cxn>
              <a:cxn ang="0">
                <a:pos x="0" y="13"/>
              </a:cxn>
              <a:cxn ang="0">
                <a:pos x="0" y="13"/>
              </a:cxn>
              <a:cxn ang="0">
                <a:pos x="0" y="7"/>
              </a:cxn>
              <a:cxn ang="0">
                <a:pos x="4" y="0"/>
              </a:cxn>
              <a:cxn ang="0">
                <a:pos x="4" y="0"/>
              </a:cxn>
              <a:cxn ang="0">
                <a:pos x="9" y="2"/>
              </a:cxn>
              <a:cxn ang="0">
                <a:pos x="11" y="7"/>
              </a:cxn>
              <a:cxn ang="0">
                <a:pos x="11" y="7"/>
              </a:cxn>
            </a:cxnLst>
            <a:rect l="0" t="0" r="r" b="b"/>
            <a:pathLst>
              <a:path w="11" h="16">
                <a:moveTo>
                  <a:pt x="11" y="7"/>
                </a:moveTo>
                <a:lnTo>
                  <a:pt x="11" y="7"/>
                </a:lnTo>
                <a:lnTo>
                  <a:pt x="9" y="9"/>
                </a:lnTo>
                <a:lnTo>
                  <a:pt x="7" y="13"/>
                </a:lnTo>
                <a:lnTo>
                  <a:pt x="2" y="16"/>
                </a:lnTo>
                <a:lnTo>
                  <a:pt x="0" y="13"/>
                </a:lnTo>
                <a:lnTo>
                  <a:pt x="0" y="13"/>
                </a:lnTo>
                <a:lnTo>
                  <a:pt x="0" y="7"/>
                </a:lnTo>
                <a:lnTo>
                  <a:pt x="4" y="0"/>
                </a:lnTo>
                <a:lnTo>
                  <a:pt x="4" y="0"/>
                </a:lnTo>
                <a:lnTo>
                  <a:pt x="9" y="2"/>
                </a:lnTo>
                <a:lnTo>
                  <a:pt x="11" y="7"/>
                </a:lnTo>
                <a:lnTo>
                  <a:pt x="11"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70" name="Freeform 1086"/>
          <p:cNvSpPr>
            <a:spLocks/>
          </p:cNvSpPr>
          <p:nvPr userDrawn="1"/>
        </p:nvSpPr>
        <p:spPr bwMode="auto">
          <a:xfrm>
            <a:off x="7153275" y="2063750"/>
            <a:ext cx="87313" cy="168275"/>
          </a:xfrm>
          <a:custGeom>
            <a:avLst/>
            <a:gdLst/>
            <a:ahLst/>
            <a:cxnLst>
              <a:cxn ang="0">
                <a:pos x="41" y="0"/>
              </a:cxn>
              <a:cxn ang="0">
                <a:pos x="41" y="0"/>
              </a:cxn>
              <a:cxn ang="0">
                <a:pos x="55" y="32"/>
              </a:cxn>
              <a:cxn ang="0">
                <a:pos x="51" y="76"/>
              </a:cxn>
              <a:cxn ang="0">
                <a:pos x="51" y="76"/>
              </a:cxn>
              <a:cxn ang="0">
                <a:pos x="11" y="106"/>
              </a:cxn>
              <a:cxn ang="0">
                <a:pos x="11" y="106"/>
              </a:cxn>
              <a:cxn ang="0">
                <a:pos x="2" y="101"/>
              </a:cxn>
              <a:cxn ang="0">
                <a:pos x="2" y="101"/>
              </a:cxn>
              <a:cxn ang="0">
                <a:pos x="0" y="92"/>
              </a:cxn>
              <a:cxn ang="0">
                <a:pos x="25" y="67"/>
              </a:cxn>
              <a:cxn ang="0">
                <a:pos x="37" y="32"/>
              </a:cxn>
              <a:cxn ang="0">
                <a:pos x="37" y="32"/>
              </a:cxn>
              <a:cxn ang="0">
                <a:pos x="34" y="13"/>
              </a:cxn>
              <a:cxn ang="0">
                <a:pos x="34" y="6"/>
              </a:cxn>
              <a:cxn ang="0">
                <a:pos x="39" y="0"/>
              </a:cxn>
              <a:cxn ang="0">
                <a:pos x="41" y="0"/>
              </a:cxn>
            </a:cxnLst>
            <a:rect l="0" t="0" r="r" b="b"/>
            <a:pathLst>
              <a:path w="55" h="106">
                <a:moveTo>
                  <a:pt x="41" y="0"/>
                </a:moveTo>
                <a:lnTo>
                  <a:pt x="41" y="0"/>
                </a:lnTo>
                <a:lnTo>
                  <a:pt x="55" y="32"/>
                </a:lnTo>
                <a:lnTo>
                  <a:pt x="51" y="76"/>
                </a:lnTo>
                <a:lnTo>
                  <a:pt x="51" y="76"/>
                </a:lnTo>
                <a:lnTo>
                  <a:pt x="11" y="106"/>
                </a:lnTo>
                <a:lnTo>
                  <a:pt x="11" y="106"/>
                </a:lnTo>
                <a:lnTo>
                  <a:pt x="2" y="101"/>
                </a:lnTo>
                <a:lnTo>
                  <a:pt x="2" y="101"/>
                </a:lnTo>
                <a:lnTo>
                  <a:pt x="0" y="92"/>
                </a:lnTo>
                <a:lnTo>
                  <a:pt x="25" y="67"/>
                </a:lnTo>
                <a:lnTo>
                  <a:pt x="37" y="32"/>
                </a:lnTo>
                <a:lnTo>
                  <a:pt x="37" y="32"/>
                </a:lnTo>
                <a:lnTo>
                  <a:pt x="34" y="13"/>
                </a:lnTo>
                <a:lnTo>
                  <a:pt x="34" y="6"/>
                </a:lnTo>
                <a:lnTo>
                  <a:pt x="39" y="0"/>
                </a:lnTo>
                <a:lnTo>
                  <a:pt x="41"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71" name="Freeform 1087"/>
          <p:cNvSpPr>
            <a:spLocks/>
          </p:cNvSpPr>
          <p:nvPr userDrawn="1"/>
        </p:nvSpPr>
        <p:spPr bwMode="auto">
          <a:xfrm>
            <a:off x="4945063" y="2063750"/>
            <a:ext cx="184150" cy="90488"/>
          </a:xfrm>
          <a:custGeom>
            <a:avLst/>
            <a:gdLst/>
            <a:ahLst/>
            <a:cxnLst>
              <a:cxn ang="0">
                <a:pos x="104" y="4"/>
              </a:cxn>
              <a:cxn ang="0">
                <a:pos x="104" y="4"/>
              </a:cxn>
              <a:cxn ang="0">
                <a:pos x="116" y="43"/>
              </a:cxn>
              <a:cxn ang="0">
                <a:pos x="97" y="57"/>
              </a:cxn>
              <a:cxn ang="0">
                <a:pos x="97" y="57"/>
              </a:cxn>
              <a:cxn ang="0">
                <a:pos x="60" y="41"/>
              </a:cxn>
              <a:cxn ang="0">
                <a:pos x="30" y="37"/>
              </a:cxn>
              <a:cxn ang="0">
                <a:pos x="30" y="37"/>
              </a:cxn>
              <a:cxn ang="0">
                <a:pos x="9" y="48"/>
              </a:cxn>
              <a:cxn ang="0">
                <a:pos x="0" y="13"/>
              </a:cxn>
              <a:cxn ang="0">
                <a:pos x="0" y="13"/>
              </a:cxn>
              <a:cxn ang="0">
                <a:pos x="5" y="9"/>
              </a:cxn>
              <a:cxn ang="0">
                <a:pos x="7" y="9"/>
              </a:cxn>
              <a:cxn ang="0">
                <a:pos x="11" y="9"/>
              </a:cxn>
              <a:cxn ang="0">
                <a:pos x="11" y="9"/>
              </a:cxn>
              <a:cxn ang="0">
                <a:pos x="18" y="13"/>
              </a:cxn>
              <a:cxn ang="0">
                <a:pos x="28" y="20"/>
              </a:cxn>
              <a:cxn ang="0">
                <a:pos x="37" y="23"/>
              </a:cxn>
              <a:cxn ang="0">
                <a:pos x="42" y="23"/>
              </a:cxn>
              <a:cxn ang="0">
                <a:pos x="46" y="20"/>
              </a:cxn>
              <a:cxn ang="0">
                <a:pos x="51" y="4"/>
              </a:cxn>
              <a:cxn ang="0">
                <a:pos x="51" y="4"/>
              </a:cxn>
              <a:cxn ang="0">
                <a:pos x="74" y="2"/>
              </a:cxn>
              <a:cxn ang="0">
                <a:pos x="97" y="0"/>
              </a:cxn>
              <a:cxn ang="0">
                <a:pos x="104" y="4"/>
              </a:cxn>
            </a:cxnLst>
            <a:rect l="0" t="0" r="r" b="b"/>
            <a:pathLst>
              <a:path w="116" h="57">
                <a:moveTo>
                  <a:pt x="104" y="4"/>
                </a:moveTo>
                <a:lnTo>
                  <a:pt x="104" y="4"/>
                </a:lnTo>
                <a:lnTo>
                  <a:pt x="116" y="43"/>
                </a:lnTo>
                <a:lnTo>
                  <a:pt x="97" y="57"/>
                </a:lnTo>
                <a:lnTo>
                  <a:pt x="97" y="57"/>
                </a:lnTo>
                <a:lnTo>
                  <a:pt x="60" y="41"/>
                </a:lnTo>
                <a:lnTo>
                  <a:pt x="30" y="37"/>
                </a:lnTo>
                <a:lnTo>
                  <a:pt x="30" y="37"/>
                </a:lnTo>
                <a:lnTo>
                  <a:pt x="9" y="48"/>
                </a:lnTo>
                <a:lnTo>
                  <a:pt x="0" y="13"/>
                </a:lnTo>
                <a:lnTo>
                  <a:pt x="0" y="13"/>
                </a:lnTo>
                <a:lnTo>
                  <a:pt x="5" y="9"/>
                </a:lnTo>
                <a:lnTo>
                  <a:pt x="7" y="9"/>
                </a:lnTo>
                <a:lnTo>
                  <a:pt x="11" y="9"/>
                </a:lnTo>
                <a:lnTo>
                  <a:pt x="11" y="9"/>
                </a:lnTo>
                <a:lnTo>
                  <a:pt x="18" y="13"/>
                </a:lnTo>
                <a:lnTo>
                  <a:pt x="28" y="20"/>
                </a:lnTo>
                <a:lnTo>
                  <a:pt x="37" y="23"/>
                </a:lnTo>
                <a:lnTo>
                  <a:pt x="42" y="23"/>
                </a:lnTo>
                <a:lnTo>
                  <a:pt x="46" y="20"/>
                </a:lnTo>
                <a:lnTo>
                  <a:pt x="51" y="4"/>
                </a:lnTo>
                <a:lnTo>
                  <a:pt x="51" y="4"/>
                </a:lnTo>
                <a:lnTo>
                  <a:pt x="74" y="2"/>
                </a:lnTo>
                <a:lnTo>
                  <a:pt x="97" y="0"/>
                </a:lnTo>
                <a:lnTo>
                  <a:pt x="104" y="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72" name="Freeform 1088"/>
          <p:cNvSpPr>
            <a:spLocks/>
          </p:cNvSpPr>
          <p:nvPr userDrawn="1"/>
        </p:nvSpPr>
        <p:spPr bwMode="auto">
          <a:xfrm>
            <a:off x="7159625" y="2073275"/>
            <a:ext cx="77788" cy="155575"/>
          </a:xfrm>
          <a:custGeom>
            <a:avLst/>
            <a:gdLst/>
            <a:ahLst/>
            <a:cxnLst>
              <a:cxn ang="0">
                <a:pos x="49" y="26"/>
              </a:cxn>
              <a:cxn ang="0">
                <a:pos x="44" y="68"/>
              </a:cxn>
              <a:cxn ang="0">
                <a:pos x="44" y="68"/>
              </a:cxn>
              <a:cxn ang="0">
                <a:pos x="7" y="98"/>
              </a:cxn>
              <a:cxn ang="0">
                <a:pos x="7" y="98"/>
              </a:cxn>
              <a:cxn ang="0">
                <a:pos x="3" y="93"/>
              </a:cxn>
              <a:cxn ang="0">
                <a:pos x="0" y="91"/>
              </a:cxn>
              <a:cxn ang="0">
                <a:pos x="0" y="88"/>
              </a:cxn>
              <a:cxn ang="0">
                <a:pos x="23" y="63"/>
              </a:cxn>
              <a:cxn ang="0">
                <a:pos x="37" y="24"/>
              </a:cxn>
              <a:cxn ang="0">
                <a:pos x="37" y="24"/>
              </a:cxn>
              <a:cxn ang="0">
                <a:pos x="35" y="12"/>
              </a:cxn>
              <a:cxn ang="0">
                <a:pos x="35" y="5"/>
              </a:cxn>
              <a:cxn ang="0">
                <a:pos x="35" y="0"/>
              </a:cxn>
              <a:cxn ang="0">
                <a:pos x="35" y="0"/>
              </a:cxn>
              <a:cxn ang="0">
                <a:pos x="42" y="12"/>
              </a:cxn>
              <a:cxn ang="0">
                <a:pos x="49" y="26"/>
              </a:cxn>
              <a:cxn ang="0">
                <a:pos x="49" y="26"/>
              </a:cxn>
            </a:cxnLst>
            <a:rect l="0" t="0" r="r" b="b"/>
            <a:pathLst>
              <a:path w="49" h="98">
                <a:moveTo>
                  <a:pt x="49" y="26"/>
                </a:moveTo>
                <a:lnTo>
                  <a:pt x="44" y="68"/>
                </a:lnTo>
                <a:lnTo>
                  <a:pt x="44" y="68"/>
                </a:lnTo>
                <a:lnTo>
                  <a:pt x="7" y="98"/>
                </a:lnTo>
                <a:lnTo>
                  <a:pt x="7" y="98"/>
                </a:lnTo>
                <a:lnTo>
                  <a:pt x="3" y="93"/>
                </a:lnTo>
                <a:lnTo>
                  <a:pt x="0" y="91"/>
                </a:lnTo>
                <a:lnTo>
                  <a:pt x="0" y="88"/>
                </a:lnTo>
                <a:lnTo>
                  <a:pt x="23" y="63"/>
                </a:lnTo>
                <a:lnTo>
                  <a:pt x="37" y="24"/>
                </a:lnTo>
                <a:lnTo>
                  <a:pt x="37" y="24"/>
                </a:lnTo>
                <a:lnTo>
                  <a:pt x="35" y="12"/>
                </a:lnTo>
                <a:lnTo>
                  <a:pt x="35" y="5"/>
                </a:lnTo>
                <a:lnTo>
                  <a:pt x="35" y="0"/>
                </a:lnTo>
                <a:lnTo>
                  <a:pt x="35" y="0"/>
                </a:lnTo>
                <a:lnTo>
                  <a:pt x="42" y="12"/>
                </a:lnTo>
                <a:lnTo>
                  <a:pt x="49" y="26"/>
                </a:lnTo>
                <a:lnTo>
                  <a:pt x="49" y="26"/>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73" name="Freeform 1089"/>
          <p:cNvSpPr>
            <a:spLocks/>
          </p:cNvSpPr>
          <p:nvPr userDrawn="1"/>
        </p:nvSpPr>
        <p:spPr bwMode="auto">
          <a:xfrm>
            <a:off x="4618038" y="2081213"/>
            <a:ext cx="66675" cy="114300"/>
          </a:xfrm>
          <a:custGeom>
            <a:avLst/>
            <a:gdLst/>
            <a:ahLst/>
            <a:cxnLst>
              <a:cxn ang="0">
                <a:pos x="42" y="28"/>
              </a:cxn>
              <a:cxn ang="0">
                <a:pos x="42" y="28"/>
              </a:cxn>
              <a:cxn ang="0">
                <a:pos x="37" y="32"/>
              </a:cxn>
              <a:cxn ang="0">
                <a:pos x="32" y="37"/>
              </a:cxn>
              <a:cxn ang="0">
                <a:pos x="30" y="42"/>
              </a:cxn>
              <a:cxn ang="0">
                <a:pos x="30" y="49"/>
              </a:cxn>
              <a:cxn ang="0">
                <a:pos x="30" y="49"/>
              </a:cxn>
              <a:cxn ang="0">
                <a:pos x="25" y="51"/>
              </a:cxn>
              <a:cxn ang="0">
                <a:pos x="21" y="51"/>
              </a:cxn>
              <a:cxn ang="0">
                <a:pos x="21" y="70"/>
              </a:cxn>
              <a:cxn ang="0">
                <a:pos x="21" y="70"/>
              </a:cxn>
              <a:cxn ang="0">
                <a:pos x="11" y="72"/>
              </a:cxn>
              <a:cxn ang="0">
                <a:pos x="9" y="72"/>
              </a:cxn>
              <a:cxn ang="0">
                <a:pos x="7" y="70"/>
              </a:cxn>
              <a:cxn ang="0">
                <a:pos x="5" y="67"/>
              </a:cxn>
              <a:cxn ang="0">
                <a:pos x="5" y="67"/>
              </a:cxn>
              <a:cxn ang="0">
                <a:pos x="7" y="46"/>
              </a:cxn>
              <a:cxn ang="0">
                <a:pos x="5" y="35"/>
              </a:cxn>
              <a:cxn ang="0">
                <a:pos x="5" y="30"/>
              </a:cxn>
              <a:cxn ang="0">
                <a:pos x="0" y="26"/>
              </a:cxn>
              <a:cxn ang="0">
                <a:pos x="0" y="26"/>
              </a:cxn>
              <a:cxn ang="0">
                <a:pos x="9" y="7"/>
              </a:cxn>
              <a:cxn ang="0">
                <a:pos x="9" y="7"/>
              </a:cxn>
              <a:cxn ang="0">
                <a:pos x="32" y="0"/>
              </a:cxn>
              <a:cxn ang="0">
                <a:pos x="42" y="28"/>
              </a:cxn>
            </a:cxnLst>
            <a:rect l="0" t="0" r="r" b="b"/>
            <a:pathLst>
              <a:path w="42" h="72">
                <a:moveTo>
                  <a:pt x="42" y="28"/>
                </a:moveTo>
                <a:lnTo>
                  <a:pt x="42" y="28"/>
                </a:lnTo>
                <a:lnTo>
                  <a:pt x="37" y="32"/>
                </a:lnTo>
                <a:lnTo>
                  <a:pt x="32" y="37"/>
                </a:lnTo>
                <a:lnTo>
                  <a:pt x="30" y="42"/>
                </a:lnTo>
                <a:lnTo>
                  <a:pt x="30" y="49"/>
                </a:lnTo>
                <a:lnTo>
                  <a:pt x="30" y="49"/>
                </a:lnTo>
                <a:lnTo>
                  <a:pt x="25" y="51"/>
                </a:lnTo>
                <a:lnTo>
                  <a:pt x="21" y="51"/>
                </a:lnTo>
                <a:lnTo>
                  <a:pt x="21" y="70"/>
                </a:lnTo>
                <a:lnTo>
                  <a:pt x="21" y="70"/>
                </a:lnTo>
                <a:lnTo>
                  <a:pt x="11" y="72"/>
                </a:lnTo>
                <a:lnTo>
                  <a:pt x="9" y="72"/>
                </a:lnTo>
                <a:lnTo>
                  <a:pt x="7" y="70"/>
                </a:lnTo>
                <a:lnTo>
                  <a:pt x="5" y="67"/>
                </a:lnTo>
                <a:lnTo>
                  <a:pt x="5" y="67"/>
                </a:lnTo>
                <a:lnTo>
                  <a:pt x="7" y="46"/>
                </a:lnTo>
                <a:lnTo>
                  <a:pt x="5" y="35"/>
                </a:lnTo>
                <a:lnTo>
                  <a:pt x="5" y="30"/>
                </a:lnTo>
                <a:lnTo>
                  <a:pt x="0" y="26"/>
                </a:lnTo>
                <a:lnTo>
                  <a:pt x="0" y="26"/>
                </a:lnTo>
                <a:lnTo>
                  <a:pt x="9" y="7"/>
                </a:lnTo>
                <a:lnTo>
                  <a:pt x="9" y="7"/>
                </a:lnTo>
                <a:lnTo>
                  <a:pt x="32" y="0"/>
                </a:lnTo>
                <a:lnTo>
                  <a:pt x="42" y="28"/>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74" name="Freeform 1090"/>
          <p:cNvSpPr>
            <a:spLocks/>
          </p:cNvSpPr>
          <p:nvPr userDrawn="1"/>
        </p:nvSpPr>
        <p:spPr bwMode="auto">
          <a:xfrm>
            <a:off x="6527800" y="2111375"/>
            <a:ext cx="1539875" cy="1285875"/>
          </a:xfrm>
          <a:custGeom>
            <a:avLst/>
            <a:gdLst/>
            <a:ahLst/>
            <a:cxnLst>
              <a:cxn ang="0">
                <a:pos x="875" y="97"/>
              </a:cxn>
              <a:cxn ang="0">
                <a:pos x="938" y="101"/>
              </a:cxn>
              <a:cxn ang="0">
                <a:pos x="965" y="187"/>
              </a:cxn>
              <a:cxn ang="0">
                <a:pos x="949" y="245"/>
              </a:cxn>
              <a:cxn ang="0">
                <a:pos x="898" y="321"/>
              </a:cxn>
              <a:cxn ang="0">
                <a:pos x="852" y="310"/>
              </a:cxn>
              <a:cxn ang="0">
                <a:pos x="817" y="319"/>
              </a:cxn>
              <a:cxn ang="0">
                <a:pos x="840" y="379"/>
              </a:cxn>
              <a:cxn ang="0">
                <a:pos x="884" y="388"/>
              </a:cxn>
              <a:cxn ang="0">
                <a:pos x="861" y="428"/>
              </a:cxn>
              <a:cxn ang="0">
                <a:pos x="917" y="506"/>
              </a:cxn>
              <a:cxn ang="0">
                <a:pos x="919" y="525"/>
              </a:cxn>
              <a:cxn ang="0">
                <a:pos x="933" y="534"/>
              </a:cxn>
              <a:cxn ang="0">
                <a:pos x="919" y="553"/>
              </a:cxn>
              <a:cxn ang="0">
                <a:pos x="935" y="643"/>
              </a:cxn>
              <a:cxn ang="0">
                <a:pos x="935" y="685"/>
              </a:cxn>
              <a:cxn ang="0">
                <a:pos x="889" y="742"/>
              </a:cxn>
              <a:cxn ang="0">
                <a:pos x="854" y="747"/>
              </a:cxn>
              <a:cxn ang="0">
                <a:pos x="794" y="782"/>
              </a:cxn>
              <a:cxn ang="0">
                <a:pos x="778" y="784"/>
              </a:cxn>
              <a:cxn ang="0">
                <a:pos x="741" y="770"/>
              </a:cxn>
              <a:cxn ang="0">
                <a:pos x="697" y="745"/>
              </a:cxn>
              <a:cxn ang="0">
                <a:pos x="644" y="768"/>
              </a:cxn>
              <a:cxn ang="0">
                <a:pos x="588" y="759"/>
              </a:cxn>
              <a:cxn ang="0">
                <a:pos x="537" y="648"/>
              </a:cxn>
              <a:cxn ang="0">
                <a:pos x="498" y="611"/>
              </a:cxn>
              <a:cxn ang="0">
                <a:pos x="357" y="648"/>
              </a:cxn>
              <a:cxn ang="0">
                <a:pos x="306" y="636"/>
              </a:cxn>
              <a:cxn ang="0">
                <a:pos x="190" y="592"/>
              </a:cxn>
              <a:cxn ang="0">
                <a:pos x="130" y="553"/>
              </a:cxn>
              <a:cxn ang="0">
                <a:pos x="132" y="511"/>
              </a:cxn>
              <a:cxn ang="0">
                <a:pos x="141" y="506"/>
              </a:cxn>
              <a:cxn ang="0">
                <a:pos x="139" y="467"/>
              </a:cxn>
              <a:cxn ang="0">
                <a:pos x="74" y="465"/>
              </a:cxn>
              <a:cxn ang="0">
                <a:pos x="26" y="432"/>
              </a:cxn>
              <a:cxn ang="0">
                <a:pos x="5" y="372"/>
              </a:cxn>
              <a:cxn ang="0">
                <a:pos x="19" y="377"/>
              </a:cxn>
              <a:cxn ang="0">
                <a:pos x="40" y="344"/>
              </a:cxn>
              <a:cxn ang="0">
                <a:pos x="84" y="263"/>
              </a:cxn>
              <a:cxn ang="0">
                <a:pos x="77" y="252"/>
              </a:cxn>
              <a:cxn ang="0">
                <a:pos x="91" y="208"/>
              </a:cxn>
              <a:cxn ang="0">
                <a:pos x="132" y="206"/>
              </a:cxn>
              <a:cxn ang="0">
                <a:pos x="139" y="157"/>
              </a:cxn>
              <a:cxn ang="0">
                <a:pos x="213" y="164"/>
              </a:cxn>
              <a:cxn ang="0">
                <a:pos x="378" y="291"/>
              </a:cxn>
              <a:cxn ang="0">
                <a:pos x="556" y="305"/>
              </a:cxn>
              <a:cxn ang="0">
                <a:pos x="641" y="226"/>
              </a:cxn>
              <a:cxn ang="0">
                <a:pos x="676" y="208"/>
              </a:cxn>
              <a:cxn ang="0">
                <a:pos x="715" y="162"/>
              </a:cxn>
              <a:cxn ang="0">
                <a:pos x="667" y="83"/>
              </a:cxn>
              <a:cxn ang="0">
                <a:pos x="644" y="9"/>
              </a:cxn>
              <a:cxn ang="0">
                <a:pos x="681" y="2"/>
              </a:cxn>
            </a:cxnLst>
            <a:rect l="0" t="0" r="r" b="b"/>
            <a:pathLst>
              <a:path w="970" h="810">
                <a:moveTo>
                  <a:pt x="750" y="25"/>
                </a:moveTo>
                <a:lnTo>
                  <a:pt x="780" y="44"/>
                </a:lnTo>
                <a:lnTo>
                  <a:pt x="815" y="85"/>
                </a:lnTo>
                <a:lnTo>
                  <a:pt x="875" y="97"/>
                </a:lnTo>
                <a:lnTo>
                  <a:pt x="875" y="97"/>
                </a:lnTo>
                <a:lnTo>
                  <a:pt x="887" y="113"/>
                </a:lnTo>
                <a:lnTo>
                  <a:pt x="910" y="118"/>
                </a:lnTo>
                <a:lnTo>
                  <a:pt x="910" y="118"/>
                </a:lnTo>
                <a:lnTo>
                  <a:pt x="928" y="106"/>
                </a:lnTo>
                <a:lnTo>
                  <a:pt x="938" y="101"/>
                </a:lnTo>
                <a:lnTo>
                  <a:pt x="947" y="97"/>
                </a:lnTo>
                <a:lnTo>
                  <a:pt x="947" y="97"/>
                </a:lnTo>
                <a:lnTo>
                  <a:pt x="954" y="101"/>
                </a:lnTo>
                <a:lnTo>
                  <a:pt x="970" y="175"/>
                </a:lnTo>
                <a:lnTo>
                  <a:pt x="965" y="187"/>
                </a:lnTo>
                <a:lnTo>
                  <a:pt x="965" y="187"/>
                </a:lnTo>
                <a:lnTo>
                  <a:pt x="949" y="180"/>
                </a:lnTo>
                <a:lnTo>
                  <a:pt x="949" y="180"/>
                </a:lnTo>
                <a:lnTo>
                  <a:pt x="947" y="180"/>
                </a:lnTo>
                <a:lnTo>
                  <a:pt x="949" y="245"/>
                </a:lnTo>
                <a:lnTo>
                  <a:pt x="949" y="245"/>
                </a:lnTo>
                <a:lnTo>
                  <a:pt x="956" y="259"/>
                </a:lnTo>
                <a:lnTo>
                  <a:pt x="931" y="282"/>
                </a:lnTo>
                <a:lnTo>
                  <a:pt x="914" y="289"/>
                </a:lnTo>
                <a:lnTo>
                  <a:pt x="898" y="321"/>
                </a:lnTo>
                <a:lnTo>
                  <a:pt x="884" y="317"/>
                </a:lnTo>
                <a:lnTo>
                  <a:pt x="868" y="321"/>
                </a:lnTo>
                <a:lnTo>
                  <a:pt x="854" y="337"/>
                </a:lnTo>
                <a:lnTo>
                  <a:pt x="852" y="337"/>
                </a:lnTo>
                <a:lnTo>
                  <a:pt x="852" y="310"/>
                </a:lnTo>
                <a:lnTo>
                  <a:pt x="852" y="310"/>
                </a:lnTo>
                <a:lnTo>
                  <a:pt x="826" y="298"/>
                </a:lnTo>
                <a:lnTo>
                  <a:pt x="826" y="298"/>
                </a:lnTo>
                <a:lnTo>
                  <a:pt x="817" y="319"/>
                </a:lnTo>
                <a:lnTo>
                  <a:pt x="817" y="319"/>
                </a:lnTo>
                <a:lnTo>
                  <a:pt x="799" y="331"/>
                </a:lnTo>
                <a:lnTo>
                  <a:pt x="782" y="342"/>
                </a:lnTo>
                <a:lnTo>
                  <a:pt x="782" y="361"/>
                </a:lnTo>
                <a:lnTo>
                  <a:pt x="792" y="370"/>
                </a:lnTo>
                <a:lnTo>
                  <a:pt x="840" y="379"/>
                </a:lnTo>
                <a:lnTo>
                  <a:pt x="850" y="375"/>
                </a:lnTo>
                <a:lnTo>
                  <a:pt x="882" y="379"/>
                </a:lnTo>
                <a:lnTo>
                  <a:pt x="882" y="379"/>
                </a:lnTo>
                <a:lnTo>
                  <a:pt x="884" y="386"/>
                </a:lnTo>
                <a:lnTo>
                  <a:pt x="884" y="388"/>
                </a:lnTo>
                <a:lnTo>
                  <a:pt x="884" y="388"/>
                </a:lnTo>
                <a:lnTo>
                  <a:pt x="884" y="388"/>
                </a:lnTo>
                <a:lnTo>
                  <a:pt x="877" y="393"/>
                </a:lnTo>
                <a:lnTo>
                  <a:pt x="870" y="398"/>
                </a:lnTo>
                <a:lnTo>
                  <a:pt x="861" y="428"/>
                </a:lnTo>
                <a:lnTo>
                  <a:pt x="861" y="428"/>
                </a:lnTo>
                <a:lnTo>
                  <a:pt x="875" y="460"/>
                </a:lnTo>
                <a:lnTo>
                  <a:pt x="875" y="460"/>
                </a:lnTo>
                <a:lnTo>
                  <a:pt x="894" y="472"/>
                </a:lnTo>
                <a:lnTo>
                  <a:pt x="917" y="506"/>
                </a:lnTo>
                <a:lnTo>
                  <a:pt x="917" y="506"/>
                </a:lnTo>
                <a:lnTo>
                  <a:pt x="917" y="511"/>
                </a:lnTo>
                <a:lnTo>
                  <a:pt x="914" y="518"/>
                </a:lnTo>
                <a:lnTo>
                  <a:pt x="917" y="523"/>
                </a:lnTo>
                <a:lnTo>
                  <a:pt x="919" y="525"/>
                </a:lnTo>
                <a:lnTo>
                  <a:pt x="921" y="525"/>
                </a:lnTo>
                <a:lnTo>
                  <a:pt x="921" y="525"/>
                </a:lnTo>
                <a:lnTo>
                  <a:pt x="928" y="530"/>
                </a:lnTo>
                <a:lnTo>
                  <a:pt x="933" y="534"/>
                </a:lnTo>
                <a:lnTo>
                  <a:pt x="933" y="534"/>
                </a:lnTo>
                <a:lnTo>
                  <a:pt x="933" y="539"/>
                </a:lnTo>
                <a:lnTo>
                  <a:pt x="928" y="543"/>
                </a:lnTo>
                <a:lnTo>
                  <a:pt x="924" y="548"/>
                </a:lnTo>
                <a:lnTo>
                  <a:pt x="919" y="553"/>
                </a:lnTo>
                <a:lnTo>
                  <a:pt x="919" y="553"/>
                </a:lnTo>
                <a:lnTo>
                  <a:pt x="947" y="574"/>
                </a:lnTo>
                <a:lnTo>
                  <a:pt x="947" y="574"/>
                </a:lnTo>
                <a:lnTo>
                  <a:pt x="947" y="585"/>
                </a:lnTo>
                <a:lnTo>
                  <a:pt x="956" y="594"/>
                </a:lnTo>
                <a:lnTo>
                  <a:pt x="935" y="643"/>
                </a:lnTo>
                <a:lnTo>
                  <a:pt x="935" y="643"/>
                </a:lnTo>
                <a:lnTo>
                  <a:pt x="940" y="655"/>
                </a:lnTo>
                <a:lnTo>
                  <a:pt x="944" y="668"/>
                </a:lnTo>
                <a:lnTo>
                  <a:pt x="944" y="668"/>
                </a:lnTo>
                <a:lnTo>
                  <a:pt x="935" y="685"/>
                </a:lnTo>
                <a:lnTo>
                  <a:pt x="928" y="689"/>
                </a:lnTo>
                <a:lnTo>
                  <a:pt x="921" y="694"/>
                </a:lnTo>
                <a:lnTo>
                  <a:pt x="917" y="712"/>
                </a:lnTo>
                <a:lnTo>
                  <a:pt x="901" y="724"/>
                </a:lnTo>
                <a:lnTo>
                  <a:pt x="889" y="742"/>
                </a:lnTo>
                <a:lnTo>
                  <a:pt x="861" y="742"/>
                </a:lnTo>
                <a:lnTo>
                  <a:pt x="861" y="742"/>
                </a:lnTo>
                <a:lnTo>
                  <a:pt x="859" y="745"/>
                </a:lnTo>
                <a:lnTo>
                  <a:pt x="854" y="747"/>
                </a:lnTo>
                <a:lnTo>
                  <a:pt x="854" y="747"/>
                </a:lnTo>
                <a:lnTo>
                  <a:pt x="852" y="745"/>
                </a:lnTo>
                <a:lnTo>
                  <a:pt x="847" y="742"/>
                </a:lnTo>
                <a:lnTo>
                  <a:pt x="831" y="763"/>
                </a:lnTo>
                <a:lnTo>
                  <a:pt x="831" y="763"/>
                </a:lnTo>
                <a:lnTo>
                  <a:pt x="794" y="782"/>
                </a:lnTo>
                <a:lnTo>
                  <a:pt x="794" y="807"/>
                </a:lnTo>
                <a:lnTo>
                  <a:pt x="794" y="807"/>
                </a:lnTo>
                <a:lnTo>
                  <a:pt x="794" y="810"/>
                </a:lnTo>
                <a:lnTo>
                  <a:pt x="778" y="784"/>
                </a:lnTo>
                <a:lnTo>
                  <a:pt x="778" y="784"/>
                </a:lnTo>
                <a:lnTo>
                  <a:pt x="778" y="775"/>
                </a:lnTo>
                <a:lnTo>
                  <a:pt x="778" y="766"/>
                </a:lnTo>
                <a:lnTo>
                  <a:pt x="778" y="766"/>
                </a:lnTo>
                <a:lnTo>
                  <a:pt x="759" y="768"/>
                </a:lnTo>
                <a:lnTo>
                  <a:pt x="741" y="770"/>
                </a:lnTo>
                <a:lnTo>
                  <a:pt x="741" y="770"/>
                </a:lnTo>
                <a:lnTo>
                  <a:pt x="722" y="756"/>
                </a:lnTo>
                <a:lnTo>
                  <a:pt x="704" y="745"/>
                </a:lnTo>
                <a:lnTo>
                  <a:pt x="704" y="745"/>
                </a:lnTo>
                <a:lnTo>
                  <a:pt x="697" y="745"/>
                </a:lnTo>
                <a:lnTo>
                  <a:pt x="690" y="747"/>
                </a:lnTo>
                <a:lnTo>
                  <a:pt x="676" y="752"/>
                </a:lnTo>
                <a:lnTo>
                  <a:pt x="646" y="761"/>
                </a:lnTo>
                <a:lnTo>
                  <a:pt x="646" y="761"/>
                </a:lnTo>
                <a:lnTo>
                  <a:pt x="644" y="768"/>
                </a:lnTo>
                <a:lnTo>
                  <a:pt x="641" y="773"/>
                </a:lnTo>
                <a:lnTo>
                  <a:pt x="634" y="782"/>
                </a:lnTo>
                <a:lnTo>
                  <a:pt x="621" y="786"/>
                </a:lnTo>
                <a:lnTo>
                  <a:pt x="593" y="775"/>
                </a:lnTo>
                <a:lnTo>
                  <a:pt x="588" y="759"/>
                </a:lnTo>
                <a:lnTo>
                  <a:pt x="588" y="759"/>
                </a:lnTo>
                <a:lnTo>
                  <a:pt x="574" y="756"/>
                </a:lnTo>
                <a:lnTo>
                  <a:pt x="535" y="717"/>
                </a:lnTo>
                <a:lnTo>
                  <a:pt x="549" y="668"/>
                </a:lnTo>
                <a:lnTo>
                  <a:pt x="537" y="648"/>
                </a:lnTo>
                <a:lnTo>
                  <a:pt x="537" y="648"/>
                </a:lnTo>
                <a:lnTo>
                  <a:pt x="528" y="645"/>
                </a:lnTo>
                <a:lnTo>
                  <a:pt x="519" y="643"/>
                </a:lnTo>
                <a:lnTo>
                  <a:pt x="519" y="643"/>
                </a:lnTo>
                <a:lnTo>
                  <a:pt x="498" y="611"/>
                </a:lnTo>
                <a:lnTo>
                  <a:pt x="445" y="613"/>
                </a:lnTo>
                <a:lnTo>
                  <a:pt x="403" y="655"/>
                </a:lnTo>
                <a:lnTo>
                  <a:pt x="384" y="643"/>
                </a:lnTo>
                <a:lnTo>
                  <a:pt x="384" y="643"/>
                </a:lnTo>
                <a:lnTo>
                  <a:pt x="357" y="648"/>
                </a:lnTo>
                <a:lnTo>
                  <a:pt x="357" y="648"/>
                </a:lnTo>
                <a:lnTo>
                  <a:pt x="350" y="643"/>
                </a:lnTo>
                <a:lnTo>
                  <a:pt x="343" y="641"/>
                </a:lnTo>
                <a:lnTo>
                  <a:pt x="324" y="636"/>
                </a:lnTo>
                <a:lnTo>
                  <a:pt x="306" y="636"/>
                </a:lnTo>
                <a:lnTo>
                  <a:pt x="290" y="634"/>
                </a:lnTo>
                <a:lnTo>
                  <a:pt x="262" y="615"/>
                </a:lnTo>
                <a:lnTo>
                  <a:pt x="248" y="615"/>
                </a:lnTo>
                <a:lnTo>
                  <a:pt x="202" y="590"/>
                </a:lnTo>
                <a:lnTo>
                  <a:pt x="190" y="592"/>
                </a:lnTo>
                <a:lnTo>
                  <a:pt x="135" y="560"/>
                </a:lnTo>
                <a:lnTo>
                  <a:pt x="135" y="560"/>
                </a:lnTo>
                <a:lnTo>
                  <a:pt x="130" y="555"/>
                </a:lnTo>
                <a:lnTo>
                  <a:pt x="130" y="555"/>
                </a:lnTo>
                <a:lnTo>
                  <a:pt x="130" y="553"/>
                </a:lnTo>
                <a:lnTo>
                  <a:pt x="130" y="553"/>
                </a:lnTo>
                <a:lnTo>
                  <a:pt x="137" y="541"/>
                </a:lnTo>
                <a:lnTo>
                  <a:pt x="137" y="537"/>
                </a:lnTo>
                <a:lnTo>
                  <a:pt x="137" y="530"/>
                </a:lnTo>
                <a:lnTo>
                  <a:pt x="132" y="511"/>
                </a:lnTo>
                <a:lnTo>
                  <a:pt x="132" y="511"/>
                </a:lnTo>
                <a:lnTo>
                  <a:pt x="137" y="509"/>
                </a:lnTo>
                <a:lnTo>
                  <a:pt x="139" y="509"/>
                </a:lnTo>
                <a:lnTo>
                  <a:pt x="141" y="506"/>
                </a:lnTo>
                <a:lnTo>
                  <a:pt x="141" y="506"/>
                </a:lnTo>
                <a:lnTo>
                  <a:pt x="146" y="490"/>
                </a:lnTo>
                <a:lnTo>
                  <a:pt x="148" y="481"/>
                </a:lnTo>
                <a:lnTo>
                  <a:pt x="148" y="469"/>
                </a:lnTo>
                <a:lnTo>
                  <a:pt x="148" y="469"/>
                </a:lnTo>
                <a:lnTo>
                  <a:pt x="139" y="467"/>
                </a:lnTo>
                <a:lnTo>
                  <a:pt x="130" y="467"/>
                </a:lnTo>
                <a:lnTo>
                  <a:pt x="114" y="469"/>
                </a:lnTo>
                <a:lnTo>
                  <a:pt x="97" y="474"/>
                </a:lnTo>
                <a:lnTo>
                  <a:pt x="81" y="479"/>
                </a:lnTo>
                <a:lnTo>
                  <a:pt x="74" y="465"/>
                </a:lnTo>
                <a:lnTo>
                  <a:pt x="74" y="465"/>
                </a:lnTo>
                <a:lnTo>
                  <a:pt x="54" y="458"/>
                </a:lnTo>
                <a:lnTo>
                  <a:pt x="54" y="458"/>
                </a:lnTo>
                <a:lnTo>
                  <a:pt x="42" y="437"/>
                </a:lnTo>
                <a:lnTo>
                  <a:pt x="26" y="432"/>
                </a:lnTo>
                <a:lnTo>
                  <a:pt x="26" y="432"/>
                </a:lnTo>
                <a:lnTo>
                  <a:pt x="23" y="421"/>
                </a:lnTo>
                <a:lnTo>
                  <a:pt x="17" y="412"/>
                </a:lnTo>
                <a:lnTo>
                  <a:pt x="0" y="395"/>
                </a:lnTo>
                <a:lnTo>
                  <a:pt x="5" y="372"/>
                </a:lnTo>
                <a:lnTo>
                  <a:pt x="5" y="372"/>
                </a:lnTo>
                <a:lnTo>
                  <a:pt x="7" y="370"/>
                </a:lnTo>
                <a:lnTo>
                  <a:pt x="10" y="370"/>
                </a:lnTo>
                <a:lnTo>
                  <a:pt x="14" y="372"/>
                </a:lnTo>
                <a:lnTo>
                  <a:pt x="19" y="377"/>
                </a:lnTo>
                <a:lnTo>
                  <a:pt x="26" y="377"/>
                </a:lnTo>
                <a:lnTo>
                  <a:pt x="26" y="377"/>
                </a:lnTo>
                <a:lnTo>
                  <a:pt x="28" y="377"/>
                </a:lnTo>
                <a:lnTo>
                  <a:pt x="33" y="375"/>
                </a:lnTo>
                <a:lnTo>
                  <a:pt x="40" y="344"/>
                </a:lnTo>
                <a:lnTo>
                  <a:pt x="51" y="344"/>
                </a:lnTo>
                <a:lnTo>
                  <a:pt x="86" y="326"/>
                </a:lnTo>
                <a:lnTo>
                  <a:pt x="86" y="326"/>
                </a:lnTo>
                <a:lnTo>
                  <a:pt x="100" y="296"/>
                </a:lnTo>
                <a:lnTo>
                  <a:pt x="84" y="263"/>
                </a:lnTo>
                <a:lnTo>
                  <a:pt x="84" y="263"/>
                </a:lnTo>
                <a:lnTo>
                  <a:pt x="79" y="259"/>
                </a:lnTo>
                <a:lnTo>
                  <a:pt x="77" y="256"/>
                </a:lnTo>
                <a:lnTo>
                  <a:pt x="77" y="252"/>
                </a:lnTo>
                <a:lnTo>
                  <a:pt x="77" y="252"/>
                </a:lnTo>
                <a:lnTo>
                  <a:pt x="88" y="236"/>
                </a:lnTo>
                <a:lnTo>
                  <a:pt x="88" y="236"/>
                </a:lnTo>
                <a:lnTo>
                  <a:pt x="88" y="226"/>
                </a:lnTo>
                <a:lnTo>
                  <a:pt x="91" y="217"/>
                </a:lnTo>
                <a:lnTo>
                  <a:pt x="91" y="208"/>
                </a:lnTo>
                <a:lnTo>
                  <a:pt x="97" y="201"/>
                </a:lnTo>
                <a:lnTo>
                  <a:pt x="97" y="201"/>
                </a:lnTo>
                <a:lnTo>
                  <a:pt x="104" y="203"/>
                </a:lnTo>
                <a:lnTo>
                  <a:pt x="114" y="203"/>
                </a:lnTo>
                <a:lnTo>
                  <a:pt x="132" y="206"/>
                </a:lnTo>
                <a:lnTo>
                  <a:pt x="141" y="192"/>
                </a:lnTo>
                <a:lnTo>
                  <a:pt x="141" y="192"/>
                </a:lnTo>
                <a:lnTo>
                  <a:pt x="141" y="175"/>
                </a:lnTo>
                <a:lnTo>
                  <a:pt x="139" y="157"/>
                </a:lnTo>
                <a:lnTo>
                  <a:pt x="139" y="157"/>
                </a:lnTo>
                <a:lnTo>
                  <a:pt x="146" y="155"/>
                </a:lnTo>
                <a:lnTo>
                  <a:pt x="151" y="152"/>
                </a:lnTo>
                <a:lnTo>
                  <a:pt x="153" y="152"/>
                </a:lnTo>
                <a:lnTo>
                  <a:pt x="213" y="164"/>
                </a:lnTo>
                <a:lnTo>
                  <a:pt x="213" y="164"/>
                </a:lnTo>
                <a:lnTo>
                  <a:pt x="232" y="178"/>
                </a:lnTo>
                <a:lnTo>
                  <a:pt x="241" y="226"/>
                </a:lnTo>
                <a:lnTo>
                  <a:pt x="246" y="229"/>
                </a:lnTo>
                <a:lnTo>
                  <a:pt x="329" y="268"/>
                </a:lnTo>
                <a:lnTo>
                  <a:pt x="378" y="291"/>
                </a:lnTo>
                <a:lnTo>
                  <a:pt x="463" y="289"/>
                </a:lnTo>
                <a:lnTo>
                  <a:pt x="463" y="289"/>
                </a:lnTo>
                <a:lnTo>
                  <a:pt x="475" y="294"/>
                </a:lnTo>
                <a:lnTo>
                  <a:pt x="489" y="300"/>
                </a:lnTo>
                <a:lnTo>
                  <a:pt x="556" y="305"/>
                </a:lnTo>
                <a:lnTo>
                  <a:pt x="623" y="282"/>
                </a:lnTo>
                <a:lnTo>
                  <a:pt x="634" y="266"/>
                </a:lnTo>
                <a:lnTo>
                  <a:pt x="634" y="245"/>
                </a:lnTo>
                <a:lnTo>
                  <a:pt x="641" y="226"/>
                </a:lnTo>
                <a:lnTo>
                  <a:pt x="641" y="226"/>
                </a:lnTo>
                <a:lnTo>
                  <a:pt x="648" y="231"/>
                </a:lnTo>
                <a:lnTo>
                  <a:pt x="655" y="229"/>
                </a:lnTo>
                <a:lnTo>
                  <a:pt x="669" y="224"/>
                </a:lnTo>
                <a:lnTo>
                  <a:pt x="669" y="224"/>
                </a:lnTo>
                <a:lnTo>
                  <a:pt x="676" y="208"/>
                </a:lnTo>
                <a:lnTo>
                  <a:pt x="683" y="189"/>
                </a:lnTo>
                <a:lnTo>
                  <a:pt x="711" y="173"/>
                </a:lnTo>
                <a:lnTo>
                  <a:pt x="711" y="173"/>
                </a:lnTo>
                <a:lnTo>
                  <a:pt x="715" y="162"/>
                </a:lnTo>
                <a:lnTo>
                  <a:pt x="715" y="162"/>
                </a:lnTo>
                <a:lnTo>
                  <a:pt x="708" y="143"/>
                </a:lnTo>
                <a:lnTo>
                  <a:pt x="662" y="145"/>
                </a:lnTo>
                <a:lnTo>
                  <a:pt x="646" y="129"/>
                </a:lnTo>
                <a:lnTo>
                  <a:pt x="644" y="115"/>
                </a:lnTo>
                <a:lnTo>
                  <a:pt x="667" y="83"/>
                </a:lnTo>
                <a:lnTo>
                  <a:pt x="671" y="39"/>
                </a:lnTo>
                <a:lnTo>
                  <a:pt x="660" y="23"/>
                </a:lnTo>
                <a:lnTo>
                  <a:pt x="644" y="13"/>
                </a:lnTo>
                <a:lnTo>
                  <a:pt x="644" y="13"/>
                </a:lnTo>
                <a:lnTo>
                  <a:pt x="644" y="9"/>
                </a:lnTo>
                <a:lnTo>
                  <a:pt x="648" y="4"/>
                </a:lnTo>
                <a:lnTo>
                  <a:pt x="651" y="2"/>
                </a:lnTo>
                <a:lnTo>
                  <a:pt x="655" y="0"/>
                </a:lnTo>
                <a:lnTo>
                  <a:pt x="655" y="0"/>
                </a:lnTo>
                <a:lnTo>
                  <a:pt x="681" y="2"/>
                </a:lnTo>
                <a:lnTo>
                  <a:pt x="704" y="9"/>
                </a:lnTo>
                <a:lnTo>
                  <a:pt x="750" y="25"/>
                </a:lnTo>
                <a:lnTo>
                  <a:pt x="750" y="2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75" name="Freeform 1091"/>
          <p:cNvSpPr>
            <a:spLocks/>
          </p:cNvSpPr>
          <p:nvPr userDrawn="1"/>
        </p:nvSpPr>
        <p:spPr bwMode="auto">
          <a:xfrm>
            <a:off x="4962525" y="2128838"/>
            <a:ext cx="133350" cy="100012"/>
          </a:xfrm>
          <a:custGeom>
            <a:avLst/>
            <a:gdLst/>
            <a:ahLst/>
            <a:cxnLst>
              <a:cxn ang="0">
                <a:pos x="84" y="21"/>
              </a:cxn>
              <a:cxn ang="0">
                <a:pos x="84" y="23"/>
              </a:cxn>
              <a:cxn ang="0">
                <a:pos x="65" y="58"/>
              </a:cxn>
              <a:cxn ang="0">
                <a:pos x="65" y="58"/>
              </a:cxn>
              <a:cxn ang="0">
                <a:pos x="49" y="63"/>
              </a:cxn>
              <a:cxn ang="0">
                <a:pos x="26" y="42"/>
              </a:cxn>
              <a:cxn ang="0">
                <a:pos x="24" y="21"/>
              </a:cxn>
              <a:cxn ang="0">
                <a:pos x="21" y="21"/>
              </a:cxn>
              <a:cxn ang="0">
                <a:pos x="0" y="14"/>
              </a:cxn>
              <a:cxn ang="0">
                <a:pos x="0" y="12"/>
              </a:cxn>
              <a:cxn ang="0">
                <a:pos x="19" y="0"/>
              </a:cxn>
              <a:cxn ang="0">
                <a:pos x="47" y="5"/>
              </a:cxn>
              <a:cxn ang="0">
                <a:pos x="84" y="21"/>
              </a:cxn>
            </a:cxnLst>
            <a:rect l="0" t="0" r="r" b="b"/>
            <a:pathLst>
              <a:path w="84" h="63">
                <a:moveTo>
                  <a:pt x="84" y="21"/>
                </a:moveTo>
                <a:lnTo>
                  <a:pt x="84" y="23"/>
                </a:lnTo>
                <a:lnTo>
                  <a:pt x="65" y="58"/>
                </a:lnTo>
                <a:lnTo>
                  <a:pt x="65" y="58"/>
                </a:lnTo>
                <a:lnTo>
                  <a:pt x="49" y="63"/>
                </a:lnTo>
                <a:lnTo>
                  <a:pt x="26" y="42"/>
                </a:lnTo>
                <a:lnTo>
                  <a:pt x="24" y="21"/>
                </a:lnTo>
                <a:lnTo>
                  <a:pt x="21" y="21"/>
                </a:lnTo>
                <a:lnTo>
                  <a:pt x="0" y="14"/>
                </a:lnTo>
                <a:lnTo>
                  <a:pt x="0" y="12"/>
                </a:lnTo>
                <a:lnTo>
                  <a:pt x="19" y="0"/>
                </a:lnTo>
                <a:lnTo>
                  <a:pt x="47" y="5"/>
                </a:lnTo>
                <a:lnTo>
                  <a:pt x="84" y="21"/>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76" name="Freeform 1092"/>
          <p:cNvSpPr>
            <a:spLocks/>
          </p:cNvSpPr>
          <p:nvPr userDrawn="1"/>
        </p:nvSpPr>
        <p:spPr bwMode="auto">
          <a:xfrm>
            <a:off x="5026025" y="2136775"/>
            <a:ext cx="209550" cy="190500"/>
          </a:xfrm>
          <a:custGeom>
            <a:avLst/>
            <a:gdLst/>
            <a:ahLst/>
            <a:cxnLst>
              <a:cxn ang="0">
                <a:pos x="113" y="48"/>
              </a:cxn>
              <a:cxn ang="0">
                <a:pos x="113" y="48"/>
              </a:cxn>
              <a:cxn ang="0">
                <a:pos x="132" y="58"/>
              </a:cxn>
              <a:cxn ang="0">
                <a:pos x="132" y="58"/>
              </a:cxn>
              <a:cxn ang="0">
                <a:pos x="132" y="62"/>
              </a:cxn>
              <a:cxn ang="0">
                <a:pos x="132" y="62"/>
              </a:cxn>
              <a:cxn ang="0">
                <a:pos x="125" y="74"/>
              </a:cxn>
              <a:cxn ang="0">
                <a:pos x="122" y="78"/>
              </a:cxn>
              <a:cxn ang="0">
                <a:pos x="122" y="83"/>
              </a:cxn>
              <a:cxn ang="0">
                <a:pos x="116" y="97"/>
              </a:cxn>
              <a:cxn ang="0">
                <a:pos x="118" y="111"/>
              </a:cxn>
              <a:cxn ang="0">
                <a:pos x="111" y="120"/>
              </a:cxn>
              <a:cxn ang="0">
                <a:pos x="67" y="109"/>
              </a:cxn>
              <a:cxn ang="0">
                <a:pos x="18" y="120"/>
              </a:cxn>
              <a:cxn ang="0">
                <a:pos x="7" y="109"/>
              </a:cxn>
              <a:cxn ang="0">
                <a:pos x="0" y="88"/>
              </a:cxn>
              <a:cxn ang="0">
                <a:pos x="11" y="62"/>
              </a:cxn>
              <a:cxn ang="0">
                <a:pos x="28" y="58"/>
              </a:cxn>
              <a:cxn ang="0">
                <a:pos x="48" y="16"/>
              </a:cxn>
              <a:cxn ang="0">
                <a:pos x="67" y="0"/>
              </a:cxn>
              <a:cxn ang="0">
                <a:pos x="109" y="4"/>
              </a:cxn>
              <a:cxn ang="0">
                <a:pos x="113" y="48"/>
              </a:cxn>
            </a:cxnLst>
            <a:rect l="0" t="0" r="r" b="b"/>
            <a:pathLst>
              <a:path w="132" h="120">
                <a:moveTo>
                  <a:pt x="113" y="48"/>
                </a:moveTo>
                <a:lnTo>
                  <a:pt x="113" y="48"/>
                </a:lnTo>
                <a:lnTo>
                  <a:pt x="132" y="58"/>
                </a:lnTo>
                <a:lnTo>
                  <a:pt x="132" y="58"/>
                </a:lnTo>
                <a:lnTo>
                  <a:pt x="132" y="62"/>
                </a:lnTo>
                <a:lnTo>
                  <a:pt x="132" y="62"/>
                </a:lnTo>
                <a:lnTo>
                  <a:pt x="125" y="74"/>
                </a:lnTo>
                <a:lnTo>
                  <a:pt x="122" y="78"/>
                </a:lnTo>
                <a:lnTo>
                  <a:pt x="122" y="83"/>
                </a:lnTo>
                <a:lnTo>
                  <a:pt x="116" y="97"/>
                </a:lnTo>
                <a:lnTo>
                  <a:pt x="118" y="111"/>
                </a:lnTo>
                <a:lnTo>
                  <a:pt x="111" y="120"/>
                </a:lnTo>
                <a:lnTo>
                  <a:pt x="67" y="109"/>
                </a:lnTo>
                <a:lnTo>
                  <a:pt x="18" y="120"/>
                </a:lnTo>
                <a:lnTo>
                  <a:pt x="7" y="109"/>
                </a:lnTo>
                <a:lnTo>
                  <a:pt x="0" y="88"/>
                </a:lnTo>
                <a:lnTo>
                  <a:pt x="11" y="62"/>
                </a:lnTo>
                <a:lnTo>
                  <a:pt x="28" y="58"/>
                </a:lnTo>
                <a:lnTo>
                  <a:pt x="48" y="16"/>
                </a:lnTo>
                <a:lnTo>
                  <a:pt x="67" y="0"/>
                </a:lnTo>
                <a:lnTo>
                  <a:pt x="109" y="4"/>
                </a:lnTo>
                <a:lnTo>
                  <a:pt x="113" y="48"/>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77" name="Freeform 1093"/>
          <p:cNvSpPr>
            <a:spLocks/>
          </p:cNvSpPr>
          <p:nvPr userDrawn="1"/>
        </p:nvSpPr>
        <p:spPr bwMode="auto">
          <a:xfrm>
            <a:off x="8486775" y="2143125"/>
            <a:ext cx="6350" cy="22225"/>
          </a:xfrm>
          <a:custGeom>
            <a:avLst/>
            <a:gdLst/>
            <a:ahLst/>
            <a:cxnLst>
              <a:cxn ang="0">
                <a:pos x="4" y="14"/>
              </a:cxn>
              <a:cxn ang="0">
                <a:pos x="4" y="14"/>
              </a:cxn>
              <a:cxn ang="0">
                <a:pos x="0" y="14"/>
              </a:cxn>
              <a:cxn ang="0">
                <a:pos x="0" y="0"/>
              </a:cxn>
              <a:cxn ang="0">
                <a:pos x="4" y="0"/>
              </a:cxn>
              <a:cxn ang="0">
                <a:pos x="4" y="0"/>
              </a:cxn>
              <a:cxn ang="0">
                <a:pos x="4" y="7"/>
              </a:cxn>
              <a:cxn ang="0">
                <a:pos x="4" y="14"/>
              </a:cxn>
              <a:cxn ang="0">
                <a:pos x="4" y="14"/>
              </a:cxn>
            </a:cxnLst>
            <a:rect l="0" t="0" r="r" b="b"/>
            <a:pathLst>
              <a:path w="4" h="14">
                <a:moveTo>
                  <a:pt x="4" y="14"/>
                </a:moveTo>
                <a:lnTo>
                  <a:pt x="4" y="14"/>
                </a:lnTo>
                <a:lnTo>
                  <a:pt x="0" y="14"/>
                </a:lnTo>
                <a:lnTo>
                  <a:pt x="0" y="0"/>
                </a:lnTo>
                <a:lnTo>
                  <a:pt x="4" y="0"/>
                </a:lnTo>
                <a:lnTo>
                  <a:pt x="4" y="0"/>
                </a:lnTo>
                <a:lnTo>
                  <a:pt x="4" y="7"/>
                </a:lnTo>
                <a:lnTo>
                  <a:pt x="4" y="14"/>
                </a:lnTo>
                <a:lnTo>
                  <a:pt x="4" y="1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78" name="Freeform 1094"/>
          <p:cNvSpPr>
            <a:spLocks/>
          </p:cNvSpPr>
          <p:nvPr userDrawn="1"/>
        </p:nvSpPr>
        <p:spPr bwMode="auto">
          <a:xfrm>
            <a:off x="1039813" y="2151063"/>
            <a:ext cx="47625" cy="69850"/>
          </a:xfrm>
          <a:custGeom>
            <a:avLst/>
            <a:gdLst/>
            <a:ahLst/>
            <a:cxnLst>
              <a:cxn ang="0">
                <a:pos x="28" y="42"/>
              </a:cxn>
              <a:cxn ang="0">
                <a:pos x="28" y="42"/>
              </a:cxn>
              <a:cxn ang="0">
                <a:pos x="23" y="44"/>
              </a:cxn>
              <a:cxn ang="0">
                <a:pos x="23" y="44"/>
              </a:cxn>
              <a:cxn ang="0">
                <a:pos x="18" y="39"/>
              </a:cxn>
              <a:cxn ang="0">
                <a:pos x="14" y="37"/>
              </a:cxn>
              <a:cxn ang="0">
                <a:pos x="11" y="32"/>
              </a:cxn>
              <a:cxn ang="0">
                <a:pos x="14" y="28"/>
              </a:cxn>
              <a:cxn ang="0">
                <a:pos x="14" y="26"/>
              </a:cxn>
              <a:cxn ang="0">
                <a:pos x="14" y="26"/>
              </a:cxn>
              <a:cxn ang="0">
                <a:pos x="0" y="14"/>
              </a:cxn>
              <a:cxn ang="0">
                <a:pos x="0" y="14"/>
              </a:cxn>
              <a:cxn ang="0">
                <a:pos x="0" y="0"/>
              </a:cxn>
              <a:cxn ang="0">
                <a:pos x="30" y="0"/>
              </a:cxn>
              <a:cxn ang="0">
                <a:pos x="28" y="42"/>
              </a:cxn>
            </a:cxnLst>
            <a:rect l="0" t="0" r="r" b="b"/>
            <a:pathLst>
              <a:path w="30" h="44">
                <a:moveTo>
                  <a:pt x="28" y="42"/>
                </a:moveTo>
                <a:lnTo>
                  <a:pt x="28" y="42"/>
                </a:lnTo>
                <a:lnTo>
                  <a:pt x="23" y="44"/>
                </a:lnTo>
                <a:lnTo>
                  <a:pt x="23" y="44"/>
                </a:lnTo>
                <a:lnTo>
                  <a:pt x="18" y="39"/>
                </a:lnTo>
                <a:lnTo>
                  <a:pt x="14" y="37"/>
                </a:lnTo>
                <a:lnTo>
                  <a:pt x="11" y="32"/>
                </a:lnTo>
                <a:lnTo>
                  <a:pt x="14" y="28"/>
                </a:lnTo>
                <a:lnTo>
                  <a:pt x="14" y="26"/>
                </a:lnTo>
                <a:lnTo>
                  <a:pt x="14" y="26"/>
                </a:lnTo>
                <a:lnTo>
                  <a:pt x="0" y="14"/>
                </a:lnTo>
                <a:lnTo>
                  <a:pt x="0" y="14"/>
                </a:lnTo>
                <a:lnTo>
                  <a:pt x="0" y="0"/>
                </a:lnTo>
                <a:lnTo>
                  <a:pt x="30" y="0"/>
                </a:lnTo>
                <a:lnTo>
                  <a:pt x="28" y="4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79" name="Freeform 1095"/>
          <p:cNvSpPr>
            <a:spLocks/>
          </p:cNvSpPr>
          <p:nvPr userDrawn="1"/>
        </p:nvSpPr>
        <p:spPr bwMode="auto">
          <a:xfrm>
            <a:off x="4122738" y="2154238"/>
            <a:ext cx="128587" cy="139700"/>
          </a:xfrm>
          <a:custGeom>
            <a:avLst/>
            <a:gdLst/>
            <a:ahLst/>
            <a:cxnLst>
              <a:cxn ang="0">
                <a:pos x="76" y="10"/>
              </a:cxn>
              <a:cxn ang="0">
                <a:pos x="81" y="17"/>
              </a:cxn>
              <a:cxn ang="0">
                <a:pos x="81" y="17"/>
              </a:cxn>
              <a:cxn ang="0">
                <a:pos x="64" y="67"/>
              </a:cxn>
              <a:cxn ang="0">
                <a:pos x="64" y="67"/>
              </a:cxn>
              <a:cxn ang="0">
                <a:pos x="57" y="72"/>
              </a:cxn>
              <a:cxn ang="0">
                <a:pos x="53" y="77"/>
              </a:cxn>
              <a:cxn ang="0">
                <a:pos x="37" y="79"/>
              </a:cxn>
              <a:cxn ang="0">
                <a:pos x="23" y="84"/>
              </a:cxn>
              <a:cxn ang="0">
                <a:pos x="16" y="86"/>
              </a:cxn>
              <a:cxn ang="0">
                <a:pos x="9" y="88"/>
              </a:cxn>
              <a:cxn ang="0">
                <a:pos x="0" y="81"/>
              </a:cxn>
              <a:cxn ang="0">
                <a:pos x="0" y="81"/>
              </a:cxn>
              <a:cxn ang="0">
                <a:pos x="0" y="79"/>
              </a:cxn>
              <a:cxn ang="0">
                <a:pos x="0" y="74"/>
              </a:cxn>
              <a:cxn ang="0">
                <a:pos x="4" y="72"/>
              </a:cxn>
              <a:cxn ang="0">
                <a:pos x="11" y="70"/>
              </a:cxn>
              <a:cxn ang="0">
                <a:pos x="16" y="67"/>
              </a:cxn>
              <a:cxn ang="0">
                <a:pos x="16" y="67"/>
              </a:cxn>
              <a:cxn ang="0">
                <a:pos x="16" y="56"/>
              </a:cxn>
              <a:cxn ang="0">
                <a:pos x="13" y="49"/>
              </a:cxn>
              <a:cxn ang="0">
                <a:pos x="11" y="44"/>
              </a:cxn>
              <a:cxn ang="0">
                <a:pos x="27" y="26"/>
              </a:cxn>
              <a:cxn ang="0">
                <a:pos x="27" y="26"/>
              </a:cxn>
              <a:cxn ang="0">
                <a:pos x="30" y="24"/>
              </a:cxn>
              <a:cxn ang="0">
                <a:pos x="34" y="24"/>
              </a:cxn>
              <a:cxn ang="0">
                <a:pos x="32" y="5"/>
              </a:cxn>
              <a:cxn ang="0">
                <a:pos x="37" y="0"/>
              </a:cxn>
              <a:cxn ang="0">
                <a:pos x="37" y="0"/>
              </a:cxn>
              <a:cxn ang="0">
                <a:pos x="46" y="3"/>
              </a:cxn>
              <a:cxn ang="0">
                <a:pos x="55" y="7"/>
              </a:cxn>
              <a:cxn ang="0">
                <a:pos x="64" y="10"/>
              </a:cxn>
              <a:cxn ang="0">
                <a:pos x="76" y="10"/>
              </a:cxn>
              <a:cxn ang="0">
                <a:pos x="76" y="10"/>
              </a:cxn>
            </a:cxnLst>
            <a:rect l="0" t="0" r="r" b="b"/>
            <a:pathLst>
              <a:path w="81" h="88">
                <a:moveTo>
                  <a:pt x="76" y="10"/>
                </a:moveTo>
                <a:lnTo>
                  <a:pt x="81" y="17"/>
                </a:lnTo>
                <a:lnTo>
                  <a:pt x="81" y="17"/>
                </a:lnTo>
                <a:lnTo>
                  <a:pt x="64" y="67"/>
                </a:lnTo>
                <a:lnTo>
                  <a:pt x="64" y="67"/>
                </a:lnTo>
                <a:lnTo>
                  <a:pt x="57" y="72"/>
                </a:lnTo>
                <a:lnTo>
                  <a:pt x="53" y="77"/>
                </a:lnTo>
                <a:lnTo>
                  <a:pt x="37" y="79"/>
                </a:lnTo>
                <a:lnTo>
                  <a:pt x="23" y="84"/>
                </a:lnTo>
                <a:lnTo>
                  <a:pt x="16" y="86"/>
                </a:lnTo>
                <a:lnTo>
                  <a:pt x="9" y="88"/>
                </a:lnTo>
                <a:lnTo>
                  <a:pt x="0" y="81"/>
                </a:lnTo>
                <a:lnTo>
                  <a:pt x="0" y="81"/>
                </a:lnTo>
                <a:lnTo>
                  <a:pt x="0" y="79"/>
                </a:lnTo>
                <a:lnTo>
                  <a:pt x="0" y="74"/>
                </a:lnTo>
                <a:lnTo>
                  <a:pt x="4" y="72"/>
                </a:lnTo>
                <a:lnTo>
                  <a:pt x="11" y="70"/>
                </a:lnTo>
                <a:lnTo>
                  <a:pt x="16" y="67"/>
                </a:lnTo>
                <a:lnTo>
                  <a:pt x="16" y="67"/>
                </a:lnTo>
                <a:lnTo>
                  <a:pt x="16" y="56"/>
                </a:lnTo>
                <a:lnTo>
                  <a:pt x="13" y="49"/>
                </a:lnTo>
                <a:lnTo>
                  <a:pt x="11" y="44"/>
                </a:lnTo>
                <a:lnTo>
                  <a:pt x="27" y="26"/>
                </a:lnTo>
                <a:lnTo>
                  <a:pt x="27" y="26"/>
                </a:lnTo>
                <a:lnTo>
                  <a:pt x="30" y="24"/>
                </a:lnTo>
                <a:lnTo>
                  <a:pt x="34" y="24"/>
                </a:lnTo>
                <a:lnTo>
                  <a:pt x="32" y="5"/>
                </a:lnTo>
                <a:lnTo>
                  <a:pt x="37" y="0"/>
                </a:lnTo>
                <a:lnTo>
                  <a:pt x="37" y="0"/>
                </a:lnTo>
                <a:lnTo>
                  <a:pt x="46" y="3"/>
                </a:lnTo>
                <a:lnTo>
                  <a:pt x="55" y="7"/>
                </a:lnTo>
                <a:lnTo>
                  <a:pt x="64" y="10"/>
                </a:lnTo>
                <a:lnTo>
                  <a:pt x="76" y="10"/>
                </a:lnTo>
                <a:lnTo>
                  <a:pt x="76" y="1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80" name="Freeform 1096"/>
          <p:cNvSpPr>
            <a:spLocks/>
          </p:cNvSpPr>
          <p:nvPr userDrawn="1"/>
        </p:nvSpPr>
        <p:spPr bwMode="auto">
          <a:xfrm>
            <a:off x="4914900" y="2154238"/>
            <a:ext cx="80963" cy="38100"/>
          </a:xfrm>
          <a:custGeom>
            <a:avLst/>
            <a:gdLst/>
            <a:ahLst/>
            <a:cxnLst>
              <a:cxn ang="0">
                <a:pos x="49" y="7"/>
              </a:cxn>
              <a:cxn ang="0">
                <a:pos x="49" y="7"/>
              </a:cxn>
              <a:cxn ang="0">
                <a:pos x="51" y="24"/>
              </a:cxn>
              <a:cxn ang="0">
                <a:pos x="51" y="24"/>
              </a:cxn>
              <a:cxn ang="0">
                <a:pos x="35" y="21"/>
              </a:cxn>
              <a:cxn ang="0">
                <a:pos x="0" y="21"/>
              </a:cxn>
              <a:cxn ang="0">
                <a:pos x="12" y="10"/>
              </a:cxn>
              <a:cxn ang="0">
                <a:pos x="12" y="10"/>
              </a:cxn>
              <a:cxn ang="0">
                <a:pos x="21" y="7"/>
              </a:cxn>
              <a:cxn ang="0">
                <a:pos x="26" y="5"/>
              </a:cxn>
              <a:cxn ang="0">
                <a:pos x="30" y="0"/>
              </a:cxn>
              <a:cxn ang="0">
                <a:pos x="49" y="7"/>
              </a:cxn>
            </a:cxnLst>
            <a:rect l="0" t="0" r="r" b="b"/>
            <a:pathLst>
              <a:path w="51" h="24">
                <a:moveTo>
                  <a:pt x="49" y="7"/>
                </a:moveTo>
                <a:lnTo>
                  <a:pt x="49" y="7"/>
                </a:lnTo>
                <a:lnTo>
                  <a:pt x="51" y="24"/>
                </a:lnTo>
                <a:lnTo>
                  <a:pt x="51" y="24"/>
                </a:lnTo>
                <a:lnTo>
                  <a:pt x="35" y="21"/>
                </a:lnTo>
                <a:lnTo>
                  <a:pt x="0" y="21"/>
                </a:lnTo>
                <a:lnTo>
                  <a:pt x="12" y="10"/>
                </a:lnTo>
                <a:lnTo>
                  <a:pt x="12" y="10"/>
                </a:lnTo>
                <a:lnTo>
                  <a:pt x="21" y="7"/>
                </a:lnTo>
                <a:lnTo>
                  <a:pt x="26" y="5"/>
                </a:lnTo>
                <a:lnTo>
                  <a:pt x="30" y="0"/>
                </a:lnTo>
                <a:lnTo>
                  <a:pt x="49"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81" name="Freeform 1097"/>
          <p:cNvSpPr>
            <a:spLocks/>
          </p:cNvSpPr>
          <p:nvPr userDrawn="1"/>
        </p:nvSpPr>
        <p:spPr bwMode="auto">
          <a:xfrm>
            <a:off x="2270125" y="2165350"/>
            <a:ext cx="14288" cy="19050"/>
          </a:xfrm>
          <a:custGeom>
            <a:avLst/>
            <a:gdLst/>
            <a:ahLst/>
            <a:cxnLst>
              <a:cxn ang="0">
                <a:pos x="9" y="5"/>
              </a:cxn>
              <a:cxn ang="0">
                <a:pos x="9" y="5"/>
              </a:cxn>
              <a:cxn ang="0">
                <a:pos x="7" y="10"/>
              </a:cxn>
              <a:cxn ang="0">
                <a:pos x="5" y="12"/>
              </a:cxn>
              <a:cxn ang="0">
                <a:pos x="2" y="12"/>
              </a:cxn>
              <a:cxn ang="0">
                <a:pos x="2" y="12"/>
              </a:cxn>
              <a:cxn ang="0">
                <a:pos x="0" y="10"/>
              </a:cxn>
              <a:cxn ang="0">
                <a:pos x="0" y="7"/>
              </a:cxn>
              <a:cxn ang="0">
                <a:pos x="0" y="3"/>
              </a:cxn>
              <a:cxn ang="0">
                <a:pos x="0" y="3"/>
              </a:cxn>
              <a:cxn ang="0">
                <a:pos x="0" y="0"/>
              </a:cxn>
              <a:cxn ang="0">
                <a:pos x="2" y="0"/>
              </a:cxn>
              <a:cxn ang="0">
                <a:pos x="5" y="0"/>
              </a:cxn>
              <a:cxn ang="0">
                <a:pos x="9" y="5"/>
              </a:cxn>
            </a:cxnLst>
            <a:rect l="0" t="0" r="r" b="b"/>
            <a:pathLst>
              <a:path w="9" h="12">
                <a:moveTo>
                  <a:pt x="9" y="5"/>
                </a:moveTo>
                <a:lnTo>
                  <a:pt x="9" y="5"/>
                </a:lnTo>
                <a:lnTo>
                  <a:pt x="7" y="10"/>
                </a:lnTo>
                <a:lnTo>
                  <a:pt x="5" y="12"/>
                </a:lnTo>
                <a:lnTo>
                  <a:pt x="2" y="12"/>
                </a:lnTo>
                <a:lnTo>
                  <a:pt x="2" y="12"/>
                </a:lnTo>
                <a:lnTo>
                  <a:pt x="0" y="10"/>
                </a:lnTo>
                <a:lnTo>
                  <a:pt x="0" y="7"/>
                </a:lnTo>
                <a:lnTo>
                  <a:pt x="0" y="3"/>
                </a:lnTo>
                <a:lnTo>
                  <a:pt x="0" y="3"/>
                </a:lnTo>
                <a:lnTo>
                  <a:pt x="0" y="0"/>
                </a:lnTo>
                <a:lnTo>
                  <a:pt x="2" y="0"/>
                </a:lnTo>
                <a:lnTo>
                  <a:pt x="5" y="0"/>
                </a:lnTo>
                <a:lnTo>
                  <a:pt x="9"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82" name="Freeform 1098"/>
          <p:cNvSpPr>
            <a:spLocks/>
          </p:cNvSpPr>
          <p:nvPr userDrawn="1"/>
        </p:nvSpPr>
        <p:spPr bwMode="auto">
          <a:xfrm>
            <a:off x="4791075" y="2176463"/>
            <a:ext cx="257175" cy="217487"/>
          </a:xfrm>
          <a:custGeom>
            <a:avLst/>
            <a:gdLst/>
            <a:ahLst/>
            <a:cxnLst>
              <a:cxn ang="0">
                <a:pos x="71" y="10"/>
              </a:cxn>
              <a:cxn ang="0">
                <a:pos x="71" y="10"/>
              </a:cxn>
              <a:cxn ang="0">
                <a:pos x="102" y="10"/>
              </a:cxn>
              <a:cxn ang="0">
                <a:pos x="115" y="10"/>
              </a:cxn>
              <a:cxn ang="0">
                <a:pos x="129" y="14"/>
              </a:cxn>
              <a:cxn ang="0">
                <a:pos x="155" y="35"/>
              </a:cxn>
              <a:cxn ang="0">
                <a:pos x="145" y="63"/>
              </a:cxn>
              <a:cxn ang="0">
                <a:pos x="145" y="63"/>
              </a:cxn>
              <a:cxn ang="0">
                <a:pos x="150" y="81"/>
              </a:cxn>
              <a:cxn ang="0">
                <a:pos x="155" y="91"/>
              </a:cxn>
              <a:cxn ang="0">
                <a:pos x="162" y="97"/>
              </a:cxn>
              <a:cxn ang="0">
                <a:pos x="139" y="137"/>
              </a:cxn>
              <a:cxn ang="0">
                <a:pos x="139" y="137"/>
              </a:cxn>
              <a:cxn ang="0">
                <a:pos x="120" y="137"/>
              </a:cxn>
              <a:cxn ang="0">
                <a:pos x="102" y="134"/>
              </a:cxn>
              <a:cxn ang="0">
                <a:pos x="62" y="102"/>
              </a:cxn>
              <a:cxn ang="0">
                <a:pos x="23" y="104"/>
              </a:cxn>
              <a:cxn ang="0">
                <a:pos x="23" y="104"/>
              </a:cxn>
              <a:cxn ang="0">
                <a:pos x="0" y="91"/>
              </a:cxn>
              <a:cxn ang="0">
                <a:pos x="0" y="91"/>
              </a:cxn>
              <a:cxn ang="0">
                <a:pos x="0" y="74"/>
              </a:cxn>
              <a:cxn ang="0">
                <a:pos x="2" y="56"/>
              </a:cxn>
              <a:cxn ang="0">
                <a:pos x="2" y="40"/>
              </a:cxn>
              <a:cxn ang="0">
                <a:pos x="2" y="30"/>
              </a:cxn>
              <a:cxn ang="0">
                <a:pos x="0" y="21"/>
              </a:cxn>
              <a:cxn ang="0">
                <a:pos x="44" y="0"/>
              </a:cxn>
              <a:cxn ang="0">
                <a:pos x="44" y="0"/>
              </a:cxn>
              <a:cxn ang="0">
                <a:pos x="71" y="10"/>
              </a:cxn>
              <a:cxn ang="0">
                <a:pos x="71" y="10"/>
              </a:cxn>
            </a:cxnLst>
            <a:rect l="0" t="0" r="r" b="b"/>
            <a:pathLst>
              <a:path w="162" h="137">
                <a:moveTo>
                  <a:pt x="71" y="10"/>
                </a:moveTo>
                <a:lnTo>
                  <a:pt x="71" y="10"/>
                </a:lnTo>
                <a:lnTo>
                  <a:pt x="102" y="10"/>
                </a:lnTo>
                <a:lnTo>
                  <a:pt x="115" y="10"/>
                </a:lnTo>
                <a:lnTo>
                  <a:pt x="129" y="14"/>
                </a:lnTo>
                <a:lnTo>
                  <a:pt x="155" y="35"/>
                </a:lnTo>
                <a:lnTo>
                  <a:pt x="145" y="63"/>
                </a:lnTo>
                <a:lnTo>
                  <a:pt x="145" y="63"/>
                </a:lnTo>
                <a:lnTo>
                  <a:pt x="150" y="81"/>
                </a:lnTo>
                <a:lnTo>
                  <a:pt x="155" y="91"/>
                </a:lnTo>
                <a:lnTo>
                  <a:pt x="162" y="97"/>
                </a:lnTo>
                <a:lnTo>
                  <a:pt x="139" y="137"/>
                </a:lnTo>
                <a:lnTo>
                  <a:pt x="139" y="137"/>
                </a:lnTo>
                <a:lnTo>
                  <a:pt x="120" y="137"/>
                </a:lnTo>
                <a:lnTo>
                  <a:pt x="102" y="134"/>
                </a:lnTo>
                <a:lnTo>
                  <a:pt x="62" y="102"/>
                </a:lnTo>
                <a:lnTo>
                  <a:pt x="23" y="104"/>
                </a:lnTo>
                <a:lnTo>
                  <a:pt x="23" y="104"/>
                </a:lnTo>
                <a:lnTo>
                  <a:pt x="0" y="91"/>
                </a:lnTo>
                <a:lnTo>
                  <a:pt x="0" y="91"/>
                </a:lnTo>
                <a:lnTo>
                  <a:pt x="0" y="74"/>
                </a:lnTo>
                <a:lnTo>
                  <a:pt x="2" y="56"/>
                </a:lnTo>
                <a:lnTo>
                  <a:pt x="2" y="40"/>
                </a:lnTo>
                <a:lnTo>
                  <a:pt x="2" y="30"/>
                </a:lnTo>
                <a:lnTo>
                  <a:pt x="0" y="21"/>
                </a:lnTo>
                <a:lnTo>
                  <a:pt x="44" y="0"/>
                </a:lnTo>
                <a:lnTo>
                  <a:pt x="44" y="0"/>
                </a:lnTo>
                <a:lnTo>
                  <a:pt x="71" y="10"/>
                </a:lnTo>
                <a:lnTo>
                  <a:pt x="71" y="1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83" name="Freeform 1099"/>
          <p:cNvSpPr>
            <a:spLocks/>
          </p:cNvSpPr>
          <p:nvPr userDrawn="1"/>
        </p:nvSpPr>
        <p:spPr bwMode="auto">
          <a:xfrm>
            <a:off x="4559300" y="2195513"/>
            <a:ext cx="231775" cy="257175"/>
          </a:xfrm>
          <a:custGeom>
            <a:avLst/>
            <a:gdLst/>
            <a:ahLst/>
            <a:cxnLst>
              <a:cxn ang="0">
                <a:pos x="125" y="11"/>
              </a:cxn>
              <a:cxn ang="0">
                <a:pos x="141" y="11"/>
              </a:cxn>
              <a:cxn ang="0">
                <a:pos x="141" y="11"/>
              </a:cxn>
              <a:cxn ang="0">
                <a:pos x="143" y="21"/>
              </a:cxn>
              <a:cxn ang="0">
                <a:pos x="146" y="28"/>
              </a:cxn>
              <a:cxn ang="0">
                <a:pos x="143" y="44"/>
              </a:cxn>
              <a:cxn ang="0">
                <a:pos x="143" y="62"/>
              </a:cxn>
              <a:cxn ang="0">
                <a:pos x="141" y="79"/>
              </a:cxn>
              <a:cxn ang="0">
                <a:pos x="120" y="90"/>
              </a:cxn>
              <a:cxn ang="0">
                <a:pos x="120" y="90"/>
              </a:cxn>
              <a:cxn ang="0">
                <a:pos x="116" y="104"/>
              </a:cxn>
              <a:cxn ang="0">
                <a:pos x="111" y="118"/>
              </a:cxn>
              <a:cxn ang="0">
                <a:pos x="111" y="118"/>
              </a:cxn>
              <a:cxn ang="0">
                <a:pos x="116" y="125"/>
              </a:cxn>
              <a:cxn ang="0">
                <a:pos x="123" y="132"/>
              </a:cxn>
              <a:cxn ang="0">
                <a:pos x="123" y="132"/>
              </a:cxn>
              <a:cxn ang="0">
                <a:pos x="118" y="157"/>
              </a:cxn>
              <a:cxn ang="0">
                <a:pos x="118" y="157"/>
              </a:cxn>
              <a:cxn ang="0">
                <a:pos x="99" y="157"/>
              </a:cxn>
              <a:cxn ang="0">
                <a:pos x="81" y="157"/>
              </a:cxn>
              <a:cxn ang="0">
                <a:pos x="72" y="162"/>
              </a:cxn>
              <a:cxn ang="0">
                <a:pos x="72" y="162"/>
              </a:cxn>
              <a:cxn ang="0">
                <a:pos x="30" y="160"/>
              </a:cxn>
              <a:cxn ang="0">
                <a:pos x="28" y="127"/>
              </a:cxn>
              <a:cxn ang="0">
                <a:pos x="9" y="113"/>
              </a:cxn>
              <a:cxn ang="0">
                <a:pos x="9" y="113"/>
              </a:cxn>
              <a:cxn ang="0">
                <a:pos x="7" y="104"/>
              </a:cxn>
              <a:cxn ang="0">
                <a:pos x="5" y="97"/>
              </a:cxn>
              <a:cxn ang="0">
                <a:pos x="0" y="81"/>
              </a:cxn>
              <a:cxn ang="0">
                <a:pos x="0" y="81"/>
              </a:cxn>
              <a:cxn ang="0">
                <a:pos x="11" y="74"/>
              </a:cxn>
              <a:cxn ang="0">
                <a:pos x="21" y="65"/>
              </a:cxn>
              <a:cxn ang="0">
                <a:pos x="21" y="65"/>
              </a:cxn>
              <a:cxn ang="0">
                <a:pos x="30" y="21"/>
              </a:cxn>
              <a:cxn ang="0">
                <a:pos x="46" y="16"/>
              </a:cxn>
              <a:cxn ang="0">
                <a:pos x="46" y="16"/>
              </a:cxn>
              <a:cxn ang="0">
                <a:pos x="48" y="11"/>
              </a:cxn>
              <a:cxn ang="0">
                <a:pos x="48" y="4"/>
              </a:cxn>
              <a:cxn ang="0">
                <a:pos x="48" y="4"/>
              </a:cxn>
              <a:cxn ang="0">
                <a:pos x="53" y="2"/>
              </a:cxn>
              <a:cxn ang="0">
                <a:pos x="58" y="2"/>
              </a:cxn>
              <a:cxn ang="0">
                <a:pos x="65" y="4"/>
              </a:cxn>
              <a:cxn ang="0">
                <a:pos x="72" y="9"/>
              </a:cxn>
              <a:cxn ang="0">
                <a:pos x="79" y="11"/>
              </a:cxn>
              <a:cxn ang="0">
                <a:pos x="79" y="11"/>
              </a:cxn>
              <a:cxn ang="0">
                <a:pos x="97" y="9"/>
              </a:cxn>
              <a:cxn ang="0">
                <a:pos x="104" y="7"/>
              </a:cxn>
              <a:cxn ang="0">
                <a:pos x="111" y="0"/>
              </a:cxn>
              <a:cxn ang="0">
                <a:pos x="111" y="0"/>
              </a:cxn>
              <a:cxn ang="0">
                <a:pos x="116" y="0"/>
              </a:cxn>
              <a:cxn ang="0">
                <a:pos x="118" y="4"/>
              </a:cxn>
              <a:cxn ang="0">
                <a:pos x="120" y="9"/>
              </a:cxn>
              <a:cxn ang="0">
                <a:pos x="125" y="11"/>
              </a:cxn>
              <a:cxn ang="0">
                <a:pos x="125" y="11"/>
              </a:cxn>
            </a:cxnLst>
            <a:rect l="0" t="0" r="r" b="b"/>
            <a:pathLst>
              <a:path w="146" h="162">
                <a:moveTo>
                  <a:pt x="125" y="11"/>
                </a:moveTo>
                <a:lnTo>
                  <a:pt x="141" y="11"/>
                </a:lnTo>
                <a:lnTo>
                  <a:pt x="141" y="11"/>
                </a:lnTo>
                <a:lnTo>
                  <a:pt x="143" y="21"/>
                </a:lnTo>
                <a:lnTo>
                  <a:pt x="146" y="28"/>
                </a:lnTo>
                <a:lnTo>
                  <a:pt x="143" y="44"/>
                </a:lnTo>
                <a:lnTo>
                  <a:pt x="143" y="62"/>
                </a:lnTo>
                <a:lnTo>
                  <a:pt x="141" y="79"/>
                </a:lnTo>
                <a:lnTo>
                  <a:pt x="120" y="90"/>
                </a:lnTo>
                <a:lnTo>
                  <a:pt x="120" y="90"/>
                </a:lnTo>
                <a:lnTo>
                  <a:pt x="116" y="104"/>
                </a:lnTo>
                <a:lnTo>
                  <a:pt x="111" y="118"/>
                </a:lnTo>
                <a:lnTo>
                  <a:pt x="111" y="118"/>
                </a:lnTo>
                <a:lnTo>
                  <a:pt x="116" y="125"/>
                </a:lnTo>
                <a:lnTo>
                  <a:pt x="123" y="132"/>
                </a:lnTo>
                <a:lnTo>
                  <a:pt x="123" y="132"/>
                </a:lnTo>
                <a:lnTo>
                  <a:pt x="118" y="157"/>
                </a:lnTo>
                <a:lnTo>
                  <a:pt x="118" y="157"/>
                </a:lnTo>
                <a:lnTo>
                  <a:pt x="99" y="157"/>
                </a:lnTo>
                <a:lnTo>
                  <a:pt x="81" y="157"/>
                </a:lnTo>
                <a:lnTo>
                  <a:pt x="72" y="162"/>
                </a:lnTo>
                <a:lnTo>
                  <a:pt x="72" y="162"/>
                </a:lnTo>
                <a:lnTo>
                  <a:pt x="30" y="160"/>
                </a:lnTo>
                <a:lnTo>
                  <a:pt x="28" y="127"/>
                </a:lnTo>
                <a:lnTo>
                  <a:pt x="9" y="113"/>
                </a:lnTo>
                <a:lnTo>
                  <a:pt x="9" y="113"/>
                </a:lnTo>
                <a:lnTo>
                  <a:pt x="7" y="104"/>
                </a:lnTo>
                <a:lnTo>
                  <a:pt x="5" y="97"/>
                </a:lnTo>
                <a:lnTo>
                  <a:pt x="0" y="81"/>
                </a:lnTo>
                <a:lnTo>
                  <a:pt x="0" y="81"/>
                </a:lnTo>
                <a:lnTo>
                  <a:pt x="11" y="74"/>
                </a:lnTo>
                <a:lnTo>
                  <a:pt x="21" y="65"/>
                </a:lnTo>
                <a:lnTo>
                  <a:pt x="21" y="65"/>
                </a:lnTo>
                <a:lnTo>
                  <a:pt x="30" y="21"/>
                </a:lnTo>
                <a:lnTo>
                  <a:pt x="46" y="16"/>
                </a:lnTo>
                <a:lnTo>
                  <a:pt x="46" y="16"/>
                </a:lnTo>
                <a:lnTo>
                  <a:pt x="48" y="11"/>
                </a:lnTo>
                <a:lnTo>
                  <a:pt x="48" y="4"/>
                </a:lnTo>
                <a:lnTo>
                  <a:pt x="48" y="4"/>
                </a:lnTo>
                <a:lnTo>
                  <a:pt x="53" y="2"/>
                </a:lnTo>
                <a:lnTo>
                  <a:pt x="58" y="2"/>
                </a:lnTo>
                <a:lnTo>
                  <a:pt x="65" y="4"/>
                </a:lnTo>
                <a:lnTo>
                  <a:pt x="72" y="9"/>
                </a:lnTo>
                <a:lnTo>
                  <a:pt x="79" y="11"/>
                </a:lnTo>
                <a:lnTo>
                  <a:pt x="79" y="11"/>
                </a:lnTo>
                <a:lnTo>
                  <a:pt x="97" y="9"/>
                </a:lnTo>
                <a:lnTo>
                  <a:pt x="104" y="7"/>
                </a:lnTo>
                <a:lnTo>
                  <a:pt x="111" y="0"/>
                </a:lnTo>
                <a:lnTo>
                  <a:pt x="111" y="0"/>
                </a:lnTo>
                <a:lnTo>
                  <a:pt x="116" y="0"/>
                </a:lnTo>
                <a:lnTo>
                  <a:pt x="118" y="4"/>
                </a:lnTo>
                <a:lnTo>
                  <a:pt x="120" y="9"/>
                </a:lnTo>
                <a:lnTo>
                  <a:pt x="125" y="11"/>
                </a:lnTo>
                <a:lnTo>
                  <a:pt x="125" y="11"/>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84" name="Freeform 1100"/>
          <p:cNvSpPr>
            <a:spLocks/>
          </p:cNvSpPr>
          <p:nvPr userDrawn="1"/>
        </p:nvSpPr>
        <p:spPr bwMode="auto">
          <a:xfrm>
            <a:off x="8486775" y="2206625"/>
            <a:ext cx="17463" cy="17463"/>
          </a:xfrm>
          <a:custGeom>
            <a:avLst/>
            <a:gdLst/>
            <a:ahLst/>
            <a:cxnLst>
              <a:cxn ang="0">
                <a:pos x="11" y="4"/>
              </a:cxn>
              <a:cxn ang="0">
                <a:pos x="11" y="4"/>
              </a:cxn>
              <a:cxn ang="0">
                <a:pos x="11" y="9"/>
              </a:cxn>
              <a:cxn ang="0">
                <a:pos x="9" y="11"/>
              </a:cxn>
              <a:cxn ang="0">
                <a:pos x="9" y="11"/>
              </a:cxn>
              <a:cxn ang="0">
                <a:pos x="4" y="11"/>
              </a:cxn>
              <a:cxn ang="0">
                <a:pos x="2" y="9"/>
              </a:cxn>
              <a:cxn ang="0">
                <a:pos x="2" y="9"/>
              </a:cxn>
              <a:cxn ang="0">
                <a:pos x="0" y="7"/>
              </a:cxn>
              <a:cxn ang="0">
                <a:pos x="2" y="2"/>
              </a:cxn>
              <a:cxn ang="0">
                <a:pos x="2" y="2"/>
              </a:cxn>
              <a:cxn ang="0">
                <a:pos x="7" y="0"/>
              </a:cxn>
              <a:cxn ang="0">
                <a:pos x="7" y="0"/>
              </a:cxn>
              <a:cxn ang="0">
                <a:pos x="9" y="2"/>
              </a:cxn>
              <a:cxn ang="0">
                <a:pos x="11" y="4"/>
              </a:cxn>
              <a:cxn ang="0">
                <a:pos x="11" y="4"/>
              </a:cxn>
            </a:cxnLst>
            <a:rect l="0" t="0" r="r" b="b"/>
            <a:pathLst>
              <a:path w="11" h="11">
                <a:moveTo>
                  <a:pt x="11" y="4"/>
                </a:moveTo>
                <a:lnTo>
                  <a:pt x="11" y="4"/>
                </a:lnTo>
                <a:lnTo>
                  <a:pt x="11" y="9"/>
                </a:lnTo>
                <a:lnTo>
                  <a:pt x="9" y="11"/>
                </a:lnTo>
                <a:lnTo>
                  <a:pt x="9" y="11"/>
                </a:lnTo>
                <a:lnTo>
                  <a:pt x="4" y="11"/>
                </a:lnTo>
                <a:lnTo>
                  <a:pt x="2" y="9"/>
                </a:lnTo>
                <a:lnTo>
                  <a:pt x="2" y="9"/>
                </a:lnTo>
                <a:lnTo>
                  <a:pt x="0" y="7"/>
                </a:lnTo>
                <a:lnTo>
                  <a:pt x="2" y="2"/>
                </a:lnTo>
                <a:lnTo>
                  <a:pt x="2" y="2"/>
                </a:lnTo>
                <a:lnTo>
                  <a:pt x="7" y="0"/>
                </a:lnTo>
                <a:lnTo>
                  <a:pt x="7" y="0"/>
                </a:lnTo>
                <a:lnTo>
                  <a:pt x="9" y="2"/>
                </a:lnTo>
                <a:lnTo>
                  <a:pt x="11" y="4"/>
                </a:lnTo>
                <a:lnTo>
                  <a:pt x="11" y="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85" name="Freeform 1101"/>
          <p:cNvSpPr>
            <a:spLocks/>
          </p:cNvSpPr>
          <p:nvPr userDrawn="1"/>
        </p:nvSpPr>
        <p:spPr bwMode="auto">
          <a:xfrm>
            <a:off x="804863" y="2217738"/>
            <a:ext cx="1697037" cy="992187"/>
          </a:xfrm>
          <a:custGeom>
            <a:avLst/>
            <a:gdLst/>
            <a:ahLst/>
            <a:cxnLst>
              <a:cxn ang="0">
                <a:pos x="722" y="78"/>
              </a:cxn>
              <a:cxn ang="0">
                <a:pos x="673" y="102"/>
              </a:cxn>
              <a:cxn ang="0">
                <a:pos x="733" y="97"/>
              </a:cxn>
              <a:cxn ang="0">
                <a:pos x="773" y="113"/>
              </a:cxn>
              <a:cxn ang="0">
                <a:pos x="715" y="136"/>
              </a:cxn>
              <a:cxn ang="0">
                <a:pos x="717" y="152"/>
              </a:cxn>
              <a:cxn ang="0">
                <a:pos x="699" y="227"/>
              </a:cxn>
              <a:cxn ang="0">
                <a:pos x="759" y="155"/>
              </a:cxn>
              <a:cxn ang="0">
                <a:pos x="784" y="150"/>
              </a:cxn>
              <a:cxn ang="0">
                <a:pos x="777" y="203"/>
              </a:cxn>
              <a:cxn ang="0">
                <a:pos x="810" y="227"/>
              </a:cxn>
              <a:cxn ang="0">
                <a:pos x="905" y="189"/>
              </a:cxn>
              <a:cxn ang="0">
                <a:pos x="1020" y="150"/>
              </a:cxn>
              <a:cxn ang="0">
                <a:pos x="1062" y="122"/>
              </a:cxn>
              <a:cxn ang="0">
                <a:pos x="1067" y="164"/>
              </a:cxn>
              <a:cxn ang="0">
                <a:pos x="1030" y="180"/>
              </a:cxn>
              <a:cxn ang="0">
                <a:pos x="1009" y="203"/>
              </a:cxn>
              <a:cxn ang="0">
                <a:pos x="979" y="220"/>
              </a:cxn>
              <a:cxn ang="0">
                <a:pos x="963" y="243"/>
              </a:cxn>
              <a:cxn ang="0">
                <a:pos x="905" y="275"/>
              </a:cxn>
              <a:cxn ang="0">
                <a:pos x="870" y="296"/>
              </a:cxn>
              <a:cxn ang="0">
                <a:pos x="858" y="328"/>
              </a:cxn>
              <a:cxn ang="0">
                <a:pos x="856" y="296"/>
              </a:cxn>
              <a:cxn ang="0">
                <a:pos x="840" y="328"/>
              </a:cxn>
              <a:cxn ang="0">
                <a:pos x="824" y="342"/>
              </a:cxn>
              <a:cxn ang="0">
                <a:pos x="831" y="356"/>
              </a:cxn>
              <a:cxn ang="0">
                <a:pos x="833" y="375"/>
              </a:cxn>
              <a:cxn ang="0">
                <a:pos x="814" y="386"/>
              </a:cxn>
              <a:cxn ang="0">
                <a:pos x="722" y="458"/>
              </a:cxn>
              <a:cxn ang="0">
                <a:pos x="687" y="523"/>
              </a:cxn>
              <a:cxn ang="0">
                <a:pos x="685" y="576"/>
              </a:cxn>
              <a:cxn ang="0">
                <a:pos x="669" y="625"/>
              </a:cxn>
              <a:cxn ang="0">
                <a:pos x="652" y="567"/>
              </a:cxn>
              <a:cxn ang="0">
                <a:pos x="627" y="507"/>
              </a:cxn>
              <a:cxn ang="0">
                <a:pos x="604" y="495"/>
              </a:cxn>
              <a:cxn ang="0">
                <a:pos x="583" y="493"/>
              </a:cxn>
              <a:cxn ang="0">
                <a:pos x="544" y="495"/>
              </a:cxn>
              <a:cxn ang="0">
                <a:pos x="530" y="532"/>
              </a:cxn>
              <a:cxn ang="0">
                <a:pos x="463" y="513"/>
              </a:cxn>
              <a:cxn ang="0">
                <a:pos x="421" y="509"/>
              </a:cxn>
              <a:cxn ang="0">
                <a:pos x="386" y="532"/>
              </a:cxn>
              <a:cxn ang="0">
                <a:pos x="335" y="585"/>
              </a:cxn>
              <a:cxn ang="0">
                <a:pos x="238" y="465"/>
              </a:cxn>
              <a:cxn ang="0">
                <a:pos x="92" y="423"/>
              </a:cxn>
              <a:cxn ang="0">
                <a:pos x="25" y="368"/>
              </a:cxn>
              <a:cxn ang="0">
                <a:pos x="2" y="314"/>
              </a:cxn>
              <a:cxn ang="0">
                <a:pos x="2" y="284"/>
              </a:cxn>
              <a:cxn ang="0">
                <a:pos x="21" y="287"/>
              </a:cxn>
              <a:cxn ang="0">
                <a:pos x="25" y="277"/>
              </a:cxn>
              <a:cxn ang="0">
                <a:pos x="18" y="215"/>
              </a:cxn>
              <a:cxn ang="0">
                <a:pos x="88" y="115"/>
              </a:cxn>
              <a:cxn ang="0">
                <a:pos x="134" y="67"/>
              </a:cxn>
              <a:cxn ang="0">
                <a:pos x="178" y="34"/>
              </a:cxn>
              <a:cxn ang="0">
                <a:pos x="636" y="46"/>
              </a:cxn>
            </a:cxnLst>
            <a:rect l="0" t="0" r="r" b="b"/>
            <a:pathLst>
              <a:path w="1069" h="625">
                <a:moveTo>
                  <a:pt x="636" y="46"/>
                </a:moveTo>
                <a:lnTo>
                  <a:pt x="671" y="69"/>
                </a:lnTo>
                <a:lnTo>
                  <a:pt x="722" y="74"/>
                </a:lnTo>
                <a:lnTo>
                  <a:pt x="722" y="74"/>
                </a:lnTo>
                <a:lnTo>
                  <a:pt x="722" y="78"/>
                </a:lnTo>
                <a:lnTo>
                  <a:pt x="722" y="78"/>
                </a:lnTo>
                <a:lnTo>
                  <a:pt x="678" y="90"/>
                </a:lnTo>
                <a:lnTo>
                  <a:pt x="678" y="90"/>
                </a:lnTo>
                <a:lnTo>
                  <a:pt x="676" y="95"/>
                </a:lnTo>
                <a:lnTo>
                  <a:pt x="673" y="102"/>
                </a:lnTo>
                <a:lnTo>
                  <a:pt x="673" y="102"/>
                </a:lnTo>
                <a:lnTo>
                  <a:pt x="680" y="104"/>
                </a:lnTo>
                <a:lnTo>
                  <a:pt x="685" y="104"/>
                </a:lnTo>
                <a:lnTo>
                  <a:pt x="733" y="97"/>
                </a:lnTo>
                <a:lnTo>
                  <a:pt x="733" y="97"/>
                </a:lnTo>
                <a:lnTo>
                  <a:pt x="745" y="104"/>
                </a:lnTo>
                <a:lnTo>
                  <a:pt x="750" y="108"/>
                </a:lnTo>
                <a:lnTo>
                  <a:pt x="757" y="111"/>
                </a:lnTo>
                <a:lnTo>
                  <a:pt x="757" y="111"/>
                </a:lnTo>
                <a:lnTo>
                  <a:pt x="773" y="113"/>
                </a:lnTo>
                <a:lnTo>
                  <a:pt x="787" y="118"/>
                </a:lnTo>
                <a:lnTo>
                  <a:pt x="787" y="118"/>
                </a:lnTo>
                <a:lnTo>
                  <a:pt x="784" y="122"/>
                </a:lnTo>
                <a:lnTo>
                  <a:pt x="743" y="127"/>
                </a:lnTo>
                <a:lnTo>
                  <a:pt x="715" y="136"/>
                </a:lnTo>
                <a:lnTo>
                  <a:pt x="715" y="136"/>
                </a:lnTo>
                <a:lnTo>
                  <a:pt x="713" y="141"/>
                </a:lnTo>
                <a:lnTo>
                  <a:pt x="710" y="146"/>
                </a:lnTo>
                <a:lnTo>
                  <a:pt x="717" y="152"/>
                </a:lnTo>
                <a:lnTo>
                  <a:pt x="717" y="152"/>
                </a:lnTo>
                <a:lnTo>
                  <a:pt x="706" y="166"/>
                </a:lnTo>
                <a:lnTo>
                  <a:pt x="696" y="185"/>
                </a:lnTo>
                <a:lnTo>
                  <a:pt x="682" y="220"/>
                </a:lnTo>
                <a:lnTo>
                  <a:pt x="692" y="229"/>
                </a:lnTo>
                <a:lnTo>
                  <a:pt x="699" y="227"/>
                </a:lnTo>
                <a:lnTo>
                  <a:pt x="729" y="196"/>
                </a:lnTo>
                <a:lnTo>
                  <a:pt x="729" y="176"/>
                </a:lnTo>
                <a:lnTo>
                  <a:pt x="740" y="157"/>
                </a:lnTo>
                <a:lnTo>
                  <a:pt x="740" y="157"/>
                </a:lnTo>
                <a:lnTo>
                  <a:pt x="759" y="155"/>
                </a:lnTo>
                <a:lnTo>
                  <a:pt x="768" y="150"/>
                </a:lnTo>
                <a:lnTo>
                  <a:pt x="777" y="146"/>
                </a:lnTo>
                <a:lnTo>
                  <a:pt x="777" y="146"/>
                </a:lnTo>
                <a:lnTo>
                  <a:pt x="784" y="150"/>
                </a:lnTo>
                <a:lnTo>
                  <a:pt x="784" y="150"/>
                </a:lnTo>
                <a:lnTo>
                  <a:pt x="775" y="176"/>
                </a:lnTo>
                <a:lnTo>
                  <a:pt x="777" y="176"/>
                </a:lnTo>
                <a:lnTo>
                  <a:pt x="777" y="176"/>
                </a:lnTo>
                <a:lnTo>
                  <a:pt x="789" y="176"/>
                </a:lnTo>
                <a:lnTo>
                  <a:pt x="777" y="203"/>
                </a:lnTo>
                <a:lnTo>
                  <a:pt x="763" y="217"/>
                </a:lnTo>
                <a:lnTo>
                  <a:pt x="763" y="217"/>
                </a:lnTo>
                <a:lnTo>
                  <a:pt x="766" y="227"/>
                </a:lnTo>
                <a:lnTo>
                  <a:pt x="768" y="233"/>
                </a:lnTo>
                <a:lnTo>
                  <a:pt x="810" y="227"/>
                </a:lnTo>
                <a:lnTo>
                  <a:pt x="854" y="201"/>
                </a:lnTo>
                <a:lnTo>
                  <a:pt x="879" y="213"/>
                </a:lnTo>
                <a:lnTo>
                  <a:pt x="898" y="208"/>
                </a:lnTo>
                <a:lnTo>
                  <a:pt x="898" y="208"/>
                </a:lnTo>
                <a:lnTo>
                  <a:pt x="905" y="189"/>
                </a:lnTo>
                <a:lnTo>
                  <a:pt x="942" y="178"/>
                </a:lnTo>
                <a:lnTo>
                  <a:pt x="983" y="183"/>
                </a:lnTo>
                <a:lnTo>
                  <a:pt x="1006" y="173"/>
                </a:lnTo>
                <a:lnTo>
                  <a:pt x="1006" y="173"/>
                </a:lnTo>
                <a:lnTo>
                  <a:pt x="1020" y="150"/>
                </a:lnTo>
                <a:lnTo>
                  <a:pt x="1020" y="150"/>
                </a:lnTo>
                <a:lnTo>
                  <a:pt x="1039" y="134"/>
                </a:lnTo>
                <a:lnTo>
                  <a:pt x="1050" y="127"/>
                </a:lnTo>
                <a:lnTo>
                  <a:pt x="1062" y="122"/>
                </a:lnTo>
                <a:lnTo>
                  <a:pt x="1062" y="122"/>
                </a:lnTo>
                <a:lnTo>
                  <a:pt x="1067" y="127"/>
                </a:lnTo>
                <a:lnTo>
                  <a:pt x="1069" y="132"/>
                </a:lnTo>
                <a:lnTo>
                  <a:pt x="1069" y="143"/>
                </a:lnTo>
                <a:lnTo>
                  <a:pt x="1067" y="152"/>
                </a:lnTo>
                <a:lnTo>
                  <a:pt x="1067" y="164"/>
                </a:lnTo>
                <a:lnTo>
                  <a:pt x="1067" y="164"/>
                </a:lnTo>
                <a:lnTo>
                  <a:pt x="1060" y="173"/>
                </a:lnTo>
                <a:lnTo>
                  <a:pt x="1055" y="178"/>
                </a:lnTo>
                <a:lnTo>
                  <a:pt x="1050" y="178"/>
                </a:lnTo>
                <a:lnTo>
                  <a:pt x="1030" y="180"/>
                </a:lnTo>
                <a:lnTo>
                  <a:pt x="1027" y="180"/>
                </a:lnTo>
                <a:lnTo>
                  <a:pt x="1025" y="196"/>
                </a:lnTo>
                <a:lnTo>
                  <a:pt x="1025" y="196"/>
                </a:lnTo>
                <a:lnTo>
                  <a:pt x="1016" y="199"/>
                </a:lnTo>
                <a:lnTo>
                  <a:pt x="1009" y="203"/>
                </a:lnTo>
                <a:lnTo>
                  <a:pt x="1009" y="203"/>
                </a:lnTo>
                <a:lnTo>
                  <a:pt x="1004" y="199"/>
                </a:lnTo>
                <a:lnTo>
                  <a:pt x="997" y="196"/>
                </a:lnTo>
                <a:lnTo>
                  <a:pt x="979" y="220"/>
                </a:lnTo>
                <a:lnTo>
                  <a:pt x="979" y="220"/>
                </a:lnTo>
                <a:lnTo>
                  <a:pt x="981" y="231"/>
                </a:lnTo>
                <a:lnTo>
                  <a:pt x="986" y="243"/>
                </a:lnTo>
                <a:lnTo>
                  <a:pt x="976" y="245"/>
                </a:lnTo>
                <a:lnTo>
                  <a:pt x="963" y="243"/>
                </a:lnTo>
                <a:lnTo>
                  <a:pt x="963" y="243"/>
                </a:lnTo>
                <a:lnTo>
                  <a:pt x="958" y="252"/>
                </a:lnTo>
                <a:lnTo>
                  <a:pt x="953" y="264"/>
                </a:lnTo>
                <a:lnTo>
                  <a:pt x="939" y="264"/>
                </a:lnTo>
                <a:lnTo>
                  <a:pt x="925" y="273"/>
                </a:lnTo>
                <a:lnTo>
                  <a:pt x="905" y="275"/>
                </a:lnTo>
                <a:lnTo>
                  <a:pt x="888" y="298"/>
                </a:lnTo>
                <a:lnTo>
                  <a:pt x="888" y="298"/>
                </a:lnTo>
                <a:lnTo>
                  <a:pt x="879" y="298"/>
                </a:lnTo>
                <a:lnTo>
                  <a:pt x="870" y="296"/>
                </a:lnTo>
                <a:lnTo>
                  <a:pt x="870" y="296"/>
                </a:lnTo>
                <a:lnTo>
                  <a:pt x="865" y="308"/>
                </a:lnTo>
                <a:lnTo>
                  <a:pt x="863" y="314"/>
                </a:lnTo>
                <a:lnTo>
                  <a:pt x="863" y="321"/>
                </a:lnTo>
                <a:lnTo>
                  <a:pt x="863" y="321"/>
                </a:lnTo>
                <a:lnTo>
                  <a:pt x="858" y="328"/>
                </a:lnTo>
                <a:lnTo>
                  <a:pt x="856" y="331"/>
                </a:lnTo>
                <a:lnTo>
                  <a:pt x="851" y="328"/>
                </a:lnTo>
                <a:lnTo>
                  <a:pt x="851" y="328"/>
                </a:lnTo>
                <a:lnTo>
                  <a:pt x="851" y="328"/>
                </a:lnTo>
                <a:lnTo>
                  <a:pt x="856" y="296"/>
                </a:lnTo>
                <a:lnTo>
                  <a:pt x="856" y="296"/>
                </a:lnTo>
                <a:lnTo>
                  <a:pt x="854" y="296"/>
                </a:lnTo>
                <a:lnTo>
                  <a:pt x="835" y="312"/>
                </a:lnTo>
                <a:lnTo>
                  <a:pt x="835" y="312"/>
                </a:lnTo>
                <a:lnTo>
                  <a:pt x="840" y="328"/>
                </a:lnTo>
                <a:lnTo>
                  <a:pt x="833" y="338"/>
                </a:lnTo>
                <a:lnTo>
                  <a:pt x="833" y="338"/>
                </a:lnTo>
                <a:lnTo>
                  <a:pt x="826" y="338"/>
                </a:lnTo>
                <a:lnTo>
                  <a:pt x="824" y="340"/>
                </a:lnTo>
                <a:lnTo>
                  <a:pt x="824" y="342"/>
                </a:lnTo>
                <a:lnTo>
                  <a:pt x="824" y="342"/>
                </a:lnTo>
                <a:lnTo>
                  <a:pt x="824" y="347"/>
                </a:lnTo>
                <a:lnTo>
                  <a:pt x="826" y="349"/>
                </a:lnTo>
                <a:lnTo>
                  <a:pt x="831" y="356"/>
                </a:lnTo>
                <a:lnTo>
                  <a:pt x="831" y="356"/>
                </a:lnTo>
                <a:lnTo>
                  <a:pt x="831" y="361"/>
                </a:lnTo>
                <a:lnTo>
                  <a:pt x="828" y="368"/>
                </a:lnTo>
                <a:lnTo>
                  <a:pt x="828" y="372"/>
                </a:lnTo>
                <a:lnTo>
                  <a:pt x="828" y="375"/>
                </a:lnTo>
                <a:lnTo>
                  <a:pt x="833" y="375"/>
                </a:lnTo>
                <a:lnTo>
                  <a:pt x="831" y="384"/>
                </a:lnTo>
                <a:lnTo>
                  <a:pt x="831" y="384"/>
                </a:lnTo>
                <a:lnTo>
                  <a:pt x="826" y="386"/>
                </a:lnTo>
                <a:lnTo>
                  <a:pt x="819" y="386"/>
                </a:lnTo>
                <a:lnTo>
                  <a:pt x="814" y="386"/>
                </a:lnTo>
                <a:lnTo>
                  <a:pt x="812" y="386"/>
                </a:lnTo>
                <a:lnTo>
                  <a:pt x="810" y="389"/>
                </a:lnTo>
                <a:lnTo>
                  <a:pt x="810" y="398"/>
                </a:lnTo>
                <a:lnTo>
                  <a:pt x="722" y="458"/>
                </a:lnTo>
                <a:lnTo>
                  <a:pt x="722" y="458"/>
                </a:lnTo>
                <a:lnTo>
                  <a:pt x="717" y="458"/>
                </a:lnTo>
                <a:lnTo>
                  <a:pt x="715" y="456"/>
                </a:lnTo>
                <a:lnTo>
                  <a:pt x="687" y="504"/>
                </a:lnTo>
                <a:lnTo>
                  <a:pt x="687" y="504"/>
                </a:lnTo>
                <a:lnTo>
                  <a:pt x="687" y="523"/>
                </a:lnTo>
                <a:lnTo>
                  <a:pt x="689" y="541"/>
                </a:lnTo>
                <a:lnTo>
                  <a:pt x="689" y="557"/>
                </a:lnTo>
                <a:lnTo>
                  <a:pt x="687" y="567"/>
                </a:lnTo>
                <a:lnTo>
                  <a:pt x="685" y="576"/>
                </a:lnTo>
                <a:lnTo>
                  <a:pt x="685" y="576"/>
                </a:lnTo>
                <a:lnTo>
                  <a:pt x="687" y="583"/>
                </a:lnTo>
                <a:lnTo>
                  <a:pt x="685" y="590"/>
                </a:lnTo>
                <a:lnTo>
                  <a:pt x="680" y="601"/>
                </a:lnTo>
                <a:lnTo>
                  <a:pt x="676" y="613"/>
                </a:lnTo>
                <a:lnTo>
                  <a:pt x="669" y="625"/>
                </a:lnTo>
                <a:lnTo>
                  <a:pt x="655" y="615"/>
                </a:lnTo>
                <a:lnTo>
                  <a:pt x="645" y="578"/>
                </a:lnTo>
                <a:lnTo>
                  <a:pt x="645" y="578"/>
                </a:lnTo>
                <a:lnTo>
                  <a:pt x="650" y="571"/>
                </a:lnTo>
                <a:lnTo>
                  <a:pt x="652" y="567"/>
                </a:lnTo>
                <a:lnTo>
                  <a:pt x="652" y="567"/>
                </a:lnTo>
                <a:lnTo>
                  <a:pt x="641" y="553"/>
                </a:lnTo>
                <a:lnTo>
                  <a:pt x="641" y="553"/>
                </a:lnTo>
                <a:lnTo>
                  <a:pt x="650" y="530"/>
                </a:lnTo>
                <a:lnTo>
                  <a:pt x="627" y="507"/>
                </a:lnTo>
                <a:lnTo>
                  <a:pt x="627" y="507"/>
                </a:lnTo>
                <a:lnTo>
                  <a:pt x="620" y="504"/>
                </a:lnTo>
                <a:lnTo>
                  <a:pt x="613" y="502"/>
                </a:lnTo>
                <a:lnTo>
                  <a:pt x="606" y="497"/>
                </a:lnTo>
                <a:lnTo>
                  <a:pt x="604" y="495"/>
                </a:lnTo>
                <a:lnTo>
                  <a:pt x="601" y="490"/>
                </a:lnTo>
                <a:lnTo>
                  <a:pt x="601" y="490"/>
                </a:lnTo>
                <a:lnTo>
                  <a:pt x="599" y="490"/>
                </a:lnTo>
                <a:lnTo>
                  <a:pt x="595" y="490"/>
                </a:lnTo>
                <a:lnTo>
                  <a:pt x="583" y="493"/>
                </a:lnTo>
                <a:lnTo>
                  <a:pt x="583" y="493"/>
                </a:lnTo>
                <a:lnTo>
                  <a:pt x="576" y="488"/>
                </a:lnTo>
                <a:lnTo>
                  <a:pt x="574" y="486"/>
                </a:lnTo>
                <a:lnTo>
                  <a:pt x="571" y="486"/>
                </a:lnTo>
                <a:lnTo>
                  <a:pt x="544" y="495"/>
                </a:lnTo>
                <a:lnTo>
                  <a:pt x="537" y="509"/>
                </a:lnTo>
                <a:lnTo>
                  <a:pt x="537" y="509"/>
                </a:lnTo>
                <a:lnTo>
                  <a:pt x="539" y="516"/>
                </a:lnTo>
                <a:lnTo>
                  <a:pt x="544" y="525"/>
                </a:lnTo>
                <a:lnTo>
                  <a:pt x="530" y="532"/>
                </a:lnTo>
                <a:lnTo>
                  <a:pt x="520" y="520"/>
                </a:lnTo>
                <a:lnTo>
                  <a:pt x="500" y="520"/>
                </a:lnTo>
                <a:lnTo>
                  <a:pt x="481" y="509"/>
                </a:lnTo>
                <a:lnTo>
                  <a:pt x="463" y="513"/>
                </a:lnTo>
                <a:lnTo>
                  <a:pt x="463" y="513"/>
                </a:lnTo>
                <a:lnTo>
                  <a:pt x="446" y="511"/>
                </a:lnTo>
                <a:lnTo>
                  <a:pt x="430" y="507"/>
                </a:lnTo>
                <a:lnTo>
                  <a:pt x="430" y="507"/>
                </a:lnTo>
                <a:lnTo>
                  <a:pt x="426" y="507"/>
                </a:lnTo>
                <a:lnTo>
                  <a:pt x="421" y="509"/>
                </a:lnTo>
                <a:lnTo>
                  <a:pt x="414" y="516"/>
                </a:lnTo>
                <a:lnTo>
                  <a:pt x="409" y="523"/>
                </a:lnTo>
                <a:lnTo>
                  <a:pt x="402" y="530"/>
                </a:lnTo>
                <a:lnTo>
                  <a:pt x="402" y="530"/>
                </a:lnTo>
                <a:lnTo>
                  <a:pt x="386" y="532"/>
                </a:lnTo>
                <a:lnTo>
                  <a:pt x="361" y="567"/>
                </a:lnTo>
                <a:lnTo>
                  <a:pt x="356" y="604"/>
                </a:lnTo>
                <a:lnTo>
                  <a:pt x="354" y="604"/>
                </a:lnTo>
                <a:lnTo>
                  <a:pt x="335" y="585"/>
                </a:lnTo>
                <a:lnTo>
                  <a:pt x="335" y="585"/>
                </a:lnTo>
                <a:lnTo>
                  <a:pt x="324" y="516"/>
                </a:lnTo>
                <a:lnTo>
                  <a:pt x="296" y="493"/>
                </a:lnTo>
                <a:lnTo>
                  <a:pt x="275" y="507"/>
                </a:lnTo>
                <a:lnTo>
                  <a:pt x="261" y="504"/>
                </a:lnTo>
                <a:lnTo>
                  <a:pt x="238" y="465"/>
                </a:lnTo>
                <a:lnTo>
                  <a:pt x="238" y="465"/>
                </a:lnTo>
                <a:lnTo>
                  <a:pt x="210" y="449"/>
                </a:lnTo>
                <a:lnTo>
                  <a:pt x="173" y="460"/>
                </a:lnTo>
                <a:lnTo>
                  <a:pt x="111" y="435"/>
                </a:lnTo>
                <a:lnTo>
                  <a:pt x="92" y="423"/>
                </a:lnTo>
                <a:lnTo>
                  <a:pt x="37" y="430"/>
                </a:lnTo>
                <a:lnTo>
                  <a:pt x="37" y="430"/>
                </a:lnTo>
                <a:lnTo>
                  <a:pt x="39" y="423"/>
                </a:lnTo>
                <a:lnTo>
                  <a:pt x="25" y="368"/>
                </a:lnTo>
                <a:lnTo>
                  <a:pt x="25" y="368"/>
                </a:lnTo>
                <a:lnTo>
                  <a:pt x="4" y="361"/>
                </a:lnTo>
                <a:lnTo>
                  <a:pt x="0" y="351"/>
                </a:lnTo>
                <a:lnTo>
                  <a:pt x="0" y="351"/>
                </a:lnTo>
                <a:lnTo>
                  <a:pt x="0" y="326"/>
                </a:lnTo>
                <a:lnTo>
                  <a:pt x="2" y="314"/>
                </a:lnTo>
                <a:lnTo>
                  <a:pt x="7" y="303"/>
                </a:lnTo>
                <a:lnTo>
                  <a:pt x="7" y="303"/>
                </a:lnTo>
                <a:lnTo>
                  <a:pt x="2" y="294"/>
                </a:lnTo>
                <a:lnTo>
                  <a:pt x="0" y="289"/>
                </a:lnTo>
                <a:lnTo>
                  <a:pt x="2" y="284"/>
                </a:lnTo>
                <a:lnTo>
                  <a:pt x="2" y="284"/>
                </a:lnTo>
                <a:lnTo>
                  <a:pt x="9" y="287"/>
                </a:lnTo>
                <a:lnTo>
                  <a:pt x="14" y="289"/>
                </a:lnTo>
                <a:lnTo>
                  <a:pt x="18" y="289"/>
                </a:lnTo>
                <a:lnTo>
                  <a:pt x="21" y="287"/>
                </a:lnTo>
                <a:lnTo>
                  <a:pt x="23" y="284"/>
                </a:lnTo>
                <a:lnTo>
                  <a:pt x="23" y="284"/>
                </a:lnTo>
                <a:lnTo>
                  <a:pt x="23" y="280"/>
                </a:lnTo>
                <a:lnTo>
                  <a:pt x="25" y="277"/>
                </a:lnTo>
                <a:lnTo>
                  <a:pt x="25" y="277"/>
                </a:lnTo>
                <a:lnTo>
                  <a:pt x="9" y="268"/>
                </a:lnTo>
                <a:lnTo>
                  <a:pt x="9" y="268"/>
                </a:lnTo>
                <a:lnTo>
                  <a:pt x="14" y="240"/>
                </a:lnTo>
                <a:lnTo>
                  <a:pt x="18" y="215"/>
                </a:lnTo>
                <a:lnTo>
                  <a:pt x="18" y="215"/>
                </a:lnTo>
                <a:lnTo>
                  <a:pt x="39" y="189"/>
                </a:lnTo>
                <a:lnTo>
                  <a:pt x="58" y="164"/>
                </a:lnTo>
                <a:lnTo>
                  <a:pt x="58" y="164"/>
                </a:lnTo>
                <a:lnTo>
                  <a:pt x="72" y="139"/>
                </a:lnTo>
                <a:lnTo>
                  <a:pt x="88" y="115"/>
                </a:lnTo>
                <a:lnTo>
                  <a:pt x="122" y="69"/>
                </a:lnTo>
                <a:lnTo>
                  <a:pt x="122" y="69"/>
                </a:lnTo>
                <a:lnTo>
                  <a:pt x="127" y="71"/>
                </a:lnTo>
                <a:lnTo>
                  <a:pt x="129" y="71"/>
                </a:lnTo>
                <a:lnTo>
                  <a:pt x="134" y="67"/>
                </a:lnTo>
                <a:lnTo>
                  <a:pt x="134" y="67"/>
                </a:lnTo>
                <a:lnTo>
                  <a:pt x="139" y="39"/>
                </a:lnTo>
                <a:lnTo>
                  <a:pt x="153" y="16"/>
                </a:lnTo>
                <a:lnTo>
                  <a:pt x="155" y="14"/>
                </a:lnTo>
                <a:lnTo>
                  <a:pt x="178" y="34"/>
                </a:lnTo>
                <a:lnTo>
                  <a:pt x="178" y="34"/>
                </a:lnTo>
                <a:lnTo>
                  <a:pt x="194" y="14"/>
                </a:lnTo>
                <a:lnTo>
                  <a:pt x="197" y="0"/>
                </a:lnTo>
                <a:lnTo>
                  <a:pt x="342" y="23"/>
                </a:lnTo>
                <a:lnTo>
                  <a:pt x="636" y="46"/>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86" name="Freeform 1102"/>
          <p:cNvSpPr>
            <a:spLocks/>
          </p:cNvSpPr>
          <p:nvPr userDrawn="1"/>
        </p:nvSpPr>
        <p:spPr bwMode="auto">
          <a:xfrm>
            <a:off x="6770688" y="2224088"/>
            <a:ext cx="885825" cy="368300"/>
          </a:xfrm>
          <a:custGeom>
            <a:avLst/>
            <a:gdLst/>
            <a:ahLst/>
            <a:cxnLst>
              <a:cxn ang="0">
                <a:pos x="183" y="5"/>
              </a:cxn>
              <a:cxn ang="0">
                <a:pos x="218" y="26"/>
              </a:cxn>
              <a:cxn ang="0">
                <a:pos x="227" y="40"/>
              </a:cxn>
              <a:cxn ang="0">
                <a:pos x="354" y="54"/>
              </a:cxn>
              <a:cxn ang="0">
                <a:pos x="444" y="21"/>
              </a:cxn>
              <a:cxn ang="0">
                <a:pos x="477" y="37"/>
              </a:cxn>
              <a:cxn ang="0">
                <a:pos x="488" y="61"/>
              </a:cxn>
              <a:cxn ang="0">
                <a:pos x="553" y="74"/>
              </a:cxn>
              <a:cxn ang="0">
                <a:pos x="558" y="86"/>
              </a:cxn>
              <a:cxn ang="0">
                <a:pos x="555" y="98"/>
              </a:cxn>
              <a:cxn ang="0">
                <a:pos x="528" y="116"/>
              </a:cxn>
              <a:cxn ang="0">
                <a:pos x="514" y="151"/>
              </a:cxn>
              <a:cxn ang="0">
                <a:pos x="498" y="155"/>
              </a:cxn>
              <a:cxn ang="0">
                <a:pos x="486" y="153"/>
              </a:cxn>
              <a:cxn ang="0">
                <a:pos x="477" y="176"/>
              </a:cxn>
              <a:cxn ang="0">
                <a:pos x="479" y="195"/>
              </a:cxn>
              <a:cxn ang="0">
                <a:pos x="470" y="206"/>
              </a:cxn>
              <a:cxn ang="0">
                <a:pos x="403" y="232"/>
              </a:cxn>
              <a:cxn ang="0">
                <a:pos x="312" y="213"/>
              </a:cxn>
              <a:cxn ang="0">
                <a:pos x="93" y="153"/>
              </a:cxn>
              <a:cxn ang="0">
                <a:pos x="63" y="88"/>
              </a:cxn>
              <a:cxn ang="0">
                <a:pos x="0" y="79"/>
              </a:cxn>
              <a:cxn ang="0">
                <a:pos x="9" y="65"/>
              </a:cxn>
              <a:cxn ang="0">
                <a:pos x="28" y="63"/>
              </a:cxn>
              <a:cxn ang="0">
                <a:pos x="42" y="49"/>
              </a:cxn>
              <a:cxn ang="0">
                <a:pos x="51" y="33"/>
              </a:cxn>
              <a:cxn ang="0">
                <a:pos x="63" y="30"/>
              </a:cxn>
              <a:cxn ang="0">
                <a:pos x="72" y="33"/>
              </a:cxn>
              <a:cxn ang="0">
                <a:pos x="102" y="40"/>
              </a:cxn>
              <a:cxn ang="0">
                <a:pos x="106" y="49"/>
              </a:cxn>
              <a:cxn ang="0">
                <a:pos x="113" y="56"/>
              </a:cxn>
              <a:cxn ang="0">
                <a:pos x="137" y="58"/>
              </a:cxn>
              <a:cxn ang="0">
                <a:pos x="167" y="51"/>
              </a:cxn>
              <a:cxn ang="0">
                <a:pos x="148" y="10"/>
              </a:cxn>
              <a:cxn ang="0">
                <a:pos x="183" y="5"/>
              </a:cxn>
            </a:cxnLst>
            <a:rect l="0" t="0" r="r" b="b"/>
            <a:pathLst>
              <a:path w="558" h="232">
                <a:moveTo>
                  <a:pt x="183" y="5"/>
                </a:moveTo>
                <a:lnTo>
                  <a:pt x="183" y="5"/>
                </a:lnTo>
                <a:lnTo>
                  <a:pt x="206" y="19"/>
                </a:lnTo>
                <a:lnTo>
                  <a:pt x="218" y="26"/>
                </a:lnTo>
                <a:lnTo>
                  <a:pt x="225" y="37"/>
                </a:lnTo>
                <a:lnTo>
                  <a:pt x="227" y="40"/>
                </a:lnTo>
                <a:lnTo>
                  <a:pt x="310" y="40"/>
                </a:lnTo>
                <a:lnTo>
                  <a:pt x="354" y="54"/>
                </a:lnTo>
                <a:lnTo>
                  <a:pt x="419" y="42"/>
                </a:lnTo>
                <a:lnTo>
                  <a:pt x="444" y="21"/>
                </a:lnTo>
                <a:lnTo>
                  <a:pt x="463" y="37"/>
                </a:lnTo>
                <a:lnTo>
                  <a:pt x="477" y="37"/>
                </a:lnTo>
                <a:lnTo>
                  <a:pt x="488" y="44"/>
                </a:lnTo>
                <a:lnTo>
                  <a:pt x="488" y="61"/>
                </a:lnTo>
                <a:lnTo>
                  <a:pt x="507" y="79"/>
                </a:lnTo>
                <a:lnTo>
                  <a:pt x="553" y="74"/>
                </a:lnTo>
                <a:lnTo>
                  <a:pt x="553" y="74"/>
                </a:lnTo>
                <a:lnTo>
                  <a:pt x="558" y="86"/>
                </a:lnTo>
                <a:lnTo>
                  <a:pt x="558" y="93"/>
                </a:lnTo>
                <a:lnTo>
                  <a:pt x="555" y="98"/>
                </a:lnTo>
                <a:lnTo>
                  <a:pt x="528" y="116"/>
                </a:lnTo>
                <a:lnTo>
                  <a:pt x="528" y="116"/>
                </a:lnTo>
                <a:lnTo>
                  <a:pt x="514" y="151"/>
                </a:lnTo>
                <a:lnTo>
                  <a:pt x="514" y="151"/>
                </a:lnTo>
                <a:lnTo>
                  <a:pt x="498" y="155"/>
                </a:lnTo>
                <a:lnTo>
                  <a:pt x="498" y="155"/>
                </a:lnTo>
                <a:lnTo>
                  <a:pt x="491" y="153"/>
                </a:lnTo>
                <a:lnTo>
                  <a:pt x="486" y="153"/>
                </a:lnTo>
                <a:lnTo>
                  <a:pt x="486" y="153"/>
                </a:lnTo>
                <a:lnTo>
                  <a:pt x="477" y="176"/>
                </a:lnTo>
                <a:lnTo>
                  <a:pt x="479" y="195"/>
                </a:lnTo>
                <a:lnTo>
                  <a:pt x="479" y="195"/>
                </a:lnTo>
                <a:lnTo>
                  <a:pt x="472" y="202"/>
                </a:lnTo>
                <a:lnTo>
                  <a:pt x="470" y="206"/>
                </a:lnTo>
                <a:lnTo>
                  <a:pt x="465" y="209"/>
                </a:lnTo>
                <a:lnTo>
                  <a:pt x="403" y="232"/>
                </a:lnTo>
                <a:lnTo>
                  <a:pt x="336" y="227"/>
                </a:lnTo>
                <a:lnTo>
                  <a:pt x="312" y="213"/>
                </a:lnTo>
                <a:lnTo>
                  <a:pt x="225" y="216"/>
                </a:lnTo>
                <a:lnTo>
                  <a:pt x="93" y="153"/>
                </a:lnTo>
                <a:lnTo>
                  <a:pt x="81" y="104"/>
                </a:lnTo>
                <a:lnTo>
                  <a:pt x="63" y="88"/>
                </a:lnTo>
                <a:lnTo>
                  <a:pt x="0" y="79"/>
                </a:lnTo>
                <a:lnTo>
                  <a:pt x="0" y="79"/>
                </a:lnTo>
                <a:lnTo>
                  <a:pt x="5" y="72"/>
                </a:lnTo>
                <a:lnTo>
                  <a:pt x="9" y="65"/>
                </a:lnTo>
                <a:lnTo>
                  <a:pt x="28" y="63"/>
                </a:lnTo>
                <a:lnTo>
                  <a:pt x="28" y="63"/>
                </a:lnTo>
                <a:lnTo>
                  <a:pt x="35" y="56"/>
                </a:lnTo>
                <a:lnTo>
                  <a:pt x="42" y="49"/>
                </a:lnTo>
                <a:lnTo>
                  <a:pt x="49" y="42"/>
                </a:lnTo>
                <a:lnTo>
                  <a:pt x="51" y="33"/>
                </a:lnTo>
                <a:lnTo>
                  <a:pt x="51" y="33"/>
                </a:lnTo>
                <a:lnTo>
                  <a:pt x="63" y="30"/>
                </a:lnTo>
                <a:lnTo>
                  <a:pt x="67" y="30"/>
                </a:lnTo>
                <a:lnTo>
                  <a:pt x="72" y="33"/>
                </a:lnTo>
                <a:lnTo>
                  <a:pt x="86" y="40"/>
                </a:lnTo>
                <a:lnTo>
                  <a:pt x="102" y="40"/>
                </a:lnTo>
                <a:lnTo>
                  <a:pt x="102" y="40"/>
                </a:lnTo>
                <a:lnTo>
                  <a:pt x="106" y="49"/>
                </a:lnTo>
                <a:lnTo>
                  <a:pt x="109" y="54"/>
                </a:lnTo>
                <a:lnTo>
                  <a:pt x="113" y="56"/>
                </a:lnTo>
                <a:lnTo>
                  <a:pt x="137" y="58"/>
                </a:lnTo>
                <a:lnTo>
                  <a:pt x="137" y="58"/>
                </a:lnTo>
                <a:lnTo>
                  <a:pt x="153" y="56"/>
                </a:lnTo>
                <a:lnTo>
                  <a:pt x="167" y="51"/>
                </a:lnTo>
                <a:lnTo>
                  <a:pt x="167" y="49"/>
                </a:lnTo>
                <a:lnTo>
                  <a:pt x="148" y="10"/>
                </a:lnTo>
                <a:lnTo>
                  <a:pt x="153" y="0"/>
                </a:lnTo>
                <a:lnTo>
                  <a:pt x="183"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87" name="Freeform 1103"/>
          <p:cNvSpPr>
            <a:spLocks/>
          </p:cNvSpPr>
          <p:nvPr userDrawn="1"/>
        </p:nvSpPr>
        <p:spPr bwMode="auto">
          <a:xfrm>
            <a:off x="4492625" y="2228850"/>
            <a:ext cx="111125" cy="92075"/>
          </a:xfrm>
          <a:custGeom>
            <a:avLst/>
            <a:gdLst/>
            <a:ahLst/>
            <a:cxnLst>
              <a:cxn ang="0">
                <a:pos x="60" y="44"/>
              </a:cxn>
              <a:cxn ang="0">
                <a:pos x="60" y="44"/>
              </a:cxn>
              <a:cxn ang="0">
                <a:pos x="40" y="58"/>
              </a:cxn>
              <a:cxn ang="0">
                <a:pos x="0" y="55"/>
              </a:cxn>
              <a:cxn ang="0">
                <a:pos x="0" y="55"/>
              </a:cxn>
              <a:cxn ang="0">
                <a:pos x="5" y="41"/>
              </a:cxn>
              <a:cxn ang="0">
                <a:pos x="12" y="27"/>
              </a:cxn>
              <a:cxn ang="0">
                <a:pos x="12" y="27"/>
              </a:cxn>
              <a:cxn ang="0">
                <a:pos x="16" y="23"/>
              </a:cxn>
              <a:cxn ang="0">
                <a:pos x="19" y="23"/>
              </a:cxn>
              <a:cxn ang="0">
                <a:pos x="21" y="23"/>
              </a:cxn>
              <a:cxn ang="0">
                <a:pos x="21" y="23"/>
              </a:cxn>
              <a:cxn ang="0">
                <a:pos x="30" y="30"/>
              </a:cxn>
              <a:cxn ang="0">
                <a:pos x="35" y="30"/>
              </a:cxn>
              <a:cxn ang="0">
                <a:pos x="40" y="27"/>
              </a:cxn>
              <a:cxn ang="0">
                <a:pos x="42" y="27"/>
              </a:cxn>
              <a:cxn ang="0">
                <a:pos x="42" y="7"/>
              </a:cxn>
              <a:cxn ang="0">
                <a:pos x="70" y="0"/>
              </a:cxn>
              <a:cxn ang="0">
                <a:pos x="60" y="44"/>
              </a:cxn>
            </a:cxnLst>
            <a:rect l="0" t="0" r="r" b="b"/>
            <a:pathLst>
              <a:path w="70" h="58">
                <a:moveTo>
                  <a:pt x="60" y="44"/>
                </a:moveTo>
                <a:lnTo>
                  <a:pt x="60" y="44"/>
                </a:lnTo>
                <a:lnTo>
                  <a:pt x="40" y="58"/>
                </a:lnTo>
                <a:lnTo>
                  <a:pt x="0" y="55"/>
                </a:lnTo>
                <a:lnTo>
                  <a:pt x="0" y="55"/>
                </a:lnTo>
                <a:lnTo>
                  <a:pt x="5" y="41"/>
                </a:lnTo>
                <a:lnTo>
                  <a:pt x="12" y="27"/>
                </a:lnTo>
                <a:lnTo>
                  <a:pt x="12" y="27"/>
                </a:lnTo>
                <a:lnTo>
                  <a:pt x="16" y="23"/>
                </a:lnTo>
                <a:lnTo>
                  <a:pt x="19" y="23"/>
                </a:lnTo>
                <a:lnTo>
                  <a:pt x="21" y="23"/>
                </a:lnTo>
                <a:lnTo>
                  <a:pt x="21" y="23"/>
                </a:lnTo>
                <a:lnTo>
                  <a:pt x="30" y="30"/>
                </a:lnTo>
                <a:lnTo>
                  <a:pt x="35" y="30"/>
                </a:lnTo>
                <a:lnTo>
                  <a:pt x="40" y="27"/>
                </a:lnTo>
                <a:lnTo>
                  <a:pt x="42" y="27"/>
                </a:lnTo>
                <a:lnTo>
                  <a:pt x="42" y="7"/>
                </a:lnTo>
                <a:lnTo>
                  <a:pt x="70" y="0"/>
                </a:lnTo>
                <a:lnTo>
                  <a:pt x="60" y="4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88" name="Freeform 1104"/>
          <p:cNvSpPr>
            <a:spLocks/>
          </p:cNvSpPr>
          <p:nvPr userDrawn="1"/>
        </p:nvSpPr>
        <p:spPr bwMode="auto">
          <a:xfrm>
            <a:off x="5014913" y="2254250"/>
            <a:ext cx="436562" cy="290513"/>
          </a:xfrm>
          <a:custGeom>
            <a:avLst/>
            <a:gdLst/>
            <a:ahLst/>
            <a:cxnLst>
              <a:cxn ang="0">
                <a:pos x="275" y="74"/>
              </a:cxn>
              <a:cxn ang="0">
                <a:pos x="254" y="120"/>
              </a:cxn>
              <a:cxn ang="0">
                <a:pos x="224" y="139"/>
              </a:cxn>
              <a:cxn ang="0">
                <a:pos x="220" y="136"/>
              </a:cxn>
              <a:cxn ang="0">
                <a:pos x="215" y="139"/>
              </a:cxn>
              <a:cxn ang="0">
                <a:pos x="215" y="148"/>
              </a:cxn>
              <a:cxn ang="0">
                <a:pos x="220" y="155"/>
              </a:cxn>
              <a:cxn ang="0">
                <a:pos x="227" y="160"/>
              </a:cxn>
              <a:cxn ang="0">
                <a:pos x="229" y="166"/>
              </a:cxn>
              <a:cxn ang="0">
                <a:pos x="227" y="171"/>
              </a:cxn>
              <a:cxn ang="0">
                <a:pos x="197" y="183"/>
              </a:cxn>
              <a:cxn ang="0">
                <a:pos x="185" y="171"/>
              </a:cxn>
              <a:cxn ang="0">
                <a:pos x="180" y="162"/>
              </a:cxn>
              <a:cxn ang="0">
                <a:pos x="180" y="157"/>
              </a:cxn>
              <a:cxn ang="0">
                <a:pos x="180" y="155"/>
              </a:cxn>
              <a:cxn ang="0">
                <a:pos x="166" y="150"/>
              </a:cxn>
              <a:cxn ang="0">
                <a:pos x="162" y="139"/>
              </a:cxn>
              <a:cxn ang="0">
                <a:pos x="127" y="141"/>
              </a:cxn>
              <a:cxn ang="0">
                <a:pos x="118" y="132"/>
              </a:cxn>
              <a:cxn ang="0">
                <a:pos x="111" y="118"/>
              </a:cxn>
              <a:cxn ang="0">
                <a:pos x="92" y="118"/>
              </a:cxn>
              <a:cxn ang="0">
                <a:pos x="44" y="113"/>
              </a:cxn>
              <a:cxn ang="0">
                <a:pos x="7" y="118"/>
              </a:cxn>
              <a:cxn ang="0">
                <a:pos x="0" y="113"/>
              </a:cxn>
              <a:cxn ang="0">
                <a:pos x="0" y="99"/>
              </a:cxn>
              <a:cxn ang="0">
                <a:pos x="25" y="51"/>
              </a:cxn>
              <a:cxn ang="0">
                <a:pos x="120" y="51"/>
              </a:cxn>
              <a:cxn ang="0">
                <a:pos x="127" y="37"/>
              </a:cxn>
              <a:cxn ang="0">
                <a:pos x="127" y="23"/>
              </a:cxn>
              <a:cxn ang="0">
                <a:pos x="134" y="11"/>
              </a:cxn>
              <a:cxn ang="0">
                <a:pos x="155" y="7"/>
              </a:cxn>
              <a:cxn ang="0">
                <a:pos x="176" y="4"/>
              </a:cxn>
              <a:cxn ang="0">
                <a:pos x="194" y="35"/>
              </a:cxn>
            </a:cxnLst>
            <a:rect l="0" t="0" r="r" b="b"/>
            <a:pathLst>
              <a:path w="275" h="183">
                <a:moveTo>
                  <a:pt x="273" y="74"/>
                </a:moveTo>
                <a:lnTo>
                  <a:pt x="275" y="74"/>
                </a:lnTo>
                <a:lnTo>
                  <a:pt x="271" y="102"/>
                </a:lnTo>
                <a:lnTo>
                  <a:pt x="254" y="120"/>
                </a:lnTo>
                <a:lnTo>
                  <a:pt x="257" y="125"/>
                </a:lnTo>
                <a:lnTo>
                  <a:pt x="224" y="139"/>
                </a:lnTo>
                <a:lnTo>
                  <a:pt x="224" y="139"/>
                </a:lnTo>
                <a:lnTo>
                  <a:pt x="220" y="136"/>
                </a:lnTo>
                <a:lnTo>
                  <a:pt x="217" y="139"/>
                </a:lnTo>
                <a:lnTo>
                  <a:pt x="215" y="139"/>
                </a:lnTo>
                <a:lnTo>
                  <a:pt x="215" y="139"/>
                </a:lnTo>
                <a:lnTo>
                  <a:pt x="215" y="148"/>
                </a:lnTo>
                <a:lnTo>
                  <a:pt x="215" y="153"/>
                </a:lnTo>
                <a:lnTo>
                  <a:pt x="220" y="155"/>
                </a:lnTo>
                <a:lnTo>
                  <a:pt x="220" y="155"/>
                </a:lnTo>
                <a:lnTo>
                  <a:pt x="227" y="160"/>
                </a:lnTo>
                <a:lnTo>
                  <a:pt x="229" y="162"/>
                </a:lnTo>
                <a:lnTo>
                  <a:pt x="229" y="166"/>
                </a:lnTo>
                <a:lnTo>
                  <a:pt x="227" y="171"/>
                </a:lnTo>
                <a:lnTo>
                  <a:pt x="227" y="171"/>
                </a:lnTo>
                <a:lnTo>
                  <a:pt x="197" y="183"/>
                </a:lnTo>
                <a:lnTo>
                  <a:pt x="197" y="183"/>
                </a:lnTo>
                <a:lnTo>
                  <a:pt x="192" y="178"/>
                </a:lnTo>
                <a:lnTo>
                  <a:pt x="185" y="171"/>
                </a:lnTo>
                <a:lnTo>
                  <a:pt x="180" y="164"/>
                </a:lnTo>
                <a:lnTo>
                  <a:pt x="180" y="162"/>
                </a:lnTo>
                <a:lnTo>
                  <a:pt x="180" y="157"/>
                </a:lnTo>
                <a:lnTo>
                  <a:pt x="180" y="157"/>
                </a:lnTo>
                <a:lnTo>
                  <a:pt x="180" y="155"/>
                </a:lnTo>
                <a:lnTo>
                  <a:pt x="180" y="155"/>
                </a:lnTo>
                <a:lnTo>
                  <a:pt x="166" y="150"/>
                </a:lnTo>
                <a:lnTo>
                  <a:pt x="166" y="150"/>
                </a:lnTo>
                <a:lnTo>
                  <a:pt x="164" y="146"/>
                </a:lnTo>
                <a:lnTo>
                  <a:pt x="162" y="139"/>
                </a:lnTo>
                <a:lnTo>
                  <a:pt x="127" y="141"/>
                </a:lnTo>
                <a:lnTo>
                  <a:pt x="127" y="141"/>
                </a:lnTo>
                <a:lnTo>
                  <a:pt x="120" y="136"/>
                </a:lnTo>
                <a:lnTo>
                  <a:pt x="118" y="132"/>
                </a:lnTo>
                <a:lnTo>
                  <a:pt x="113" y="125"/>
                </a:lnTo>
                <a:lnTo>
                  <a:pt x="111" y="118"/>
                </a:lnTo>
                <a:lnTo>
                  <a:pt x="111" y="118"/>
                </a:lnTo>
                <a:lnTo>
                  <a:pt x="92" y="118"/>
                </a:lnTo>
                <a:lnTo>
                  <a:pt x="76" y="116"/>
                </a:lnTo>
                <a:lnTo>
                  <a:pt x="44" y="113"/>
                </a:lnTo>
                <a:lnTo>
                  <a:pt x="7" y="118"/>
                </a:lnTo>
                <a:lnTo>
                  <a:pt x="7" y="118"/>
                </a:lnTo>
                <a:lnTo>
                  <a:pt x="2" y="116"/>
                </a:lnTo>
                <a:lnTo>
                  <a:pt x="0" y="113"/>
                </a:lnTo>
                <a:lnTo>
                  <a:pt x="0" y="106"/>
                </a:lnTo>
                <a:lnTo>
                  <a:pt x="0" y="99"/>
                </a:lnTo>
                <a:lnTo>
                  <a:pt x="0" y="92"/>
                </a:lnTo>
                <a:lnTo>
                  <a:pt x="25" y="51"/>
                </a:lnTo>
                <a:lnTo>
                  <a:pt x="76" y="39"/>
                </a:lnTo>
                <a:lnTo>
                  <a:pt x="120" y="51"/>
                </a:lnTo>
                <a:lnTo>
                  <a:pt x="127" y="37"/>
                </a:lnTo>
                <a:lnTo>
                  <a:pt x="127" y="37"/>
                </a:lnTo>
                <a:lnTo>
                  <a:pt x="127" y="23"/>
                </a:lnTo>
                <a:lnTo>
                  <a:pt x="127" y="23"/>
                </a:lnTo>
                <a:lnTo>
                  <a:pt x="129" y="18"/>
                </a:lnTo>
                <a:lnTo>
                  <a:pt x="134" y="11"/>
                </a:lnTo>
                <a:lnTo>
                  <a:pt x="134" y="11"/>
                </a:lnTo>
                <a:lnTo>
                  <a:pt x="155" y="7"/>
                </a:lnTo>
                <a:lnTo>
                  <a:pt x="164" y="4"/>
                </a:lnTo>
                <a:lnTo>
                  <a:pt x="176" y="4"/>
                </a:lnTo>
                <a:lnTo>
                  <a:pt x="180" y="0"/>
                </a:lnTo>
                <a:lnTo>
                  <a:pt x="194" y="35"/>
                </a:lnTo>
                <a:lnTo>
                  <a:pt x="273" y="7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89" name="Freeform 1105"/>
          <p:cNvSpPr>
            <a:spLocks/>
          </p:cNvSpPr>
          <p:nvPr userDrawn="1"/>
        </p:nvSpPr>
        <p:spPr bwMode="auto">
          <a:xfrm>
            <a:off x="8486775" y="2268538"/>
            <a:ext cx="17463" cy="14287"/>
          </a:xfrm>
          <a:custGeom>
            <a:avLst/>
            <a:gdLst/>
            <a:ahLst/>
            <a:cxnLst>
              <a:cxn ang="0">
                <a:pos x="11" y="2"/>
              </a:cxn>
              <a:cxn ang="0">
                <a:pos x="11" y="2"/>
              </a:cxn>
              <a:cxn ang="0">
                <a:pos x="11" y="7"/>
              </a:cxn>
              <a:cxn ang="0">
                <a:pos x="9" y="9"/>
              </a:cxn>
              <a:cxn ang="0">
                <a:pos x="9" y="9"/>
              </a:cxn>
              <a:cxn ang="0">
                <a:pos x="4" y="9"/>
              </a:cxn>
              <a:cxn ang="0">
                <a:pos x="0" y="7"/>
              </a:cxn>
              <a:cxn ang="0">
                <a:pos x="0" y="7"/>
              </a:cxn>
              <a:cxn ang="0">
                <a:pos x="0" y="2"/>
              </a:cxn>
              <a:cxn ang="0">
                <a:pos x="4" y="0"/>
              </a:cxn>
              <a:cxn ang="0">
                <a:pos x="4" y="0"/>
              </a:cxn>
              <a:cxn ang="0">
                <a:pos x="9" y="0"/>
              </a:cxn>
              <a:cxn ang="0">
                <a:pos x="11" y="2"/>
              </a:cxn>
              <a:cxn ang="0">
                <a:pos x="11" y="2"/>
              </a:cxn>
            </a:cxnLst>
            <a:rect l="0" t="0" r="r" b="b"/>
            <a:pathLst>
              <a:path w="11" h="9">
                <a:moveTo>
                  <a:pt x="11" y="2"/>
                </a:moveTo>
                <a:lnTo>
                  <a:pt x="11" y="2"/>
                </a:lnTo>
                <a:lnTo>
                  <a:pt x="11" y="7"/>
                </a:lnTo>
                <a:lnTo>
                  <a:pt x="9" y="9"/>
                </a:lnTo>
                <a:lnTo>
                  <a:pt x="9" y="9"/>
                </a:lnTo>
                <a:lnTo>
                  <a:pt x="4" y="9"/>
                </a:lnTo>
                <a:lnTo>
                  <a:pt x="0" y="7"/>
                </a:lnTo>
                <a:lnTo>
                  <a:pt x="0" y="7"/>
                </a:lnTo>
                <a:lnTo>
                  <a:pt x="0" y="2"/>
                </a:lnTo>
                <a:lnTo>
                  <a:pt x="4" y="0"/>
                </a:lnTo>
                <a:lnTo>
                  <a:pt x="4" y="0"/>
                </a:lnTo>
                <a:lnTo>
                  <a:pt x="9" y="0"/>
                </a:lnTo>
                <a:lnTo>
                  <a:pt x="11" y="2"/>
                </a:lnTo>
                <a:lnTo>
                  <a:pt x="11"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90" name="Freeform 1106"/>
          <p:cNvSpPr>
            <a:spLocks/>
          </p:cNvSpPr>
          <p:nvPr userDrawn="1"/>
        </p:nvSpPr>
        <p:spPr bwMode="auto">
          <a:xfrm>
            <a:off x="2773363" y="2276475"/>
            <a:ext cx="173037" cy="165100"/>
          </a:xfrm>
          <a:custGeom>
            <a:avLst/>
            <a:gdLst/>
            <a:ahLst/>
            <a:cxnLst>
              <a:cxn ang="0">
                <a:pos x="81" y="7"/>
              </a:cxn>
              <a:cxn ang="0">
                <a:pos x="58" y="18"/>
              </a:cxn>
              <a:cxn ang="0">
                <a:pos x="63" y="30"/>
              </a:cxn>
              <a:cxn ang="0">
                <a:pos x="67" y="30"/>
              </a:cxn>
              <a:cxn ang="0">
                <a:pos x="70" y="34"/>
              </a:cxn>
              <a:cxn ang="0">
                <a:pos x="72" y="46"/>
              </a:cxn>
              <a:cxn ang="0">
                <a:pos x="102" y="48"/>
              </a:cxn>
              <a:cxn ang="0">
                <a:pos x="102" y="53"/>
              </a:cxn>
              <a:cxn ang="0">
                <a:pos x="90" y="71"/>
              </a:cxn>
              <a:cxn ang="0">
                <a:pos x="95" y="74"/>
              </a:cxn>
              <a:cxn ang="0">
                <a:pos x="109" y="83"/>
              </a:cxn>
              <a:cxn ang="0">
                <a:pos x="102" y="99"/>
              </a:cxn>
              <a:cxn ang="0">
                <a:pos x="88" y="92"/>
              </a:cxn>
              <a:cxn ang="0">
                <a:pos x="81" y="92"/>
              </a:cxn>
              <a:cxn ang="0">
                <a:pos x="79" y="88"/>
              </a:cxn>
              <a:cxn ang="0">
                <a:pos x="72" y="83"/>
              </a:cxn>
              <a:cxn ang="0">
                <a:pos x="53" y="102"/>
              </a:cxn>
              <a:cxn ang="0">
                <a:pos x="46" y="102"/>
              </a:cxn>
              <a:cxn ang="0">
                <a:pos x="58" y="88"/>
              </a:cxn>
              <a:cxn ang="0">
                <a:pos x="56" y="83"/>
              </a:cxn>
              <a:cxn ang="0">
                <a:pos x="51" y="83"/>
              </a:cxn>
              <a:cxn ang="0">
                <a:pos x="46" y="78"/>
              </a:cxn>
              <a:cxn ang="0">
                <a:pos x="46" y="71"/>
              </a:cxn>
              <a:cxn ang="0">
                <a:pos x="40" y="67"/>
              </a:cxn>
              <a:cxn ang="0">
                <a:pos x="28" y="76"/>
              </a:cxn>
              <a:cxn ang="0">
                <a:pos x="3" y="74"/>
              </a:cxn>
              <a:cxn ang="0">
                <a:pos x="0" y="71"/>
              </a:cxn>
              <a:cxn ang="0">
                <a:pos x="9" y="62"/>
              </a:cxn>
              <a:cxn ang="0">
                <a:pos x="12" y="55"/>
              </a:cxn>
              <a:cxn ang="0">
                <a:pos x="16" y="46"/>
              </a:cxn>
              <a:cxn ang="0">
                <a:pos x="26" y="34"/>
              </a:cxn>
              <a:cxn ang="0">
                <a:pos x="53" y="14"/>
              </a:cxn>
              <a:cxn ang="0">
                <a:pos x="84" y="0"/>
              </a:cxn>
              <a:cxn ang="0">
                <a:pos x="84" y="2"/>
              </a:cxn>
              <a:cxn ang="0">
                <a:pos x="81" y="7"/>
              </a:cxn>
            </a:cxnLst>
            <a:rect l="0" t="0" r="r" b="b"/>
            <a:pathLst>
              <a:path w="109" h="104">
                <a:moveTo>
                  <a:pt x="81" y="7"/>
                </a:moveTo>
                <a:lnTo>
                  <a:pt x="81" y="7"/>
                </a:lnTo>
                <a:lnTo>
                  <a:pt x="58" y="18"/>
                </a:lnTo>
                <a:lnTo>
                  <a:pt x="58" y="18"/>
                </a:lnTo>
                <a:lnTo>
                  <a:pt x="60" y="23"/>
                </a:lnTo>
                <a:lnTo>
                  <a:pt x="63" y="30"/>
                </a:lnTo>
                <a:lnTo>
                  <a:pt x="63" y="30"/>
                </a:lnTo>
                <a:lnTo>
                  <a:pt x="67" y="30"/>
                </a:lnTo>
                <a:lnTo>
                  <a:pt x="70" y="30"/>
                </a:lnTo>
                <a:lnTo>
                  <a:pt x="70" y="34"/>
                </a:lnTo>
                <a:lnTo>
                  <a:pt x="70" y="41"/>
                </a:lnTo>
                <a:lnTo>
                  <a:pt x="72" y="46"/>
                </a:lnTo>
                <a:lnTo>
                  <a:pt x="72" y="48"/>
                </a:lnTo>
                <a:lnTo>
                  <a:pt x="102" y="48"/>
                </a:lnTo>
                <a:lnTo>
                  <a:pt x="102" y="48"/>
                </a:lnTo>
                <a:lnTo>
                  <a:pt x="102" y="53"/>
                </a:lnTo>
                <a:lnTo>
                  <a:pt x="100" y="60"/>
                </a:lnTo>
                <a:lnTo>
                  <a:pt x="90" y="71"/>
                </a:lnTo>
                <a:lnTo>
                  <a:pt x="90" y="71"/>
                </a:lnTo>
                <a:lnTo>
                  <a:pt x="95" y="74"/>
                </a:lnTo>
                <a:lnTo>
                  <a:pt x="100" y="76"/>
                </a:lnTo>
                <a:lnTo>
                  <a:pt x="109" y="83"/>
                </a:lnTo>
                <a:lnTo>
                  <a:pt x="102" y="99"/>
                </a:lnTo>
                <a:lnTo>
                  <a:pt x="102" y="99"/>
                </a:lnTo>
                <a:lnTo>
                  <a:pt x="97" y="102"/>
                </a:lnTo>
                <a:lnTo>
                  <a:pt x="88" y="92"/>
                </a:lnTo>
                <a:lnTo>
                  <a:pt x="88" y="92"/>
                </a:lnTo>
                <a:lnTo>
                  <a:pt x="81" y="92"/>
                </a:lnTo>
                <a:lnTo>
                  <a:pt x="79" y="90"/>
                </a:lnTo>
                <a:lnTo>
                  <a:pt x="79" y="88"/>
                </a:lnTo>
                <a:lnTo>
                  <a:pt x="79" y="88"/>
                </a:lnTo>
                <a:lnTo>
                  <a:pt x="72" y="83"/>
                </a:lnTo>
                <a:lnTo>
                  <a:pt x="53" y="102"/>
                </a:lnTo>
                <a:lnTo>
                  <a:pt x="53" y="102"/>
                </a:lnTo>
                <a:lnTo>
                  <a:pt x="49" y="104"/>
                </a:lnTo>
                <a:lnTo>
                  <a:pt x="46" y="102"/>
                </a:lnTo>
                <a:lnTo>
                  <a:pt x="58" y="88"/>
                </a:lnTo>
                <a:lnTo>
                  <a:pt x="58" y="88"/>
                </a:lnTo>
                <a:lnTo>
                  <a:pt x="56" y="85"/>
                </a:lnTo>
                <a:lnTo>
                  <a:pt x="56" y="83"/>
                </a:lnTo>
                <a:lnTo>
                  <a:pt x="51" y="83"/>
                </a:lnTo>
                <a:lnTo>
                  <a:pt x="51" y="83"/>
                </a:lnTo>
                <a:lnTo>
                  <a:pt x="49" y="81"/>
                </a:lnTo>
                <a:lnTo>
                  <a:pt x="46" y="78"/>
                </a:lnTo>
                <a:lnTo>
                  <a:pt x="46" y="71"/>
                </a:lnTo>
                <a:lnTo>
                  <a:pt x="46" y="71"/>
                </a:lnTo>
                <a:lnTo>
                  <a:pt x="42" y="69"/>
                </a:lnTo>
                <a:lnTo>
                  <a:pt x="40" y="67"/>
                </a:lnTo>
                <a:lnTo>
                  <a:pt x="35" y="71"/>
                </a:lnTo>
                <a:lnTo>
                  <a:pt x="28" y="76"/>
                </a:lnTo>
                <a:lnTo>
                  <a:pt x="23" y="78"/>
                </a:lnTo>
                <a:lnTo>
                  <a:pt x="3" y="74"/>
                </a:lnTo>
                <a:lnTo>
                  <a:pt x="0" y="71"/>
                </a:lnTo>
                <a:lnTo>
                  <a:pt x="0" y="71"/>
                </a:lnTo>
                <a:lnTo>
                  <a:pt x="3" y="67"/>
                </a:lnTo>
                <a:lnTo>
                  <a:pt x="9" y="62"/>
                </a:lnTo>
                <a:lnTo>
                  <a:pt x="12" y="58"/>
                </a:lnTo>
                <a:lnTo>
                  <a:pt x="12" y="55"/>
                </a:lnTo>
                <a:lnTo>
                  <a:pt x="9" y="53"/>
                </a:lnTo>
                <a:lnTo>
                  <a:pt x="16" y="46"/>
                </a:lnTo>
                <a:lnTo>
                  <a:pt x="16" y="34"/>
                </a:lnTo>
                <a:lnTo>
                  <a:pt x="26" y="34"/>
                </a:lnTo>
                <a:lnTo>
                  <a:pt x="26" y="34"/>
                </a:lnTo>
                <a:lnTo>
                  <a:pt x="53" y="14"/>
                </a:lnTo>
                <a:lnTo>
                  <a:pt x="67" y="4"/>
                </a:lnTo>
                <a:lnTo>
                  <a:pt x="84" y="0"/>
                </a:lnTo>
                <a:lnTo>
                  <a:pt x="84" y="0"/>
                </a:lnTo>
                <a:lnTo>
                  <a:pt x="84" y="2"/>
                </a:lnTo>
                <a:lnTo>
                  <a:pt x="81" y="7"/>
                </a:lnTo>
                <a:lnTo>
                  <a:pt x="81"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91" name="Freeform 1107"/>
          <p:cNvSpPr>
            <a:spLocks/>
          </p:cNvSpPr>
          <p:nvPr userDrawn="1"/>
        </p:nvSpPr>
        <p:spPr bwMode="auto">
          <a:xfrm>
            <a:off x="1881188" y="2309813"/>
            <a:ext cx="268287" cy="263525"/>
          </a:xfrm>
          <a:custGeom>
            <a:avLst/>
            <a:gdLst/>
            <a:ahLst/>
            <a:cxnLst>
              <a:cxn ang="0">
                <a:pos x="120" y="50"/>
              </a:cxn>
              <a:cxn ang="0">
                <a:pos x="166" y="85"/>
              </a:cxn>
              <a:cxn ang="0">
                <a:pos x="166" y="85"/>
              </a:cxn>
              <a:cxn ang="0">
                <a:pos x="169" y="92"/>
              </a:cxn>
              <a:cxn ang="0">
                <a:pos x="169" y="94"/>
              </a:cxn>
              <a:cxn ang="0">
                <a:pos x="166" y="97"/>
              </a:cxn>
              <a:cxn ang="0">
                <a:pos x="166" y="97"/>
              </a:cxn>
              <a:cxn ang="0">
                <a:pos x="146" y="99"/>
              </a:cxn>
              <a:cxn ang="0">
                <a:pos x="106" y="136"/>
              </a:cxn>
              <a:cxn ang="0">
                <a:pos x="106" y="136"/>
              </a:cxn>
              <a:cxn ang="0">
                <a:pos x="111" y="127"/>
              </a:cxn>
              <a:cxn ang="0">
                <a:pos x="116" y="115"/>
              </a:cxn>
              <a:cxn ang="0">
                <a:pos x="116" y="115"/>
              </a:cxn>
              <a:cxn ang="0">
                <a:pos x="109" y="115"/>
              </a:cxn>
              <a:cxn ang="0">
                <a:pos x="102" y="113"/>
              </a:cxn>
              <a:cxn ang="0">
                <a:pos x="102" y="113"/>
              </a:cxn>
              <a:cxn ang="0">
                <a:pos x="111" y="90"/>
              </a:cxn>
              <a:cxn ang="0">
                <a:pos x="111" y="90"/>
              </a:cxn>
              <a:cxn ang="0">
                <a:pos x="104" y="85"/>
              </a:cxn>
              <a:cxn ang="0">
                <a:pos x="97" y="83"/>
              </a:cxn>
              <a:cxn ang="0">
                <a:pos x="97" y="83"/>
              </a:cxn>
              <a:cxn ang="0">
                <a:pos x="90" y="90"/>
              </a:cxn>
              <a:cxn ang="0">
                <a:pos x="81" y="92"/>
              </a:cxn>
              <a:cxn ang="0">
                <a:pos x="60" y="97"/>
              </a:cxn>
              <a:cxn ang="0">
                <a:pos x="48" y="118"/>
              </a:cxn>
              <a:cxn ang="0">
                <a:pos x="46" y="136"/>
              </a:cxn>
              <a:cxn ang="0">
                <a:pos x="21" y="166"/>
              </a:cxn>
              <a:cxn ang="0">
                <a:pos x="21" y="166"/>
              </a:cxn>
              <a:cxn ang="0">
                <a:pos x="14" y="166"/>
              </a:cxn>
              <a:cxn ang="0">
                <a:pos x="14" y="166"/>
              </a:cxn>
              <a:cxn ang="0">
                <a:pos x="9" y="162"/>
              </a:cxn>
              <a:cxn ang="0">
                <a:pos x="9" y="162"/>
              </a:cxn>
              <a:cxn ang="0">
                <a:pos x="23" y="127"/>
              </a:cxn>
              <a:cxn ang="0">
                <a:pos x="32" y="108"/>
              </a:cxn>
              <a:cxn ang="0">
                <a:pos x="44" y="92"/>
              </a:cxn>
              <a:cxn ang="0">
                <a:pos x="44" y="92"/>
              </a:cxn>
              <a:cxn ang="0">
                <a:pos x="39" y="88"/>
              </a:cxn>
              <a:cxn ang="0">
                <a:pos x="37" y="85"/>
              </a:cxn>
              <a:cxn ang="0">
                <a:pos x="39" y="83"/>
              </a:cxn>
              <a:cxn ang="0">
                <a:pos x="39" y="83"/>
              </a:cxn>
              <a:cxn ang="0">
                <a:pos x="67" y="71"/>
              </a:cxn>
              <a:cxn ang="0">
                <a:pos x="109" y="69"/>
              </a:cxn>
              <a:cxn ang="0">
                <a:pos x="109" y="69"/>
              </a:cxn>
              <a:cxn ang="0">
                <a:pos x="111" y="62"/>
              </a:cxn>
              <a:cxn ang="0">
                <a:pos x="113" y="57"/>
              </a:cxn>
              <a:cxn ang="0">
                <a:pos x="113" y="57"/>
              </a:cxn>
              <a:cxn ang="0">
                <a:pos x="95" y="50"/>
              </a:cxn>
              <a:cxn ang="0">
                <a:pos x="76" y="48"/>
              </a:cxn>
              <a:cxn ang="0">
                <a:pos x="58" y="34"/>
              </a:cxn>
              <a:cxn ang="0">
                <a:pos x="58" y="34"/>
              </a:cxn>
              <a:cxn ang="0">
                <a:pos x="4" y="44"/>
              </a:cxn>
              <a:cxn ang="0">
                <a:pos x="0" y="41"/>
              </a:cxn>
              <a:cxn ang="0">
                <a:pos x="0" y="41"/>
              </a:cxn>
              <a:cxn ang="0">
                <a:pos x="2" y="39"/>
              </a:cxn>
              <a:cxn ang="0">
                <a:pos x="2" y="37"/>
              </a:cxn>
              <a:cxn ang="0">
                <a:pos x="46" y="23"/>
              </a:cxn>
              <a:cxn ang="0">
                <a:pos x="46" y="23"/>
              </a:cxn>
              <a:cxn ang="0">
                <a:pos x="48" y="13"/>
              </a:cxn>
              <a:cxn ang="0">
                <a:pos x="81" y="0"/>
              </a:cxn>
              <a:cxn ang="0">
                <a:pos x="97" y="0"/>
              </a:cxn>
              <a:cxn ang="0">
                <a:pos x="120" y="50"/>
              </a:cxn>
            </a:cxnLst>
            <a:rect l="0" t="0" r="r" b="b"/>
            <a:pathLst>
              <a:path w="169" h="166">
                <a:moveTo>
                  <a:pt x="120" y="50"/>
                </a:moveTo>
                <a:lnTo>
                  <a:pt x="166" y="85"/>
                </a:lnTo>
                <a:lnTo>
                  <a:pt x="166" y="85"/>
                </a:lnTo>
                <a:lnTo>
                  <a:pt x="169" y="92"/>
                </a:lnTo>
                <a:lnTo>
                  <a:pt x="169" y="94"/>
                </a:lnTo>
                <a:lnTo>
                  <a:pt x="166" y="97"/>
                </a:lnTo>
                <a:lnTo>
                  <a:pt x="166" y="97"/>
                </a:lnTo>
                <a:lnTo>
                  <a:pt x="146" y="99"/>
                </a:lnTo>
                <a:lnTo>
                  <a:pt x="106" y="136"/>
                </a:lnTo>
                <a:lnTo>
                  <a:pt x="106" y="136"/>
                </a:lnTo>
                <a:lnTo>
                  <a:pt x="111" y="127"/>
                </a:lnTo>
                <a:lnTo>
                  <a:pt x="116" y="115"/>
                </a:lnTo>
                <a:lnTo>
                  <a:pt x="116" y="115"/>
                </a:lnTo>
                <a:lnTo>
                  <a:pt x="109" y="115"/>
                </a:lnTo>
                <a:lnTo>
                  <a:pt x="102" y="113"/>
                </a:lnTo>
                <a:lnTo>
                  <a:pt x="102" y="113"/>
                </a:lnTo>
                <a:lnTo>
                  <a:pt x="111" y="90"/>
                </a:lnTo>
                <a:lnTo>
                  <a:pt x="111" y="90"/>
                </a:lnTo>
                <a:lnTo>
                  <a:pt x="104" y="85"/>
                </a:lnTo>
                <a:lnTo>
                  <a:pt x="97" y="83"/>
                </a:lnTo>
                <a:lnTo>
                  <a:pt x="97" y="83"/>
                </a:lnTo>
                <a:lnTo>
                  <a:pt x="90" y="90"/>
                </a:lnTo>
                <a:lnTo>
                  <a:pt x="81" y="92"/>
                </a:lnTo>
                <a:lnTo>
                  <a:pt x="60" y="97"/>
                </a:lnTo>
                <a:lnTo>
                  <a:pt x="48" y="118"/>
                </a:lnTo>
                <a:lnTo>
                  <a:pt x="46" y="136"/>
                </a:lnTo>
                <a:lnTo>
                  <a:pt x="21" y="166"/>
                </a:lnTo>
                <a:lnTo>
                  <a:pt x="21" y="166"/>
                </a:lnTo>
                <a:lnTo>
                  <a:pt x="14" y="166"/>
                </a:lnTo>
                <a:lnTo>
                  <a:pt x="14" y="166"/>
                </a:lnTo>
                <a:lnTo>
                  <a:pt x="9" y="162"/>
                </a:lnTo>
                <a:lnTo>
                  <a:pt x="9" y="162"/>
                </a:lnTo>
                <a:lnTo>
                  <a:pt x="23" y="127"/>
                </a:lnTo>
                <a:lnTo>
                  <a:pt x="32" y="108"/>
                </a:lnTo>
                <a:lnTo>
                  <a:pt x="44" y="92"/>
                </a:lnTo>
                <a:lnTo>
                  <a:pt x="44" y="92"/>
                </a:lnTo>
                <a:lnTo>
                  <a:pt x="39" y="88"/>
                </a:lnTo>
                <a:lnTo>
                  <a:pt x="37" y="85"/>
                </a:lnTo>
                <a:lnTo>
                  <a:pt x="39" y="83"/>
                </a:lnTo>
                <a:lnTo>
                  <a:pt x="39" y="83"/>
                </a:lnTo>
                <a:lnTo>
                  <a:pt x="67" y="71"/>
                </a:lnTo>
                <a:lnTo>
                  <a:pt x="109" y="69"/>
                </a:lnTo>
                <a:lnTo>
                  <a:pt x="109" y="69"/>
                </a:lnTo>
                <a:lnTo>
                  <a:pt x="111" y="62"/>
                </a:lnTo>
                <a:lnTo>
                  <a:pt x="113" y="57"/>
                </a:lnTo>
                <a:lnTo>
                  <a:pt x="113" y="57"/>
                </a:lnTo>
                <a:lnTo>
                  <a:pt x="95" y="50"/>
                </a:lnTo>
                <a:lnTo>
                  <a:pt x="76" y="48"/>
                </a:lnTo>
                <a:lnTo>
                  <a:pt x="58" y="34"/>
                </a:lnTo>
                <a:lnTo>
                  <a:pt x="58" y="34"/>
                </a:lnTo>
                <a:lnTo>
                  <a:pt x="4" y="44"/>
                </a:lnTo>
                <a:lnTo>
                  <a:pt x="0" y="41"/>
                </a:lnTo>
                <a:lnTo>
                  <a:pt x="0" y="41"/>
                </a:lnTo>
                <a:lnTo>
                  <a:pt x="2" y="39"/>
                </a:lnTo>
                <a:lnTo>
                  <a:pt x="2" y="37"/>
                </a:lnTo>
                <a:lnTo>
                  <a:pt x="46" y="23"/>
                </a:lnTo>
                <a:lnTo>
                  <a:pt x="46" y="23"/>
                </a:lnTo>
                <a:lnTo>
                  <a:pt x="48" y="13"/>
                </a:lnTo>
                <a:lnTo>
                  <a:pt x="81" y="0"/>
                </a:lnTo>
                <a:lnTo>
                  <a:pt x="97" y="0"/>
                </a:lnTo>
                <a:lnTo>
                  <a:pt x="120" y="5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92" name="Freeform 1108"/>
          <p:cNvSpPr>
            <a:spLocks/>
          </p:cNvSpPr>
          <p:nvPr userDrawn="1"/>
        </p:nvSpPr>
        <p:spPr bwMode="auto">
          <a:xfrm>
            <a:off x="4268788" y="2316163"/>
            <a:ext cx="334962" cy="330200"/>
          </a:xfrm>
          <a:custGeom>
            <a:avLst/>
            <a:gdLst/>
            <a:ahLst/>
            <a:cxnLst>
              <a:cxn ang="0">
                <a:pos x="137" y="5"/>
              </a:cxn>
              <a:cxn ang="0">
                <a:pos x="141" y="26"/>
              </a:cxn>
              <a:cxn ang="0">
                <a:pos x="141" y="26"/>
              </a:cxn>
              <a:cxn ang="0">
                <a:pos x="176" y="42"/>
              </a:cxn>
              <a:cxn ang="0">
                <a:pos x="176" y="42"/>
              </a:cxn>
              <a:cxn ang="0">
                <a:pos x="190" y="40"/>
              </a:cxn>
              <a:cxn ang="0">
                <a:pos x="190" y="40"/>
              </a:cxn>
              <a:cxn ang="0">
                <a:pos x="206" y="53"/>
              </a:cxn>
              <a:cxn ang="0">
                <a:pos x="211" y="86"/>
              </a:cxn>
              <a:cxn ang="0">
                <a:pos x="192" y="109"/>
              </a:cxn>
              <a:cxn ang="0">
                <a:pos x="192" y="109"/>
              </a:cxn>
              <a:cxn ang="0">
                <a:pos x="194" y="123"/>
              </a:cxn>
              <a:cxn ang="0">
                <a:pos x="194" y="123"/>
              </a:cxn>
              <a:cxn ang="0">
                <a:pos x="206" y="127"/>
              </a:cxn>
              <a:cxn ang="0">
                <a:pos x="206" y="127"/>
              </a:cxn>
              <a:cxn ang="0">
                <a:pos x="206" y="141"/>
              </a:cxn>
              <a:cxn ang="0">
                <a:pos x="206" y="148"/>
              </a:cxn>
              <a:cxn ang="0">
                <a:pos x="204" y="151"/>
              </a:cxn>
              <a:cxn ang="0">
                <a:pos x="201" y="151"/>
              </a:cxn>
              <a:cxn ang="0">
                <a:pos x="201" y="151"/>
              </a:cxn>
              <a:cxn ang="0">
                <a:pos x="204" y="162"/>
              </a:cxn>
              <a:cxn ang="0">
                <a:pos x="206" y="171"/>
              </a:cxn>
              <a:cxn ang="0">
                <a:pos x="206" y="171"/>
              </a:cxn>
              <a:cxn ang="0">
                <a:pos x="197" y="183"/>
              </a:cxn>
              <a:cxn ang="0">
                <a:pos x="197" y="183"/>
              </a:cxn>
              <a:cxn ang="0">
                <a:pos x="141" y="174"/>
              </a:cxn>
              <a:cxn ang="0">
                <a:pos x="141" y="174"/>
              </a:cxn>
              <a:cxn ang="0">
                <a:pos x="127" y="208"/>
              </a:cxn>
              <a:cxn ang="0">
                <a:pos x="37" y="174"/>
              </a:cxn>
              <a:cxn ang="0">
                <a:pos x="60" y="132"/>
              </a:cxn>
              <a:cxn ang="0">
                <a:pos x="42" y="84"/>
              </a:cxn>
              <a:cxn ang="0">
                <a:pos x="0" y="56"/>
              </a:cxn>
              <a:cxn ang="0">
                <a:pos x="7" y="51"/>
              </a:cxn>
              <a:cxn ang="0">
                <a:pos x="39" y="58"/>
              </a:cxn>
              <a:cxn ang="0">
                <a:pos x="39" y="58"/>
              </a:cxn>
              <a:cxn ang="0">
                <a:pos x="44" y="49"/>
              </a:cxn>
              <a:cxn ang="0">
                <a:pos x="44" y="42"/>
              </a:cxn>
              <a:cxn ang="0">
                <a:pos x="44" y="35"/>
              </a:cxn>
              <a:cxn ang="0">
                <a:pos x="44" y="35"/>
              </a:cxn>
              <a:cxn ang="0">
                <a:pos x="51" y="35"/>
              </a:cxn>
              <a:cxn ang="0">
                <a:pos x="70" y="46"/>
              </a:cxn>
              <a:cxn ang="0">
                <a:pos x="70" y="46"/>
              </a:cxn>
              <a:cxn ang="0">
                <a:pos x="81" y="46"/>
              </a:cxn>
              <a:cxn ang="0">
                <a:pos x="81" y="46"/>
              </a:cxn>
              <a:cxn ang="0">
                <a:pos x="95" y="33"/>
              </a:cxn>
              <a:cxn ang="0">
                <a:pos x="111" y="19"/>
              </a:cxn>
              <a:cxn ang="0">
                <a:pos x="111" y="3"/>
              </a:cxn>
              <a:cxn ang="0">
                <a:pos x="111" y="3"/>
              </a:cxn>
              <a:cxn ang="0">
                <a:pos x="118" y="3"/>
              </a:cxn>
              <a:cxn ang="0">
                <a:pos x="125" y="0"/>
              </a:cxn>
              <a:cxn ang="0">
                <a:pos x="130" y="0"/>
              </a:cxn>
              <a:cxn ang="0">
                <a:pos x="137" y="5"/>
              </a:cxn>
              <a:cxn ang="0">
                <a:pos x="137" y="5"/>
              </a:cxn>
            </a:cxnLst>
            <a:rect l="0" t="0" r="r" b="b"/>
            <a:pathLst>
              <a:path w="211" h="208">
                <a:moveTo>
                  <a:pt x="137" y="5"/>
                </a:moveTo>
                <a:lnTo>
                  <a:pt x="141" y="26"/>
                </a:lnTo>
                <a:lnTo>
                  <a:pt x="141" y="26"/>
                </a:lnTo>
                <a:lnTo>
                  <a:pt x="176" y="42"/>
                </a:lnTo>
                <a:lnTo>
                  <a:pt x="176" y="42"/>
                </a:lnTo>
                <a:lnTo>
                  <a:pt x="190" y="40"/>
                </a:lnTo>
                <a:lnTo>
                  <a:pt x="190" y="40"/>
                </a:lnTo>
                <a:lnTo>
                  <a:pt x="206" y="53"/>
                </a:lnTo>
                <a:lnTo>
                  <a:pt x="211" y="86"/>
                </a:lnTo>
                <a:lnTo>
                  <a:pt x="192" y="109"/>
                </a:lnTo>
                <a:lnTo>
                  <a:pt x="192" y="109"/>
                </a:lnTo>
                <a:lnTo>
                  <a:pt x="194" y="123"/>
                </a:lnTo>
                <a:lnTo>
                  <a:pt x="194" y="123"/>
                </a:lnTo>
                <a:lnTo>
                  <a:pt x="206" y="127"/>
                </a:lnTo>
                <a:lnTo>
                  <a:pt x="206" y="127"/>
                </a:lnTo>
                <a:lnTo>
                  <a:pt x="206" y="141"/>
                </a:lnTo>
                <a:lnTo>
                  <a:pt x="206" y="148"/>
                </a:lnTo>
                <a:lnTo>
                  <a:pt x="204" y="151"/>
                </a:lnTo>
                <a:lnTo>
                  <a:pt x="201" y="151"/>
                </a:lnTo>
                <a:lnTo>
                  <a:pt x="201" y="151"/>
                </a:lnTo>
                <a:lnTo>
                  <a:pt x="204" y="162"/>
                </a:lnTo>
                <a:lnTo>
                  <a:pt x="206" y="171"/>
                </a:lnTo>
                <a:lnTo>
                  <a:pt x="206" y="171"/>
                </a:lnTo>
                <a:lnTo>
                  <a:pt x="197" y="183"/>
                </a:lnTo>
                <a:lnTo>
                  <a:pt x="197" y="183"/>
                </a:lnTo>
                <a:lnTo>
                  <a:pt x="141" y="174"/>
                </a:lnTo>
                <a:lnTo>
                  <a:pt x="141" y="174"/>
                </a:lnTo>
                <a:lnTo>
                  <a:pt x="127" y="208"/>
                </a:lnTo>
                <a:lnTo>
                  <a:pt x="37" y="174"/>
                </a:lnTo>
                <a:lnTo>
                  <a:pt x="60" y="132"/>
                </a:lnTo>
                <a:lnTo>
                  <a:pt x="42" y="84"/>
                </a:lnTo>
                <a:lnTo>
                  <a:pt x="0" y="56"/>
                </a:lnTo>
                <a:lnTo>
                  <a:pt x="7" y="51"/>
                </a:lnTo>
                <a:lnTo>
                  <a:pt x="39" y="58"/>
                </a:lnTo>
                <a:lnTo>
                  <a:pt x="39" y="58"/>
                </a:lnTo>
                <a:lnTo>
                  <a:pt x="44" y="49"/>
                </a:lnTo>
                <a:lnTo>
                  <a:pt x="44" y="42"/>
                </a:lnTo>
                <a:lnTo>
                  <a:pt x="44" y="35"/>
                </a:lnTo>
                <a:lnTo>
                  <a:pt x="44" y="35"/>
                </a:lnTo>
                <a:lnTo>
                  <a:pt x="51" y="35"/>
                </a:lnTo>
                <a:lnTo>
                  <a:pt x="70" y="46"/>
                </a:lnTo>
                <a:lnTo>
                  <a:pt x="70" y="46"/>
                </a:lnTo>
                <a:lnTo>
                  <a:pt x="81" y="46"/>
                </a:lnTo>
                <a:lnTo>
                  <a:pt x="81" y="46"/>
                </a:lnTo>
                <a:lnTo>
                  <a:pt x="95" y="33"/>
                </a:lnTo>
                <a:lnTo>
                  <a:pt x="111" y="19"/>
                </a:lnTo>
                <a:lnTo>
                  <a:pt x="111" y="3"/>
                </a:lnTo>
                <a:lnTo>
                  <a:pt x="111" y="3"/>
                </a:lnTo>
                <a:lnTo>
                  <a:pt x="118" y="3"/>
                </a:lnTo>
                <a:lnTo>
                  <a:pt x="125" y="0"/>
                </a:lnTo>
                <a:lnTo>
                  <a:pt x="130" y="0"/>
                </a:lnTo>
                <a:lnTo>
                  <a:pt x="137" y="5"/>
                </a:lnTo>
                <a:lnTo>
                  <a:pt x="137"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93" name="Freeform 1109"/>
          <p:cNvSpPr>
            <a:spLocks/>
          </p:cNvSpPr>
          <p:nvPr userDrawn="1"/>
        </p:nvSpPr>
        <p:spPr bwMode="auto">
          <a:xfrm>
            <a:off x="2670175" y="2320925"/>
            <a:ext cx="33338" cy="25400"/>
          </a:xfrm>
          <a:custGeom>
            <a:avLst/>
            <a:gdLst/>
            <a:ahLst/>
            <a:cxnLst>
              <a:cxn ang="0">
                <a:pos x="19" y="16"/>
              </a:cxn>
              <a:cxn ang="0">
                <a:pos x="19" y="16"/>
              </a:cxn>
              <a:cxn ang="0">
                <a:pos x="7" y="11"/>
              </a:cxn>
              <a:cxn ang="0">
                <a:pos x="3" y="6"/>
              </a:cxn>
              <a:cxn ang="0">
                <a:pos x="0" y="0"/>
              </a:cxn>
              <a:cxn ang="0">
                <a:pos x="21" y="11"/>
              </a:cxn>
              <a:cxn ang="0">
                <a:pos x="19" y="16"/>
              </a:cxn>
            </a:cxnLst>
            <a:rect l="0" t="0" r="r" b="b"/>
            <a:pathLst>
              <a:path w="21" h="16">
                <a:moveTo>
                  <a:pt x="19" y="16"/>
                </a:moveTo>
                <a:lnTo>
                  <a:pt x="19" y="16"/>
                </a:lnTo>
                <a:lnTo>
                  <a:pt x="7" y="11"/>
                </a:lnTo>
                <a:lnTo>
                  <a:pt x="3" y="6"/>
                </a:lnTo>
                <a:lnTo>
                  <a:pt x="0" y="0"/>
                </a:lnTo>
                <a:lnTo>
                  <a:pt x="21" y="11"/>
                </a:lnTo>
                <a:lnTo>
                  <a:pt x="19" y="16"/>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94" name="Freeform 1110"/>
          <p:cNvSpPr>
            <a:spLocks/>
          </p:cNvSpPr>
          <p:nvPr userDrawn="1"/>
        </p:nvSpPr>
        <p:spPr bwMode="auto">
          <a:xfrm>
            <a:off x="4743450" y="2327275"/>
            <a:ext cx="263525" cy="122238"/>
          </a:xfrm>
          <a:custGeom>
            <a:avLst/>
            <a:gdLst/>
            <a:ahLst/>
            <a:cxnLst>
              <a:cxn ang="0">
                <a:pos x="51" y="14"/>
              </a:cxn>
              <a:cxn ang="0">
                <a:pos x="90" y="12"/>
              </a:cxn>
              <a:cxn ang="0">
                <a:pos x="129" y="44"/>
              </a:cxn>
              <a:cxn ang="0">
                <a:pos x="166" y="46"/>
              </a:cxn>
              <a:cxn ang="0">
                <a:pos x="166" y="65"/>
              </a:cxn>
              <a:cxn ang="0">
                <a:pos x="159" y="60"/>
              </a:cxn>
              <a:cxn ang="0">
                <a:pos x="120" y="63"/>
              </a:cxn>
              <a:cxn ang="0">
                <a:pos x="97" y="77"/>
              </a:cxn>
              <a:cxn ang="0">
                <a:pos x="76" y="70"/>
              </a:cxn>
              <a:cxn ang="0">
                <a:pos x="76" y="70"/>
              </a:cxn>
              <a:cxn ang="0">
                <a:pos x="67" y="51"/>
              </a:cxn>
              <a:cxn ang="0">
                <a:pos x="9" y="46"/>
              </a:cxn>
              <a:cxn ang="0">
                <a:pos x="0" y="35"/>
              </a:cxn>
              <a:cxn ang="0">
                <a:pos x="7" y="9"/>
              </a:cxn>
              <a:cxn ang="0">
                <a:pos x="25" y="0"/>
              </a:cxn>
              <a:cxn ang="0">
                <a:pos x="25" y="0"/>
              </a:cxn>
              <a:cxn ang="0">
                <a:pos x="39" y="7"/>
              </a:cxn>
              <a:cxn ang="0">
                <a:pos x="51" y="14"/>
              </a:cxn>
              <a:cxn ang="0">
                <a:pos x="51" y="14"/>
              </a:cxn>
            </a:cxnLst>
            <a:rect l="0" t="0" r="r" b="b"/>
            <a:pathLst>
              <a:path w="166" h="77">
                <a:moveTo>
                  <a:pt x="51" y="14"/>
                </a:moveTo>
                <a:lnTo>
                  <a:pt x="90" y="12"/>
                </a:lnTo>
                <a:lnTo>
                  <a:pt x="129" y="44"/>
                </a:lnTo>
                <a:lnTo>
                  <a:pt x="166" y="46"/>
                </a:lnTo>
                <a:lnTo>
                  <a:pt x="166" y="65"/>
                </a:lnTo>
                <a:lnTo>
                  <a:pt x="159" y="60"/>
                </a:lnTo>
                <a:lnTo>
                  <a:pt x="120" y="63"/>
                </a:lnTo>
                <a:lnTo>
                  <a:pt x="97" y="77"/>
                </a:lnTo>
                <a:lnTo>
                  <a:pt x="76" y="70"/>
                </a:lnTo>
                <a:lnTo>
                  <a:pt x="76" y="70"/>
                </a:lnTo>
                <a:lnTo>
                  <a:pt x="67" y="51"/>
                </a:lnTo>
                <a:lnTo>
                  <a:pt x="9" y="46"/>
                </a:lnTo>
                <a:lnTo>
                  <a:pt x="0" y="35"/>
                </a:lnTo>
                <a:lnTo>
                  <a:pt x="7" y="9"/>
                </a:lnTo>
                <a:lnTo>
                  <a:pt x="25" y="0"/>
                </a:lnTo>
                <a:lnTo>
                  <a:pt x="25" y="0"/>
                </a:lnTo>
                <a:lnTo>
                  <a:pt x="39" y="7"/>
                </a:lnTo>
                <a:lnTo>
                  <a:pt x="51" y="14"/>
                </a:lnTo>
                <a:lnTo>
                  <a:pt x="51" y="1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95" name="Freeform 1111"/>
          <p:cNvSpPr>
            <a:spLocks/>
          </p:cNvSpPr>
          <p:nvPr userDrawn="1"/>
        </p:nvSpPr>
        <p:spPr bwMode="auto">
          <a:xfrm>
            <a:off x="8453438" y="2341563"/>
            <a:ext cx="25400" cy="38100"/>
          </a:xfrm>
          <a:custGeom>
            <a:avLst/>
            <a:gdLst/>
            <a:ahLst/>
            <a:cxnLst>
              <a:cxn ang="0">
                <a:pos x="16" y="3"/>
              </a:cxn>
              <a:cxn ang="0">
                <a:pos x="16" y="5"/>
              </a:cxn>
              <a:cxn ang="0">
                <a:pos x="7" y="24"/>
              </a:cxn>
              <a:cxn ang="0">
                <a:pos x="7" y="24"/>
              </a:cxn>
              <a:cxn ang="0">
                <a:pos x="0" y="21"/>
              </a:cxn>
              <a:cxn ang="0">
                <a:pos x="12" y="0"/>
              </a:cxn>
              <a:cxn ang="0">
                <a:pos x="12" y="0"/>
              </a:cxn>
              <a:cxn ang="0">
                <a:pos x="16" y="3"/>
              </a:cxn>
              <a:cxn ang="0">
                <a:pos x="16" y="3"/>
              </a:cxn>
            </a:cxnLst>
            <a:rect l="0" t="0" r="r" b="b"/>
            <a:pathLst>
              <a:path w="16" h="24">
                <a:moveTo>
                  <a:pt x="16" y="3"/>
                </a:moveTo>
                <a:lnTo>
                  <a:pt x="16" y="5"/>
                </a:lnTo>
                <a:lnTo>
                  <a:pt x="7" y="24"/>
                </a:lnTo>
                <a:lnTo>
                  <a:pt x="7" y="24"/>
                </a:lnTo>
                <a:lnTo>
                  <a:pt x="0" y="21"/>
                </a:lnTo>
                <a:lnTo>
                  <a:pt x="12" y="0"/>
                </a:lnTo>
                <a:lnTo>
                  <a:pt x="12" y="0"/>
                </a:lnTo>
                <a:lnTo>
                  <a:pt x="16" y="3"/>
                </a:lnTo>
                <a:lnTo>
                  <a:pt x="16" y="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96" name="Freeform 1112"/>
          <p:cNvSpPr>
            <a:spLocks/>
          </p:cNvSpPr>
          <p:nvPr userDrawn="1"/>
        </p:nvSpPr>
        <p:spPr bwMode="auto">
          <a:xfrm>
            <a:off x="8291513" y="2371725"/>
            <a:ext cx="139700" cy="131763"/>
          </a:xfrm>
          <a:custGeom>
            <a:avLst/>
            <a:gdLst/>
            <a:ahLst/>
            <a:cxnLst>
              <a:cxn ang="0">
                <a:pos x="26" y="11"/>
              </a:cxn>
              <a:cxn ang="0">
                <a:pos x="51" y="18"/>
              </a:cxn>
              <a:cxn ang="0">
                <a:pos x="51" y="18"/>
              </a:cxn>
              <a:cxn ang="0">
                <a:pos x="72" y="14"/>
              </a:cxn>
              <a:cxn ang="0">
                <a:pos x="88" y="39"/>
              </a:cxn>
              <a:cxn ang="0">
                <a:pos x="83" y="53"/>
              </a:cxn>
              <a:cxn ang="0">
                <a:pos x="83" y="53"/>
              </a:cxn>
              <a:cxn ang="0">
                <a:pos x="76" y="60"/>
              </a:cxn>
              <a:cxn ang="0">
                <a:pos x="74" y="65"/>
              </a:cxn>
              <a:cxn ang="0">
                <a:pos x="72" y="69"/>
              </a:cxn>
              <a:cxn ang="0">
                <a:pos x="72" y="69"/>
              </a:cxn>
              <a:cxn ang="0">
                <a:pos x="53" y="67"/>
              </a:cxn>
              <a:cxn ang="0">
                <a:pos x="37" y="65"/>
              </a:cxn>
              <a:cxn ang="0">
                <a:pos x="37" y="65"/>
              </a:cxn>
              <a:cxn ang="0">
                <a:pos x="30" y="69"/>
              </a:cxn>
              <a:cxn ang="0">
                <a:pos x="33" y="81"/>
              </a:cxn>
              <a:cxn ang="0">
                <a:pos x="23" y="83"/>
              </a:cxn>
              <a:cxn ang="0">
                <a:pos x="14" y="76"/>
              </a:cxn>
              <a:cxn ang="0">
                <a:pos x="14" y="76"/>
              </a:cxn>
              <a:cxn ang="0">
                <a:pos x="7" y="49"/>
              </a:cxn>
              <a:cxn ang="0">
                <a:pos x="7" y="49"/>
              </a:cxn>
              <a:cxn ang="0">
                <a:pos x="12" y="49"/>
              </a:cxn>
              <a:cxn ang="0">
                <a:pos x="16" y="49"/>
              </a:cxn>
              <a:cxn ang="0">
                <a:pos x="19" y="49"/>
              </a:cxn>
              <a:cxn ang="0">
                <a:pos x="23" y="46"/>
              </a:cxn>
              <a:cxn ang="0">
                <a:pos x="23" y="42"/>
              </a:cxn>
              <a:cxn ang="0">
                <a:pos x="23" y="42"/>
              </a:cxn>
              <a:cxn ang="0">
                <a:pos x="14" y="21"/>
              </a:cxn>
              <a:cxn ang="0">
                <a:pos x="9" y="11"/>
              </a:cxn>
              <a:cxn ang="0">
                <a:pos x="0" y="2"/>
              </a:cxn>
              <a:cxn ang="0">
                <a:pos x="0" y="0"/>
              </a:cxn>
              <a:cxn ang="0">
                <a:pos x="0" y="0"/>
              </a:cxn>
              <a:cxn ang="0">
                <a:pos x="7" y="0"/>
              </a:cxn>
              <a:cxn ang="0">
                <a:pos x="14" y="5"/>
              </a:cxn>
              <a:cxn ang="0">
                <a:pos x="26" y="11"/>
              </a:cxn>
              <a:cxn ang="0">
                <a:pos x="26" y="11"/>
              </a:cxn>
            </a:cxnLst>
            <a:rect l="0" t="0" r="r" b="b"/>
            <a:pathLst>
              <a:path w="88" h="83">
                <a:moveTo>
                  <a:pt x="26" y="11"/>
                </a:moveTo>
                <a:lnTo>
                  <a:pt x="51" y="18"/>
                </a:lnTo>
                <a:lnTo>
                  <a:pt x="51" y="18"/>
                </a:lnTo>
                <a:lnTo>
                  <a:pt x="72" y="14"/>
                </a:lnTo>
                <a:lnTo>
                  <a:pt x="88" y="39"/>
                </a:lnTo>
                <a:lnTo>
                  <a:pt x="83" y="53"/>
                </a:lnTo>
                <a:lnTo>
                  <a:pt x="83" y="53"/>
                </a:lnTo>
                <a:lnTo>
                  <a:pt x="76" y="60"/>
                </a:lnTo>
                <a:lnTo>
                  <a:pt x="74" y="65"/>
                </a:lnTo>
                <a:lnTo>
                  <a:pt x="72" y="69"/>
                </a:lnTo>
                <a:lnTo>
                  <a:pt x="72" y="69"/>
                </a:lnTo>
                <a:lnTo>
                  <a:pt x="53" y="67"/>
                </a:lnTo>
                <a:lnTo>
                  <a:pt x="37" y="65"/>
                </a:lnTo>
                <a:lnTo>
                  <a:pt x="37" y="65"/>
                </a:lnTo>
                <a:lnTo>
                  <a:pt x="30" y="69"/>
                </a:lnTo>
                <a:lnTo>
                  <a:pt x="33" y="81"/>
                </a:lnTo>
                <a:lnTo>
                  <a:pt x="23" y="83"/>
                </a:lnTo>
                <a:lnTo>
                  <a:pt x="14" y="76"/>
                </a:lnTo>
                <a:lnTo>
                  <a:pt x="14" y="76"/>
                </a:lnTo>
                <a:lnTo>
                  <a:pt x="7" y="49"/>
                </a:lnTo>
                <a:lnTo>
                  <a:pt x="7" y="49"/>
                </a:lnTo>
                <a:lnTo>
                  <a:pt x="12" y="49"/>
                </a:lnTo>
                <a:lnTo>
                  <a:pt x="16" y="49"/>
                </a:lnTo>
                <a:lnTo>
                  <a:pt x="19" y="49"/>
                </a:lnTo>
                <a:lnTo>
                  <a:pt x="23" y="46"/>
                </a:lnTo>
                <a:lnTo>
                  <a:pt x="23" y="42"/>
                </a:lnTo>
                <a:lnTo>
                  <a:pt x="23" y="42"/>
                </a:lnTo>
                <a:lnTo>
                  <a:pt x="14" y="21"/>
                </a:lnTo>
                <a:lnTo>
                  <a:pt x="9" y="11"/>
                </a:lnTo>
                <a:lnTo>
                  <a:pt x="0" y="2"/>
                </a:lnTo>
                <a:lnTo>
                  <a:pt x="0" y="0"/>
                </a:lnTo>
                <a:lnTo>
                  <a:pt x="0" y="0"/>
                </a:lnTo>
                <a:lnTo>
                  <a:pt x="7" y="0"/>
                </a:lnTo>
                <a:lnTo>
                  <a:pt x="14" y="5"/>
                </a:lnTo>
                <a:lnTo>
                  <a:pt x="26" y="11"/>
                </a:lnTo>
                <a:lnTo>
                  <a:pt x="26" y="11"/>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97" name="Freeform 1113"/>
          <p:cNvSpPr>
            <a:spLocks/>
          </p:cNvSpPr>
          <p:nvPr userDrawn="1"/>
        </p:nvSpPr>
        <p:spPr bwMode="auto">
          <a:xfrm>
            <a:off x="4676775" y="2405063"/>
            <a:ext cx="184150" cy="106362"/>
          </a:xfrm>
          <a:custGeom>
            <a:avLst/>
            <a:gdLst/>
            <a:ahLst/>
            <a:cxnLst>
              <a:cxn ang="0">
                <a:pos x="116" y="23"/>
              </a:cxn>
              <a:cxn ang="0">
                <a:pos x="116" y="23"/>
              </a:cxn>
              <a:cxn ang="0">
                <a:pos x="99" y="53"/>
              </a:cxn>
              <a:cxn ang="0">
                <a:pos x="39" y="67"/>
              </a:cxn>
              <a:cxn ang="0">
                <a:pos x="30" y="55"/>
              </a:cxn>
              <a:cxn ang="0">
                <a:pos x="2" y="48"/>
              </a:cxn>
              <a:cxn ang="0">
                <a:pos x="2" y="48"/>
              </a:cxn>
              <a:cxn ang="0">
                <a:pos x="2" y="44"/>
              </a:cxn>
              <a:cxn ang="0">
                <a:pos x="0" y="37"/>
              </a:cxn>
              <a:cxn ang="0">
                <a:pos x="2" y="32"/>
              </a:cxn>
              <a:cxn ang="0">
                <a:pos x="5" y="30"/>
              </a:cxn>
              <a:cxn ang="0">
                <a:pos x="7" y="30"/>
              </a:cxn>
              <a:cxn ang="0">
                <a:pos x="46" y="30"/>
              </a:cxn>
              <a:cxn ang="0">
                <a:pos x="46" y="30"/>
              </a:cxn>
              <a:cxn ang="0">
                <a:pos x="46" y="30"/>
              </a:cxn>
              <a:cxn ang="0">
                <a:pos x="53" y="0"/>
              </a:cxn>
              <a:cxn ang="0">
                <a:pos x="106" y="7"/>
              </a:cxn>
              <a:cxn ang="0">
                <a:pos x="116" y="23"/>
              </a:cxn>
            </a:cxnLst>
            <a:rect l="0" t="0" r="r" b="b"/>
            <a:pathLst>
              <a:path w="116" h="67">
                <a:moveTo>
                  <a:pt x="116" y="23"/>
                </a:moveTo>
                <a:lnTo>
                  <a:pt x="116" y="23"/>
                </a:lnTo>
                <a:lnTo>
                  <a:pt x="99" y="53"/>
                </a:lnTo>
                <a:lnTo>
                  <a:pt x="39" y="67"/>
                </a:lnTo>
                <a:lnTo>
                  <a:pt x="30" y="55"/>
                </a:lnTo>
                <a:lnTo>
                  <a:pt x="2" y="48"/>
                </a:lnTo>
                <a:lnTo>
                  <a:pt x="2" y="48"/>
                </a:lnTo>
                <a:lnTo>
                  <a:pt x="2" y="44"/>
                </a:lnTo>
                <a:lnTo>
                  <a:pt x="0" y="37"/>
                </a:lnTo>
                <a:lnTo>
                  <a:pt x="2" y="32"/>
                </a:lnTo>
                <a:lnTo>
                  <a:pt x="5" y="30"/>
                </a:lnTo>
                <a:lnTo>
                  <a:pt x="7" y="30"/>
                </a:lnTo>
                <a:lnTo>
                  <a:pt x="46" y="30"/>
                </a:lnTo>
                <a:lnTo>
                  <a:pt x="46" y="30"/>
                </a:lnTo>
                <a:lnTo>
                  <a:pt x="46" y="30"/>
                </a:lnTo>
                <a:lnTo>
                  <a:pt x="53" y="0"/>
                </a:lnTo>
                <a:lnTo>
                  <a:pt x="106" y="7"/>
                </a:lnTo>
                <a:lnTo>
                  <a:pt x="116" y="2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98" name="Freeform 1114"/>
          <p:cNvSpPr>
            <a:spLocks/>
          </p:cNvSpPr>
          <p:nvPr userDrawn="1"/>
        </p:nvSpPr>
        <p:spPr bwMode="auto">
          <a:xfrm>
            <a:off x="2678113" y="2411413"/>
            <a:ext cx="30162" cy="47625"/>
          </a:xfrm>
          <a:custGeom>
            <a:avLst/>
            <a:gdLst/>
            <a:ahLst/>
            <a:cxnLst>
              <a:cxn ang="0">
                <a:pos x="19" y="3"/>
              </a:cxn>
              <a:cxn ang="0">
                <a:pos x="19" y="3"/>
              </a:cxn>
              <a:cxn ang="0">
                <a:pos x="9" y="21"/>
              </a:cxn>
              <a:cxn ang="0">
                <a:pos x="9" y="21"/>
              </a:cxn>
              <a:cxn ang="0">
                <a:pos x="9" y="30"/>
              </a:cxn>
              <a:cxn ang="0">
                <a:pos x="2" y="30"/>
              </a:cxn>
              <a:cxn ang="0">
                <a:pos x="0" y="12"/>
              </a:cxn>
              <a:cxn ang="0">
                <a:pos x="14" y="0"/>
              </a:cxn>
              <a:cxn ang="0">
                <a:pos x="14" y="0"/>
              </a:cxn>
              <a:cxn ang="0">
                <a:pos x="19" y="3"/>
              </a:cxn>
              <a:cxn ang="0">
                <a:pos x="19" y="3"/>
              </a:cxn>
            </a:cxnLst>
            <a:rect l="0" t="0" r="r" b="b"/>
            <a:pathLst>
              <a:path w="19" h="30">
                <a:moveTo>
                  <a:pt x="19" y="3"/>
                </a:moveTo>
                <a:lnTo>
                  <a:pt x="19" y="3"/>
                </a:lnTo>
                <a:lnTo>
                  <a:pt x="9" y="21"/>
                </a:lnTo>
                <a:lnTo>
                  <a:pt x="9" y="21"/>
                </a:lnTo>
                <a:lnTo>
                  <a:pt x="9" y="30"/>
                </a:lnTo>
                <a:lnTo>
                  <a:pt x="2" y="30"/>
                </a:lnTo>
                <a:lnTo>
                  <a:pt x="0" y="12"/>
                </a:lnTo>
                <a:lnTo>
                  <a:pt x="14" y="0"/>
                </a:lnTo>
                <a:lnTo>
                  <a:pt x="14" y="0"/>
                </a:lnTo>
                <a:lnTo>
                  <a:pt x="19" y="3"/>
                </a:lnTo>
                <a:lnTo>
                  <a:pt x="19" y="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99" name="Freeform 1115"/>
          <p:cNvSpPr>
            <a:spLocks/>
          </p:cNvSpPr>
          <p:nvPr userDrawn="1"/>
        </p:nvSpPr>
        <p:spPr bwMode="auto">
          <a:xfrm>
            <a:off x="2619375" y="2411413"/>
            <a:ext cx="33338" cy="33337"/>
          </a:xfrm>
          <a:custGeom>
            <a:avLst/>
            <a:gdLst/>
            <a:ahLst/>
            <a:cxnLst>
              <a:cxn ang="0">
                <a:pos x="21" y="17"/>
              </a:cxn>
              <a:cxn ang="0">
                <a:pos x="21" y="17"/>
              </a:cxn>
              <a:cxn ang="0">
                <a:pos x="21" y="21"/>
              </a:cxn>
              <a:cxn ang="0">
                <a:pos x="2" y="12"/>
              </a:cxn>
              <a:cxn ang="0">
                <a:pos x="2" y="12"/>
              </a:cxn>
              <a:cxn ang="0">
                <a:pos x="0" y="5"/>
              </a:cxn>
              <a:cxn ang="0">
                <a:pos x="0" y="3"/>
              </a:cxn>
              <a:cxn ang="0">
                <a:pos x="2" y="0"/>
              </a:cxn>
              <a:cxn ang="0">
                <a:pos x="21" y="17"/>
              </a:cxn>
            </a:cxnLst>
            <a:rect l="0" t="0" r="r" b="b"/>
            <a:pathLst>
              <a:path w="21" h="21">
                <a:moveTo>
                  <a:pt x="21" y="17"/>
                </a:moveTo>
                <a:lnTo>
                  <a:pt x="21" y="17"/>
                </a:lnTo>
                <a:lnTo>
                  <a:pt x="21" y="21"/>
                </a:lnTo>
                <a:lnTo>
                  <a:pt x="2" y="12"/>
                </a:lnTo>
                <a:lnTo>
                  <a:pt x="2" y="12"/>
                </a:lnTo>
                <a:lnTo>
                  <a:pt x="0" y="5"/>
                </a:lnTo>
                <a:lnTo>
                  <a:pt x="0" y="3"/>
                </a:lnTo>
                <a:lnTo>
                  <a:pt x="2" y="0"/>
                </a:lnTo>
                <a:lnTo>
                  <a:pt x="21" y="1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00" name="Freeform 1116"/>
          <p:cNvSpPr>
            <a:spLocks/>
          </p:cNvSpPr>
          <p:nvPr userDrawn="1"/>
        </p:nvSpPr>
        <p:spPr bwMode="auto">
          <a:xfrm>
            <a:off x="6435725" y="2427288"/>
            <a:ext cx="139700" cy="69850"/>
          </a:xfrm>
          <a:custGeom>
            <a:avLst/>
            <a:gdLst/>
            <a:ahLst/>
            <a:cxnLst>
              <a:cxn ang="0">
                <a:pos x="88" y="7"/>
              </a:cxn>
              <a:cxn ang="0">
                <a:pos x="81" y="11"/>
              </a:cxn>
              <a:cxn ang="0">
                <a:pos x="81" y="11"/>
              </a:cxn>
              <a:cxn ang="0">
                <a:pos x="24" y="14"/>
              </a:cxn>
              <a:cxn ang="0">
                <a:pos x="24" y="14"/>
              </a:cxn>
              <a:cxn ang="0">
                <a:pos x="19" y="20"/>
              </a:cxn>
              <a:cxn ang="0">
                <a:pos x="19" y="27"/>
              </a:cxn>
              <a:cxn ang="0">
                <a:pos x="19" y="44"/>
              </a:cxn>
              <a:cxn ang="0">
                <a:pos x="19" y="44"/>
              </a:cxn>
              <a:cxn ang="0">
                <a:pos x="14" y="44"/>
              </a:cxn>
              <a:cxn ang="0">
                <a:pos x="12" y="44"/>
              </a:cxn>
              <a:cxn ang="0">
                <a:pos x="7" y="39"/>
              </a:cxn>
              <a:cxn ang="0">
                <a:pos x="3" y="32"/>
              </a:cxn>
              <a:cxn ang="0">
                <a:pos x="0" y="25"/>
              </a:cxn>
              <a:cxn ang="0">
                <a:pos x="0" y="25"/>
              </a:cxn>
              <a:cxn ang="0">
                <a:pos x="5" y="16"/>
              </a:cxn>
              <a:cxn ang="0">
                <a:pos x="7" y="11"/>
              </a:cxn>
              <a:cxn ang="0">
                <a:pos x="7" y="7"/>
              </a:cxn>
              <a:cxn ang="0">
                <a:pos x="7" y="7"/>
              </a:cxn>
              <a:cxn ang="0">
                <a:pos x="21" y="0"/>
              </a:cxn>
              <a:cxn ang="0">
                <a:pos x="21" y="0"/>
              </a:cxn>
              <a:cxn ang="0">
                <a:pos x="88" y="7"/>
              </a:cxn>
              <a:cxn ang="0">
                <a:pos x="88" y="7"/>
              </a:cxn>
            </a:cxnLst>
            <a:rect l="0" t="0" r="r" b="b"/>
            <a:pathLst>
              <a:path w="88" h="44">
                <a:moveTo>
                  <a:pt x="88" y="7"/>
                </a:moveTo>
                <a:lnTo>
                  <a:pt x="81" y="11"/>
                </a:lnTo>
                <a:lnTo>
                  <a:pt x="81" y="11"/>
                </a:lnTo>
                <a:lnTo>
                  <a:pt x="24" y="14"/>
                </a:lnTo>
                <a:lnTo>
                  <a:pt x="24" y="14"/>
                </a:lnTo>
                <a:lnTo>
                  <a:pt x="19" y="20"/>
                </a:lnTo>
                <a:lnTo>
                  <a:pt x="19" y="27"/>
                </a:lnTo>
                <a:lnTo>
                  <a:pt x="19" y="44"/>
                </a:lnTo>
                <a:lnTo>
                  <a:pt x="19" y="44"/>
                </a:lnTo>
                <a:lnTo>
                  <a:pt x="14" y="44"/>
                </a:lnTo>
                <a:lnTo>
                  <a:pt x="12" y="44"/>
                </a:lnTo>
                <a:lnTo>
                  <a:pt x="7" y="39"/>
                </a:lnTo>
                <a:lnTo>
                  <a:pt x="3" y="32"/>
                </a:lnTo>
                <a:lnTo>
                  <a:pt x="0" y="25"/>
                </a:lnTo>
                <a:lnTo>
                  <a:pt x="0" y="25"/>
                </a:lnTo>
                <a:lnTo>
                  <a:pt x="5" y="16"/>
                </a:lnTo>
                <a:lnTo>
                  <a:pt x="7" y="11"/>
                </a:lnTo>
                <a:lnTo>
                  <a:pt x="7" y="7"/>
                </a:lnTo>
                <a:lnTo>
                  <a:pt x="7" y="7"/>
                </a:lnTo>
                <a:lnTo>
                  <a:pt x="21" y="0"/>
                </a:lnTo>
                <a:lnTo>
                  <a:pt x="21" y="0"/>
                </a:lnTo>
                <a:lnTo>
                  <a:pt x="88" y="7"/>
                </a:lnTo>
                <a:lnTo>
                  <a:pt x="88"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01" name="Freeform 1117"/>
          <p:cNvSpPr>
            <a:spLocks/>
          </p:cNvSpPr>
          <p:nvPr userDrawn="1"/>
        </p:nvSpPr>
        <p:spPr bwMode="auto">
          <a:xfrm>
            <a:off x="4841875" y="2427288"/>
            <a:ext cx="176213" cy="90487"/>
          </a:xfrm>
          <a:custGeom>
            <a:avLst/>
            <a:gdLst/>
            <a:ahLst/>
            <a:cxnLst>
              <a:cxn ang="0">
                <a:pos x="81" y="41"/>
              </a:cxn>
              <a:cxn ang="0">
                <a:pos x="81" y="41"/>
              </a:cxn>
              <a:cxn ang="0">
                <a:pos x="74" y="41"/>
              </a:cxn>
              <a:cxn ang="0">
                <a:pos x="67" y="41"/>
              </a:cxn>
              <a:cxn ang="0">
                <a:pos x="58" y="44"/>
              </a:cxn>
              <a:cxn ang="0">
                <a:pos x="56" y="46"/>
              </a:cxn>
              <a:cxn ang="0">
                <a:pos x="56" y="51"/>
              </a:cxn>
              <a:cxn ang="0">
                <a:pos x="37" y="57"/>
              </a:cxn>
              <a:cxn ang="0">
                <a:pos x="0" y="41"/>
              </a:cxn>
              <a:cxn ang="0">
                <a:pos x="14" y="11"/>
              </a:cxn>
              <a:cxn ang="0">
                <a:pos x="14" y="11"/>
              </a:cxn>
              <a:cxn ang="0">
                <a:pos x="35" y="16"/>
              </a:cxn>
              <a:cxn ang="0">
                <a:pos x="60" y="4"/>
              </a:cxn>
              <a:cxn ang="0">
                <a:pos x="95" y="0"/>
              </a:cxn>
              <a:cxn ang="0">
                <a:pos x="111" y="11"/>
              </a:cxn>
              <a:cxn ang="0">
                <a:pos x="81" y="41"/>
              </a:cxn>
            </a:cxnLst>
            <a:rect l="0" t="0" r="r" b="b"/>
            <a:pathLst>
              <a:path w="111" h="57">
                <a:moveTo>
                  <a:pt x="81" y="41"/>
                </a:moveTo>
                <a:lnTo>
                  <a:pt x="81" y="41"/>
                </a:lnTo>
                <a:lnTo>
                  <a:pt x="74" y="41"/>
                </a:lnTo>
                <a:lnTo>
                  <a:pt x="67" y="41"/>
                </a:lnTo>
                <a:lnTo>
                  <a:pt x="58" y="44"/>
                </a:lnTo>
                <a:lnTo>
                  <a:pt x="56" y="46"/>
                </a:lnTo>
                <a:lnTo>
                  <a:pt x="56" y="51"/>
                </a:lnTo>
                <a:lnTo>
                  <a:pt x="37" y="57"/>
                </a:lnTo>
                <a:lnTo>
                  <a:pt x="0" y="41"/>
                </a:lnTo>
                <a:lnTo>
                  <a:pt x="14" y="11"/>
                </a:lnTo>
                <a:lnTo>
                  <a:pt x="14" y="11"/>
                </a:lnTo>
                <a:lnTo>
                  <a:pt x="35" y="16"/>
                </a:lnTo>
                <a:lnTo>
                  <a:pt x="60" y="4"/>
                </a:lnTo>
                <a:lnTo>
                  <a:pt x="95" y="0"/>
                </a:lnTo>
                <a:lnTo>
                  <a:pt x="111" y="11"/>
                </a:lnTo>
                <a:lnTo>
                  <a:pt x="81" y="41"/>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02" name="Freeform 1118"/>
          <p:cNvSpPr>
            <a:spLocks/>
          </p:cNvSpPr>
          <p:nvPr userDrawn="1"/>
        </p:nvSpPr>
        <p:spPr bwMode="auto">
          <a:xfrm>
            <a:off x="4978400" y="2441575"/>
            <a:ext cx="231775" cy="157163"/>
          </a:xfrm>
          <a:custGeom>
            <a:avLst/>
            <a:gdLst/>
            <a:ahLst/>
            <a:cxnLst>
              <a:cxn ang="0">
                <a:pos x="122" y="44"/>
              </a:cxn>
              <a:cxn ang="0">
                <a:pos x="125" y="44"/>
              </a:cxn>
              <a:cxn ang="0">
                <a:pos x="146" y="42"/>
              </a:cxn>
              <a:cxn ang="0">
                <a:pos x="143" y="58"/>
              </a:cxn>
              <a:cxn ang="0">
                <a:pos x="143" y="58"/>
              </a:cxn>
              <a:cxn ang="0">
                <a:pos x="136" y="60"/>
              </a:cxn>
              <a:cxn ang="0">
                <a:pos x="132" y="62"/>
              </a:cxn>
              <a:cxn ang="0">
                <a:pos x="129" y="92"/>
              </a:cxn>
              <a:cxn ang="0">
                <a:pos x="125" y="95"/>
              </a:cxn>
              <a:cxn ang="0">
                <a:pos x="85" y="81"/>
              </a:cxn>
              <a:cxn ang="0">
                <a:pos x="30" y="99"/>
              </a:cxn>
              <a:cxn ang="0">
                <a:pos x="30" y="99"/>
              </a:cxn>
              <a:cxn ang="0">
                <a:pos x="27" y="97"/>
              </a:cxn>
              <a:cxn ang="0">
                <a:pos x="25" y="92"/>
              </a:cxn>
              <a:cxn ang="0">
                <a:pos x="41" y="76"/>
              </a:cxn>
              <a:cxn ang="0">
                <a:pos x="37" y="58"/>
              </a:cxn>
              <a:cxn ang="0">
                <a:pos x="37" y="58"/>
              </a:cxn>
              <a:cxn ang="0">
                <a:pos x="18" y="48"/>
              </a:cxn>
              <a:cxn ang="0">
                <a:pos x="2" y="42"/>
              </a:cxn>
              <a:cxn ang="0">
                <a:pos x="2" y="42"/>
              </a:cxn>
              <a:cxn ang="0">
                <a:pos x="0" y="35"/>
              </a:cxn>
              <a:cxn ang="0">
                <a:pos x="0" y="35"/>
              </a:cxn>
              <a:cxn ang="0">
                <a:pos x="30" y="2"/>
              </a:cxn>
              <a:cxn ang="0">
                <a:pos x="67" y="0"/>
              </a:cxn>
              <a:cxn ang="0">
                <a:pos x="108" y="2"/>
              </a:cxn>
              <a:cxn ang="0">
                <a:pos x="122" y="44"/>
              </a:cxn>
            </a:cxnLst>
            <a:rect l="0" t="0" r="r" b="b"/>
            <a:pathLst>
              <a:path w="146" h="99">
                <a:moveTo>
                  <a:pt x="122" y="44"/>
                </a:moveTo>
                <a:lnTo>
                  <a:pt x="125" y="44"/>
                </a:lnTo>
                <a:lnTo>
                  <a:pt x="146" y="42"/>
                </a:lnTo>
                <a:lnTo>
                  <a:pt x="143" y="58"/>
                </a:lnTo>
                <a:lnTo>
                  <a:pt x="143" y="58"/>
                </a:lnTo>
                <a:lnTo>
                  <a:pt x="136" y="60"/>
                </a:lnTo>
                <a:lnTo>
                  <a:pt x="132" y="62"/>
                </a:lnTo>
                <a:lnTo>
                  <a:pt x="129" y="92"/>
                </a:lnTo>
                <a:lnTo>
                  <a:pt x="125" y="95"/>
                </a:lnTo>
                <a:lnTo>
                  <a:pt x="85" y="81"/>
                </a:lnTo>
                <a:lnTo>
                  <a:pt x="30" y="99"/>
                </a:lnTo>
                <a:lnTo>
                  <a:pt x="30" y="99"/>
                </a:lnTo>
                <a:lnTo>
                  <a:pt x="27" y="97"/>
                </a:lnTo>
                <a:lnTo>
                  <a:pt x="25" y="92"/>
                </a:lnTo>
                <a:lnTo>
                  <a:pt x="41" y="76"/>
                </a:lnTo>
                <a:lnTo>
                  <a:pt x="37" y="58"/>
                </a:lnTo>
                <a:lnTo>
                  <a:pt x="37" y="58"/>
                </a:lnTo>
                <a:lnTo>
                  <a:pt x="18" y="48"/>
                </a:lnTo>
                <a:lnTo>
                  <a:pt x="2" y="42"/>
                </a:lnTo>
                <a:lnTo>
                  <a:pt x="2" y="42"/>
                </a:lnTo>
                <a:lnTo>
                  <a:pt x="0" y="35"/>
                </a:lnTo>
                <a:lnTo>
                  <a:pt x="0" y="35"/>
                </a:lnTo>
                <a:lnTo>
                  <a:pt x="30" y="2"/>
                </a:lnTo>
                <a:lnTo>
                  <a:pt x="67" y="0"/>
                </a:lnTo>
                <a:lnTo>
                  <a:pt x="108" y="2"/>
                </a:lnTo>
                <a:lnTo>
                  <a:pt x="122" y="4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03" name="Freeform 1119"/>
          <p:cNvSpPr>
            <a:spLocks/>
          </p:cNvSpPr>
          <p:nvPr userDrawn="1"/>
        </p:nvSpPr>
        <p:spPr bwMode="auto">
          <a:xfrm>
            <a:off x="5157788" y="2444750"/>
            <a:ext cx="55562" cy="58738"/>
          </a:xfrm>
          <a:custGeom>
            <a:avLst/>
            <a:gdLst/>
            <a:ahLst/>
            <a:cxnLst>
              <a:cxn ang="0">
                <a:pos x="19" y="0"/>
              </a:cxn>
              <a:cxn ang="0">
                <a:pos x="19" y="0"/>
              </a:cxn>
              <a:cxn ang="0">
                <a:pos x="26" y="14"/>
              </a:cxn>
              <a:cxn ang="0">
                <a:pos x="28" y="21"/>
              </a:cxn>
              <a:cxn ang="0">
                <a:pos x="35" y="26"/>
              </a:cxn>
              <a:cxn ang="0">
                <a:pos x="33" y="35"/>
              </a:cxn>
              <a:cxn ang="0">
                <a:pos x="12" y="37"/>
              </a:cxn>
              <a:cxn ang="0">
                <a:pos x="0" y="0"/>
              </a:cxn>
              <a:cxn ang="0">
                <a:pos x="19" y="0"/>
              </a:cxn>
            </a:cxnLst>
            <a:rect l="0" t="0" r="r" b="b"/>
            <a:pathLst>
              <a:path w="35" h="37">
                <a:moveTo>
                  <a:pt x="19" y="0"/>
                </a:moveTo>
                <a:lnTo>
                  <a:pt x="19" y="0"/>
                </a:lnTo>
                <a:lnTo>
                  <a:pt x="26" y="14"/>
                </a:lnTo>
                <a:lnTo>
                  <a:pt x="28" y="21"/>
                </a:lnTo>
                <a:lnTo>
                  <a:pt x="35" y="26"/>
                </a:lnTo>
                <a:lnTo>
                  <a:pt x="33" y="35"/>
                </a:lnTo>
                <a:lnTo>
                  <a:pt x="12" y="37"/>
                </a:lnTo>
                <a:lnTo>
                  <a:pt x="0" y="0"/>
                </a:lnTo>
                <a:lnTo>
                  <a:pt x="19"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04" name="Freeform 1120"/>
          <p:cNvSpPr>
            <a:spLocks/>
          </p:cNvSpPr>
          <p:nvPr userDrawn="1"/>
        </p:nvSpPr>
        <p:spPr bwMode="auto">
          <a:xfrm>
            <a:off x="6021388" y="2449513"/>
            <a:ext cx="84137" cy="106362"/>
          </a:xfrm>
          <a:custGeom>
            <a:avLst/>
            <a:gdLst/>
            <a:ahLst/>
            <a:cxnLst>
              <a:cxn ang="0">
                <a:pos x="53" y="6"/>
              </a:cxn>
              <a:cxn ang="0">
                <a:pos x="53" y="6"/>
              </a:cxn>
              <a:cxn ang="0">
                <a:pos x="53" y="13"/>
              </a:cxn>
              <a:cxn ang="0">
                <a:pos x="51" y="20"/>
              </a:cxn>
              <a:cxn ang="0">
                <a:pos x="49" y="27"/>
              </a:cxn>
              <a:cxn ang="0">
                <a:pos x="51" y="30"/>
              </a:cxn>
              <a:cxn ang="0">
                <a:pos x="53" y="34"/>
              </a:cxn>
              <a:cxn ang="0">
                <a:pos x="49" y="48"/>
              </a:cxn>
              <a:cxn ang="0">
                <a:pos x="53" y="55"/>
              </a:cxn>
              <a:cxn ang="0">
                <a:pos x="44" y="67"/>
              </a:cxn>
              <a:cxn ang="0">
                <a:pos x="7" y="67"/>
              </a:cxn>
              <a:cxn ang="0">
                <a:pos x="7" y="67"/>
              </a:cxn>
              <a:cxn ang="0">
                <a:pos x="5" y="57"/>
              </a:cxn>
              <a:cxn ang="0">
                <a:pos x="5" y="48"/>
              </a:cxn>
              <a:cxn ang="0">
                <a:pos x="2" y="37"/>
              </a:cxn>
              <a:cxn ang="0">
                <a:pos x="0" y="30"/>
              </a:cxn>
              <a:cxn ang="0">
                <a:pos x="0" y="30"/>
              </a:cxn>
              <a:cxn ang="0">
                <a:pos x="5" y="27"/>
              </a:cxn>
              <a:cxn ang="0">
                <a:pos x="9" y="25"/>
              </a:cxn>
              <a:cxn ang="0">
                <a:pos x="16" y="18"/>
              </a:cxn>
              <a:cxn ang="0">
                <a:pos x="21" y="9"/>
              </a:cxn>
              <a:cxn ang="0">
                <a:pos x="28" y="0"/>
              </a:cxn>
              <a:cxn ang="0">
                <a:pos x="53" y="6"/>
              </a:cxn>
            </a:cxnLst>
            <a:rect l="0" t="0" r="r" b="b"/>
            <a:pathLst>
              <a:path w="53" h="67">
                <a:moveTo>
                  <a:pt x="53" y="6"/>
                </a:moveTo>
                <a:lnTo>
                  <a:pt x="53" y="6"/>
                </a:lnTo>
                <a:lnTo>
                  <a:pt x="53" y="13"/>
                </a:lnTo>
                <a:lnTo>
                  <a:pt x="51" y="20"/>
                </a:lnTo>
                <a:lnTo>
                  <a:pt x="49" y="27"/>
                </a:lnTo>
                <a:lnTo>
                  <a:pt x="51" y="30"/>
                </a:lnTo>
                <a:lnTo>
                  <a:pt x="53" y="34"/>
                </a:lnTo>
                <a:lnTo>
                  <a:pt x="49" y="48"/>
                </a:lnTo>
                <a:lnTo>
                  <a:pt x="53" y="55"/>
                </a:lnTo>
                <a:lnTo>
                  <a:pt x="44" y="67"/>
                </a:lnTo>
                <a:lnTo>
                  <a:pt x="7" y="67"/>
                </a:lnTo>
                <a:lnTo>
                  <a:pt x="7" y="67"/>
                </a:lnTo>
                <a:lnTo>
                  <a:pt x="5" y="57"/>
                </a:lnTo>
                <a:lnTo>
                  <a:pt x="5" y="48"/>
                </a:lnTo>
                <a:lnTo>
                  <a:pt x="2" y="37"/>
                </a:lnTo>
                <a:lnTo>
                  <a:pt x="0" y="30"/>
                </a:lnTo>
                <a:lnTo>
                  <a:pt x="0" y="30"/>
                </a:lnTo>
                <a:lnTo>
                  <a:pt x="5" y="27"/>
                </a:lnTo>
                <a:lnTo>
                  <a:pt x="9" y="25"/>
                </a:lnTo>
                <a:lnTo>
                  <a:pt x="16" y="18"/>
                </a:lnTo>
                <a:lnTo>
                  <a:pt x="21" y="9"/>
                </a:lnTo>
                <a:lnTo>
                  <a:pt x="28" y="0"/>
                </a:lnTo>
                <a:lnTo>
                  <a:pt x="53" y="6"/>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05" name="Freeform 1121"/>
          <p:cNvSpPr>
            <a:spLocks/>
          </p:cNvSpPr>
          <p:nvPr userDrawn="1"/>
        </p:nvSpPr>
        <p:spPr bwMode="auto">
          <a:xfrm>
            <a:off x="5176838" y="2452688"/>
            <a:ext cx="377825" cy="223837"/>
          </a:xfrm>
          <a:custGeom>
            <a:avLst/>
            <a:gdLst/>
            <a:ahLst/>
            <a:cxnLst>
              <a:cxn ang="0">
                <a:pos x="164" y="16"/>
              </a:cxn>
              <a:cxn ang="0">
                <a:pos x="169" y="32"/>
              </a:cxn>
              <a:cxn ang="0">
                <a:pos x="152" y="32"/>
              </a:cxn>
              <a:cxn ang="0">
                <a:pos x="145" y="41"/>
              </a:cxn>
              <a:cxn ang="0">
                <a:pos x="162" y="58"/>
              </a:cxn>
              <a:cxn ang="0">
                <a:pos x="236" y="99"/>
              </a:cxn>
              <a:cxn ang="0">
                <a:pos x="238" y="118"/>
              </a:cxn>
              <a:cxn ang="0">
                <a:pos x="231" y="134"/>
              </a:cxn>
              <a:cxn ang="0">
                <a:pos x="199" y="132"/>
              </a:cxn>
              <a:cxn ang="0">
                <a:pos x="169" y="127"/>
              </a:cxn>
              <a:cxn ang="0">
                <a:pos x="152" y="120"/>
              </a:cxn>
              <a:cxn ang="0">
                <a:pos x="120" y="109"/>
              </a:cxn>
              <a:cxn ang="0">
                <a:pos x="16" y="141"/>
              </a:cxn>
              <a:cxn ang="0">
                <a:pos x="0" y="102"/>
              </a:cxn>
              <a:cxn ang="0">
                <a:pos x="2" y="90"/>
              </a:cxn>
              <a:cxn ang="0">
                <a:pos x="7" y="88"/>
              </a:cxn>
              <a:cxn ang="0">
                <a:pos x="9" y="58"/>
              </a:cxn>
              <a:cxn ang="0">
                <a:pos x="23" y="53"/>
              </a:cxn>
              <a:cxn ang="0">
                <a:pos x="23" y="37"/>
              </a:cxn>
              <a:cxn ang="0">
                <a:pos x="58" y="18"/>
              </a:cxn>
              <a:cxn ang="0">
                <a:pos x="60" y="25"/>
              </a:cxn>
              <a:cxn ang="0">
                <a:pos x="64" y="30"/>
              </a:cxn>
              <a:cxn ang="0">
                <a:pos x="71" y="32"/>
              </a:cxn>
              <a:cxn ang="0">
                <a:pos x="74" y="37"/>
              </a:cxn>
              <a:cxn ang="0">
                <a:pos x="74" y="39"/>
              </a:cxn>
              <a:cxn ang="0">
                <a:pos x="95" y="62"/>
              </a:cxn>
              <a:cxn ang="0">
                <a:pos x="111" y="55"/>
              </a:cxn>
              <a:cxn ang="0">
                <a:pos x="129" y="48"/>
              </a:cxn>
              <a:cxn ang="0">
                <a:pos x="118" y="25"/>
              </a:cxn>
              <a:cxn ang="0">
                <a:pos x="118" y="16"/>
              </a:cxn>
              <a:cxn ang="0">
                <a:pos x="136" y="11"/>
              </a:cxn>
              <a:cxn ang="0">
                <a:pos x="157" y="2"/>
              </a:cxn>
              <a:cxn ang="0">
                <a:pos x="171" y="0"/>
              </a:cxn>
              <a:cxn ang="0">
                <a:pos x="176" y="4"/>
              </a:cxn>
            </a:cxnLst>
            <a:rect l="0" t="0" r="r" b="b"/>
            <a:pathLst>
              <a:path w="238" h="141">
                <a:moveTo>
                  <a:pt x="176" y="4"/>
                </a:moveTo>
                <a:lnTo>
                  <a:pt x="164" y="16"/>
                </a:lnTo>
                <a:lnTo>
                  <a:pt x="164" y="16"/>
                </a:lnTo>
                <a:lnTo>
                  <a:pt x="169" y="32"/>
                </a:lnTo>
                <a:lnTo>
                  <a:pt x="152" y="32"/>
                </a:lnTo>
                <a:lnTo>
                  <a:pt x="152" y="32"/>
                </a:lnTo>
                <a:lnTo>
                  <a:pt x="148" y="39"/>
                </a:lnTo>
                <a:lnTo>
                  <a:pt x="145" y="41"/>
                </a:lnTo>
                <a:lnTo>
                  <a:pt x="145" y="44"/>
                </a:lnTo>
                <a:lnTo>
                  <a:pt x="162" y="58"/>
                </a:lnTo>
                <a:lnTo>
                  <a:pt x="236" y="99"/>
                </a:lnTo>
                <a:lnTo>
                  <a:pt x="236" y="99"/>
                </a:lnTo>
                <a:lnTo>
                  <a:pt x="238" y="109"/>
                </a:lnTo>
                <a:lnTo>
                  <a:pt x="238" y="118"/>
                </a:lnTo>
                <a:lnTo>
                  <a:pt x="236" y="127"/>
                </a:lnTo>
                <a:lnTo>
                  <a:pt x="231" y="134"/>
                </a:lnTo>
                <a:lnTo>
                  <a:pt x="231" y="134"/>
                </a:lnTo>
                <a:lnTo>
                  <a:pt x="199" y="132"/>
                </a:lnTo>
                <a:lnTo>
                  <a:pt x="169" y="127"/>
                </a:lnTo>
                <a:lnTo>
                  <a:pt x="169" y="127"/>
                </a:lnTo>
                <a:lnTo>
                  <a:pt x="162" y="122"/>
                </a:lnTo>
                <a:lnTo>
                  <a:pt x="152" y="120"/>
                </a:lnTo>
                <a:lnTo>
                  <a:pt x="132" y="118"/>
                </a:lnTo>
                <a:lnTo>
                  <a:pt x="120" y="109"/>
                </a:lnTo>
                <a:lnTo>
                  <a:pt x="34" y="141"/>
                </a:lnTo>
                <a:lnTo>
                  <a:pt x="16" y="141"/>
                </a:lnTo>
                <a:lnTo>
                  <a:pt x="0" y="102"/>
                </a:lnTo>
                <a:lnTo>
                  <a:pt x="0" y="102"/>
                </a:lnTo>
                <a:lnTo>
                  <a:pt x="0" y="95"/>
                </a:lnTo>
                <a:lnTo>
                  <a:pt x="2" y="90"/>
                </a:lnTo>
                <a:lnTo>
                  <a:pt x="7" y="88"/>
                </a:lnTo>
                <a:lnTo>
                  <a:pt x="7" y="88"/>
                </a:lnTo>
                <a:lnTo>
                  <a:pt x="9" y="58"/>
                </a:lnTo>
                <a:lnTo>
                  <a:pt x="9" y="58"/>
                </a:lnTo>
                <a:lnTo>
                  <a:pt x="16" y="55"/>
                </a:lnTo>
                <a:lnTo>
                  <a:pt x="23" y="53"/>
                </a:lnTo>
                <a:lnTo>
                  <a:pt x="23" y="53"/>
                </a:lnTo>
                <a:lnTo>
                  <a:pt x="23" y="37"/>
                </a:lnTo>
                <a:lnTo>
                  <a:pt x="27" y="21"/>
                </a:lnTo>
                <a:lnTo>
                  <a:pt x="58" y="18"/>
                </a:lnTo>
                <a:lnTo>
                  <a:pt x="58" y="18"/>
                </a:lnTo>
                <a:lnTo>
                  <a:pt x="60" y="25"/>
                </a:lnTo>
                <a:lnTo>
                  <a:pt x="62" y="28"/>
                </a:lnTo>
                <a:lnTo>
                  <a:pt x="64" y="30"/>
                </a:lnTo>
                <a:lnTo>
                  <a:pt x="64" y="30"/>
                </a:lnTo>
                <a:lnTo>
                  <a:pt x="71" y="32"/>
                </a:lnTo>
                <a:lnTo>
                  <a:pt x="74" y="32"/>
                </a:lnTo>
                <a:lnTo>
                  <a:pt x="74" y="37"/>
                </a:lnTo>
                <a:lnTo>
                  <a:pt x="74" y="37"/>
                </a:lnTo>
                <a:lnTo>
                  <a:pt x="74" y="39"/>
                </a:lnTo>
                <a:lnTo>
                  <a:pt x="74" y="44"/>
                </a:lnTo>
                <a:lnTo>
                  <a:pt x="95" y="62"/>
                </a:lnTo>
                <a:lnTo>
                  <a:pt x="95" y="62"/>
                </a:lnTo>
                <a:lnTo>
                  <a:pt x="111" y="55"/>
                </a:lnTo>
                <a:lnTo>
                  <a:pt x="129" y="48"/>
                </a:lnTo>
                <a:lnTo>
                  <a:pt x="129" y="48"/>
                </a:lnTo>
                <a:lnTo>
                  <a:pt x="132" y="37"/>
                </a:lnTo>
                <a:lnTo>
                  <a:pt x="118" y="25"/>
                </a:lnTo>
                <a:lnTo>
                  <a:pt x="118" y="16"/>
                </a:lnTo>
                <a:lnTo>
                  <a:pt x="118" y="16"/>
                </a:lnTo>
                <a:lnTo>
                  <a:pt x="127" y="14"/>
                </a:lnTo>
                <a:lnTo>
                  <a:pt x="136" y="11"/>
                </a:lnTo>
                <a:lnTo>
                  <a:pt x="157" y="2"/>
                </a:lnTo>
                <a:lnTo>
                  <a:pt x="157" y="2"/>
                </a:lnTo>
                <a:lnTo>
                  <a:pt x="171" y="0"/>
                </a:lnTo>
                <a:lnTo>
                  <a:pt x="171" y="0"/>
                </a:lnTo>
                <a:lnTo>
                  <a:pt x="176" y="4"/>
                </a:lnTo>
                <a:lnTo>
                  <a:pt x="176" y="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06" name="Freeform 1122"/>
          <p:cNvSpPr>
            <a:spLocks/>
          </p:cNvSpPr>
          <p:nvPr userDrawn="1"/>
        </p:nvSpPr>
        <p:spPr bwMode="auto">
          <a:xfrm>
            <a:off x="4581525" y="2455863"/>
            <a:ext cx="92075" cy="58737"/>
          </a:xfrm>
          <a:custGeom>
            <a:avLst/>
            <a:gdLst/>
            <a:ahLst/>
            <a:cxnLst>
              <a:cxn ang="0">
                <a:pos x="58" y="19"/>
              </a:cxn>
              <a:cxn ang="0">
                <a:pos x="46" y="37"/>
              </a:cxn>
              <a:cxn ang="0">
                <a:pos x="46" y="37"/>
              </a:cxn>
              <a:cxn ang="0">
                <a:pos x="28" y="30"/>
              </a:cxn>
              <a:cxn ang="0">
                <a:pos x="11" y="37"/>
              </a:cxn>
              <a:cxn ang="0">
                <a:pos x="11" y="37"/>
              </a:cxn>
              <a:cxn ang="0">
                <a:pos x="2" y="33"/>
              </a:cxn>
              <a:cxn ang="0">
                <a:pos x="0" y="21"/>
              </a:cxn>
              <a:cxn ang="0">
                <a:pos x="16" y="0"/>
              </a:cxn>
              <a:cxn ang="0">
                <a:pos x="58" y="2"/>
              </a:cxn>
              <a:cxn ang="0">
                <a:pos x="58" y="19"/>
              </a:cxn>
            </a:cxnLst>
            <a:rect l="0" t="0" r="r" b="b"/>
            <a:pathLst>
              <a:path w="58" h="37">
                <a:moveTo>
                  <a:pt x="58" y="19"/>
                </a:moveTo>
                <a:lnTo>
                  <a:pt x="46" y="37"/>
                </a:lnTo>
                <a:lnTo>
                  <a:pt x="46" y="37"/>
                </a:lnTo>
                <a:lnTo>
                  <a:pt x="28" y="30"/>
                </a:lnTo>
                <a:lnTo>
                  <a:pt x="11" y="37"/>
                </a:lnTo>
                <a:lnTo>
                  <a:pt x="11" y="37"/>
                </a:lnTo>
                <a:lnTo>
                  <a:pt x="2" y="33"/>
                </a:lnTo>
                <a:lnTo>
                  <a:pt x="0" y="21"/>
                </a:lnTo>
                <a:lnTo>
                  <a:pt x="16" y="0"/>
                </a:lnTo>
                <a:lnTo>
                  <a:pt x="58" y="2"/>
                </a:lnTo>
                <a:lnTo>
                  <a:pt x="58" y="1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07" name="Freeform 1123"/>
          <p:cNvSpPr>
            <a:spLocks/>
          </p:cNvSpPr>
          <p:nvPr userDrawn="1"/>
        </p:nvSpPr>
        <p:spPr bwMode="auto">
          <a:xfrm>
            <a:off x="5691188" y="2459038"/>
            <a:ext cx="263525" cy="376237"/>
          </a:xfrm>
          <a:custGeom>
            <a:avLst/>
            <a:gdLst/>
            <a:ahLst/>
            <a:cxnLst>
              <a:cxn ang="0">
                <a:pos x="95" y="12"/>
              </a:cxn>
              <a:cxn ang="0">
                <a:pos x="97" y="24"/>
              </a:cxn>
              <a:cxn ang="0">
                <a:pos x="67" y="54"/>
              </a:cxn>
              <a:cxn ang="0">
                <a:pos x="69" y="54"/>
              </a:cxn>
              <a:cxn ang="0">
                <a:pos x="85" y="72"/>
              </a:cxn>
              <a:cxn ang="0">
                <a:pos x="85" y="79"/>
              </a:cxn>
              <a:cxn ang="0">
                <a:pos x="113" y="98"/>
              </a:cxn>
              <a:cxn ang="0">
                <a:pos x="115" y="112"/>
              </a:cxn>
              <a:cxn ang="0">
                <a:pos x="125" y="118"/>
              </a:cxn>
              <a:cxn ang="0">
                <a:pos x="127" y="118"/>
              </a:cxn>
              <a:cxn ang="0">
                <a:pos x="132" y="116"/>
              </a:cxn>
              <a:cxn ang="0">
                <a:pos x="136" y="107"/>
              </a:cxn>
              <a:cxn ang="0">
                <a:pos x="141" y="107"/>
              </a:cxn>
              <a:cxn ang="0">
                <a:pos x="150" y="121"/>
              </a:cxn>
              <a:cxn ang="0">
                <a:pos x="152" y="135"/>
              </a:cxn>
              <a:cxn ang="0">
                <a:pos x="127" y="139"/>
              </a:cxn>
              <a:cxn ang="0">
                <a:pos x="127" y="144"/>
              </a:cxn>
              <a:cxn ang="0">
                <a:pos x="127" y="151"/>
              </a:cxn>
              <a:cxn ang="0">
                <a:pos x="129" y="156"/>
              </a:cxn>
              <a:cxn ang="0">
                <a:pos x="145" y="162"/>
              </a:cxn>
              <a:cxn ang="0">
                <a:pos x="166" y="220"/>
              </a:cxn>
              <a:cxn ang="0">
                <a:pos x="166" y="232"/>
              </a:cxn>
              <a:cxn ang="0">
                <a:pos x="145" y="232"/>
              </a:cxn>
              <a:cxn ang="0">
                <a:pos x="132" y="234"/>
              </a:cxn>
              <a:cxn ang="0">
                <a:pos x="127" y="237"/>
              </a:cxn>
              <a:cxn ang="0">
                <a:pos x="85" y="213"/>
              </a:cxn>
              <a:cxn ang="0">
                <a:pos x="69" y="209"/>
              </a:cxn>
              <a:cxn ang="0">
                <a:pos x="76" y="172"/>
              </a:cxn>
              <a:cxn ang="0">
                <a:pos x="67" y="132"/>
              </a:cxn>
              <a:cxn ang="0">
                <a:pos x="55" y="118"/>
              </a:cxn>
              <a:cxn ang="0">
                <a:pos x="30" y="75"/>
              </a:cxn>
              <a:cxn ang="0">
                <a:pos x="27" y="68"/>
              </a:cxn>
              <a:cxn ang="0">
                <a:pos x="25" y="63"/>
              </a:cxn>
              <a:cxn ang="0">
                <a:pos x="18" y="17"/>
              </a:cxn>
              <a:cxn ang="0">
                <a:pos x="39" y="17"/>
              </a:cxn>
              <a:cxn ang="0">
                <a:pos x="41" y="12"/>
              </a:cxn>
              <a:cxn ang="0">
                <a:pos x="46" y="5"/>
              </a:cxn>
              <a:cxn ang="0">
                <a:pos x="95" y="12"/>
              </a:cxn>
            </a:cxnLst>
            <a:rect l="0" t="0" r="r" b="b"/>
            <a:pathLst>
              <a:path w="166" h="237">
                <a:moveTo>
                  <a:pt x="95" y="12"/>
                </a:moveTo>
                <a:lnTo>
                  <a:pt x="95" y="12"/>
                </a:lnTo>
                <a:lnTo>
                  <a:pt x="97" y="21"/>
                </a:lnTo>
                <a:lnTo>
                  <a:pt x="97" y="24"/>
                </a:lnTo>
                <a:lnTo>
                  <a:pt x="92" y="26"/>
                </a:lnTo>
                <a:lnTo>
                  <a:pt x="67" y="54"/>
                </a:lnTo>
                <a:lnTo>
                  <a:pt x="69" y="54"/>
                </a:lnTo>
                <a:lnTo>
                  <a:pt x="69" y="54"/>
                </a:lnTo>
                <a:lnTo>
                  <a:pt x="81" y="65"/>
                </a:lnTo>
                <a:lnTo>
                  <a:pt x="85" y="72"/>
                </a:lnTo>
                <a:lnTo>
                  <a:pt x="85" y="79"/>
                </a:lnTo>
                <a:lnTo>
                  <a:pt x="85" y="79"/>
                </a:lnTo>
                <a:lnTo>
                  <a:pt x="99" y="88"/>
                </a:lnTo>
                <a:lnTo>
                  <a:pt x="113" y="98"/>
                </a:lnTo>
                <a:lnTo>
                  <a:pt x="115" y="112"/>
                </a:lnTo>
                <a:lnTo>
                  <a:pt x="115" y="112"/>
                </a:lnTo>
                <a:lnTo>
                  <a:pt x="120" y="116"/>
                </a:lnTo>
                <a:lnTo>
                  <a:pt x="125" y="118"/>
                </a:lnTo>
                <a:lnTo>
                  <a:pt x="127" y="118"/>
                </a:lnTo>
                <a:lnTo>
                  <a:pt x="127" y="118"/>
                </a:lnTo>
                <a:lnTo>
                  <a:pt x="129" y="118"/>
                </a:lnTo>
                <a:lnTo>
                  <a:pt x="132" y="116"/>
                </a:lnTo>
                <a:lnTo>
                  <a:pt x="134" y="112"/>
                </a:lnTo>
                <a:lnTo>
                  <a:pt x="136" y="107"/>
                </a:lnTo>
                <a:lnTo>
                  <a:pt x="139" y="107"/>
                </a:lnTo>
                <a:lnTo>
                  <a:pt x="141" y="107"/>
                </a:lnTo>
                <a:lnTo>
                  <a:pt x="141" y="107"/>
                </a:lnTo>
                <a:lnTo>
                  <a:pt x="150" y="121"/>
                </a:lnTo>
                <a:lnTo>
                  <a:pt x="152" y="128"/>
                </a:lnTo>
                <a:lnTo>
                  <a:pt x="152" y="135"/>
                </a:lnTo>
                <a:lnTo>
                  <a:pt x="127" y="139"/>
                </a:lnTo>
                <a:lnTo>
                  <a:pt x="127" y="139"/>
                </a:lnTo>
                <a:lnTo>
                  <a:pt x="127" y="142"/>
                </a:lnTo>
                <a:lnTo>
                  <a:pt x="127" y="144"/>
                </a:lnTo>
                <a:lnTo>
                  <a:pt x="127" y="151"/>
                </a:lnTo>
                <a:lnTo>
                  <a:pt x="127" y="151"/>
                </a:lnTo>
                <a:lnTo>
                  <a:pt x="127" y="153"/>
                </a:lnTo>
                <a:lnTo>
                  <a:pt x="129" y="156"/>
                </a:lnTo>
                <a:lnTo>
                  <a:pt x="136" y="158"/>
                </a:lnTo>
                <a:lnTo>
                  <a:pt x="145" y="162"/>
                </a:lnTo>
                <a:lnTo>
                  <a:pt x="152" y="202"/>
                </a:lnTo>
                <a:lnTo>
                  <a:pt x="166" y="220"/>
                </a:lnTo>
                <a:lnTo>
                  <a:pt x="166" y="232"/>
                </a:lnTo>
                <a:lnTo>
                  <a:pt x="166" y="232"/>
                </a:lnTo>
                <a:lnTo>
                  <a:pt x="157" y="232"/>
                </a:lnTo>
                <a:lnTo>
                  <a:pt x="145" y="232"/>
                </a:lnTo>
                <a:lnTo>
                  <a:pt x="136" y="232"/>
                </a:lnTo>
                <a:lnTo>
                  <a:pt x="132" y="234"/>
                </a:lnTo>
                <a:lnTo>
                  <a:pt x="127" y="237"/>
                </a:lnTo>
                <a:lnTo>
                  <a:pt x="127" y="237"/>
                </a:lnTo>
                <a:lnTo>
                  <a:pt x="99" y="220"/>
                </a:lnTo>
                <a:lnTo>
                  <a:pt x="85" y="213"/>
                </a:lnTo>
                <a:lnTo>
                  <a:pt x="69" y="209"/>
                </a:lnTo>
                <a:lnTo>
                  <a:pt x="69" y="209"/>
                </a:lnTo>
                <a:lnTo>
                  <a:pt x="67" y="186"/>
                </a:lnTo>
                <a:lnTo>
                  <a:pt x="76" y="172"/>
                </a:lnTo>
                <a:lnTo>
                  <a:pt x="76" y="172"/>
                </a:lnTo>
                <a:lnTo>
                  <a:pt x="67" y="132"/>
                </a:lnTo>
                <a:lnTo>
                  <a:pt x="67" y="132"/>
                </a:lnTo>
                <a:lnTo>
                  <a:pt x="55" y="118"/>
                </a:lnTo>
                <a:lnTo>
                  <a:pt x="46" y="102"/>
                </a:lnTo>
                <a:lnTo>
                  <a:pt x="30" y="75"/>
                </a:lnTo>
                <a:lnTo>
                  <a:pt x="30" y="75"/>
                </a:lnTo>
                <a:lnTo>
                  <a:pt x="27" y="68"/>
                </a:lnTo>
                <a:lnTo>
                  <a:pt x="27" y="65"/>
                </a:lnTo>
                <a:lnTo>
                  <a:pt x="25" y="63"/>
                </a:lnTo>
                <a:lnTo>
                  <a:pt x="0" y="49"/>
                </a:lnTo>
                <a:lnTo>
                  <a:pt x="18" y="17"/>
                </a:lnTo>
                <a:lnTo>
                  <a:pt x="18" y="17"/>
                </a:lnTo>
                <a:lnTo>
                  <a:pt x="39" y="17"/>
                </a:lnTo>
                <a:lnTo>
                  <a:pt x="39" y="17"/>
                </a:lnTo>
                <a:lnTo>
                  <a:pt x="41" y="12"/>
                </a:lnTo>
                <a:lnTo>
                  <a:pt x="46" y="5"/>
                </a:lnTo>
                <a:lnTo>
                  <a:pt x="46" y="5"/>
                </a:lnTo>
                <a:lnTo>
                  <a:pt x="81" y="0"/>
                </a:lnTo>
                <a:lnTo>
                  <a:pt x="95" y="1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08" name="Freeform 1124"/>
          <p:cNvSpPr>
            <a:spLocks/>
          </p:cNvSpPr>
          <p:nvPr userDrawn="1"/>
        </p:nvSpPr>
        <p:spPr bwMode="auto">
          <a:xfrm>
            <a:off x="4595813" y="2489200"/>
            <a:ext cx="312737" cy="293688"/>
          </a:xfrm>
          <a:custGeom>
            <a:avLst/>
            <a:gdLst/>
            <a:ahLst/>
            <a:cxnLst>
              <a:cxn ang="0">
                <a:pos x="86" y="14"/>
              </a:cxn>
              <a:cxn ang="0">
                <a:pos x="76" y="25"/>
              </a:cxn>
              <a:cxn ang="0">
                <a:pos x="76" y="25"/>
              </a:cxn>
              <a:cxn ang="0">
                <a:pos x="79" y="39"/>
              </a:cxn>
              <a:cxn ang="0">
                <a:pos x="81" y="44"/>
              </a:cxn>
              <a:cxn ang="0">
                <a:pos x="86" y="49"/>
              </a:cxn>
              <a:cxn ang="0">
                <a:pos x="104" y="65"/>
              </a:cxn>
              <a:cxn ang="0">
                <a:pos x="109" y="86"/>
              </a:cxn>
              <a:cxn ang="0">
                <a:pos x="109" y="86"/>
              </a:cxn>
              <a:cxn ang="0">
                <a:pos x="148" y="104"/>
              </a:cxn>
              <a:cxn ang="0">
                <a:pos x="148" y="104"/>
              </a:cxn>
              <a:cxn ang="0">
                <a:pos x="153" y="109"/>
              </a:cxn>
              <a:cxn ang="0">
                <a:pos x="155" y="116"/>
              </a:cxn>
              <a:cxn ang="0">
                <a:pos x="190" y="139"/>
              </a:cxn>
              <a:cxn ang="0">
                <a:pos x="190" y="139"/>
              </a:cxn>
              <a:cxn ang="0">
                <a:pos x="194" y="143"/>
              </a:cxn>
              <a:cxn ang="0">
                <a:pos x="194" y="146"/>
              </a:cxn>
              <a:cxn ang="0">
                <a:pos x="197" y="148"/>
              </a:cxn>
              <a:cxn ang="0">
                <a:pos x="194" y="148"/>
              </a:cxn>
              <a:cxn ang="0">
                <a:pos x="169" y="139"/>
              </a:cxn>
              <a:cxn ang="0">
                <a:pos x="169" y="139"/>
              </a:cxn>
              <a:cxn ang="0">
                <a:pos x="167" y="141"/>
              </a:cxn>
              <a:cxn ang="0">
                <a:pos x="162" y="146"/>
              </a:cxn>
              <a:cxn ang="0">
                <a:pos x="162" y="146"/>
              </a:cxn>
              <a:cxn ang="0">
                <a:pos x="164" y="155"/>
              </a:cxn>
              <a:cxn ang="0">
                <a:pos x="167" y="164"/>
              </a:cxn>
              <a:cxn ang="0">
                <a:pos x="155" y="185"/>
              </a:cxn>
              <a:cxn ang="0">
                <a:pos x="148" y="185"/>
              </a:cxn>
              <a:cxn ang="0">
                <a:pos x="150" y="153"/>
              </a:cxn>
              <a:cxn ang="0">
                <a:pos x="150" y="153"/>
              </a:cxn>
              <a:cxn ang="0">
                <a:pos x="100" y="111"/>
              </a:cxn>
              <a:cxn ang="0">
                <a:pos x="74" y="93"/>
              </a:cxn>
              <a:cxn ang="0">
                <a:pos x="46" y="79"/>
              </a:cxn>
              <a:cxn ang="0">
                <a:pos x="44" y="79"/>
              </a:cxn>
              <a:cxn ang="0">
                <a:pos x="44" y="56"/>
              </a:cxn>
              <a:cxn ang="0">
                <a:pos x="25" y="46"/>
              </a:cxn>
              <a:cxn ang="0">
                <a:pos x="25" y="46"/>
              </a:cxn>
              <a:cxn ang="0">
                <a:pos x="5" y="60"/>
              </a:cxn>
              <a:cxn ang="0">
                <a:pos x="5" y="60"/>
              </a:cxn>
              <a:cxn ang="0">
                <a:pos x="2" y="53"/>
              </a:cxn>
              <a:cxn ang="0">
                <a:pos x="0" y="49"/>
              </a:cxn>
              <a:cxn ang="0">
                <a:pos x="0" y="44"/>
              </a:cxn>
              <a:cxn ang="0">
                <a:pos x="0" y="42"/>
              </a:cxn>
              <a:cxn ang="0">
                <a:pos x="5" y="39"/>
              </a:cxn>
              <a:cxn ang="0">
                <a:pos x="5" y="21"/>
              </a:cxn>
              <a:cxn ang="0">
                <a:pos x="5" y="21"/>
              </a:cxn>
              <a:cxn ang="0">
                <a:pos x="12" y="16"/>
              </a:cxn>
              <a:cxn ang="0">
                <a:pos x="19" y="14"/>
              </a:cxn>
              <a:cxn ang="0">
                <a:pos x="19" y="14"/>
              </a:cxn>
              <a:cxn ang="0">
                <a:pos x="30" y="18"/>
              </a:cxn>
              <a:cxn ang="0">
                <a:pos x="39" y="21"/>
              </a:cxn>
              <a:cxn ang="0">
                <a:pos x="39" y="21"/>
              </a:cxn>
              <a:cxn ang="0">
                <a:pos x="51" y="0"/>
              </a:cxn>
              <a:cxn ang="0">
                <a:pos x="51" y="0"/>
              </a:cxn>
              <a:cxn ang="0">
                <a:pos x="63" y="2"/>
              </a:cxn>
              <a:cxn ang="0">
                <a:pos x="72" y="5"/>
              </a:cxn>
              <a:cxn ang="0">
                <a:pos x="81" y="7"/>
              </a:cxn>
              <a:cxn ang="0">
                <a:pos x="83" y="9"/>
              </a:cxn>
              <a:cxn ang="0">
                <a:pos x="86" y="14"/>
              </a:cxn>
              <a:cxn ang="0">
                <a:pos x="86" y="14"/>
              </a:cxn>
            </a:cxnLst>
            <a:rect l="0" t="0" r="r" b="b"/>
            <a:pathLst>
              <a:path w="197" h="185">
                <a:moveTo>
                  <a:pt x="86" y="14"/>
                </a:moveTo>
                <a:lnTo>
                  <a:pt x="76" y="25"/>
                </a:lnTo>
                <a:lnTo>
                  <a:pt x="76" y="25"/>
                </a:lnTo>
                <a:lnTo>
                  <a:pt x="79" y="39"/>
                </a:lnTo>
                <a:lnTo>
                  <a:pt x="81" y="44"/>
                </a:lnTo>
                <a:lnTo>
                  <a:pt x="86" y="49"/>
                </a:lnTo>
                <a:lnTo>
                  <a:pt x="104" y="65"/>
                </a:lnTo>
                <a:lnTo>
                  <a:pt x="109" y="86"/>
                </a:lnTo>
                <a:lnTo>
                  <a:pt x="109" y="86"/>
                </a:lnTo>
                <a:lnTo>
                  <a:pt x="148" y="104"/>
                </a:lnTo>
                <a:lnTo>
                  <a:pt x="148" y="104"/>
                </a:lnTo>
                <a:lnTo>
                  <a:pt x="153" y="109"/>
                </a:lnTo>
                <a:lnTo>
                  <a:pt x="155" y="116"/>
                </a:lnTo>
                <a:lnTo>
                  <a:pt x="190" y="139"/>
                </a:lnTo>
                <a:lnTo>
                  <a:pt x="190" y="139"/>
                </a:lnTo>
                <a:lnTo>
                  <a:pt x="194" y="143"/>
                </a:lnTo>
                <a:lnTo>
                  <a:pt x="194" y="146"/>
                </a:lnTo>
                <a:lnTo>
                  <a:pt x="197" y="148"/>
                </a:lnTo>
                <a:lnTo>
                  <a:pt x="194" y="148"/>
                </a:lnTo>
                <a:lnTo>
                  <a:pt x="169" y="139"/>
                </a:lnTo>
                <a:lnTo>
                  <a:pt x="169" y="139"/>
                </a:lnTo>
                <a:lnTo>
                  <a:pt x="167" y="141"/>
                </a:lnTo>
                <a:lnTo>
                  <a:pt x="162" y="146"/>
                </a:lnTo>
                <a:lnTo>
                  <a:pt x="162" y="146"/>
                </a:lnTo>
                <a:lnTo>
                  <a:pt x="164" y="155"/>
                </a:lnTo>
                <a:lnTo>
                  <a:pt x="167" y="164"/>
                </a:lnTo>
                <a:lnTo>
                  <a:pt x="155" y="185"/>
                </a:lnTo>
                <a:lnTo>
                  <a:pt x="148" y="185"/>
                </a:lnTo>
                <a:lnTo>
                  <a:pt x="150" y="153"/>
                </a:lnTo>
                <a:lnTo>
                  <a:pt x="150" y="153"/>
                </a:lnTo>
                <a:lnTo>
                  <a:pt x="100" y="111"/>
                </a:lnTo>
                <a:lnTo>
                  <a:pt x="74" y="93"/>
                </a:lnTo>
                <a:lnTo>
                  <a:pt x="46" y="79"/>
                </a:lnTo>
                <a:lnTo>
                  <a:pt x="44" y="79"/>
                </a:lnTo>
                <a:lnTo>
                  <a:pt x="44" y="56"/>
                </a:lnTo>
                <a:lnTo>
                  <a:pt x="25" y="46"/>
                </a:lnTo>
                <a:lnTo>
                  <a:pt x="25" y="46"/>
                </a:lnTo>
                <a:lnTo>
                  <a:pt x="5" y="60"/>
                </a:lnTo>
                <a:lnTo>
                  <a:pt x="5" y="60"/>
                </a:lnTo>
                <a:lnTo>
                  <a:pt x="2" y="53"/>
                </a:lnTo>
                <a:lnTo>
                  <a:pt x="0" y="49"/>
                </a:lnTo>
                <a:lnTo>
                  <a:pt x="0" y="44"/>
                </a:lnTo>
                <a:lnTo>
                  <a:pt x="0" y="42"/>
                </a:lnTo>
                <a:lnTo>
                  <a:pt x="5" y="39"/>
                </a:lnTo>
                <a:lnTo>
                  <a:pt x="5" y="21"/>
                </a:lnTo>
                <a:lnTo>
                  <a:pt x="5" y="21"/>
                </a:lnTo>
                <a:lnTo>
                  <a:pt x="12" y="16"/>
                </a:lnTo>
                <a:lnTo>
                  <a:pt x="19" y="14"/>
                </a:lnTo>
                <a:lnTo>
                  <a:pt x="19" y="14"/>
                </a:lnTo>
                <a:lnTo>
                  <a:pt x="30" y="18"/>
                </a:lnTo>
                <a:lnTo>
                  <a:pt x="39" y="21"/>
                </a:lnTo>
                <a:lnTo>
                  <a:pt x="39" y="21"/>
                </a:lnTo>
                <a:lnTo>
                  <a:pt x="51" y="0"/>
                </a:lnTo>
                <a:lnTo>
                  <a:pt x="51" y="0"/>
                </a:lnTo>
                <a:lnTo>
                  <a:pt x="63" y="2"/>
                </a:lnTo>
                <a:lnTo>
                  <a:pt x="72" y="5"/>
                </a:lnTo>
                <a:lnTo>
                  <a:pt x="81" y="7"/>
                </a:lnTo>
                <a:lnTo>
                  <a:pt x="83" y="9"/>
                </a:lnTo>
                <a:lnTo>
                  <a:pt x="86" y="14"/>
                </a:lnTo>
                <a:lnTo>
                  <a:pt x="86" y="1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09" name="Freeform 1125"/>
          <p:cNvSpPr>
            <a:spLocks/>
          </p:cNvSpPr>
          <p:nvPr userDrawn="1"/>
        </p:nvSpPr>
        <p:spPr bwMode="auto">
          <a:xfrm>
            <a:off x="4746625" y="2497138"/>
            <a:ext cx="103188" cy="42862"/>
          </a:xfrm>
          <a:custGeom>
            <a:avLst/>
            <a:gdLst/>
            <a:ahLst/>
            <a:cxnLst>
              <a:cxn ang="0">
                <a:pos x="65" y="4"/>
              </a:cxn>
              <a:cxn ang="0">
                <a:pos x="53" y="18"/>
              </a:cxn>
              <a:cxn ang="0">
                <a:pos x="53" y="18"/>
              </a:cxn>
              <a:cxn ang="0">
                <a:pos x="21" y="27"/>
              </a:cxn>
              <a:cxn ang="0">
                <a:pos x="21" y="27"/>
              </a:cxn>
              <a:cxn ang="0">
                <a:pos x="11" y="18"/>
              </a:cxn>
              <a:cxn ang="0">
                <a:pos x="0" y="11"/>
              </a:cxn>
              <a:cxn ang="0">
                <a:pos x="55" y="0"/>
              </a:cxn>
              <a:cxn ang="0">
                <a:pos x="55" y="0"/>
              </a:cxn>
              <a:cxn ang="0">
                <a:pos x="65" y="4"/>
              </a:cxn>
              <a:cxn ang="0">
                <a:pos x="65" y="4"/>
              </a:cxn>
            </a:cxnLst>
            <a:rect l="0" t="0" r="r" b="b"/>
            <a:pathLst>
              <a:path w="65" h="27">
                <a:moveTo>
                  <a:pt x="65" y="4"/>
                </a:moveTo>
                <a:lnTo>
                  <a:pt x="53" y="18"/>
                </a:lnTo>
                <a:lnTo>
                  <a:pt x="53" y="18"/>
                </a:lnTo>
                <a:lnTo>
                  <a:pt x="21" y="27"/>
                </a:lnTo>
                <a:lnTo>
                  <a:pt x="21" y="27"/>
                </a:lnTo>
                <a:lnTo>
                  <a:pt x="11" y="18"/>
                </a:lnTo>
                <a:lnTo>
                  <a:pt x="0" y="11"/>
                </a:lnTo>
                <a:lnTo>
                  <a:pt x="55" y="0"/>
                </a:lnTo>
                <a:lnTo>
                  <a:pt x="55" y="0"/>
                </a:lnTo>
                <a:lnTo>
                  <a:pt x="65" y="4"/>
                </a:lnTo>
                <a:lnTo>
                  <a:pt x="65" y="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10" name="Freeform 1126"/>
          <p:cNvSpPr>
            <a:spLocks/>
          </p:cNvSpPr>
          <p:nvPr userDrawn="1"/>
        </p:nvSpPr>
        <p:spPr bwMode="auto">
          <a:xfrm>
            <a:off x="5965825" y="2497138"/>
            <a:ext cx="544513" cy="307975"/>
          </a:xfrm>
          <a:custGeom>
            <a:avLst/>
            <a:gdLst/>
            <a:ahLst/>
            <a:cxnLst>
              <a:cxn ang="0">
                <a:pos x="37" y="39"/>
              </a:cxn>
              <a:cxn ang="0">
                <a:pos x="40" y="41"/>
              </a:cxn>
              <a:cxn ang="0">
                <a:pos x="81" y="41"/>
              </a:cxn>
              <a:cxn ang="0">
                <a:pos x="93" y="27"/>
              </a:cxn>
              <a:cxn ang="0">
                <a:pos x="93" y="27"/>
              </a:cxn>
              <a:cxn ang="0">
                <a:pos x="90" y="20"/>
              </a:cxn>
              <a:cxn ang="0">
                <a:pos x="88" y="16"/>
              </a:cxn>
              <a:cxn ang="0">
                <a:pos x="90" y="11"/>
              </a:cxn>
              <a:cxn ang="0">
                <a:pos x="90" y="11"/>
              </a:cxn>
              <a:cxn ang="0">
                <a:pos x="90" y="9"/>
              </a:cxn>
              <a:cxn ang="0">
                <a:pos x="93" y="7"/>
              </a:cxn>
              <a:cxn ang="0">
                <a:pos x="97" y="7"/>
              </a:cxn>
              <a:cxn ang="0">
                <a:pos x="109" y="9"/>
              </a:cxn>
              <a:cxn ang="0">
                <a:pos x="130" y="27"/>
              </a:cxn>
              <a:cxn ang="0">
                <a:pos x="165" y="23"/>
              </a:cxn>
              <a:cxn ang="0">
                <a:pos x="188" y="34"/>
              </a:cxn>
              <a:cxn ang="0">
                <a:pos x="188" y="34"/>
              </a:cxn>
              <a:cxn ang="0">
                <a:pos x="197" y="57"/>
              </a:cxn>
              <a:cxn ang="0">
                <a:pos x="206" y="78"/>
              </a:cxn>
              <a:cxn ang="0">
                <a:pos x="239" y="83"/>
              </a:cxn>
              <a:cxn ang="0">
                <a:pos x="239" y="83"/>
              </a:cxn>
              <a:cxn ang="0">
                <a:pos x="287" y="74"/>
              </a:cxn>
              <a:cxn ang="0">
                <a:pos x="310" y="69"/>
              </a:cxn>
              <a:cxn ang="0">
                <a:pos x="336" y="67"/>
              </a:cxn>
              <a:cxn ang="0">
                <a:pos x="343" y="76"/>
              </a:cxn>
              <a:cxn ang="0">
                <a:pos x="336" y="85"/>
              </a:cxn>
              <a:cxn ang="0">
                <a:pos x="294" y="104"/>
              </a:cxn>
              <a:cxn ang="0">
                <a:pos x="294" y="104"/>
              </a:cxn>
              <a:cxn ang="0">
                <a:pos x="290" y="101"/>
              </a:cxn>
              <a:cxn ang="0">
                <a:pos x="287" y="99"/>
              </a:cxn>
              <a:cxn ang="0">
                <a:pos x="280" y="101"/>
              </a:cxn>
              <a:cxn ang="0">
                <a:pos x="273" y="106"/>
              </a:cxn>
              <a:cxn ang="0">
                <a:pos x="266" y="108"/>
              </a:cxn>
              <a:cxn ang="0">
                <a:pos x="264" y="111"/>
              </a:cxn>
              <a:cxn ang="0">
                <a:pos x="264" y="111"/>
              </a:cxn>
              <a:cxn ang="0">
                <a:pos x="262" y="129"/>
              </a:cxn>
              <a:cxn ang="0">
                <a:pos x="262" y="150"/>
              </a:cxn>
              <a:cxn ang="0">
                <a:pos x="264" y="171"/>
              </a:cxn>
              <a:cxn ang="0">
                <a:pos x="264" y="192"/>
              </a:cxn>
              <a:cxn ang="0">
                <a:pos x="264" y="192"/>
              </a:cxn>
              <a:cxn ang="0">
                <a:pos x="257" y="192"/>
              </a:cxn>
              <a:cxn ang="0">
                <a:pos x="250" y="194"/>
              </a:cxn>
              <a:cxn ang="0">
                <a:pos x="243" y="192"/>
              </a:cxn>
              <a:cxn ang="0">
                <a:pos x="241" y="192"/>
              </a:cxn>
              <a:cxn ang="0">
                <a:pos x="239" y="187"/>
              </a:cxn>
              <a:cxn ang="0">
                <a:pos x="239" y="187"/>
              </a:cxn>
              <a:cxn ang="0">
                <a:pos x="236" y="164"/>
              </a:cxn>
              <a:cxn ang="0">
                <a:pos x="232" y="162"/>
              </a:cxn>
              <a:cxn ang="0">
                <a:pos x="118" y="88"/>
              </a:cxn>
              <a:cxn ang="0">
                <a:pos x="86" y="90"/>
              </a:cxn>
              <a:cxn ang="0">
                <a:pos x="58" y="67"/>
              </a:cxn>
              <a:cxn ang="0">
                <a:pos x="19" y="74"/>
              </a:cxn>
              <a:cxn ang="0">
                <a:pos x="19" y="74"/>
              </a:cxn>
              <a:cxn ang="0">
                <a:pos x="14" y="62"/>
              </a:cxn>
              <a:cxn ang="0">
                <a:pos x="9" y="51"/>
              </a:cxn>
              <a:cxn ang="0">
                <a:pos x="0" y="27"/>
              </a:cxn>
              <a:cxn ang="0">
                <a:pos x="5" y="16"/>
              </a:cxn>
              <a:cxn ang="0">
                <a:pos x="30" y="0"/>
              </a:cxn>
              <a:cxn ang="0">
                <a:pos x="30" y="0"/>
              </a:cxn>
              <a:cxn ang="0">
                <a:pos x="35" y="9"/>
              </a:cxn>
              <a:cxn ang="0">
                <a:pos x="35" y="18"/>
              </a:cxn>
              <a:cxn ang="0">
                <a:pos x="37" y="39"/>
              </a:cxn>
              <a:cxn ang="0">
                <a:pos x="37" y="39"/>
              </a:cxn>
            </a:cxnLst>
            <a:rect l="0" t="0" r="r" b="b"/>
            <a:pathLst>
              <a:path w="343" h="194">
                <a:moveTo>
                  <a:pt x="37" y="39"/>
                </a:moveTo>
                <a:lnTo>
                  <a:pt x="40" y="41"/>
                </a:lnTo>
                <a:lnTo>
                  <a:pt x="81" y="41"/>
                </a:lnTo>
                <a:lnTo>
                  <a:pt x="93" y="27"/>
                </a:lnTo>
                <a:lnTo>
                  <a:pt x="93" y="27"/>
                </a:lnTo>
                <a:lnTo>
                  <a:pt x="90" y="20"/>
                </a:lnTo>
                <a:lnTo>
                  <a:pt x="88" y="16"/>
                </a:lnTo>
                <a:lnTo>
                  <a:pt x="90" y="11"/>
                </a:lnTo>
                <a:lnTo>
                  <a:pt x="90" y="11"/>
                </a:lnTo>
                <a:lnTo>
                  <a:pt x="90" y="9"/>
                </a:lnTo>
                <a:lnTo>
                  <a:pt x="93" y="7"/>
                </a:lnTo>
                <a:lnTo>
                  <a:pt x="97" y="7"/>
                </a:lnTo>
                <a:lnTo>
                  <a:pt x="109" y="9"/>
                </a:lnTo>
                <a:lnTo>
                  <a:pt x="130" y="27"/>
                </a:lnTo>
                <a:lnTo>
                  <a:pt x="165" y="23"/>
                </a:lnTo>
                <a:lnTo>
                  <a:pt x="188" y="34"/>
                </a:lnTo>
                <a:lnTo>
                  <a:pt x="188" y="34"/>
                </a:lnTo>
                <a:lnTo>
                  <a:pt x="197" y="57"/>
                </a:lnTo>
                <a:lnTo>
                  <a:pt x="206" y="78"/>
                </a:lnTo>
                <a:lnTo>
                  <a:pt x="239" y="83"/>
                </a:lnTo>
                <a:lnTo>
                  <a:pt x="239" y="83"/>
                </a:lnTo>
                <a:lnTo>
                  <a:pt x="287" y="74"/>
                </a:lnTo>
                <a:lnTo>
                  <a:pt x="310" y="69"/>
                </a:lnTo>
                <a:lnTo>
                  <a:pt x="336" y="67"/>
                </a:lnTo>
                <a:lnTo>
                  <a:pt x="343" y="76"/>
                </a:lnTo>
                <a:lnTo>
                  <a:pt x="336" y="85"/>
                </a:lnTo>
                <a:lnTo>
                  <a:pt x="294" y="104"/>
                </a:lnTo>
                <a:lnTo>
                  <a:pt x="294" y="104"/>
                </a:lnTo>
                <a:lnTo>
                  <a:pt x="290" y="101"/>
                </a:lnTo>
                <a:lnTo>
                  <a:pt x="287" y="99"/>
                </a:lnTo>
                <a:lnTo>
                  <a:pt x="280" y="101"/>
                </a:lnTo>
                <a:lnTo>
                  <a:pt x="273" y="106"/>
                </a:lnTo>
                <a:lnTo>
                  <a:pt x="266" y="108"/>
                </a:lnTo>
                <a:lnTo>
                  <a:pt x="264" y="111"/>
                </a:lnTo>
                <a:lnTo>
                  <a:pt x="264" y="111"/>
                </a:lnTo>
                <a:lnTo>
                  <a:pt x="262" y="129"/>
                </a:lnTo>
                <a:lnTo>
                  <a:pt x="262" y="150"/>
                </a:lnTo>
                <a:lnTo>
                  <a:pt x="264" y="171"/>
                </a:lnTo>
                <a:lnTo>
                  <a:pt x="264" y="192"/>
                </a:lnTo>
                <a:lnTo>
                  <a:pt x="264" y="192"/>
                </a:lnTo>
                <a:lnTo>
                  <a:pt x="257" y="192"/>
                </a:lnTo>
                <a:lnTo>
                  <a:pt x="250" y="194"/>
                </a:lnTo>
                <a:lnTo>
                  <a:pt x="243" y="192"/>
                </a:lnTo>
                <a:lnTo>
                  <a:pt x="241" y="192"/>
                </a:lnTo>
                <a:lnTo>
                  <a:pt x="239" y="187"/>
                </a:lnTo>
                <a:lnTo>
                  <a:pt x="239" y="187"/>
                </a:lnTo>
                <a:lnTo>
                  <a:pt x="236" y="164"/>
                </a:lnTo>
                <a:lnTo>
                  <a:pt x="232" y="162"/>
                </a:lnTo>
                <a:lnTo>
                  <a:pt x="118" y="88"/>
                </a:lnTo>
                <a:lnTo>
                  <a:pt x="86" y="90"/>
                </a:lnTo>
                <a:lnTo>
                  <a:pt x="58" y="67"/>
                </a:lnTo>
                <a:lnTo>
                  <a:pt x="19" y="74"/>
                </a:lnTo>
                <a:lnTo>
                  <a:pt x="19" y="74"/>
                </a:lnTo>
                <a:lnTo>
                  <a:pt x="14" y="62"/>
                </a:lnTo>
                <a:lnTo>
                  <a:pt x="9" y="51"/>
                </a:lnTo>
                <a:lnTo>
                  <a:pt x="0" y="27"/>
                </a:lnTo>
                <a:lnTo>
                  <a:pt x="5" y="16"/>
                </a:lnTo>
                <a:lnTo>
                  <a:pt x="30" y="0"/>
                </a:lnTo>
                <a:lnTo>
                  <a:pt x="30" y="0"/>
                </a:lnTo>
                <a:lnTo>
                  <a:pt x="35" y="9"/>
                </a:lnTo>
                <a:lnTo>
                  <a:pt x="35" y="18"/>
                </a:lnTo>
                <a:lnTo>
                  <a:pt x="37" y="39"/>
                </a:lnTo>
                <a:lnTo>
                  <a:pt x="37" y="3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11" name="Freeform 1127"/>
          <p:cNvSpPr>
            <a:spLocks/>
          </p:cNvSpPr>
          <p:nvPr userDrawn="1"/>
        </p:nvSpPr>
        <p:spPr bwMode="auto">
          <a:xfrm>
            <a:off x="4911725" y="2497138"/>
            <a:ext cx="125413" cy="160337"/>
          </a:xfrm>
          <a:custGeom>
            <a:avLst/>
            <a:gdLst/>
            <a:ahLst/>
            <a:cxnLst>
              <a:cxn ang="0">
                <a:pos x="39" y="9"/>
              </a:cxn>
              <a:cxn ang="0">
                <a:pos x="39" y="9"/>
              </a:cxn>
              <a:cxn ang="0">
                <a:pos x="58" y="16"/>
              </a:cxn>
              <a:cxn ang="0">
                <a:pos x="74" y="25"/>
              </a:cxn>
              <a:cxn ang="0">
                <a:pos x="74" y="25"/>
              </a:cxn>
              <a:cxn ang="0">
                <a:pos x="79" y="41"/>
              </a:cxn>
              <a:cxn ang="0">
                <a:pos x="63" y="60"/>
              </a:cxn>
              <a:cxn ang="0">
                <a:pos x="63" y="60"/>
              </a:cxn>
              <a:cxn ang="0">
                <a:pos x="72" y="69"/>
              </a:cxn>
              <a:cxn ang="0">
                <a:pos x="72" y="69"/>
              </a:cxn>
              <a:cxn ang="0">
                <a:pos x="72" y="74"/>
              </a:cxn>
              <a:cxn ang="0">
                <a:pos x="74" y="78"/>
              </a:cxn>
              <a:cxn ang="0">
                <a:pos x="76" y="83"/>
              </a:cxn>
              <a:cxn ang="0">
                <a:pos x="72" y="88"/>
              </a:cxn>
              <a:cxn ang="0">
                <a:pos x="53" y="92"/>
              </a:cxn>
              <a:cxn ang="0">
                <a:pos x="53" y="92"/>
              </a:cxn>
              <a:cxn ang="0">
                <a:pos x="37" y="101"/>
              </a:cxn>
              <a:cxn ang="0">
                <a:pos x="37" y="101"/>
              </a:cxn>
              <a:cxn ang="0">
                <a:pos x="32" y="94"/>
              </a:cxn>
              <a:cxn ang="0">
                <a:pos x="30" y="92"/>
              </a:cxn>
              <a:cxn ang="0">
                <a:pos x="28" y="90"/>
              </a:cxn>
              <a:cxn ang="0">
                <a:pos x="28" y="90"/>
              </a:cxn>
              <a:cxn ang="0">
                <a:pos x="23" y="88"/>
              </a:cxn>
              <a:cxn ang="0">
                <a:pos x="16" y="85"/>
              </a:cxn>
              <a:cxn ang="0">
                <a:pos x="7" y="92"/>
              </a:cxn>
              <a:cxn ang="0">
                <a:pos x="7" y="92"/>
              </a:cxn>
              <a:cxn ang="0">
                <a:pos x="2" y="88"/>
              </a:cxn>
              <a:cxn ang="0">
                <a:pos x="0" y="81"/>
              </a:cxn>
              <a:cxn ang="0">
                <a:pos x="0" y="81"/>
              </a:cxn>
              <a:cxn ang="0">
                <a:pos x="2" y="74"/>
              </a:cxn>
              <a:cxn ang="0">
                <a:pos x="7" y="71"/>
              </a:cxn>
              <a:cxn ang="0">
                <a:pos x="14" y="67"/>
              </a:cxn>
              <a:cxn ang="0">
                <a:pos x="19" y="62"/>
              </a:cxn>
              <a:cxn ang="0">
                <a:pos x="19" y="62"/>
              </a:cxn>
              <a:cxn ang="0">
                <a:pos x="19" y="41"/>
              </a:cxn>
              <a:cxn ang="0">
                <a:pos x="19" y="32"/>
              </a:cxn>
              <a:cxn ang="0">
                <a:pos x="23" y="23"/>
              </a:cxn>
              <a:cxn ang="0">
                <a:pos x="23" y="23"/>
              </a:cxn>
              <a:cxn ang="0">
                <a:pos x="21" y="18"/>
              </a:cxn>
              <a:cxn ang="0">
                <a:pos x="16" y="11"/>
              </a:cxn>
              <a:cxn ang="0">
                <a:pos x="14" y="7"/>
              </a:cxn>
              <a:cxn ang="0">
                <a:pos x="16" y="4"/>
              </a:cxn>
              <a:cxn ang="0">
                <a:pos x="19" y="2"/>
              </a:cxn>
              <a:cxn ang="0">
                <a:pos x="19" y="2"/>
              </a:cxn>
              <a:cxn ang="0">
                <a:pos x="26" y="2"/>
              </a:cxn>
              <a:cxn ang="0">
                <a:pos x="32" y="0"/>
              </a:cxn>
              <a:cxn ang="0">
                <a:pos x="39" y="2"/>
              </a:cxn>
              <a:cxn ang="0">
                <a:pos x="39" y="4"/>
              </a:cxn>
              <a:cxn ang="0">
                <a:pos x="39" y="9"/>
              </a:cxn>
              <a:cxn ang="0">
                <a:pos x="39" y="9"/>
              </a:cxn>
            </a:cxnLst>
            <a:rect l="0" t="0" r="r" b="b"/>
            <a:pathLst>
              <a:path w="79" h="101">
                <a:moveTo>
                  <a:pt x="39" y="9"/>
                </a:moveTo>
                <a:lnTo>
                  <a:pt x="39" y="9"/>
                </a:lnTo>
                <a:lnTo>
                  <a:pt x="58" y="16"/>
                </a:lnTo>
                <a:lnTo>
                  <a:pt x="74" y="25"/>
                </a:lnTo>
                <a:lnTo>
                  <a:pt x="74" y="25"/>
                </a:lnTo>
                <a:lnTo>
                  <a:pt x="79" y="41"/>
                </a:lnTo>
                <a:lnTo>
                  <a:pt x="63" y="60"/>
                </a:lnTo>
                <a:lnTo>
                  <a:pt x="63" y="60"/>
                </a:lnTo>
                <a:lnTo>
                  <a:pt x="72" y="69"/>
                </a:lnTo>
                <a:lnTo>
                  <a:pt x="72" y="69"/>
                </a:lnTo>
                <a:lnTo>
                  <a:pt x="72" y="74"/>
                </a:lnTo>
                <a:lnTo>
                  <a:pt x="74" y="78"/>
                </a:lnTo>
                <a:lnTo>
                  <a:pt x="76" y="83"/>
                </a:lnTo>
                <a:lnTo>
                  <a:pt x="72" y="88"/>
                </a:lnTo>
                <a:lnTo>
                  <a:pt x="53" y="92"/>
                </a:lnTo>
                <a:lnTo>
                  <a:pt x="53" y="92"/>
                </a:lnTo>
                <a:lnTo>
                  <a:pt x="37" y="101"/>
                </a:lnTo>
                <a:lnTo>
                  <a:pt x="37" y="101"/>
                </a:lnTo>
                <a:lnTo>
                  <a:pt x="32" y="94"/>
                </a:lnTo>
                <a:lnTo>
                  <a:pt x="30" y="92"/>
                </a:lnTo>
                <a:lnTo>
                  <a:pt x="28" y="90"/>
                </a:lnTo>
                <a:lnTo>
                  <a:pt x="28" y="90"/>
                </a:lnTo>
                <a:lnTo>
                  <a:pt x="23" y="88"/>
                </a:lnTo>
                <a:lnTo>
                  <a:pt x="16" y="85"/>
                </a:lnTo>
                <a:lnTo>
                  <a:pt x="7" y="92"/>
                </a:lnTo>
                <a:lnTo>
                  <a:pt x="7" y="92"/>
                </a:lnTo>
                <a:lnTo>
                  <a:pt x="2" y="88"/>
                </a:lnTo>
                <a:lnTo>
                  <a:pt x="0" y="81"/>
                </a:lnTo>
                <a:lnTo>
                  <a:pt x="0" y="81"/>
                </a:lnTo>
                <a:lnTo>
                  <a:pt x="2" y="74"/>
                </a:lnTo>
                <a:lnTo>
                  <a:pt x="7" y="71"/>
                </a:lnTo>
                <a:lnTo>
                  <a:pt x="14" y="67"/>
                </a:lnTo>
                <a:lnTo>
                  <a:pt x="19" y="62"/>
                </a:lnTo>
                <a:lnTo>
                  <a:pt x="19" y="62"/>
                </a:lnTo>
                <a:lnTo>
                  <a:pt x="19" y="41"/>
                </a:lnTo>
                <a:lnTo>
                  <a:pt x="19" y="32"/>
                </a:lnTo>
                <a:lnTo>
                  <a:pt x="23" y="23"/>
                </a:lnTo>
                <a:lnTo>
                  <a:pt x="23" y="23"/>
                </a:lnTo>
                <a:lnTo>
                  <a:pt x="21" y="18"/>
                </a:lnTo>
                <a:lnTo>
                  <a:pt x="16" y="11"/>
                </a:lnTo>
                <a:lnTo>
                  <a:pt x="14" y="7"/>
                </a:lnTo>
                <a:lnTo>
                  <a:pt x="16" y="4"/>
                </a:lnTo>
                <a:lnTo>
                  <a:pt x="19" y="2"/>
                </a:lnTo>
                <a:lnTo>
                  <a:pt x="19" y="2"/>
                </a:lnTo>
                <a:lnTo>
                  <a:pt x="26" y="2"/>
                </a:lnTo>
                <a:lnTo>
                  <a:pt x="32" y="0"/>
                </a:lnTo>
                <a:lnTo>
                  <a:pt x="39" y="2"/>
                </a:lnTo>
                <a:lnTo>
                  <a:pt x="39" y="4"/>
                </a:lnTo>
                <a:lnTo>
                  <a:pt x="39" y="9"/>
                </a:lnTo>
                <a:lnTo>
                  <a:pt x="39" y="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12" name="Freeform 1128"/>
          <p:cNvSpPr>
            <a:spLocks/>
          </p:cNvSpPr>
          <p:nvPr userDrawn="1"/>
        </p:nvSpPr>
        <p:spPr bwMode="auto">
          <a:xfrm>
            <a:off x="4783138" y="2508250"/>
            <a:ext cx="158750" cy="117475"/>
          </a:xfrm>
          <a:custGeom>
            <a:avLst/>
            <a:gdLst/>
            <a:ahLst/>
            <a:cxnLst>
              <a:cxn ang="0">
                <a:pos x="74" y="9"/>
              </a:cxn>
              <a:cxn ang="0">
                <a:pos x="74" y="9"/>
              </a:cxn>
              <a:cxn ang="0">
                <a:pos x="93" y="2"/>
              </a:cxn>
              <a:cxn ang="0">
                <a:pos x="100" y="16"/>
              </a:cxn>
              <a:cxn ang="0">
                <a:pos x="97" y="23"/>
              </a:cxn>
              <a:cxn ang="0">
                <a:pos x="49" y="25"/>
              </a:cxn>
              <a:cxn ang="0">
                <a:pos x="49" y="25"/>
              </a:cxn>
              <a:cxn ang="0">
                <a:pos x="46" y="30"/>
              </a:cxn>
              <a:cxn ang="0">
                <a:pos x="46" y="37"/>
              </a:cxn>
              <a:cxn ang="0">
                <a:pos x="46" y="37"/>
              </a:cxn>
              <a:cxn ang="0">
                <a:pos x="63" y="50"/>
              </a:cxn>
              <a:cxn ang="0">
                <a:pos x="72" y="57"/>
              </a:cxn>
              <a:cxn ang="0">
                <a:pos x="79" y="67"/>
              </a:cxn>
              <a:cxn ang="0">
                <a:pos x="79" y="67"/>
              </a:cxn>
              <a:cxn ang="0">
                <a:pos x="76" y="74"/>
              </a:cxn>
              <a:cxn ang="0">
                <a:pos x="76" y="74"/>
              </a:cxn>
              <a:cxn ang="0">
                <a:pos x="58" y="62"/>
              </a:cxn>
              <a:cxn ang="0">
                <a:pos x="37" y="50"/>
              </a:cxn>
              <a:cxn ang="0">
                <a:pos x="19" y="39"/>
              </a:cxn>
              <a:cxn ang="0">
                <a:pos x="0" y="23"/>
              </a:cxn>
              <a:cxn ang="0">
                <a:pos x="32" y="13"/>
              </a:cxn>
              <a:cxn ang="0">
                <a:pos x="46" y="0"/>
              </a:cxn>
              <a:cxn ang="0">
                <a:pos x="74" y="9"/>
              </a:cxn>
            </a:cxnLst>
            <a:rect l="0" t="0" r="r" b="b"/>
            <a:pathLst>
              <a:path w="100" h="74">
                <a:moveTo>
                  <a:pt x="74" y="9"/>
                </a:moveTo>
                <a:lnTo>
                  <a:pt x="74" y="9"/>
                </a:lnTo>
                <a:lnTo>
                  <a:pt x="93" y="2"/>
                </a:lnTo>
                <a:lnTo>
                  <a:pt x="100" y="16"/>
                </a:lnTo>
                <a:lnTo>
                  <a:pt x="97" y="23"/>
                </a:lnTo>
                <a:lnTo>
                  <a:pt x="49" y="25"/>
                </a:lnTo>
                <a:lnTo>
                  <a:pt x="49" y="25"/>
                </a:lnTo>
                <a:lnTo>
                  <a:pt x="46" y="30"/>
                </a:lnTo>
                <a:lnTo>
                  <a:pt x="46" y="37"/>
                </a:lnTo>
                <a:lnTo>
                  <a:pt x="46" y="37"/>
                </a:lnTo>
                <a:lnTo>
                  <a:pt x="63" y="50"/>
                </a:lnTo>
                <a:lnTo>
                  <a:pt x="72" y="57"/>
                </a:lnTo>
                <a:lnTo>
                  <a:pt x="79" y="67"/>
                </a:lnTo>
                <a:lnTo>
                  <a:pt x="79" y="67"/>
                </a:lnTo>
                <a:lnTo>
                  <a:pt x="76" y="74"/>
                </a:lnTo>
                <a:lnTo>
                  <a:pt x="76" y="74"/>
                </a:lnTo>
                <a:lnTo>
                  <a:pt x="58" y="62"/>
                </a:lnTo>
                <a:lnTo>
                  <a:pt x="37" y="50"/>
                </a:lnTo>
                <a:lnTo>
                  <a:pt x="19" y="39"/>
                </a:lnTo>
                <a:lnTo>
                  <a:pt x="0" y="23"/>
                </a:lnTo>
                <a:lnTo>
                  <a:pt x="32" y="13"/>
                </a:lnTo>
                <a:lnTo>
                  <a:pt x="46" y="0"/>
                </a:lnTo>
                <a:lnTo>
                  <a:pt x="74" y="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13" name="Freeform 1129"/>
          <p:cNvSpPr>
            <a:spLocks/>
          </p:cNvSpPr>
          <p:nvPr userDrawn="1"/>
        </p:nvSpPr>
        <p:spPr bwMode="auto">
          <a:xfrm>
            <a:off x="2171700" y="2522538"/>
            <a:ext cx="61913" cy="25400"/>
          </a:xfrm>
          <a:custGeom>
            <a:avLst/>
            <a:gdLst/>
            <a:ahLst/>
            <a:cxnLst>
              <a:cxn ang="0">
                <a:pos x="34" y="11"/>
              </a:cxn>
              <a:cxn ang="0">
                <a:pos x="21" y="16"/>
              </a:cxn>
              <a:cxn ang="0">
                <a:pos x="21" y="16"/>
              </a:cxn>
              <a:cxn ang="0">
                <a:pos x="0" y="7"/>
              </a:cxn>
              <a:cxn ang="0">
                <a:pos x="0" y="7"/>
              </a:cxn>
              <a:cxn ang="0">
                <a:pos x="21" y="4"/>
              </a:cxn>
              <a:cxn ang="0">
                <a:pos x="30" y="2"/>
              </a:cxn>
              <a:cxn ang="0">
                <a:pos x="39" y="0"/>
              </a:cxn>
              <a:cxn ang="0">
                <a:pos x="34" y="11"/>
              </a:cxn>
            </a:cxnLst>
            <a:rect l="0" t="0" r="r" b="b"/>
            <a:pathLst>
              <a:path w="39" h="16">
                <a:moveTo>
                  <a:pt x="34" y="11"/>
                </a:moveTo>
                <a:lnTo>
                  <a:pt x="21" y="16"/>
                </a:lnTo>
                <a:lnTo>
                  <a:pt x="21" y="16"/>
                </a:lnTo>
                <a:lnTo>
                  <a:pt x="0" y="7"/>
                </a:lnTo>
                <a:lnTo>
                  <a:pt x="0" y="7"/>
                </a:lnTo>
                <a:lnTo>
                  <a:pt x="21" y="4"/>
                </a:lnTo>
                <a:lnTo>
                  <a:pt x="30" y="2"/>
                </a:lnTo>
                <a:lnTo>
                  <a:pt x="39" y="0"/>
                </a:lnTo>
                <a:lnTo>
                  <a:pt x="34" y="11"/>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14" name="Freeform 1130"/>
          <p:cNvSpPr>
            <a:spLocks/>
          </p:cNvSpPr>
          <p:nvPr userDrawn="1"/>
        </p:nvSpPr>
        <p:spPr bwMode="auto">
          <a:xfrm>
            <a:off x="7961313" y="2528888"/>
            <a:ext cx="114300" cy="195262"/>
          </a:xfrm>
          <a:custGeom>
            <a:avLst/>
            <a:gdLst/>
            <a:ahLst/>
            <a:cxnLst>
              <a:cxn ang="0">
                <a:pos x="72" y="86"/>
              </a:cxn>
              <a:cxn ang="0">
                <a:pos x="72" y="86"/>
              </a:cxn>
              <a:cxn ang="0">
                <a:pos x="67" y="98"/>
              </a:cxn>
              <a:cxn ang="0">
                <a:pos x="65" y="107"/>
              </a:cxn>
              <a:cxn ang="0">
                <a:pos x="62" y="116"/>
              </a:cxn>
              <a:cxn ang="0">
                <a:pos x="58" y="121"/>
              </a:cxn>
              <a:cxn ang="0">
                <a:pos x="53" y="123"/>
              </a:cxn>
              <a:cxn ang="0">
                <a:pos x="53" y="123"/>
              </a:cxn>
              <a:cxn ang="0">
                <a:pos x="48" y="107"/>
              </a:cxn>
              <a:cxn ang="0">
                <a:pos x="48" y="105"/>
              </a:cxn>
              <a:cxn ang="0">
                <a:pos x="16" y="100"/>
              </a:cxn>
              <a:cxn ang="0">
                <a:pos x="9" y="93"/>
              </a:cxn>
              <a:cxn ang="0">
                <a:pos x="14" y="65"/>
              </a:cxn>
              <a:cxn ang="0">
                <a:pos x="14" y="65"/>
              </a:cxn>
              <a:cxn ang="0">
                <a:pos x="0" y="61"/>
              </a:cxn>
              <a:cxn ang="0">
                <a:pos x="0" y="58"/>
              </a:cxn>
              <a:cxn ang="0">
                <a:pos x="14" y="28"/>
              </a:cxn>
              <a:cxn ang="0">
                <a:pos x="30" y="21"/>
              </a:cxn>
              <a:cxn ang="0">
                <a:pos x="53" y="0"/>
              </a:cxn>
              <a:cxn ang="0">
                <a:pos x="53" y="63"/>
              </a:cxn>
              <a:cxn ang="0">
                <a:pos x="72" y="86"/>
              </a:cxn>
            </a:cxnLst>
            <a:rect l="0" t="0" r="r" b="b"/>
            <a:pathLst>
              <a:path w="72" h="123">
                <a:moveTo>
                  <a:pt x="72" y="86"/>
                </a:moveTo>
                <a:lnTo>
                  <a:pt x="72" y="86"/>
                </a:lnTo>
                <a:lnTo>
                  <a:pt x="67" y="98"/>
                </a:lnTo>
                <a:lnTo>
                  <a:pt x="65" y="107"/>
                </a:lnTo>
                <a:lnTo>
                  <a:pt x="62" y="116"/>
                </a:lnTo>
                <a:lnTo>
                  <a:pt x="58" y="121"/>
                </a:lnTo>
                <a:lnTo>
                  <a:pt x="53" y="123"/>
                </a:lnTo>
                <a:lnTo>
                  <a:pt x="53" y="123"/>
                </a:lnTo>
                <a:lnTo>
                  <a:pt x="48" y="107"/>
                </a:lnTo>
                <a:lnTo>
                  <a:pt x="48" y="105"/>
                </a:lnTo>
                <a:lnTo>
                  <a:pt x="16" y="100"/>
                </a:lnTo>
                <a:lnTo>
                  <a:pt x="9" y="93"/>
                </a:lnTo>
                <a:lnTo>
                  <a:pt x="14" y="65"/>
                </a:lnTo>
                <a:lnTo>
                  <a:pt x="14" y="65"/>
                </a:lnTo>
                <a:lnTo>
                  <a:pt x="0" y="61"/>
                </a:lnTo>
                <a:lnTo>
                  <a:pt x="0" y="58"/>
                </a:lnTo>
                <a:lnTo>
                  <a:pt x="14" y="28"/>
                </a:lnTo>
                <a:lnTo>
                  <a:pt x="30" y="21"/>
                </a:lnTo>
                <a:lnTo>
                  <a:pt x="53" y="0"/>
                </a:lnTo>
                <a:lnTo>
                  <a:pt x="53" y="63"/>
                </a:lnTo>
                <a:lnTo>
                  <a:pt x="72" y="86"/>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15" name="Freeform 1131"/>
          <p:cNvSpPr>
            <a:spLocks/>
          </p:cNvSpPr>
          <p:nvPr userDrawn="1"/>
        </p:nvSpPr>
        <p:spPr bwMode="auto">
          <a:xfrm>
            <a:off x="8232775" y="2528888"/>
            <a:ext cx="246063" cy="301625"/>
          </a:xfrm>
          <a:custGeom>
            <a:avLst/>
            <a:gdLst/>
            <a:ahLst/>
            <a:cxnLst>
              <a:cxn ang="0">
                <a:pos x="146" y="93"/>
              </a:cxn>
              <a:cxn ang="0">
                <a:pos x="146" y="114"/>
              </a:cxn>
              <a:cxn ang="0">
                <a:pos x="155" y="128"/>
              </a:cxn>
              <a:cxn ang="0">
                <a:pos x="155" y="135"/>
              </a:cxn>
              <a:cxn ang="0">
                <a:pos x="137" y="130"/>
              </a:cxn>
              <a:cxn ang="0">
                <a:pos x="134" y="149"/>
              </a:cxn>
              <a:cxn ang="0">
                <a:pos x="118" y="149"/>
              </a:cxn>
              <a:cxn ang="0">
                <a:pos x="113" y="153"/>
              </a:cxn>
              <a:cxn ang="0">
                <a:pos x="104" y="149"/>
              </a:cxn>
              <a:cxn ang="0">
                <a:pos x="97" y="149"/>
              </a:cxn>
              <a:cxn ang="0">
                <a:pos x="88" y="153"/>
              </a:cxn>
              <a:cxn ang="0">
                <a:pos x="88" y="158"/>
              </a:cxn>
              <a:cxn ang="0">
                <a:pos x="104" y="179"/>
              </a:cxn>
              <a:cxn ang="0">
                <a:pos x="97" y="188"/>
              </a:cxn>
              <a:cxn ang="0">
                <a:pos x="35" y="169"/>
              </a:cxn>
              <a:cxn ang="0">
                <a:pos x="28" y="172"/>
              </a:cxn>
              <a:cxn ang="0">
                <a:pos x="21" y="188"/>
              </a:cxn>
              <a:cxn ang="0">
                <a:pos x="7" y="190"/>
              </a:cxn>
              <a:cxn ang="0">
                <a:pos x="0" y="186"/>
              </a:cxn>
              <a:cxn ang="0">
                <a:pos x="0" y="181"/>
              </a:cxn>
              <a:cxn ang="0">
                <a:pos x="2" y="174"/>
              </a:cxn>
              <a:cxn ang="0">
                <a:pos x="7" y="174"/>
              </a:cxn>
              <a:cxn ang="0">
                <a:pos x="14" y="167"/>
              </a:cxn>
              <a:cxn ang="0">
                <a:pos x="21" y="153"/>
              </a:cxn>
              <a:cxn ang="0">
                <a:pos x="67" y="128"/>
              </a:cxn>
              <a:cxn ang="0">
                <a:pos x="63" y="102"/>
              </a:cxn>
              <a:cxn ang="0">
                <a:pos x="65" y="95"/>
              </a:cxn>
              <a:cxn ang="0">
                <a:pos x="67" y="95"/>
              </a:cxn>
              <a:cxn ang="0">
                <a:pos x="74" y="112"/>
              </a:cxn>
              <a:cxn ang="0">
                <a:pos x="102" y="91"/>
              </a:cxn>
              <a:cxn ang="0">
                <a:pos x="93" y="72"/>
              </a:cxn>
              <a:cxn ang="0">
                <a:pos x="97" y="54"/>
              </a:cxn>
              <a:cxn ang="0">
                <a:pos x="81" y="33"/>
              </a:cxn>
              <a:cxn ang="0">
                <a:pos x="74" y="17"/>
              </a:cxn>
              <a:cxn ang="0">
                <a:pos x="88" y="0"/>
              </a:cxn>
              <a:cxn ang="0">
                <a:pos x="132" y="81"/>
              </a:cxn>
            </a:cxnLst>
            <a:rect l="0" t="0" r="r" b="b"/>
            <a:pathLst>
              <a:path w="155" h="190">
                <a:moveTo>
                  <a:pt x="132" y="81"/>
                </a:moveTo>
                <a:lnTo>
                  <a:pt x="146" y="93"/>
                </a:lnTo>
                <a:lnTo>
                  <a:pt x="146" y="114"/>
                </a:lnTo>
                <a:lnTo>
                  <a:pt x="146" y="114"/>
                </a:lnTo>
                <a:lnTo>
                  <a:pt x="153" y="123"/>
                </a:lnTo>
                <a:lnTo>
                  <a:pt x="155" y="128"/>
                </a:lnTo>
                <a:lnTo>
                  <a:pt x="155" y="135"/>
                </a:lnTo>
                <a:lnTo>
                  <a:pt x="155" y="135"/>
                </a:lnTo>
                <a:lnTo>
                  <a:pt x="146" y="132"/>
                </a:lnTo>
                <a:lnTo>
                  <a:pt x="137" y="130"/>
                </a:lnTo>
                <a:lnTo>
                  <a:pt x="137" y="130"/>
                </a:lnTo>
                <a:lnTo>
                  <a:pt x="134" y="149"/>
                </a:lnTo>
                <a:lnTo>
                  <a:pt x="134" y="149"/>
                </a:lnTo>
                <a:lnTo>
                  <a:pt x="118" y="149"/>
                </a:lnTo>
                <a:lnTo>
                  <a:pt x="118" y="149"/>
                </a:lnTo>
                <a:lnTo>
                  <a:pt x="113" y="153"/>
                </a:lnTo>
                <a:lnTo>
                  <a:pt x="109" y="153"/>
                </a:lnTo>
                <a:lnTo>
                  <a:pt x="104" y="149"/>
                </a:lnTo>
                <a:lnTo>
                  <a:pt x="97" y="149"/>
                </a:lnTo>
                <a:lnTo>
                  <a:pt x="97" y="149"/>
                </a:lnTo>
                <a:lnTo>
                  <a:pt x="90" y="151"/>
                </a:lnTo>
                <a:lnTo>
                  <a:pt x="88" y="153"/>
                </a:lnTo>
                <a:lnTo>
                  <a:pt x="88" y="158"/>
                </a:lnTo>
                <a:lnTo>
                  <a:pt x="88" y="158"/>
                </a:lnTo>
                <a:lnTo>
                  <a:pt x="95" y="169"/>
                </a:lnTo>
                <a:lnTo>
                  <a:pt x="104" y="179"/>
                </a:lnTo>
                <a:lnTo>
                  <a:pt x="102" y="186"/>
                </a:lnTo>
                <a:lnTo>
                  <a:pt x="97" y="188"/>
                </a:lnTo>
                <a:lnTo>
                  <a:pt x="83" y="174"/>
                </a:lnTo>
                <a:lnTo>
                  <a:pt x="35" y="169"/>
                </a:lnTo>
                <a:lnTo>
                  <a:pt x="35" y="169"/>
                </a:lnTo>
                <a:lnTo>
                  <a:pt x="28" y="172"/>
                </a:lnTo>
                <a:lnTo>
                  <a:pt x="23" y="176"/>
                </a:lnTo>
                <a:lnTo>
                  <a:pt x="21" y="188"/>
                </a:lnTo>
                <a:lnTo>
                  <a:pt x="21" y="188"/>
                </a:lnTo>
                <a:lnTo>
                  <a:pt x="7" y="190"/>
                </a:lnTo>
                <a:lnTo>
                  <a:pt x="2" y="188"/>
                </a:lnTo>
                <a:lnTo>
                  <a:pt x="0" y="186"/>
                </a:lnTo>
                <a:lnTo>
                  <a:pt x="0" y="181"/>
                </a:lnTo>
                <a:lnTo>
                  <a:pt x="0" y="181"/>
                </a:lnTo>
                <a:lnTo>
                  <a:pt x="0" y="179"/>
                </a:lnTo>
                <a:lnTo>
                  <a:pt x="2" y="174"/>
                </a:lnTo>
                <a:lnTo>
                  <a:pt x="2" y="174"/>
                </a:lnTo>
                <a:lnTo>
                  <a:pt x="7" y="174"/>
                </a:lnTo>
                <a:lnTo>
                  <a:pt x="12" y="172"/>
                </a:lnTo>
                <a:lnTo>
                  <a:pt x="14" y="167"/>
                </a:lnTo>
                <a:lnTo>
                  <a:pt x="16" y="160"/>
                </a:lnTo>
                <a:lnTo>
                  <a:pt x="21" y="153"/>
                </a:lnTo>
                <a:lnTo>
                  <a:pt x="56" y="149"/>
                </a:lnTo>
                <a:lnTo>
                  <a:pt x="67" y="128"/>
                </a:lnTo>
                <a:lnTo>
                  <a:pt x="63" y="102"/>
                </a:lnTo>
                <a:lnTo>
                  <a:pt x="63" y="102"/>
                </a:lnTo>
                <a:lnTo>
                  <a:pt x="63" y="98"/>
                </a:lnTo>
                <a:lnTo>
                  <a:pt x="65" y="95"/>
                </a:lnTo>
                <a:lnTo>
                  <a:pt x="67" y="95"/>
                </a:lnTo>
                <a:lnTo>
                  <a:pt x="67" y="95"/>
                </a:lnTo>
                <a:lnTo>
                  <a:pt x="70" y="105"/>
                </a:lnTo>
                <a:lnTo>
                  <a:pt x="74" y="112"/>
                </a:lnTo>
                <a:lnTo>
                  <a:pt x="88" y="109"/>
                </a:lnTo>
                <a:lnTo>
                  <a:pt x="102" y="91"/>
                </a:lnTo>
                <a:lnTo>
                  <a:pt x="102" y="91"/>
                </a:lnTo>
                <a:lnTo>
                  <a:pt x="93" y="72"/>
                </a:lnTo>
                <a:lnTo>
                  <a:pt x="97" y="54"/>
                </a:lnTo>
                <a:lnTo>
                  <a:pt x="97" y="54"/>
                </a:lnTo>
                <a:lnTo>
                  <a:pt x="90" y="42"/>
                </a:lnTo>
                <a:lnTo>
                  <a:pt x="81" y="33"/>
                </a:lnTo>
                <a:lnTo>
                  <a:pt x="76" y="21"/>
                </a:lnTo>
                <a:lnTo>
                  <a:pt x="74" y="17"/>
                </a:lnTo>
                <a:lnTo>
                  <a:pt x="74" y="10"/>
                </a:lnTo>
                <a:lnTo>
                  <a:pt x="88" y="0"/>
                </a:lnTo>
                <a:lnTo>
                  <a:pt x="127" y="51"/>
                </a:lnTo>
                <a:lnTo>
                  <a:pt x="132" y="81"/>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16" name="Freeform 1132"/>
          <p:cNvSpPr>
            <a:spLocks/>
          </p:cNvSpPr>
          <p:nvPr userDrawn="1"/>
        </p:nvSpPr>
        <p:spPr bwMode="auto">
          <a:xfrm>
            <a:off x="2024063" y="2551113"/>
            <a:ext cx="80962" cy="33337"/>
          </a:xfrm>
          <a:custGeom>
            <a:avLst/>
            <a:gdLst/>
            <a:ahLst/>
            <a:cxnLst>
              <a:cxn ang="0">
                <a:pos x="51" y="5"/>
              </a:cxn>
              <a:cxn ang="0">
                <a:pos x="51" y="5"/>
              </a:cxn>
              <a:cxn ang="0">
                <a:pos x="39" y="12"/>
              </a:cxn>
              <a:cxn ang="0">
                <a:pos x="28" y="14"/>
              </a:cxn>
              <a:cxn ang="0">
                <a:pos x="2" y="21"/>
              </a:cxn>
              <a:cxn ang="0">
                <a:pos x="2" y="21"/>
              </a:cxn>
              <a:cxn ang="0">
                <a:pos x="0" y="14"/>
              </a:cxn>
              <a:cxn ang="0">
                <a:pos x="0" y="10"/>
              </a:cxn>
              <a:cxn ang="0">
                <a:pos x="0" y="10"/>
              </a:cxn>
              <a:cxn ang="0">
                <a:pos x="2" y="5"/>
              </a:cxn>
              <a:cxn ang="0">
                <a:pos x="5" y="5"/>
              </a:cxn>
              <a:cxn ang="0">
                <a:pos x="9" y="5"/>
              </a:cxn>
              <a:cxn ang="0">
                <a:pos x="14" y="7"/>
              </a:cxn>
              <a:cxn ang="0">
                <a:pos x="19" y="10"/>
              </a:cxn>
              <a:cxn ang="0">
                <a:pos x="33" y="0"/>
              </a:cxn>
              <a:cxn ang="0">
                <a:pos x="33" y="0"/>
              </a:cxn>
              <a:cxn ang="0">
                <a:pos x="51" y="5"/>
              </a:cxn>
              <a:cxn ang="0">
                <a:pos x="51" y="5"/>
              </a:cxn>
            </a:cxnLst>
            <a:rect l="0" t="0" r="r" b="b"/>
            <a:pathLst>
              <a:path w="51" h="21">
                <a:moveTo>
                  <a:pt x="51" y="5"/>
                </a:moveTo>
                <a:lnTo>
                  <a:pt x="51" y="5"/>
                </a:lnTo>
                <a:lnTo>
                  <a:pt x="39" y="12"/>
                </a:lnTo>
                <a:lnTo>
                  <a:pt x="28" y="14"/>
                </a:lnTo>
                <a:lnTo>
                  <a:pt x="2" y="21"/>
                </a:lnTo>
                <a:lnTo>
                  <a:pt x="2" y="21"/>
                </a:lnTo>
                <a:lnTo>
                  <a:pt x="0" y="14"/>
                </a:lnTo>
                <a:lnTo>
                  <a:pt x="0" y="10"/>
                </a:lnTo>
                <a:lnTo>
                  <a:pt x="0" y="10"/>
                </a:lnTo>
                <a:lnTo>
                  <a:pt x="2" y="5"/>
                </a:lnTo>
                <a:lnTo>
                  <a:pt x="5" y="5"/>
                </a:lnTo>
                <a:lnTo>
                  <a:pt x="9" y="5"/>
                </a:lnTo>
                <a:lnTo>
                  <a:pt x="14" y="7"/>
                </a:lnTo>
                <a:lnTo>
                  <a:pt x="19" y="10"/>
                </a:lnTo>
                <a:lnTo>
                  <a:pt x="33" y="0"/>
                </a:lnTo>
                <a:lnTo>
                  <a:pt x="33" y="0"/>
                </a:lnTo>
                <a:lnTo>
                  <a:pt x="51" y="5"/>
                </a:lnTo>
                <a:lnTo>
                  <a:pt x="51"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17" name="Freeform 1133"/>
          <p:cNvSpPr>
            <a:spLocks/>
          </p:cNvSpPr>
          <p:nvPr userDrawn="1"/>
        </p:nvSpPr>
        <p:spPr bwMode="auto">
          <a:xfrm>
            <a:off x="4860925" y="2551113"/>
            <a:ext cx="73025" cy="58737"/>
          </a:xfrm>
          <a:custGeom>
            <a:avLst/>
            <a:gdLst/>
            <a:ahLst/>
            <a:cxnLst>
              <a:cxn ang="0">
                <a:pos x="46" y="26"/>
              </a:cxn>
              <a:cxn ang="0">
                <a:pos x="46" y="26"/>
              </a:cxn>
              <a:cxn ang="0">
                <a:pos x="32" y="37"/>
              </a:cxn>
              <a:cxn ang="0">
                <a:pos x="32" y="37"/>
              </a:cxn>
              <a:cxn ang="0">
                <a:pos x="25" y="28"/>
              </a:cxn>
              <a:cxn ang="0">
                <a:pos x="0" y="7"/>
              </a:cxn>
              <a:cxn ang="0">
                <a:pos x="2" y="3"/>
              </a:cxn>
              <a:cxn ang="0">
                <a:pos x="2" y="3"/>
              </a:cxn>
              <a:cxn ang="0">
                <a:pos x="46" y="0"/>
              </a:cxn>
              <a:cxn ang="0">
                <a:pos x="46" y="26"/>
              </a:cxn>
            </a:cxnLst>
            <a:rect l="0" t="0" r="r" b="b"/>
            <a:pathLst>
              <a:path w="46" h="37">
                <a:moveTo>
                  <a:pt x="46" y="26"/>
                </a:moveTo>
                <a:lnTo>
                  <a:pt x="46" y="26"/>
                </a:lnTo>
                <a:lnTo>
                  <a:pt x="32" y="37"/>
                </a:lnTo>
                <a:lnTo>
                  <a:pt x="32" y="37"/>
                </a:lnTo>
                <a:lnTo>
                  <a:pt x="25" y="28"/>
                </a:lnTo>
                <a:lnTo>
                  <a:pt x="0" y="7"/>
                </a:lnTo>
                <a:lnTo>
                  <a:pt x="2" y="3"/>
                </a:lnTo>
                <a:lnTo>
                  <a:pt x="2" y="3"/>
                </a:lnTo>
                <a:lnTo>
                  <a:pt x="46" y="0"/>
                </a:lnTo>
                <a:lnTo>
                  <a:pt x="46" y="26"/>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18" name="Freeform 1134"/>
          <p:cNvSpPr>
            <a:spLocks/>
          </p:cNvSpPr>
          <p:nvPr userDrawn="1"/>
        </p:nvSpPr>
        <p:spPr bwMode="auto">
          <a:xfrm>
            <a:off x="6421438" y="2555875"/>
            <a:ext cx="257175" cy="150813"/>
          </a:xfrm>
          <a:custGeom>
            <a:avLst/>
            <a:gdLst/>
            <a:ahLst/>
            <a:cxnLst>
              <a:cxn ang="0">
                <a:pos x="162" y="18"/>
              </a:cxn>
              <a:cxn ang="0">
                <a:pos x="162" y="18"/>
              </a:cxn>
              <a:cxn ang="0">
                <a:pos x="151" y="44"/>
              </a:cxn>
              <a:cxn ang="0">
                <a:pos x="151" y="44"/>
              </a:cxn>
              <a:cxn ang="0">
                <a:pos x="139" y="48"/>
              </a:cxn>
              <a:cxn ang="0">
                <a:pos x="127" y="55"/>
              </a:cxn>
              <a:cxn ang="0">
                <a:pos x="116" y="60"/>
              </a:cxn>
              <a:cxn ang="0">
                <a:pos x="111" y="60"/>
              </a:cxn>
              <a:cxn ang="0">
                <a:pos x="104" y="60"/>
              </a:cxn>
              <a:cxn ang="0">
                <a:pos x="102" y="62"/>
              </a:cxn>
              <a:cxn ang="0">
                <a:pos x="95" y="92"/>
              </a:cxn>
              <a:cxn ang="0">
                <a:pos x="95" y="92"/>
              </a:cxn>
              <a:cxn ang="0">
                <a:pos x="93" y="95"/>
              </a:cxn>
              <a:cxn ang="0">
                <a:pos x="90" y="95"/>
              </a:cxn>
              <a:cxn ang="0">
                <a:pos x="86" y="92"/>
              </a:cxn>
              <a:cxn ang="0">
                <a:pos x="79" y="88"/>
              </a:cxn>
              <a:cxn ang="0">
                <a:pos x="74" y="85"/>
              </a:cxn>
              <a:cxn ang="0">
                <a:pos x="70" y="90"/>
              </a:cxn>
              <a:cxn ang="0">
                <a:pos x="5" y="92"/>
              </a:cxn>
              <a:cxn ang="0">
                <a:pos x="5" y="92"/>
              </a:cxn>
              <a:cxn ang="0">
                <a:pos x="0" y="90"/>
              </a:cxn>
              <a:cxn ang="0">
                <a:pos x="0" y="85"/>
              </a:cxn>
              <a:cxn ang="0">
                <a:pos x="5" y="76"/>
              </a:cxn>
              <a:cxn ang="0">
                <a:pos x="7" y="69"/>
              </a:cxn>
              <a:cxn ang="0">
                <a:pos x="49" y="53"/>
              </a:cxn>
              <a:cxn ang="0">
                <a:pos x="58" y="41"/>
              </a:cxn>
              <a:cxn ang="0">
                <a:pos x="58" y="41"/>
              </a:cxn>
              <a:cxn ang="0">
                <a:pos x="51" y="27"/>
              </a:cxn>
              <a:cxn ang="0">
                <a:pos x="51" y="27"/>
              </a:cxn>
              <a:cxn ang="0">
                <a:pos x="7" y="32"/>
              </a:cxn>
              <a:cxn ang="0">
                <a:pos x="7" y="20"/>
              </a:cxn>
              <a:cxn ang="0">
                <a:pos x="16" y="9"/>
              </a:cxn>
              <a:cxn ang="0">
                <a:pos x="72" y="0"/>
              </a:cxn>
              <a:cxn ang="0">
                <a:pos x="72" y="0"/>
              </a:cxn>
              <a:cxn ang="0">
                <a:pos x="95" y="2"/>
              </a:cxn>
              <a:cxn ang="0">
                <a:pos x="118" y="7"/>
              </a:cxn>
              <a:cxn ang="0">
                <a:pos x="162" y="18"/>
              </a:cxn>
              <a:cxn ang="0">
                <a:pos x="162" y="18"/>
              </a:cxn>
            </a:cxnLst>
            <a:rect l="0" t="0" r="r" b="b"/>
            <a:pathLst>
              <a:path w="162" h="95">
                <a:moveTo>
                  <a:pt x="162" y="18"/>
                </a:moveTo>
                <a:lnTo>
                  <a:pt x="162" y="18"/>
                </a:lnTo>
                <a:lnTo>
                  <a:pt x="151" y="44"/>
                </a:lnTo>
                <a:lnTo>
                  <a:pt x="151" y="44"/>
                </a:lnTo>
                <a:lnTo>
                  <a:pt x="139" y="48"/>
                </a:lnTo>
                <a:lnTo>
                  <a:pt x="127" y="55"/>
                </a:lnTo>
                <a:lnTo>
                  <a:pt x="116" y="60"/>
                </a:lnTo>
                <a:lnTo>
                  <a:pt x="111" y="60"/>
                </a:lnTo>
                <a:lnTo>
                  <a:pt x="104" y="60"/>
                </a:lnTo>
                <a:lnTo>
                  <a:pt x="102" y="62"/>
                </a:lnTo>
                <a:lnTo>
                  <a:pt x="95" y="92"/>
                </a:lnTo>
                <a:lnTo>
                  <a:pt x="95" y="92"/>
                </a:lnTo>
                <a:lnTo>
                  <a:pt x="93" y="95"/>
                </a:lnTo>
                <a:lnTo>
                  <a:pt x="90" y="95"/>
                </a:lnTo>
                <a:lnTo>
                  <a:pt x="86" y="92"/>
                </a:lnTo>
                <a:lnTo>
                  <a:pt x="79" y="88"/>
                </a:lnTo>
                <a:lnTo>
                  <a:pt x="74" y="85"/>
                </a:lnTo>
                <a:lnTo>
                  <a:pt x="70" y="90"/>
                </a:lnTo>
                <a:lnTo>
                  <a:pt x="5" y="92"/>
                </a:lnTo>
                <a:lnTo>
                  <a:pt x="5" y="92"/>
                </a:lnTo>
                <a:lnTo>
                  <a:pt x="0" y="90"/>
                </a:lnTo>
                <a:lnTo>
                  <a:pt x="0" y="85"/>
                </a:lnTo>
                <a:lnTo>
                  <a:pt x="5" y="76"/>
                </a:lnTo>
                <a:lnTo>
                  <a:pt x="7" y="69"/>
                </a:lnTo>
                <a:lnTo>
                  <a:pt x="49" y="53"/>
                </a:lnTo>
                <a:lnTo>
                  <a:pt x="58" y="41"/>
                </a:lnTo>
                <a:lnTo>
                  <a:pt x="58" y="41"/>
                </a:lnTo>
                <a:lnTo>
                  <a:pt x="51" y="27"/>
                </a:lnTo>
                <a:lnTo>
                  <a:pt x="51" y="27"/>
                </a:lnTo>
                <a:lnTo>
                  <a:pt x="7" y="32"/>
                </a:lnTo>
                <a:lnTo>
                  <a:pt x="7" y="20"/>
                </a:lnTo>
                <a:lnTo>
                  <a:pt x="16" y="9"/>
                </a:lnTo>
                <a:lnTo>
                  <a:pt x="72" y="0"/>
                </a:lnTo>
                <a:lnTo>
                  <a:pt x="72" y="0"/>
                </a:lnTo>
                <a:lnTo>
                  <a:pt x="95" y="2"/>
                </a:lnTo>
                <a:lnTo>
                  <a:pt x="118" y="7"/>
                </a:lnTo>
                <a:lnTo>
                  <a:pt x="162" y="18"/>
                </a:lnTo>
                <a:lnTo>
                  <a:pt x="162" y="18"/>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19" name="Freeform 1135"/>
          <p:cNvSpPr>
            <a:spLocks/>
          </p:cNvSpPr>
          <p:nvPr userDrawn="1"/>
        </p:nvSpPr>
        <p:spPr bwMode="auto">
          <a:xfrm>
            <a:off x="4122738" y="2573338"/>
            <a:ext cx="341312" cy="276225"/>
          </a:xfrm>
          <a:custGeom>
            <a:avLst/>
            <a:gdLst/>
            <a:ahLst/>
            <a:cxnLst>
              <a:cxn ang="0">
                <a:pos x="46" y="9"/>
              </a:cxn>
              <a:cxn ang="0">
                <a:pos x="46" y="9"/>
              </a:cxn>
              <a:cxn ang="0">
                <a:pos x="94" y="12"/>
              </a:cxn>
              <a:cxn ang="0">
                <a:pos x="94" y="12"/>
              </a:cxn>
              <a:cxn ang="0">
                <a:pos x="97" y="16"/>
              </a:cxn>
              <a:cxn ang="0">
                <a:pos x="101" y="16"/>
              </a:cxn>
              <a:cxn ang="0">
                <a:pos x="108" y="19"/>
              </a:cxn>
              <a:cxn ang="0">
                <a:pos x="118" y="16"/>
              </a:cxn>
              <a:cxn ang="0">
                <a:pos x="127" y="14"/>
              </a:cxn>
              <a:cxn ang="0">
                <a:pos x="215" y="49"/>
              </a:cxn>
              <a:cxn ang="0">
                <a:pos x="171" y="77"/>
              </a:cxn>
              <a:cxn ang="0">
                <a:pos x="171" y="77"/>
              </a:cxn>
              <a:cxn ang="0">
                <a:pos x="157" y="100"/>
              </a:cxn>
              <a:cxn ang="0">
                <a:pos x="157" y="100"/>
              </a:cxn>
              <a:cxn ang="0">
                <a:pos x="164" y="118"/>
              </a:cxn>
              <a:cxn ang="0">
                <a:pos x="118" y="169"/>
              </a:cxn>
              <a:cxn ang="0">
                <a:pos x="43" y="174"/>
              </a:cxn>
              <a:cxn ang="0">
                <a:pos x="34" y="158"/>
              </a:cxn>
              <a:cxn ang="0">
                <a:pos x="46" y="60"/>
              </a:cxn>
              <a:cxn ang="0">
                <a:pos x="30" y="49"/>
              </a:cxn>
              <a:cxn ang="0">
                <a:pos x="30" y="49"/>
              </a:cxn>
              <a:cxn ang="0">
                <a:pos x="16" y="46"/>
              </a:cxn>
              <a:cxn ang="0">
                <a:pos x="4" y="44"/>
              </a:cxn>
              <a:cxn ang="0">
                <a:pos x="0" y="19"/>
              </a:cxn>
              <a:cxn ang="0">
                <a:pos x="30" y="0"/>
              </a:cxn>
              <a:cxn ang="0">
                <a:pos x="46" y="9"/>
              </a:cxn>
            </a:cxnLst>
            <a:rect l="0" t="0" r="r" b="b"/>
            <a:pathLst>
              <a:path w="215" h="174">
                <a:moveTo>
                  <a:pt x="46" y="9"/>
                </a:moveTo>
                <a:lnTo>
                  <a:pt x="46" y="9"/>
                </a:lnTo>
                <a:lnTo>
                  <a:pt x="94" y="12"/>
                </a:lnTo>
                <a:lnTo>
                  <a:pt x="94" y="12"/>
                </a:lnTo>
                <a:lnTo>
                  <a:pt x="97" y="16"/>
                </a:lnTo>
                <a:lnTo>
                  <a:pt x="101" y="16"/>
                </a:lnTo>
                <a:lnTo>
                  <a:pt x="108" y="19"/>
                </a:lnTo>
                <a:lnTo>
                  <a:pt x="118" y="16"/>
                </a:lnTo>
                <a:lnTo>
                  <a:pt x="127" y="14"/>
                </a:lnTo>
                <a:lnTo>
                  <a:pt x="215" y="49"/>
                </a:lnTo>
                <a:lnTo>
                  <a:pt x="171" y="77"/>
                </a:lnTo>
                <a:lnTo>
                  <a:pt x="171" y="77"/>
                </a:lnTo>
                <a:lnTo>
                  <a:pt x="157" y="100"/>
                </a:lnTo>
                <a:lnTo>
                  <a:pt x="157" y="100"/>
                </a:lnTo>
                <a:lnTo>
                  <a:pt x="164" y="118"/>
                </a:lnTo>
                <a:lnTo>
                  <a:pt x="118" y="169"/>
                </a:lnTo>
                <a:lnTo>
                  <a:pt x="43" y="174"/>
                </a:lnTo>
                <a:lnTo>
                  <a:pt x="34" y="158"/>
                </a:lnTo>
                <a:lnTo>
                  <a:pt x="46" y="60"/>
                </a:lnTo>
                <a:lnTo>
                  <a:pt x="30" y="49"/>
                </a:lnTo>
                <a:lnTo>
                  <a:pt x="30" y="49"/>
                </a:lnTo>
                <a:lnTo>
                  <a:pt x="16" y="46"/>
                </a:lnTo>
                <a:lnTo>
                  <a:pt x="4" y="44"/>
                </a:lnTo>
                <a:lnTo>
                  <a:pt x="0" y="19"/>
                </a:lnTo>
                <a:lnTo>
                  <a:pt x="30" y="0"/>
                </a:lnTo>
                <a:lnTo>
                  <a:pt x="46" y="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20" name="Freeform 1136"/>
          <p:cNvSpPr>
            <a:spLocks/>
          </p:cNvSpPr>
          <p:nvPr userDrawn="1"/>
        </p:nvSpPr>
        <p:spPr bwMode="auto">
          <a:xfrm>
            <a:off x="5029200" y="2578100"/>
            <a:ext cx="165100" cy="120650"/>
          </a:xfrm>
          <a:custGeom>
            <a:avLst/>
            <a:gdLst/>
            <a:ahLst/>
            <a:cxnLst>
              <a:cxn ang="0">
                <a:pos x="90" y="13"/>
              </a:cxn>
              <a:cxn ang="0">
                <a:pos x="90" y="13"/>
              </a:cxn>
              <a:cxn ang="0">
                <a:pos x="88" y="23"/>
              </a:cxn>
              <a:cxn ang="0">
                <a:pos x="88" y="23"/>
              </a:cxn>
              <a:cxn ang="0">
                <a:pos x="104" y="64"/>
              </a:cxn>
              <a:cxn ang="0">
                <a:pos x="104" y="64"/>
              </a:cxn>
              <a:cxn ang="0">
                <a:pos x="70" y="76"/>
              </a:cxn>
              <a:cxn ang="0">
                <a:pos x="70" y="76"/>
              </a:cxn>
              <a:cxn ang="0">
                <a:pos x="46" y="55"/>
              </a:cxn>
              <a:cxn ang="0">
                <a:pos x="46" y="55"/>
              </a:cxn>
              <a:cxn ang="0">
                <a:pos x="39" y="60"/>
              </a:cxn>
              <a:cxn ang="0">
                <a:pos x="35" y="64"/>
              </a:cxn>
              <a:cxn ang="0">
                <a:pos x="14" y="64"/>
              </a:cxn>
              <a:cxn ang="0">
                <a:pos x="14" y="64"/>
              </a:cxn>
              <a:cxn ang="0">
                <a:pos x="2" y="37"/>
              </a:cxn>
              <a:cxn ang="0">
                <a:pos x="2" y="37"/>
              </a:cxn>
              <a:cxn ang="0">
                <a:pos x="5" y="34"/>
              </a:cxn>
              <a:cxn ang="0">
                <a:pos x="7" y="32"/>
              </a:cxn>
              <a:cxn ang="0">
                <a:pos x="5" y="27"/>
              </a:cxn>
              <a:cxn ang="0">
                <a:pos x="2" y="23"/>
              </a:cxn>
              <a:cxn ang="0">
                <a:pos x="0" y="18"/>
              </a:cxn>
              <a:cxn ang="0">
                <a:pos x="53" y="0"/>
              </a:cxn>
              <a:cxn ang="0">
                <a:pos x="53" y="0"/>
              </a:cxn>
              <a:cxn ang="0">
                <a:pos x="72" y="6"/>
              </a:cxn>
              <a:cxn ang="0">
                <a:pos x="90" y="13"/>
              </a:cxn>
              <a:cxn ang="0">
                <a:pos x="90" y="13"/>
              </a:cxn>
            </a:cxnLst>
            <a:rect l="0" t="0" r="r" b="b"/>
            <a:pathLst>
              <a:path w="104" h="76">
                <a:moveTo>
                  <a:pt x="90" y="13"/>
                </a:moveTo>
                <a:lnTo>
                  <a:pt x="90" y="13"/>
                </a:lnTo>
                <a:lnTo>
                  <a:pt x="88" y="23"/>
                </a:lnTo>
                <a:lnTo>
                  <a:pt x="88" y="23"/>
                </a:lnTo>
                <a:lnTo>
                  <a:pt x="104" y="64"/>
                </a:lnTo>
                <a:lnTo>
                  <a:pt x="104" y="64"/>
                </a:lnTo>
                <a:lnTo>
                  <a:pt x="70" y="76"/>
                </a:lnTo>
                <a:lnTo>
                  <a:pt x="70" y="76"/>
                </a:lnTo>
                <a:lnTo>
                  <a:pt x="46" y="55"/>
                </a:lnTo>
                <a:lnTo>
                  <a:pt x="46" y="55"/>
                </a:lnTo>
                <a:lnTo>
                  <a:pt x="39" y="60"/>
                </a:lnTo>
                <a:lnTo>
                  <a:pt x="35" y="64"/>
                </a:lnTo>
                <a:lnTo>
                  <a:pt x="14" y="64"/>
                </a:lnTo>
                <a:lnTo>
                  <a:pt x="14" y="64"/>
                </a:lnTo>
                <a:lnTo>
                  <a:pt x="2" y="37"/>
                </a:lnTo>
                <a:lnTo>
                  <a:pt x="2" y="37"/>
                </a:lnTo>
                <a:lnTo>
                  <a:pt x="5" y="34"/>
                </a:lnTo>
                <a:lnTo>
                  <a:pt x="7" y="32"/>
                </a:lnTo>
                <a:lnTo>
                  <a:pt x="5" y="27"/>
                </a:lnTo>
                <a:lnTo>
                  <a:pt x="2" y="23"/>
                </a:lnTo>
                <a:lnTo>
                  <a:pt x="0" y="18"/>
                </a:lnTo>
                <a:lnTo>
                  <a:pt x="53" y="0"/>
                </a:lnTo>
                <a:lnTo>
                  <a:pt x="53" y="0"/>
                </a:lnTo>
                <a:lnTo>
                  <a:pt x="72" y="6"/>
                </a:lnTo>
                <a:lnTo>
                  <a:pt x="90" y="13"/>
                </a:lnTo>
                <a:lnTo>
                  <a:pt x="90" y="1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21" name="Freeform 1137"/>
          <p:cNvSpPr>
            <a:spLocks/>
          </p:cNvSpPr>
          <p:nvPr userDrawn="1"/>
        </p:nvSpPr>
        <p:spPr bwMode="auto">
          <a:xfrm>
            <a:off x="5895975" y="2609850"/>
            <a:ext cx="441325" cy="265113"/>
          </a:xfrm>
          <a:custGeom>
            <a:avLst/>
            <a:gdLst/>
            <a:ahLst/>
            <a:cxnLst>
              <a:cxn ang="0">
                <a:pos x="128" y="23"/>
              </a:cxn>
              <a:cxn ang="0">
                <a:pos x="162" y="21"/>
              </a:cxn>
              <a:cxn ang="0">
                <a:pos x="276" y="95"/>
              </a:cxn>
              <a:cxn ang="0">
                <a:pos x="276" y="95"/>
              </a:cxn>
              <a:cxn ang="0">
                <a:pos x="278" y="114"/>
              </a:cxn>
              <a:cxn ang="0">
                <a:pos x="243" y="130"/>
              </a:cxn>
              <a:cxn ang="0">
                <a:pos x="236" y="155"/>
              </a:cxn>
              <a:cxn ang="0">
                <a:pos x="206" y="167"/>
              </a:cxn>
              <a:cxn ang="0">
                <a:pos x="178" y="162"/>
              </a:cxn>
              <a:cxn ang="0">
                <a:pos x="128" y="125"/>
              </a:cxn>
              <a:cxn ang="0">
                <a:pos x="67" y="111"/>
              </a:cxn>
              <a:cxn ang="0">
                <a:pos x="42" y="121"/>
              </a:cxn>
              <a:cxn ang="0">
                <a:pos x="42" y="121"/>
              </a:cxn>
              <a:cxn ang="0">
                <a:pos x="26" y="104"/>
              </a:cxn>
              <a:cxn ang="0">
                <a:pos x="19" y="67"/>
              </a:cxn>
              <a:cxn ang="0">
                <a:pos x="19" y="67"/>
              </a:cxn>
              <a:cxn ang="0">
                <a:pos x="12" y="61"/>
              </a:cxn>
              <a:cxn ang="0">
                <a:pos x="3" y="56"/>
              </a:cxn>
              <a:cxn ang="0">
                <a:pos x="3" y="56"/>
              </a:cxn>
              <a:cxn ang="0">
                <a:pos x="0" y="47"/>
              </a:cxn>
              <a:cxn ang="0">
                <a:pos x="26" y="44"/>
              </a:cxn>
              <a:cxn ang="0">
                <a:pos x="26" y="44"/>
              </a:cxn>
              <a:cxn ang="0">
                <a:pos x="26" y="40"/>
              </a:cxn>
              <a:cxn ang="0">
                <a:pos x="26" y="37"/>
              </a:cxn>
              <a:cxn ang="0">
                <a:pos x="26" y="28"/>
              </a:cxn>
              <a:cxn ang="0">
                <a:pos x="26" y="28"/>
              </a:cxn>
              <a:cxn ang="0">
                <a:pos x="16" y="10"/>
              </a:cxn>
              <a:cxn ang="0">
                <a:pos x="19" y="7"/>
              </a:cxn>
              <a:cxn ang="0">
                <a:pos x="19" y="7"/>
              </a:cxn>
              <a:cxn ang="0">
                <a:pos x="33" y="12"/>
              </a:cxn>
              <a:cxn ang="0">
                <a:pos x="40" y="12"/>
              </a:cxn>
              <a:cxn ang="0">
                <a:pos x="47" y="12"/>
              </a:cxn>
              <a:cxn ang="0">
                <a:pos x="47" y="12"/>
              </a:cxn>
              <a:cxn ang="0">
                <a:pos x="102" y="0"/>
              </a:cxn>
              <a:cxn ang="0">
                <a:pos x="128" y="23"/>
              </a:cxn>
            </a:cxnLst>
            <a:rect l="0" t="0" r="r" b="b"/>
            <a:pathLst>
              <a:path w="278" h="167">
                <a:moveTo>
                  <a:pt x="128" y="23"/>
                </a:moveTo>
                <a:lnTo>
                  <a:pt x="162" y="21"/>
                </a:lnTo>
                <a:lnTo>
                  <a:pt x="276" y="95"/>
                </a:lnTo>
                <a:lnTo>
                  <a:pt x="276" y="95"/>
                </a:lnTo>
                <a:lnTo>
                  <a:pt x="278" y="114"/>
                </a:lnTo>
                <a:lnTo>
                  <a:pt x="243" y="130"/>
                </a:lnTo>
                <a:lnTo>
                  <a:pt x="236" y="155"/>
                </a:lnTo>
                <a:lnTo>
                  <a:pt x="206" y="167"/>
                </a:lnTo>
                <a:lnTo>
                  <a:pt x="178" y="162"/>
                </a:lnTo>
                <a:lnTo>
                  <a:pt x="128" y="125"/>
                </a:lnTo>
                <a:lnTo>
                  <a:pt x="67" y="111"/>
                </a:lnTo>
                <a:lnTo>
                  <a:pt x="42" y="121"/>
                </a:lnTo>
                <a:lnTo>
                  <a:pt x="42" y="121"/>
                </a:lnTo>
                <a:lnTo>
                  <a:pt x="26" y="104"/>
                </a:lnTo>
                <a:lnTo>
                  <a:pt x="19" y="67"/>
                </a:lnTo>
                <a:lnTo>
                  <a:pt x="19" y="67"/>
                </a:lnTo>
                <a:lnTo>
                  <a:pt x="12" y="61"/>
                </a:lnTo>
                <a:lnTo>
                  <a:pt x="3" y="56"/>
                </a:lnTo>
                <a:lnTo>
                  <a:pt x="3" y="56"/>
                </a:lnTo>
                <a:lnTo>
                  <a:pt x="0" y="47"/>
                </a:lnTo>
                <a:lnTo>
                  <a:pt x="26" y="44"/>
                </a:lnTo>
                <a:lnTo>
                  <a:pt x="26" y="44"/>
                </a:lnTo>
                <a:lnTo>
                  <a:pt x="26" y="40"/>
                </a:lnTo>
                <a:lnTo>
                  <a:pt x="26" y="37"/>
                </a:lnTo>
                <a:lnTo>
                  <a:pt x="26" y="28"/>
                </a:lnTo>
                <a:lnTo>
                  <a:pt x="26" y="28"/>
                </a:lnTo>
                <a:lnTo>
                  <a:pt x="16" y="10"/>
                </a:lnTo>
                <a:lnTo>
                  <a:pt x="19" y="7"/>
                </a:lnTo>
                <a:lnTo>
                  <a:pt x="19" y="7"/>
                </a:lnTo>
                <a:lnTo>
                  <a:pt x="33" y="12"/>
                </a:lnTo>
                <a:lnTo>
                  <a:pt x="40" y="12"/>
                </a:lnTo>
                <a:lnTo>
                  <a:pt x="47" y="12"/>
                </a:lnTo>
                <a:lnTo>
                  <a:pt x="47" y="12"/>
                </a:lnTo>
                <a:lnTo>
                  <a:pt x="102" y="0"/>
                </a:lnTo>
                <a:lnTo>
                  <a:pt x="128" y="2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22" name="Freeform 1138"/>
          <p:cNvSpPr>
            <a:spLocks/>
          </p:cNvSpPr>
          <p:nvPr userDrawn="1"/>
        </p:nvSpPr>
        <p:spPr bwMode="auto">
          <a:xfrm>
            <a:off x="5546725" y="2609850"/>
            <a:ext cx="187325" cy="69850"/>
          </a:xfrm>
          <a:custGeom>
            <a:avLst/>
            <a:gdLst/>
            <a:ahLst/>
            <a:cxnLst>
              <a:cxn ang="0">
                <a:pos x="116" y="26"/>
              </a:cxn>
              <a:cxn ang="0">
                <a:pos x="116" y="26"/>
              </a:cxn>
              <a:cxn ang="0">
                <a:pos x="118" y="42"/>
              </a:cxn>
              <a:cxn ang="0">
                <a:pos x="51" y="44"/>
              </a:cxn>
              <a:cxn ang="0">
                <a:pos x="30" y="33"/>
              </a:cxn>
              <a:cxn ang="0">
                <a:pos x="30" y="33"/>
              </a:cxn>
              <a:cxn ang="0">
                <a:pos x="17" y="35"/>
              </a:cxn>
              <a:cxn ang="0">
                <a:pos x="3" y="37"/>
              </a:cxn>
              <a:cxn ang="0">
                <a:pos x="0" y="37"/>
              </a:cxn>
              <a:cxn ang="0">
                <a:pos x="0" y="37"/>
              </a:cxn>
              <a:cxn ang="0">
                <a:pos x="7" y="28"/>
              </a:cxn>
              <a:cxn ang="0">
                <a:pos x="10" y="19"/>
              </a:cxn>
              <a:cxn ang="0">
                <a:pos x="10" y="10"/>
              </a:cxn>
              <a:cxn ang="0">
                <a:pos x="7" y="0"/>
              </a:cxn>
              <a:cxn ang="0">
                <a:pos x="84" y="10"/>
              </a:cxn>
              <a:cxn ang="0">
                <a:pos x="116" y="26"/>
              </a:cxn>
            </a:cxnLst>
            <a:rect l="0" t="0" r="r" b="b"/>
            <a:pathLst>
              <a:path w="118" h="44">
                <a:moveTo>
                  <a:pt x="116" y="26"/>
                </a:moveTo>
                <a:lnTo>
                  <a:pt x="116" y="26"/>
                </a:lnTo>
                <a:lnTo>
                  <a:pt x="118" y="42"/>
                </a:lnTo>
                <a:lnTo>
                  <a:pt x="51" y="44"/>
                </a:lnTo>
                <a:lnTo>
                  <a:pt x="30" y="33"/>
                </a:lnTo>
                <a:lnTo>
                  <a:pt x="30" y="33"/>
                </a:lnTo>
                <a:lnTo>
                  <a:pt x="17" y="35"/>
                </a:lnTo>
                <a:lnTo>
                  <a:pt x="3" y="37"/>
                </a:lnTo>
                <a:lnTo>
                  <a:pt x="0" y="37"/>
                </a:lnTo>
                <a:lnTo>
                  <a:pt x="0" y="37"/>
                </a:lnTo>
                <a:lnTo>
                  <a:pt x="7" y="28"/>
                </a:lnTo>
                <a:lnTo>
                  <a:pt x="10" y="19"/>
                </a:lnTo>
                <a:lnTo>
                  <a:pt x="10" y="10"/>
                </a:lnTo>
                <a:lnTo>
                  <a:pt x="7" y="0"/>
                </a:lnTo>
                <a:lnTo>
                  <a:pt x="84" y="10"/>
                </a:lnTo>
                <a:lnTo>
                  <a:pt x="116" y="26"/>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23" name="Freeform 1139"/>
          <p:cNvSpPr>
            <a:spLocks/>
          </p:cNvSpPr>
          <p:nvPr userDrawn="1"/>
        </p:nvSpPr>
        <p:spPr bwMode="auto">
          <a:xfrm>
            <a:off x="4625975" y="2628900"/>
            <a:ext cx="14288" cy="22225"/>
          </a:xfrm>
          <a:custGeom>
            <a:avLst/>
            <a:gdLst/>
            <a:ahLst/>
            <a:cxnLst>
              <a:cxn ang="0">
                <a:pos x="9" y="0"/>
              </a:cxn>
              <a:cxn ang="0">
                <a:pos x="9" y="0"/>
              </a:cxn>
              <a:cxn ang="0">
                <a:pos x="9" y="7"/>
              </a:cxn>
              <a:cxn ang="0">
                <a:pos x="6" y="14"/>
              </a:cxn>
              <a:cxn ang="0">
                <a:pos x="0" y="9"/>
              </a:cxn>
              <a:cxn ang="0">
                <a:pos x="2" y="0"/>
              </a:cxn>
              <a:cxn ang="0">
                <a:pos x="9" y="0"/>
              </a:cxn>
            </a:cxnLst>
            <a:rect l="0" t="0" r="r" b="b"/>
            <a:pathLst>
              <a:path w="9" h="14">
                <a:moveTo>
                  <a:pt x="9" y="0"/>
                </a:moveTo>
                <a:lnTo>
                  <a:pt x="9" y="0"/>
                </a:lnTo>
                <a:lnTo>
                  <a:pt x="9" y="7"/>
                </a:lnTo>
                <a:lnTo>
                  <a:pt x="6" y="14"/>
                </a:lnTo>
                <a:lnTo>
                  <a:pt x="0" y="9"/>
                </a:lnTo>
                <a:lnTo>
                  <a:pt x="2" y="0"/>
                </a:lnTo>
                <a:lnTo>
                  <a:pt x="9"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24" name="Freeform 1140"/>
          <p:cNvSpPr>
            <a:spLocks/>
          </p:cNvSpPr>
          <p:nvPr userDrawn="1"/>
        </p:nvSpPr>
        <p:spPr bwMode="auto">
          <a:xfrm>
            <a:off x="5140325" y="2632075"/>
            <a:ext cx="546100" cy="217488"/>
          </a:xfrm>
          <a:custGeom>
            <a:avLst/>
            <a:gdLst/>
            <a:ahLst/>
            <a:cxnLst>
              <a:cxn ang="0">
                <a:pos x="155" y="9"/>
              </a:cxn>
              <a:cxn ang="0">
                <a:pos x="155" y="9"/>
              </a:cxn>
              <a:cxn ang="0">
                <a:pos x="173" y="9"/>
              </a:cxn>
              <a:cxn ang="0">
                <a:pos x="180" y="12"/>
              </a:cxn>
              <a:cxn ang="0">
                <a:pos x="185" y="14"/>
              </a:cxn>
              <a:cxn ang="0">
                <a:pos x="187" y="19"/>
              </a:cxn>
              <a:cxn ang="0">
                <a:pos x="254" y="26"/>
              </a:cxn>
              <a:cxn ang="0">
                <a:pos x="254" y="26"/>
              </a:cxn>
              <a:cxn ang="0">
                <a:pos x="261" y="28"/>
              </a:cxn>
              <a:cxn ang="0">
                <a:pos x="270" y="26"/>
              </a:cxn>
              <a:cxn ang="0">
                <a:pos x="286" y="23"/>
              </a:cxn>
              <a:cxn ang="0">
                <a:pos x="305" y="33"/>
              </a:cxn>
              <a:cxn ang="0">
                <a:pos x="310" y="51"/>
              </a:cxn>
              <a:cxn ang="0">
                <a:pos x="337" y="65"/>
              </a:cxn>
              <a:cxn ang="0">
                <a:pos x="344" y="81"/>
              </a:cxn>
              <a:cxn ang="0">
                <a:pos x="344" y="81"/>
              </a:cxn>
              <a:cxn ang="0">
                <a:pos x="340" y="118"/>
              </a:cxn>
              <a:cxn ang="0">
                <a:pos x="340" y="118"/>
              </a:cxn>
              <a:cxn ang="0">
                <a:pos x="314" y="125"/>
              </a:cxn>
              <a:cxn ang="0">
                <a:pos x="286" y="130"/>
              </a:cxn>
              <a:cxn ang="0">
                <a:pos x="215" y="137"/>
              </a:cxn>
              <a:cxn ang="0">
                <a:pos x="201" y="128"/>
              </a:cxn>
              <a:cxn ang="0">
                <a:pos x="150" y="121"/>
              </a:cxn>
              <a:cxn ang="0">
                <a:pos x="150" y="121"/>
              </a:cxn>
              <a:cxn ang="0">
                <a:pos x="141" y="125"/>
              </a:cxn>
              <a:cxn ang="0">
                <a:pos x="134" y="132"/>
              </a:cxn>
              <a:cxn ang="0">
                <a:pos x="125" y="134"/>
              </a:cxn>
              <a:cxn ang="0">
                <a:pos x="118" y="137"/>
              </a:cxn>
              <a:cxn ang="0">
                <a:pos x="113" y="134"/>
              </a:cxn>
              <a:cxn ang="0">
                <a:pos x="92" y="118"/>
              </a:cxn>
              <a:cxn ang="0">
                <a:pos x="92" y="118"/>
              </a:cxn>
              <a:cxn ang="0">
                <a:pos x="85" y="118"/>
              </a:cxn>
              <a:cxn ang="0">
                <a:pos x="78" y="123"/>
              </a:cxn>
              <a:cxn ang="0">
                <a:pos x="67" y="134"/>
              </a:cxn>
              <a:cxn ang="0">
                <a:pos x="48" y="125"/>
              </a:cxn>
              <a:cxn ang="0">
                <a:pos x="48" y="125"/>
              </a:cxn>
              <a:cxn ang="0">
                <a:pos x="34" y="130"/>
              </a:cxn>
              <a:cxn ang="0">
                <a:pos x="27" y="116"/>
              </a:cxn>
              <a:cxn ang="0">
                <a:pos x="13" y="107"/>
              </a:cxn>
              <a:cxn ang="0">
                <a:pos x="13" y="107"/>
              </a:cxn>
              <a:cxn ang="0">
                <a:pos x="18" y="97"/>
              </a:cxn>
              <a:cxn ang="0">
                <a:pos x="4" y="88"/>
              </a:cxn>
              <a:cxn ang="0">
                <a:pos x="4" y="88"/>
              </a:cxn>
              <a:cxn ang="0">
                <a:pos x="4" y="84"/>
              </a:cxn>
              <a:cxn ang="0">
                <a:pos x="9" y="77"/>
              </a:cxn>
              <a:cxn ang="0">
                <a:pos x="9" y="72"/>
              </a:cxn>
              <a:cxn ang="0">
                <a:pos x="9" y="70"/>
              </a:cxn>
              <a:cxn ang="0">
                <a:pos x="6" y="67"/>
              </a:cxn>
              <a:cxn ang="0">
                <a:pos x="2" y="65"/>
              </a:cxn>
              <a:cxn ang="0">
                <a:pos x="0" y="63"/>
              </a:cxn>
              <a:cxn ang="0">
                <a:pos x="0" y="63"/>
              </a:cxn>
              <a:cxn ang="0">
                <a:pos x="4" y="56"/>
              </a:cxn>
              <a:cxn ang="0">
                <a:pos x="6" y="53"/>
              </a:cxn>
              <a:cxn ang="0">
                <a:pos x="11" y="53"/>
              </a:cxn>
              <a:cxn ang="0">
                <a:pos x="11" y="53"/>
              </a:cxn>
              <a:cxn ang="0">
                <a:pos x="18" y="51"/>
              </a:cxn>
              <a:cxn ang="0">
                <a:pos x="25" y="49"/>
              </a:cxn>
              <a:cxn ang="0">
                <a:pos x="39" y="44"/>
              </a:cxn>
              <a:cxn ang="0">
                <a:pos x="39" y="33"/>
              </a:cxn>
              <a:cxn ang="0">
                <a:pos x="60" y="30"/>
              </a:cxn>
              <a:cxn ang="0">
                <a:pos x="143" y="0"/>
              </a:cxn>
              <a:cxn ang="0">
                <a:pos x="155" y="9"/>
              </a:cxn>
            </a:cxnLst>
            <a:rect l="0" t="0" r="r" b="b"/>
            <a:pathLst>
              <a:path w="344" h="137">
                <a:moveTo>
                  <a:pt x="155" y="9"/>
                </a:moveTo>
                <a:lnTo>
                  <a:pt x="155" y="9"/>
                </a:lnTo>
                <a:lnTo>
                  <a:pt x="173" y="9"/>
                </a:lnTo>
                <a:lnTo>
                  <a:pt x="180" y="12"/>
                </a:lnTo>
                <a:lnTo>
                  <a:pt x="185" y="14"/>
                </a:lnTo>
                <a:lnTo>
                  <a:pt x="187" y="19"/>
                </a:lnTo>
                <a:lnTo>
                  <a:pt x="254" y="26"/>
                </a:lnTo>
                <a:lnTo>
                  <a:pt x="254" y="26"/>
                </a:lnTo>
                <a:lnTo>
                  <a:pt x="261" y="28"/>
                </a:lnTo>
                <a:lnTo>
                  <a:pt x="270" y="26"/>
                </a:lnTo>
                <a:lnTo>
                  <a:pt x="286" y="23"/>
                </a:lnTo>
                <a:lnTo>
                  <a:pt x="305" y="33"/>
                </a:lnTo>
                <a:lnTo>
                  <a:pt x="310" y="51"/>
                </a:lnTo>
                <a:lnTo>
                  <a:pt x="337" y="65"/>
                </a:lnTo>
                <a:lnTo>
                  <a:pt x="344" y="81"/>
                </a:lnTo>
                <a:lnTo>
                  <a:pt x="344" y="81"/>
                </a:lnTo>
                <a:lnTo>
                  <a:pt x="340" y="118"/>
                </a:lnTo>
                <a:lnTo>
                  <a:pt x="340" y="118"/>
                </a:lnTo>
                <a:lnTo>
                  <a:pt x="314" y="125"/>
                </a:lnTo>
                <a:lnTo>
                  <a:pt x="286" y="130"/>
                </a:lnTo>
                <a:lnTo>
                  <a:pt x="215" y="137"/>
                </a:lnTo>
                <a:lnTo>
                  <a:pt x="201" y="128"/>
                </a:lnTo>
                <a:lnTo>
                  <a:pt x="150" y="121"/>
                </a:lnTo>
                <a:lnTo>
                  <a:pt x="150" y="121"/>
                </a:lnTo>
                <a:lnTo>
                  <a:pt x="141" y="125"/>
                </a:lnTo>
                <a:lnTo>
                  <a:pt x="134" y="132"/>
                </a:lnTo>
                <a:lnTo>
                  <a:pt x="125" y="134"/>
                </a:lnTo>
                <a:lnTo>
                  <a:pt x="118" y="137"/>
                </a:lnTo>
                <a:lnTo>
                  <a:pt x="113" y="134"/>
                </a:lnTo>
                <a:lnTo>
                  <a:pt x="92" y="118"/>
                </a:lnTo>
                <a:lnTo>
                  <a:pt x="92" y="118"/>
                </a:lnTo>
                <a:lnTo>
                  <a:pt x="85" y="118"/>
                </a:lnTo>
                <a:lnTo>
                  <a:pt x="78" y="123"/>
                </a:lnTo>
                <a:lnTo>
                  <a:pt x="67" y="134"/>
                </a:lnTo>
                <a:lnTo>
                  <a:pt x="48" y="125"/>
                </a:lnTo>
                <a:lnTo>
                  <a:pt x="48" y="125"/>
                </a:lnTo>
                <a:lnTo>
                  <a:pt x="34" y="130"/>
                </a:lnTo>
                <a:lnTo>
                  <a:pt x="27" y="116"/>
                </a:lnTo>
                <a:lnTo>
                  <a:pt x="13" y="107"/>
                </a:lnTo>
                <a:lnTo>
                  <a:pt x="13" y="107"/>
                </a:lnTo>
                <a:lnTo>
                  <a:pt x="18" y="97"/>
                </a:lnTo>
                <a:lnTo>
                  <a:pt x="4" y="88"/>
                </a:lnTo>
                <a:lnTo>
                  <a:pt x="4" y="88"/>
                </a:lnTo>
                <a:lnTo>
                  <a:pt x="4" y="84"/>
                </a:lnTo>
                <a:lnTo>
                  <a:pt x="9" y="77"/>
                </a:lnTo>
                <a:lnTo>
                  <a:pt x="9" y="72"/>
                </a:lnTo>
                <a:lnTo>
                  <a:pt x="9" y="70"/>
                </a:lnTo>
                <a:lnTo>
                  <a:pt x="6" y="67"/>
                </a:lnTo>
                <a:lnTo>
                  <a:pt x="2" y="65"/>
                </a:lnTo>
                <a:lnTo>
                  <a:pt x="0" y="63"/>
                </a:lnTo>
                <a:lnTo>
                  <a:pt x="0" y="63"/>
                </a:lnTo>
                <a:lnTo>
                  <a:pt x="4" y="56"/>
                </a:lnTo>
                <a:lnTo>
                  <a:pt x="6" y="53"/>
                </a:lnTo>
                <a:lnTo>
                  <a:pt x="11" y="53"/>
                </a:lnTo>
                <a:lnTo>
                  <a:pt x="11" y="53"/>
                </a:lnTo>
                <a:lnTo>
                  <a:pt x="18" y="51"/>
                </a:lnTo>
                <a:lnTo>
                  <a:pt x="25" y="49"/>
                </a:lnTo>
                <a:lnTo>
                  <a:pt x="39" y="44"/>
                </a:lnTo>
                <a:lnTo>
                  <a:pt x="39" y="33"/>
                </a:lnTo>
                <a:lnTo>
                  <a:pt x="60" y="30"/>
                </a:lnTo>
                <a:lnTo>
                  <a:pt x="143" y="0"/>
                </a:lnTo>
                <a:lnTo>
                  <a:pt x="155" y="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25" name="Freeform 1141"/>
          <p:cNvSpPr>
            <a:spLocks/>
          </p:cNvSpPr>
          <p:nvPr userDrawn="1"/>
        </p:nvSpPr>
        <p:spPr bwMode="auto">
          <a:xfrm>
            <a:off x="5705475" y="2640013"/>
            <a:ext cx="98425" cy="109537"/>
          </a:xfrm>
          <a:custGeom>
            <a:avLst/>
            <a:gdLst/>
            <a:ahLst/>
            <a:cxnLst>
              <a:cxn ang="0">
                <a:pos x="53" y="18"/>
              </a:cxn>
              <a:cxn ang="0">
                <a:pos x="53" y="18"/>
              </a:cxn>
              <a:cxn ang="0">
                <a:pos x="62" y="58"/>
              </a:cxn>
              <a:cxn ang="0">
                <a:pos x="55" y="69"/>
              </a:cxn>
              <a:cxn ang="0">
                <a:pos x="55" y="69"/>
              </a:cxn>
              <a:cxn ang="0">
                <a:pos x="44" y="67"/>
              </a:cxn>
              <a:cxn ang="0">
                <a:pos x="32" y="65"/>
              </a:cxn>
              <a:cxn ang="0">
                <a:pos x="32" y="65"/>
              </a:cxn>
              <a:cxn ang="0">
                <a:pos x="0" y="32"/>
              </a:cxn>
              <a:cxn ang="0">
                <a:pos x="23" y="25"/>
              </a:cxn>
              <a:cxn ang="0">
                <a:pos x="23" y="25"/>
              </a:cxn>
              <a:cxn ang="0">
                <a:pos x="23" y="25"/>
              </a:cxn>
              <a:cxn ang="0">
                <a:pos x="21" y="7"/>
              </a:cxn>
              <a:cxn ang="0">
                <a:pos x="21" y="7"/>
              </a:cxn>
              <a:cxn ang="0">
                <a:pos x="37" y="0"/>
              </a:cxn>
              <a:cxn ang="0">
                <a:pos x="53" y="18"/>
              </a:cxn>
            </a:cxnLst>
            <a:rect l="0" t="0" r="r" b="b"/>
            <a:pathLst>
              <a:path w="62" h="69">
                <a:moveTo>
                  <a:pt x="53" y="18"/>
                </a:moveTo>
                <a:lnTo>
                  <a:pt x="53" y="18"/>
                </a:lnTo>
                <a:lnTo>
                  <a:pt x="62" y="58"/>
                </a:lnTo>
                <a:lnTo>
                  <a:pt x="55" y="69"/>
                </a:lnTo>
                <a:lnTo>
                  <a:pt x="55" y="69"/>
                </a:lnTo>
                <a:lnTo>
                  <a:pt x="44" y="67"/>
                </a:lnTo>
                <a:lnTo>
                  <a:pt x="32" y="65"/>
                </a:lnTo>
                <a:lnTo>
                  <a:pt x="32" y="65"/>
                </a:lnTo>
                <a:lnTo>
                  <a:pt x="0" y="32"/>
                </a:lnTo>
                <a:lnTo>
                  <a:pt x="23" y="25"/>
                </a:lnTo>
                <a:lnTo>
                  <a:pt x="23" y="25"/>
                </a:lnTo>
                <a:lnTo>
                  <a:pt x="23" y="25"/>
                </a:lnTo>
                <a:lnTo>
                  <a:pt x="21" y="7"/>
                </a:lnTo>
                <a:lnTo>
                  <a:pt x="21" y="7"/>
                </a:lnTo>
                <a:lnTo>
                  <a:pt x="37" y="0"/>
                </a:lnTo>
                <a:lnTo>
                  <a:pt x="53" y="18"/>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26" name="Freeform 1142"/>
          <p:cNvSpPr>
            <a:spLocks/>
          </p:cNvSpPr>
          <p:nvPr userDrawn="1"/>
        </p:nvSpPr>
        <p:spPr bwMode="auto">
          <a:xfrm>
            <a:off x="4922838" y="2640013"/>
            <a:ext cx="69850" cy="106362"/>
          </a:xfrm>
          <a:custGeom>
            <a:avLst/>
            <a:gdLst/>
            <a:ahLst/>
            <a:cxnLst>
              <a:cxn ang="0">
                <a:pos x="21" y="4"/>
              </a:cxn>
              <a:cxn ang="0">
                <a:pos x="28" y="16"/>
              </a:cxn>
              <a:cxn ang="0">
                <a:pos x="28" y="16"/>
              </a:cxn>
              <a:cxn ang="0">
                <a:pos x="32" y="32"/>
              </a:cxn>
              <a:cxn ang="0">
                <a:pos x="32" y="32"/>
              </a:cxn>
              <a:cxn ang="0">
                <a:pos x="44" y="42"/>
              </a:cxn>
              <a:cxn ang="0">
                <a:pos x="44" y="53"/>
              </a:cxn>
              <a:cxn ang="0">
                <a:pos x="39" y="67"/>
              </a:cxn>
              <a:cxn ang="0">
                <a:pos x="23" y="65"/>
              </a:cxn>
              <a:cxn ang="0">
                <a:pos x="7" y="32"/>
              </a:cxn>
              <a:cxn ang="0">
                <a:pos x="0" y="7"/>
              </a:cxn>
              <a:cxn ang="0">
                <a:pos x="0" y="7"/>
              </a:cxn>
              <a:cxn ang="0">
                <a:pos x="9" y="2"/>
              </a:cxn>
              <a:cxn ang="0">
                <a:pos x="14" y="0"/>
              </a:cxn>
              <a:cxn ang="0">
                <a:pos x="16" y="2"/>
              </a:cxn>
              <a:cxn ang="0">
                <a:pos x="21" y="4"/>
              </a:cxn>
            </a:cxnLst>
            <a:rect l="0" t="0" r="r" b="b"/>
            <a:pathLst>
              <a:path w="44" h="67">
                <a:moveTo>
                  <a:pt x="21" y="4"/>
                </a:moveTo>
                <a:lnTo>
                  <a:pt x="28" y="16"/>
                </a:lnTo>
                <a:lnTo>
                  <a:pt x="28" y="16"/>
                </a:lnTo>
                <a:lnTo>
                  <a:pt x="32" y="32"/>
                </a:lnTo>
                <a:lnTo>
                  <a:pt x="32" y="32"/>
                </a:lnTo>
                <a:lnTo>
                  <a:pt x="44" y="42"/>
                </a:lnTo>
                <a:lnTo>
                  <a:pt x="44" y="53"/>
                </a:lnTo>
                <a:lnTo>
                  <a:pt x="39" y="67"/>
                </a:lnTo>
                <a:lnTo>
                  <a:pt x="23" y="65"/>
                </a:lnTo>
                <a:lnTo>
                  <a:pt x="7" y="32"/>
                </a:lnTo>
                <a:lnTo>
                  <a:pt x="0" y="7"/>
                </a:lnTo>
                <a:lnTo>
                  <a:pt x="0" y="7"/>
                </a:lnTo>
                <a:lnTo>
                  <a:pt x="9" y="2"/>
                </a:lnTo>
                <a:lnTo>
                  <a:pt x="14" y="0"/>
                </a:lnTo>
                <a:lnTo>
                  <a:pt x="16" y="2"/>
                </a:lnTo>
                <a:lnTo>
                  <a:pt x="21" y="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27" name="Freeform 1143"/>
          <p:cNvSpPr>
            <a:spLocks/>
          </p:cNvSpPr>
          <p:nvPr userDrawn="1"/>
        </p:nvSpPr>
        <p:spPr bwMode="auto">
          <a:xfrm>
            <a:off x="4973638" y="2640013"/>
            <a:ext cx="74612" cy="58737"/>
          </a:xfrm>
          <a:custGeom>
            <a:avLst/>
            <a:gdLst/>
            <a:ahLst/>
            <a:cxnLst>
              <a:cxn ang="0">
                <a:pos x="47" y="25"/>
              </a:cxn>
              <a:cxn ang="0">
                <a:pos x="26" y="30"/>
              </a:cxn>
              <a:cxn ang="0">
                <a:pos x="26" y="30"/>
              </a:cxn>
              <a:cxn ang="0">
                <a:pos x="19" y="35"/>
              </a:cxn>
              <a:cxn ang="0">
                <a:pos x="12" y="37"/>
              </a:cxn>
              <a:cxn ang="0">
                <a:pos x="3" y="30"/>
              </a:cxn>
              <a:cxn ang="0">
                <a:pos x="0" y="16"/>
              </a:cxn>
              <a:cxn ang="0">
                <a:pos x="14" y="4"/>
              </a:cxn>
              <a:cxn ang="0">
                <a:pos x="14" y="4"/>
              </a:cxn>
              <a:cxn ang="0">
                <a:pos x="33" y="0"/>
              </a:cxn>
              <a:cxn ang="0">
                <a:pos x="47" y="25"/>
              </a:cxn>
            </a:cxnLst>
            <a:rect l="0" t="0" r="r" b="b"/>
            <a:pathLst>
              <a:path w="47" h="37">
                <a:moveTo>
                  <a:pt x="47" y="25"/>
                </a:moveTo>
                <a:lnTo>
                  <a:pt x="26" y="30"/>
                </a:lnTo>
                <a:lnTo>
                  <a:pt x="26" y="30"/>
                </a:lnTo>
                <a:lnTo>
                  <a:pt x="19" y="35"/>
                </a:lnTo>
                <a:lnTo>
                  <a:pt x="12" y="37"/>
                </a:lnTo>
                <a:lnTo>
                  <a:pt x="3" y="30"/>
                </a:lnTo>
                <a:lnTo>
                  <a:pt x="0" y="16"/>
                </a:lnTo>
                <a:lnTo>
                  <a:pt x="14" y="4"/>
                </a:lnTo>
                <a:lnTo>
                  <a:pt x="14" y="4"/>
                </a:lnTo>
                <a:lnTo>
                  <a:pt x="33" y="0"/>
                </a:lnTo>
                <a:lnTo>
                  <a:pt x="47" y="2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28" name="Freeform 1144"/>
          <p:cNvSpPr>
            <a:spLocks/>
          </p:cNvSpPr>
          <p:nvPr userDrawn="1"/>
        </p:nvSpPr>
        <p:spPr bwMode="auto">
          <a:xfrm>
            <a:off x="4106863" y="2651125"/>
            <a:ext cx="80962" cy="173038"/>
          </a:xfrm>
          <a:custGeom>
            <a:avLst/>
            <a:gdLst/>
            <a:ahLst/>
            <a:cxnLst>
              <a:cxn ang="0">
                <a:pos x="51" y="14"/>
              </a:cxn>
              <a:cxn ang="0">
                <a:pos x="51" y="18"/>
              </a:cxn>
              <a:cxn ang="0">
                <a:pos x="40" y="109"/>
              </a:cxn>
              <a:cxn ang="0">
                <a:pos x="40" y="109"/>
              </a:cxn>
              <a:cxn ang="0">
                <a:pos x="23" y="106"/>
              </a:cxn>
              <a:cxn ang="0">
                <a:pos x="5" y="102"/>
              </a:cxn>
              <a:cxn ang="0">
                <a:pos x="5" y="102"/>
              </a:cxn>
              <a:cxn ang="0">
                <a:pos x="3" y="95"/>
              </a:cxn>
              <a:cxn ang="0">
                <a:pos x="3" y="92"/>
              </a:cxn>
              <a:cxn ang="0">
                <a:pos x="3" y="88"/>
              </a:cxn>
              <a:cxn ang="0">
                <a:pos x="3" y="88"/>
              </a:cxn>
              <a:cxn ang="0">
                <a:pos x="5" y="83"/>
              </a:cxn>
              <a:cxn ang="0">
                <a:pos x="5" y="78"/>
              </a:cxn>
              <a:cxn ang="0">
                <a:pos x="0" y="67"/>
              </a:cxn>
              <a:cxn ang="0">
                <a:pos x="16" y="9"/>
              </a:cxn>
              <a:cxn ang="0">
                <a:pos x="16" y="0"/>
              </a:cxn>
              <a:cxn ang="0">
                <a:pos x="37" y="4"/>
              </a:cxn>
              <a:cxn ang="0">
                <a:pos x="51" y="14"/>
              </a:cxn>
            </a:cxnLst>
            <a:rect l="0" t="0" r="r" b="b"/>
            <a:pathLst>
              <a:path w="51" h="109">
                <a:moveTo>
                  <a:pt x="51" y="14"/>
                </a:moveTo>
                <a:lnTo>
                  <a:pt x="51" y="18"/>
                </a:lnTo>
                <a:lnTo>
                  <a:pt x="40" y="109"/>
                </a:lnTo>
                <a:lnTo>
                  <a:pt x="40" y="109"/>
                </a:lnTo>
                <a:lnTo>
                  <a:pt x="23" y="106"/>
                </a:lnTo>
                <a:lnTo>
                  <a:pt x="5" y="102"/>
                </a:lnTo>
                <a:lnTo>
                  <a:pt x="5" y="102"/>
                </a:lnTo>
                <a:lnTo>
                  <a:pt x="3" y="95"/>
                </a:lnTo>
                <a:lnTo>
                  <a:pt x="3" y="92"/>
                </a:lnTo>
                <a:lnTo>
                  <a:pt x="3" y="88"/>
                </a:lnTo>
                <a:lnTo>
                  <a:pt x="3" y="88"/>
                </a:lnTo>
                <a:lnTo>
                  <a:pt x="5" y="83"/>
                </a:lnTo>
                <a:lnTo>
                  <a:pt x="5" y="78"/>
                </a:lnTo>
                <a:lnTo>
                  <a:pt x="0" y="67"/>
                </a:lnTo>
                <a:lnTo>
                  <a:pt x="16" y="9"/>
                </a:lnTo>
                <a:lnTo>
                  <a:pt x="16" y="0"/>
                </a:lnTo>
                <a:lnTo>
                  <a:pt x="37" y="4"/>
                </a:lnTo>
                <a:lnTo>
                  <a:pt x="51" y="1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29" name="Freeform 1145"/>
          <p:cNvSpPr>
            <a:spLocks/>
          </p:cNvSpPr>
          <p:nvPr userDrawn="1"/>
        </p:nvSpPr>
        <p:spPr bwMode="auto">
          <a:xfrm>
            <a:off x="6384925" y="2662238"/>
            <a:ext cx="173038" cy="142875"/>
          </a:xfrm>
          <a:custGeom>
            <a:avLst/>
            <a:gdLst/>
            <a:ahLst/>
            <a:cxnLst>
              <a:cxn ang="0">
                <a:pos x="26" y="4"/>
              </a:cxn>
              <a:cxn ang="0">
                <a:pos x="19" y="21"/>
              </a:cxn>
              <a:cxn ang="0">
                <a:pos x="19" y="21"/>
              </a:cxn>
              <a:cxn ang="0">
                <a:pos x="26" y="30"/>
              </a:cxn>
              <a:cxn ang="0">
                <a:pos x="90" y="25"/>
              </a:cxn>
              <a:cxn ang="0">
                <a:pos x="90" y="25"/>
              </a:cxn>
              <a:cxn ang="0">
                <a:pos x="88" y="37"/>
              </a:cxn>
              <a:cxn ang="0">
                <a:pos x="86" y="51"/>
              </a:cxn>
              <a:cxn ang="0">
                <a:pos x="109" y="74"/>
              </a:cxn>
              <a:cxn ang="0">
                <a:pos x="65" y="90"/>
              </a:cxn>
              <a:cxn ang="0">
                <a:pos x="53" y="85"/>
              </a:cxn>
              <a:cxn ang="0">
                <a:pos x="53" y="85"/>
              </a:cxn>
              <a:cxn ang="0">
                <a:pos x="51" y="78"/>
              </a:cxn>
              <a:cxn ang="0">
                <a:pos x="49" y="69"/>
              </a:cxn>
              <a:cxn ang="0">
                <a:pos x="37" y="69"/>
              </a:cxn>
              <a:cxn ang="0">
                <a:pos x="26" y="83"/>
              </a:cxn>
              <a:cxn ang="0">
                <a:pos x="5" y="88"/>
              </a:cxn>
              <a:cxn ang="0">
                <a:pos x="5" y="88"/>
              </a:cxn>
              <a:cxn ang="0">
                <a:pos x="2" y="46"/>
              </a:cxn>
              <a:cxn ang="0">
                <a:pos x="0" y="28"/>
              </a:cxn>
              <a:cxn ang="0">
                <a:pos x="5" y="7"/>
              </a:cxn>
              <a:cxn ang="0">
                <a:pos x="5" y="7"/>
              </a:cxn>
              <a:cxn ang="0">
                <a:pos x="14" y="2"/>
              </a:cxn>
              <a:cxn ang="0">
                <a:pos x="21" y="0"/>
              </a:cxn>
              <a:cxn ang="0">
                <a:pos x="26" y="2"/>
              </a:cxn>
              <a:cxn ang="0">
                <a:pos x="26" y="4"/>
              </a:cxn>
            </a:cxnLst>
            <a:rect l="0" t="0" r="r" b="b"/>
            <a:pathLst>
              <a:path w="109" h="90">
                <a:moveTo>
                  <a:pt x="26" y="4"/>
                </a:moveTo>
                <a:lnTo>
                  <a:pt x="19" y="21"/>
                </a:lnTo>
                <a:lnTo>
                  <a:pt x="19" y="21"/>
                </a:lnTo>
                <a:lnTo>
                  <a:pt x="26" y="30"/>
                </a:lnTo>
                <a:lnTo>
                  <a:pt x="90" y="25"/>
                </a:lnTo>
                <a:lnTo>
                  <a:pt x="90" y="25"/>
                </a:lnTo>
                <a:lnTo>
                  <a:pt x="88" y="37"/>
                </a:lnTo>
                <a:lnTo>
                  <a:pt x="86" y="51"/>
                </a:lnTo>
                <a:lnTo>
                  <a:pt x="109" y="74"/>
                </a:lnTo>
                <a:lnTo>
                  <a:pt x="65" y="90"/>
                </a:lnTo>
                <a:lnTo>
                  <a:pt x="53" y="85"/>
                </a:lnTo>
                <a:lnTo>
                  <a:pt x="53" y="85"/>
                </a:lnTo>
                <a:lnTo>
                  <a:pt x="51" y="78"/>
                </a:lnTo>
                <a:lnTo>
                  <a:pt x="49" y="69"/>
                </a:lnTo>
                <a:lnTo>
                  <a:pt x="37" y="69"/>
                </a:lnTo>
                <a:lnTo>
                  <a:pt x="26" y="83"/>
                </a:lnTo>
                <a:lnTo>
                  <a:pt x="5" y="88"/>
                </a:lnTo>
                <a:lnTo>
                  <a:pt x="5" y="88"/>
                </a:lnTo>
                <a:lnTo>
                  <a:pt x="2" y="46"/>
                </a:lnTo>
                <a:lnTo>
                  <a:pt x="0" y="28"/>
                </a:lnTo>
                <a:lnTo>
                  <a:pt x="5" y="7"/>
                </a:lnTo>
                <a:lnTo>
                  <a:pt x="5" y="7"/>
                </a:lnTo>
                <a:lnTo>
                  <a:pt x="14" y="2"/>
                </a:lnTo>
                <a:lnTo>
                  <a:pt x="21" y="0"/>
                </a:lnTo>
                <a:lnTo>
                  <a:pt x="26" y="2"/>
                </a:lnTo>
                <a:lnTo>
                  <a:pt x="26" y="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30" name="Freeform 1146"/>
          <p:cNvSpPr>
            <a:spLocks/>
          </p:cNvSpPr>
          <p:nvPr userDrawn="1"/>
        </p:nvSpPr>
        <p:spPr bwMode="auto">
          <a:xfrm>
            <a:off x="8048625" y="2668588"/>
            <a:ext cx="88900" cy="158750"/>
          </a:xfrm>
          <a:custGeom>
            <a:avLst/>
            <a:gdLst/>
            <a:ahLst/>
            <a:cxnLst>
              <a:cxn ang="0">
                <a:pos x="56" y="37"/>
              </a:cxn>
              <a:cxn ang="0">
                <a:pos x="56" y="72"/>
              </a:cxn>
              <a:cxn ang="0">
                <a:pos x="56" y="72"/>
              </a:cxn>
              <a:cxn ang="0">
                <a:pos x="47" y="86"/>
              </a:cxn>
              <a:cxn ang="0">
                <a:pos x="40" y="98"/>
              </a:cxn>
              <a:cxn ang="0">
                <a:pos x="33" y="100"/>
              </a:cxn>
              <a:cxn ang="0">
                <a:pos x="10" y="72"/>
              </a:cxn>
              <a:cxn ang="0">
                <a:pos x="10" y="72"/>
              </a:cxn>
              <a:cxn ang="0">
                <a:pos x="10" y="54"/>
              </a:cxn>
              <a:cxn ang="0">
                <a:pos x="7" y="47"/>
              </a:cxn>
              <a:cxn ang="0">
                <a:pos x="0" y="40"/>
              </a:cxn>
              <a:cxn ang="0">
                <a:pos x="12" y="28"/>
              </a:cxn>
              <a:cxn ang="0">
                <a:pos x="19" y="0"/>
              </a:cxn>
              <a:cxn ang="0">
                <a:pos x="37" y="12"/>
              </a:cxn>
              <a:cxn ang="0">
                <a:pos x="56" y="37"/>
              </a:cxn>
            </a:cxnLst>
            <a:rect l="0" t="0" r="r" b="b"/>
            <a:pathLst>
              <a:path w="56" h="100">
                <a:moveTo>
                  <a:pt x="56" y="37"/>
                </a:moveTo>
                <a:lnTo>
                  <a:pt x="56" y="72"/>
                </a:lnTo>
                <a:lnTo>
                  <a:pt x="56" y="72"/>
                </a:lnTo>
                <a:lnTo>
                  <a:pt x="47" y="86"/>
                </a:lnTo>
                <a:lnTo>
                  <a:pt x="40" y="98"/>
                </a:lnTo>
                <a:lnTo>
                  <a:pt x="33" y="100"/>
                </a:lnTo>
                <a:lnTo>
                  <a:pt x="10" y="72"/>
                </a:lnTo>
                <a:lnTo>
                  <a:pt x="10" y="72"/>
                </a:lnTo>
                <a:lnTo>
                  <a:pt x="10" y="54"/>
                </a:lnTo>
                <a:lnTo>
                  <a:pt x="7" y="47"/>
                </a:lnTo>
                <a:lnTo>
                  <a:pt x="0" y="40"/>
                </a:lnTo>
                <a:lnTo>
                  <a:pt x="12" y="28"/>
                </a:lnTo>
                <a:lnTo>
                  <a:pt x="19" y="0"/>
                </a:lnTo>
                <a:lnTo>
                  <a:pt x="37" y="12"/>
                </a:lnTo>
                <a:lnTo>
                  <a:pt x="56" y="3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31" name="Freeform 1147"/>
          <p:cNvSpPr>
            <a:spLocks/>
          </p:cNvSpPr>
          <p:nvPr userDrawn="1"/>
        </p:nvSpPr>
        <p:spPr bwMode="auto">
          <a:xfrm>
            <a:off x="5632450" y="2684463"/>
            <a:ext cx="117475" cy="65087"/>
          </a:xfrm>
          <a:custGeom>
            <a:avLst/>
            <a:gdLst/>
            <a:ahLst/>
            <a:cxnLst>
              <a:cxn ang="0">
                <a:pos x="48" y="0"/>
              </a:cxn>
              <a:cxn ang="0">
                <a:pos x="48" y="0"/>
              </a:cxn>
              <a:cxn ang="0">
                <a:pos x="39" y="2"/>
              </a:cxn>
              <a:cxn ang="0">
                <a:pos x="41" y="4"/>
              </a:cxn>
              <a:cxn ang="0">
                <a:pos x="74" y="39"/>
              </a:cxn>
              <a:cxn ang="0">
                <a:pos x="60" y="41"/>
              </a:cxn>
              <a:cxn ang="0">
                <a:pos x="60" y="41"/>
              </a:cxn>
              <a:cxn ang="0">
                <a:pos x="55" y="34"/>
              </a:cxn>
              <a:cxn ang="0">
                <a:pos x="53" y="30"/>
              </a:cxn>
              <a:cxn ang="0">
                <a:pos x="48" y="25"/>
              </a:cxn>
              <a:cxn ang="0">
                <a:pos x="37" y="25"/>
              </a:cxn>
              <a:cxn ang="0">
                <a:pos x="37" y="25"/>
              </a:cxn>
              <a:cxn ang="0">
                <a:pos x="32" y="27"/>
              </a:cxn>
              <a:cxn ang="0">
                <a:pos x="30" y="30"/>
              </a:cxn>
              <a:cxn ang="0">
                <a:pos x="25" y="27"/>
              </a:cxn>
              <a:cxn ang="0">
                <a:pos x="2" y="16"/>
              </a:cxn>
              <a:cxn ang="0">
                <a:pos x="0" y="2"/>
              </a:cxn>
              <a:cxn ang="0">
                <a:pos x="0" y="2"/>
              </a:cxn>
              <a:cxn ang="0">
                <a:pos x="48" y="0"/>
              </a:cxn>
              <a:cxn ang="0">
                <a:pos x="48" y="0"/>
              </a:cxn>
            </a:cxnLst>
            <a:rect l="0" t="0" r="r" b="b"/>
            <a:pathLst>
              <a:path w="74" h="41">
                <a:moveTo>
                  <a:pt x="48" y="0"/>
                </a:moveTo>
                <a:lnTo>
                  <a:pt x="48" y="0"/>
                </a:lnTo>
                <a:lnTo>
                  <a:pt x="39" y="2"/>
                </a:lnTo>
                <a:lnTo>
                  <a:pt x="41" y="4"/>
                </a:lnTo>
                <a:lnTo>
                  <a:pt x="74" y="39"/>
                </a:lnTo>
                <a:lnTo>
                  <a:pt x="60" y="41"/>
                </a:lnTo>
                <a:lnTo>
                  <a:pt x="60" y="41"/>
                </a:lnTo>
                <a:lnTo>
                  <a:pt x="55" y="34"/>
                </a:lnTo>
                <a:lnTo>
                  <a:pt x="53" y="30"/>
                </a:lnTo>
                <a:lnTo>
                  <a:pt x="48" y="25"/>
                </a:lnTo>
                <a:lnTo>
                  <a:pt x="37" y="25"/>
                </a:lnTo>
                <a:lnTo>
                  <a:pt x="37" y="25"/>
                </a:lnTo>
                <a:lnTo>
                  <a:pt x="32" y="27"/>
                </a:lnTo>
                <a:lnTo>
                  <a:pt x="30" y="30"/>
                </a:lnTo>
                <a:lnTo>
                  <a:pt x="25" y="27"/>
                </a:lnTo>
                <a:lnTo>
                  <a:pt x="2" y="16"/>
                </a:lnTo>
                <a:lnTo>
                  <a:pt x="0" y="2"/>
                </a:lnTo>
                <a:lnTo>
                  <a:pt x="0" y="2"/>
                </a:lnTo>
                <a:lnTo>
                  <a:pt x="48" y="0"/>
                </a:lnTo>
                <a:lnTo>
                  <a:pt x="48"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32" name="Freeform 1148"/>
          <p:cNvSpPr>
            <a:spLocks/>
          </p:cNvSpPr>
          <p:nvPr userDrawn="1"/>
        </p:nvSpPr>
        <p:spPr bwMode="auto">
          <a:xfrm>
            <a:off x="4989513" y="2687638"/>
            <a:ext cx="73025" cy="142875"/>
          </a:xfrm>
          <a:custGeom>
            <a:avLst/>
            <a:gdLst/>
            <a:ahLst/>
            <a:cxnLst>
              <a:cxn ang="0">
                <a:pos x="46" y="14"/>
              </a:cxn>
              <a:cxn ang="0">
                <a:pos x="46" y="14"/>
              </a:cxn>
              <a:cxn ang="0">
                <a:pos x="37" y="12"/>
              </a:cxn>
              <a:cxn ang="0">
                <a:pos x="27" y="9"/>
              </a:cxn>
              <a:cxn ang="0">
                <a:pos x="27" y="9"/>
              </a:cxn>
              <a:cxn ang="0">
                <a:pos x="27" y="12"/>
              </a:cxn>
              <a:cxn ang="0">
                <a:pos x="27" y="16"/>
              </a:cxn>
              <a:cxn ang="0">
                <a:pos x="27" y="16"/>
              </a:cxn>
              <a:cxn ang="0">
                <a:pos x="32" y="37"/>
              </a:cxn>
              <a:cxn ang="0">
                <a:pos x="37" y="46"/>
              </a:cxn>
              <a:cxn ang="0">
                <a:pos x="41" y="55"/>
              </a:cxn>
              <a:cxn ang="0">
                <a:pos x="41" y="55"/>
              </a:cxn>
              <a:cxn ang="0">
                <a:pos x="34" y="55"/>
              </a:cxn>
              <a:cxn ang="0">
                <a:pos x="30" y="58"/>
              </a:cxn>
              <a:cxn ang="0">
                <a:pos x="25" y="90"/>
              </a:cxn>
              <a:cxn ang="0">
                <a:pos x="25" y="90"/>
              </a:cxn>
              <a:cxn ang="0">
                <a:pos x="16" y="90"/>
              </a:cxn>
              <a:cxn ang="0">
                <a:pos x="11" y="90"/>
              </a:cxn>
              <a:cxn ang="0">
                <a:pos x="7" y="86"/>
              </a:cxn>
              <a:cxn ang="0">
                <a:pos x="7" y="67"/>
              </a:cxn>
              <a:cxn ang="0">
                <a:pos x="7" y="67"/>
              </a:cxn>
              <a:cxn ang="0">
                <a:pos x="14" y="62"/>
              </a:cxn>
              <a:cxn ang="0">
                <a:pos x="20" y="58"/>
              </a:cxn>
              <a:cxn ang="0">
                <a:pos x="20" y="58"/>
              </a:cxn>
              <a:cxn ang="0">
                <a:pos x="20" y="55"/>
              </a:cxn>
              <a:cxn ang="0">
                <a:pos x="18" y="55"/>
              </a:cxn>
              <a:cxn ang="0">
                <a:pos x="16" y="53"/>
              </a:cxn>
              <a:cxn ang="0">
                <a:pos x="16" y="53"/>
              </a:cxn>
              <a:cxn ang="0">
                <a:pos x="11" y="51"/>
              </a:cxn>
              <a:cxn ang="0">
                <a:pos x="4" y="49"/>
              </a:cxn>
              <a:cxn ang="0">
                <a:pos x="2" y="44"/>
              </a:cxn>
              <a:cxn ang="0">
                <a:pos x="0" y="42"/>
              </a:cxn>
              <a:cxn ang="0">
                <a:pos x="2" y="39"/>
              </a:cxn>
              <a:cxn ang="0">
                <a:pos x="2" y="39"/>
              </a:cxn>
              <a:cxn ang="0">
                <a:pos x="4" y="25"/>
              </a:cxn>
              <a:cxn ang="0">
                <a:pos x="7" y="18"/>
              </a:cxn>
              <a:cxn ang="0">
                <a:pos x="4" y="12"/>
              </a:cxn>
              <a:cxn ang="0">
                <a:pos x="4" y="12"/>
              </a:cxn>
              <a:cxn ang="0">
                <a:pos x="11" y="7"/>
              </a:cxn>
              <a:cxn ang="0">
                <a:pos x="18" y="2"/>
              </a:cxn>
              <a:cxn ang="0">
                <a:pos x="18" y="2"/>
              </a:cxn>
              <a:cxn ang="0">
                <a:pos x="37" y="0"/>
              </a:cxn>
              <a:cxn ang="0">
                <a:pos x="46" y="14"/>
              </a:cxn>
            </a:cxnLst>
            <a:rect l="0" t="0" r="r" b="b"/>
            <a:pathLst>
              <a:path w="46" h="90">
                <a:moveTo>
                  <a:pt x="46" y="14"/>
                </a:moveTo>
                <a:lnTo>
                  <a:pt x="46" y="14"/>
                </a:lnTo>
                <a:lnTo>
                  <a:pt x="37" y="12"/>
                </a:lnTo>
                <a:lnTo>
                  <a:pt x="27" y="9"/>
                </a:lnTo>
                <a:lnTo>
                  <a:pt x="27" y="9"/>
                </a:lnTo>
                <a:lnTo>
                  <a:pt x="27" y="12"/>
                </a:lnTo>
                <a:lnTo>
                  <a:pt x="27" y="16"/>
                </a:lnTo>
                <a:lnTo>
                  <a:pt x="27" y="16"/>
                </a:lnTo>
                <a:lnTo>
                  <a:pt x="32" y="37"/>
                </a:lnTo>
                <a:lnTo>
                  <a:pt x="37" y="46"/>
                </a:lnTo>
                <a:lnTo>
                  <a:pt x="41" y="55"/>
                </a:lnTo>
                <a:lnTo>
                  <a:pt x="41" y="55"/>
                </a:lnTo>
                <a:lnTo>
                  <a:pt x="34" y="55"/>
                </a:lnTo>
                <a:lnTo>
                  <a:pt x="30" y="58"/>
                </a:lnTo>
                <a:lnTo>
                  <a:pt x="25" y="90"/>
                </a:lnTo>
                <a:lnTo>
                  <a:pt x="25" y="90"/>
                </a:lnTo>
                <a:lnTo>
                  <a:pt x="16" y="90"/>
                </a:lnTo>
                <a:lnTo>
                  <a:pt x="11" y="90"/>
                </a:lnTo>
                <a:lnTo>
                  <a:pt x="7" y="86"/>
                </a:lnTo>
                <a:lnTo>
                  <a:pt x="7" y="67"/>
                </a:lnTo>
                <a:lnTo>
                  <a:pt x="7" y="67"/>
                </a:lnTo>
                <a:lnTo>
                  <a:pt x="14" y="62"/>
                </a:lnTo>
                <a:lnTo>
                  <a:pt x="20" y="58"/>
                </a:lnTo>
                <a:lnTo>
                  <a:pt x="20" y="58"/>
                </a:lnTo>
                <a:lnTo>
                  <a:pt x="20" y="55"/>
                </a:lnTo>
                <a:lnTo>
                  <a:pt x="18" y="55"/>
                </a:lnTo>
                <a:lnTo>
                  <a:pt x="16" y="53"/>
                </a:lnTo>
                <a:lnTo>
                  <a:pt x="16" y="53"/>
                </a:lnTo>
                <a:lnTo>
                  <a:pt x="11" y="51"/>
                </a:lnTo>
                <a:lnTo>
                  <a:pt x="4" y="49"/>
                </a:lnTo>
                <a:lnTo>
                  <a:pt x="2" y="44"/>
                </a:lnTo>
                <a:lnTo>
                  <a:pt x="0" y="42"/>
                </a:lnTo>
                <a:lnTo>
                  <a:pt x="2" y="39"/>
                </a:lnTo>
                <a:lnTo>
                  <a:pt x="2" y="39"/>
                </a:lnTo>
                <a:lnTo>
                  <a:pt x="4" y="25"/>
                </a:lnTo>
                <a:lnTo>
                  <a:pt x="7" y="18"/>
                </a:lnTo>
                <a:lnTo>
                  <a:pt x="4" y="12"/>
                </a:lnTo>
                <a:lnTo>
                  <a:pt x="4" y="12"/>
                </a:lnTo>
                <a:lnTo>
                  <a:pt x="11" y="7"/>
                </a:lnTo>
                <a:lnTo>
                  <a:pt x="18" y="2"/>
                </a:lnTo>
                <a:lnTo>
                  <a:pt x="18" y="2"/>
                </a:lnTo>
                <a:lnTo>
                  <a:pt x="37" y="0"/>
                </a:lnTo>
                <a:lnTo>
                  <a:pt x="46" y="1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33" name="Freeform 1149"/>
          <p:cNvSpPr>
            <a:spLocks/>
          </p:cNvSpPr>
          <p:nvPr userDrawn="1"/>
        </p:nvSpPr>
        <p:spPr bwMode="auto">
          <a:xfrm>
            <a:off x="4621213" y="2695575"/>
            <a:ext cx="30162" cy="39688"/>
          </a:xfrm>
          <a:custGeom>
            <a:avLst/>
            <a:gdLst/>
            <a:ahLst/>
            <a:cxnLst>
              <a:cxn ang="0">
                <a:pos x="7" y="0"/>
              </a:cxn>
              <a:cxn ang="0">
                <a:pos x="7" y="0"/>
              </a:cxn>
              <a:cxn ang="0">
                <a:pos x="16" y="9"/>
              </a:cxn>
              <a:cxn ang="0">
                <a:pos x="19" y="16"/>
              </a:cxn>
              <a:cxn ang="0">
                <a:pos x="16" y="20"/>
              </a:cxn>
              <a:cxn ang="0">
                <a:pos x="5" y="25"/>
              </a:cxn>
              <a:cxn ang="0">
                <a:pos x="5" y="25"/>
              </a:cxn>
              <a:cxn ang="0">
                <a:pos x="0" y="7"/>
              </a:cxn>
              <a:cxn ang="0">
                <a:pos x="0" y="7"/>
              </a:cxn>
              <a:cxn ang="0">
                <a:pos x="3" y="2"/>
              </a:cxn>
              <a:cxn ang="0">
                <a:pos x="7" y="0"/>
              </a:cxn>
              <a:cxn ang="0">
                <a:pos x="7" y="0"/>
              </a:cxn>
            </a:cxnLst>
            <a:rect l="0" t="0" r="r" b="b"/>
            <a:pathLst>
              <a:path w="19" h="25">
                <a:moveTo>
                  <a:pt x="7" y="0"/>
                </a:moveTo>
                <a:lnTo>
                  <a:pt x="7" y="0"/>
                </a:lnTo>
                <a:lnTo>
                  <a:pt x="16" y="9"/>
                </a:lnTo>
                <a:lnTo>
                  <a:pt x="19" y="16"/>
                </a:lnTo>
                <a:lnTo>
                  <a:pt x="16" y="20"/>
                </a:lnTo>
                <a:lnTo>
                  <a:pt x="5" y="25"/>
                </a:lnTo>
                <a:lnTo>
                  <a:pt x="5" y="25"/>
                </a:lnTo>
                <a:lnTo>
                  <a:pt x="0" y="7"/>
                </a:lnTo>
                <a:lnTo>
                  <a:pt x="0" y="7"/>
                </a:lnTo>
                <a:lnTo>
                  <a:pt x="3" y="2"/>
                </a:lnTo>
                <a:lnTo>
                  <a:pt x="7" y="0"/>
                </a:lnTo>
                <a:lnTo>
                  <a:pt x="7"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34" name="Freeform 1150"/>
          <p:cNvSpPr>
            <a:spLocks/>
          </p:cNvSpPr>
          <p:nvPr userDrawn="1"/>
        </p:nvSpPr>
        <p:spPr bwMode="auto">
          <a:xfrm>
            <a:off x="5683250" y="2727325"/>
            <a:ext cx="39688" cy="30163"/>
          </a:xfrm>
          <a:custGeom>
            <a:avLst/>
            <a:gdLst/>
            <a:ahLst/>
            <a:cxnLst>
              <a:cxn ang="0">
                <a:pos x="21" y="7"/>
              </a:cxn>
              <a:cxn ang="0">
                <a:pos x="25" y="17"/>
              </a:cxn>
              <a:cxn ang="0">
                <a:pos x="25" y="17"/>
              </a:cxn>
              <a:cxn ang="0">
                <a:pos x="16" y="19"/>
              </a:cxn>
              <a:cxn ang="0">
                <a:pos x="7" y="19"/>
              </a:cxn>
              <a:cxn ang="0">
                <a:pos x="7" y="19"/>
              </a:cxn>
              <a:cxn ang="0">
                <a:pos x="2" y="12"/>
              </a:cxn>
              <a:cxn ang="0">
                <a:pos x="0" y="5"/>
              </a:cxn>
              <a:cxn ang="0">
                <a:pos x="7" y="0"/>
              </a:cxn>
              <a:cxn ang="0">
                <a:pos x="7" y="0"/>
              </a:cxn>
              <a:cxn ang="0">
                <a:pos x="14" y="3"/>
              </a:cxn>
              <a:cxn ang="0">
                <a:pos x="19" y="5"/>
              </a:cxn>
              <a:cxn ang="0">
                <a:pos x="21" y="7"/>
              </a:cxn>
              <a:cxn ang="0">
                <a:pos x="21" y="7"/>
              </a:cxn>
            </a:cxnLst>
            <a:rect l="0" t="0" r="r" b="b"/>
            <a:pathLst>
              <a:path w="25" h="19">
                <a:moveTo>
                  <a:pt x="21" y="7"/>
                </a:moveTo>
                <a:lnTo>
                  <a:pt x="25" y="17"/>
                </a:lnTo>
                <a:lnTo>
                  <a:pt x="25" y="17"/>
                </a:lnTo>
                <a:lnTo>
                  <a:pt x="16" y="19"/>
                </a:lnTo>
                <a:lnTo>
                  <a:pt x="7" y="19"/>
                </a:lnTo>
                <a:lnTo>
                  <a:pt x="7" y="19"/>
                </a:lnTo>
                <a:lnTo>
                  <a:pt x="2" y="12"/>
                </a:lnTo>
                <a:lnTo>
                  <a:pt x="0" y="5"/>
                </a:lnTo>
                <a:lnTo>
                  <a:pt x="7" y="0"/>
                </a:lnTo>
                <a:lnTo>
                  <a:pt x="7" y="0"/>
                </a:lnTo>
                <a:lnTo>
                  <a:pt x="14" y="3"/>
                </a:lnTo>
                <a:lnTo>
                  <a:pt x="19" y="5"/>
                </a:lnTo>
                <a:lnTo>
                  <a:pt x="21" y="7"/>
                </a:lnTo>
                <a:lnTo>
                  <a:pt x="21"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35" name="Freeform 1151"/>
          <p:cNvSpPr>
            <a:spLocks/>
          </p:cNvSpPr>
          <p:nvPr userDrawn="1"/>
        </p:nvSpPr>
        <p:spPr bwMode="auto">
          <a:xfrm>
            <a:off x="4459288" y="2743200"/>
            <a:ext cx="11112" cy="11113"/>
          </a:xfrm>
          <a:custGeom>
            <a:avLst/>
            <a:gdLst/>
            <a:ahLst/>
            <a:cxnLst>
              <a:cxn ang="0">
                <a:pos x="7" y="4"/>
              </a:cxn>
              <a:cxn ang="0">
                <a:pos x="3" y="7"/>
              </a:cxn>
              <a:cxn ang="0">
                <a:pos x="0" y="2"/>
              </a:cxn>
              <a:cxn ang="0">
                <a:pos x="5" y="0"/>
              </a:cxn>
              <a:cxn ang="0">
                <a:pos x="5" y="0"/>
              </a:cxn>
              <a:cxn ang="0">
                <a:pos x="7" y="2"/>
              </a:cxn>
              <a:cxn ang="0">
                <a:pos x="7" y="4"/>
              </a:cxn>
              <a:cxn ang="0">
                <a:pos x="7" y="4"/>
              </a:cxn>
            </a:cxnLst>
            <a:rect l="0" t="0" r="r" b="b"/>
            <a:pathLst>
              <a:path w="7" h="7">
                <a:moveTo>
                  <a:pt x="7" y="4"/>
                </a:moveTo>
                <a:lnTo>
                  <a:pt x="3" y="7"/>
                </a:lnTo>
                <a:lnTo>
                  <a:pt x="0" y="2"/>
                </a:lnTo>
                <a:lnTo>
                  <a:pt x="5" y="0"/>
                </a:lnTo>
                <a:lnTo>
                  <a:pt x="5" y="0"/>
                </a:lnTo>
                <a:lnTo>
                  <a:pt x="7" y="2"/>
                </a:lnTo>
                <a:lnTo>
                  <a:pt x="7" y="4"/>
                </a:lnTo>
                <a:lnTo>
                  <a:pt x="7" y="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36" name="Freeform 1152"/>
          <p:cNvSpPr>
            <a:spLocks/>
          </p:cNvSpPr>
          <p:nvPr userDrawn="1"/>
        </p:nvSpPr>
        <p:spPr bwMode="auto">
          <a:xfrm>
            <a:off x="5683250" y="2749550"/>
            <a:ext cx="598488" cy="500063"/>
          </a:xfrm>
          <a:custGeom>
            <a:avLst/>
            <a:gdLst/>
            <a:ahLst/>
            <a:cxnLst>
              <a:cxn ang="0">
                <a:pos x="72" y="28"/>
              </a:cxn>
              <a:cxn ang="0">
                <a:pos x="132" y="56"/>
              </a:cxn>
              <a:cxn ang="0">
                <a:pos x="139" y="56"/>
              </a:cxn>
              <a:cxn ang="0">
                <a:pos x="176" y="54"/>
              </a:cxn>
              <a:cxn ang="0">
                <a:pos x="176" y="37"/>
              </a:cxn>
              <a:cxn ang="0">
                <a:pos x="259" y="42"/>
              </a:cxn>
              <a:cxn ang="0">
                <a:pos x="310" y="77"/>
              </a:cxn>
              <a:cxn ang="0">
                <a:pos x="310" y="84"/>
              </a:cxn>
              <a:cxn ang="0">
                <a:pos x="319" y="123"/>
              </a:cxn>
              <a:cxn ang="0">
                <a:pos x="308" y="135"/>
              </a:cxn>
              <a:cxn ang="0">
                <a:pos x="312" y="153"/>
              </a:cxn>
              <a:cxn ang="0">
                <a:pos x="333" y="169"/>
              </a:cxn>
              <a:cxn ang="0">
                <a:pos x="340" y="185"/>
              </a:cxn>
              <a:cxn ang="0">
                <a:pos x="329" y="209"/>
              </a:cxn>
              <a:cxn ang="0">
                <a:pos x="329" y="216"/>
              </a:cxn>
              <a:cxn ang="0">
                <a:pos x="354" y="243"/>
              </a:cxn>
              <a:cxn ang="0">
                <a:pos x="377" y="276"/>
              </a:cxn>
              <a:cxn ang="0">
                <a:pos x="366" y="287"/>
              </a:cxn>
              <a:cxn ang="0">
                <a:pos x="361" y="303"/>
              </a:cxn>
              <a:cxn ang="0">
                <a:pos x="361" y="308"/>
              </a:cxn>
              <a:cxn ang="0">
                <a:pos x="354" y="315"/>
              </a:cxn>
              <a:cxn ang="0">
                <a:pos x="271" y="273"/>
              </a:cxn>
              <a:cxn ang="0">
                <a:pos x="234" y="269"/>
              </a:cxn>
              <a:cxn ang="0">
                <a:pos x="190" y="276"/>
              </a:cxn>
              <a:cxn ang="0">
                <a:pos x="171" y="262"/>
              </a:cxn>
              <a:cxn ang="0">
                <a:pos x="150" y="250"/>
              </a:cxn>
              <a:cxn ang="0">
                <a:pos x="139" y="227"/>
              </a:cxn>
              <a:cxn ang="0">
                <a:pos x="120" y="204"/>
              </a:cxn>
              <a:cxn ang="0">
                <a:pos x="53" y="121"/>
              </a:cxn>
              <a:cxn ang="0">
                <a:pos x="39" y="109"/>
              </a:cxn>
              <a:cxn ang="0">
                <a:pos x="46" y="95"/>
              </a:cxn>
              <a:cxn ang="0">
                <a:pos x="46" y="91"/>
              </a:cxn>
              <a:cxn ang="0">
                <a:pos x="39" y="79"/>
              </a:cxn>
              <a:cxn ang="0">
                <a:pos x="0" y="44"/>
              </a:cxn>
              <a:cxn ang="0">
                <a:pos x="7" y="10"/>
              </a:cxn>
              <a:cxn ang="0">
                <a:pos x="16" y="10"/>
              </a:cxn>
              <a:cxn ang="0">
                <a:pos x="46" y="0"/>
              </a:cxn>
              <a:cxn ang="0">
                <a:pos x="72" y="28"/>
              </a:cxn>
            </a:cxnLst>
            <a:rect l="0" t="0" r="r" b="b"/>
            <a:pathLst>
              <a:path w="377" h="315">
                <a:moveTo>
                  <a:pt x="72" y="28"/>
                </a:moveTo>
                <a:lnTo>
                  <a:pt x="72" y="28"/>
                </a:lnTo>
                <a:lnTo>
                  <a:pt x="97" y="35"/>
                </a:lnTo>
                <a:lnTo>
                  <a:pt x="132" y="56"/>
                </a:lnTo>
                <a:lnTo>
                  <a:pt x="132" y="56"/>
                </a:lnTo>
                <a:lnTo>
                  <a:pt x="139" y="56"/>
                </a:lnTo>
                <a:lnTo>
                  <a:pt x="144" y="51"/>
                </a:lnTo>
                <a:lnTo>
                  <a:pt x="176" y="54"/>
                </a:lnTo>
                <a:lnTo>
                  <a:pt x="176" y="54"/>
                </a:lnTo>
                <a:lnTo>
                  <a:pt x="176" y="37"/>
                </a:lnTo>
                <a:lnTo>
                  <a:pt x="201" y="28"/>
                </a:lnTo>
                <a:lnTo>
                  <a:pt x="259" y="42"/>
                </a:lnTo>
                <a:lnTo>
                  <a:pt x="259" y="42"/>
                </a:lnTo>
                <a:lnTo>
                  <a:pt x="310" y="77"/>
                </a:lnTo>
                <a:lnTo>
                  <a:pt x="310" y="77"/>
                </a:lnTo>
                <a:lnTo>
                  <a:pt x="310" y="84"/>
                </a:lnTo>
                <a:lnTo>
                  <a:pt x="310" y="88"/>
                </a:lnTo>
                <a:lnTo>
                  <a:pt x="319" y="123"/>
                </a:lnTo>
                <a:lnTo>
                  <a:pt x="308" y="135"/>
                </a:lnTo>
                <a:lnTo>
                  <a:pt x="308" y="135"/>
                </a:lnTo>
                <a:lnTo>
                  <a:pt x="310" y="146"/>
                </a:lnTo>
                <a:lnTo>
                  <a:pt x="312" y="153"/>
                </a:lnTo>
                <a:lnTo>
                  <a:pt x="315" y="158"/>
                </a:lnTo>
                <a:lnTo>
                  <a:pt x="333" y="169"/>
                </a:lnTo>
                <a:lnTo>
                  <a:pt x="340" y="185"/>
                </a:lnTo>
                <a:lnTo>
                  <a:pt x="340" y="185"/>
                </a:lnTo>
                <a:lnTo>
                  <a:pt x="331" y="199"/>
                </a:lnTo>
                <a:lnTo>
                  <a:pt x="329" y="209"/>
                </a:lnTo>
                <a:lnTo>
                  <a:pt x="329" y="216"/>
                </a:lnTo>
                <a:lnTo>
                  <a:pt x="329" y="216"/>
                </a:lnTo>
                <a:lnTo>
                  <a:pt x="343" y="229"/>
                </a:lnTo>
                <a:lnTo>
                  <a:pt x="354" y="243"/>
                </a:lnTo>
                <a:lnTo>
                  <a:pt x="377" y="276"/>
                </a:lnTo>
                <a:lnTo>
                  <a:pt x="377" y="276"/>
                </a:lnTo>
                <a:lnTo>
                  <a:pt x="373" y="280"/>
                </a:lnTo>
                <a:lnTo>
                  <a:pt x="366" y="287"/>
                </a:lnTo>
                <a:lnTo>
                  <a:pt x="361" y="294"/>
                </a:lnTo>
                <a:lnTo>
                  <a:pt x="361" y="303"/>
                </a:lnTo>
                <a:lnTo>
                  <a:pt x="361" y="303"/>
                </a:lnTo>
                <a:lnTo>
                  <a:pt x="361" y="308"/>
                </a:lnTo>
                <a:lnTo>
                  <a:pt x="359" y="310"/>
                </a:lnTo>
                <a:lnTo>
                  <a:pt x="354" y="315"/>
                </a:lnTo>
                <a:lnTo>
                  <a:pt x="287" y="301"/>
                </a:lnTo>
                <a:lnTo>
                  <a:pt x="271" y="273"/>
                </a:lnTo>
                <a:lnTo>
                  <a:pt x="255" y="264"/>
                </a:lnTo>
                <a:lnTo>
                  <a:pt x="234" y="269"/>
                </a:lnTo>
                <a:lnTo>
                  <a:pt x="222" y="280"/>
                </a:lnTo>
                <a:lnTo>
                  <a:pt x="190" y="276"/>
                </a:lnTo>
                <a:lnTo>
                  <a:pt x="190" y="276"/>
                </a:lnTo>
                <a:lnTo>
                  <a:pt x="171" y="262"/>
                </a:lnTo>
                <a:lnTo>
                  <a:pt x="160" y="255"/>
                </a:lnTo>
                <a:lnTo>
                  <a:pt x="150" y="250"/>
                </a:lnTo>
                <a:lnTo>
                  <a:pt x="139" y="227"/>
                </a:lnTo>
                <a:lnTo>
                  <a:pt x="139" y="227"/>
                </a:lnTo>
                <a:lnTo>
                  <a:pt x="139" y="220"/>
                </a:lnTo>
                <a:lnTo>
                  <a:pt x="120" y="204"/>
                </a:lnTo>
                <a:lnTo>
                  <a:pt x="102" y="204"/>
                </a:lnTo>
                <a:lnTo>
                  <a:pt x="53" y="121"/>
                </a:lnTo>
                <a:lnTo>
                  <a:pt x="39" y="109"/>
                </a:lnTo>
                <a:lnTo>
                  <a:pt x="39" y="109"/>
                </a:lnTo>
                <a:lnTo>
                  <a:pt x="44" y="100"/>
                </a:lnTo>
                <a:lnTo>
                  <a:pt x="46" y="95"/>
                </a:lnTo>
                <a:lnTo>
                  <a:pt x="46" y="91"/>
                </a:lnTo>
                <a:lnTo>
                  <a:pt x="46" y="91"/>
                </a:lnTo>
                <a:lnTo>
                  <a:pt x="44" y="84"/>
                </a:lnTo>
                <a:lnTo>
                  <a:pt x="39" y="79"/>
                </a:lnTo>
                <a:lnTo>
                  <a:pt x="28" y="77"/>
                </a:lnTo>
                <a:lnTo>
                  <a:pt x="0" y="44"/>
                </a:lnTo>
                <a:lnTo>
                  <a:pt x="0" y="44"/>
                </a:lnTo>
                <a:lnTo>
                  <a:pt x="7" y="10"/>
                </a:lnTo>
                <a:lnTo>
                  <a:pt x="7" y="10"/>
                </a:lnTo>
                <a:lnTo>
                  <a:pt x="16" y="10"/>
                </a:lnTo>
                <a:lnTo>
                  <a:pt x="25" y="7"/>
                </a:lnTo>
                <a:lnTo>
                  <a:pt x="46" y="0"/>
                </a:lnTo>
                <a:lnTo>
                  <a:pt x="67" y="5"/>
                </a:lnTo>
                <a:lnTo>
                  <a:pt x="72" y="28"/>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37" name="Freeform 1153"/>
          <p:cNvSpPr>
            <a:spLocks/>
          </p:cNvSpPr>
          <p:nvPr userDrawn="1"/>
        </p:nvSpPr>
        <p:spPr bwMode="auto">
          <a:xfrm>
            <a:off x="5070475" y="2765425"/>
            <a:ext cx="14288" cy="6350"/>
          </a:xfrm>
          <a:custGeom>
            <a:avLst/>
            <a:gdLst/>
            <a:ahLst/>
            <a:cxnLst>
              <a:cxn ang="0">
                <a:pos x="9" y="4"/>
              </a:cxn>
              <a:cxn ang="0">
                <a:pos x="9" y="4"/>
              </a:cxn>
              <a:cxn ang="0">
                <a:pos x="4" y="2"/>
              </a:cxn>
              <a:cxn ang="0">
                <a:pos x="0" y="0"/>
              </a:cxn>
              <a:cxn ang="0">
                <a:pos x="9" y="4"/>
              </a:cxn>
              <a:cxn ang="0">
                <a:pos x="9" y="4"/>
              </a:cxn>
            </a:cxnLst>
            <a:rect l="0" t="0" r="r" b="b"/>
            <a:pathLst>
              <a:path w="9" h="4">
                <a:moveTo>
                  <a:pt x="9" y="4"/>
                </a:moveTo>
                <a:lnTo>
                  <a:pt x="9" y="4"/>
                </a:lnTo>
                <a:lnTo>
                  <a:pt x="4" y="2"/>
                </a:lnTo>
                <a:lnTo>
                  <a:pt x="0" y="0"/>
                </a:lnTo>
                <a:lnTo>
                  <a:pt x="9" y="4"/>
                </a:lnTo>
                <a:lnTo>
                  <a:pt x="9" y="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38" name="Freeform 1154"/>
          <p:cNvSpPr>
            <a:spLocks/>
          </p:cNvSpPr>
          <p:nvPr userDrawn="1"/>
        </p:nvSpPr>
        <p:spPr bwMode="auto">
          <a:xfrm>
            <a:off x="5118100" y="2771775"/>
            <a:ext cx="11113" cy="7938"/>
          </a:xfrm>
          <a:custGeom>
            <a:avLst/>
            <a:gdLst/>
            <a:ahLst/>
            <a:cxnLst>
              <a:cxn ang="0">
                <a:pos x="7" y="2"/>
              </a:cxn>
              <a:cxn ang="0">
                <a:pos x="7" y="2"/>
              </a:cxn>
              <a:cxn ang="0">
                <a:pos x="7" y="5"/>
              </a:cxn>
              <a:cxn ang="0">
                <a:pos x="7" y="5"/>
              </a:cxn>
              <a:cxn ang="0">
                <a:pos x="2" y="5"/>
              </a:cxn>
              <a:cxn ang="0">
                <a:pos x="2" y="5"/>
              </a:cxn>
              <a:cxn ang="0">
                <a:pos x="0" y="5"/>
              </a:cxn>
              <a:cxn ang="0">
                <a:pos x="0" y="2"/>
              </a:cxn>
              <a:cxn ang="0">
                <a:pos x="0" y="2"/>
              </a:cxn>
              <a:cxn ang="0">
                <a:pos x="4" y="0"/>
              </a:cxn>
              <a:cxn ang="0">
                <a:pos x="7" y="2"/>
              </a:cxn>
              <a:cxn ang="0">
                <a:pos x="7" y="2"/>
              </a:cxn>
            </a:cxnLst>
            <a:rect l="0" t="0" r="r" b="b"/>
            <a:pathLst>
              <a:path w="7" h="5">
                <a:moveTo>
                  <a:pt x="7" y="2"/>
                </a:moveTo>
                <a:lnTo>
                  <a:pt x="7" y="2"/>
                </a:lnTo>
                <a:lnTo>
                  <a:pt x="7" y="5"/>
                </a:lnTo>
                <a:lnTo>
                  <a:pt x="7" y="5"/>
                </a:lnTo>
                <a:lnTo>
                  <a:pt x="2" y="5"/>
                </a:lnTo>
                <a:lnTo>
                  <a:pt x="2" y="5"/>
                </a:lnTo>
                <a:lnTo>
                  <a:pt x="0" y="5"/>
                </a:lnTo>
                <a:lnTo>
                  <a:pt x="0" y="2"/>
                </a:lnTo>
                <a:lnTo>
                  <a:pt x="0" y="2"/>
                </a:lnTo>
                <a:lnTo>
                  <a:pt x="4" y="0"/>
                </a:lnTo>
                <a:lnTo>
                  <a:pt x="7" y="2"/>
                </a:lnTo>
                <a:lnTo>
                  <a:pt x="7"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39" name="Freeform 1155"/>
          <p:cNvSpPr>
            <a:spLocks/>
          </p:cNvSpPr>
          <p:nvPr userDrawn="1"/>
        </p:nvSpPr>
        <p:spPr bwMode="auto">
          <a:xfrm>
            <a:off x="6175375" y="2779713"/>
            <a:ext cx="388938" cy="319087"/>
          </a:xfrm>
          <a:custGeom>
            <a:avLst/>
            <a:gdLst/>
            <a:ahLst/>
            <a:cxnLst>
              <a:cxn ang="0">
                <a:pos x="181" y="14"/>
              </a:cxn>
              <a:cxn ang="0">
                <a:pos x="197" y="21"/>
              </a:cxn>
              <a:cxn ang="0">
                <a:pos x="201" y="18"/>
              </a:cxn>
              <a:cxn ang="0">
                <a:pos x="243" y="4"/>
              </a:cxn>
              <a:cxn ang="0">
                <a:pos x="192" y="39"/>
              </a:cxn>
              <a:cxn ang="0">
                <a:pos x="190" y="41"/>
              </a:cxn>
              <a:cxn ang="0">
                <a:pos x="185" y="72"/>
              </a:cxn>
              <a:cxn ang="0">
                <a:pos x="171" y="76"/>
              </a:cxn>
              <a:cxn ang="0">
                <a:pos x="164" y="83"/>
              </a:cxn>
              <a:cxn ang="0">
                <a:pos x="183" y="104"/>
              </a:cxn>
              <a:cxn ang="0">
                <a:pos x="169" y="132"/>
              </a:cxn>
              <a:cxn ang="0">
                <a:pos x="144" y="162"/>
              </a:cxn>
              <a:cxn ang="0">
                <a:pos x="120" y="197"/>
              </a:cxn>
              <a:cxn ang="0">
                <a:pos x="30" y="197"/>
              </a:cxn>
              <a:cxn ang="0">
                <a:pos x="30" y="201"/>
              </a:cxn>
              <a:cxn ang="0">
                <a:pos x="23" y="197"/>
              </a:cxn>
              <a:cxn ang="0">
                <a:pos x="26" y="180"/>
              </a:cxn>
              <a:cxn ang="0">
                <a:pos x="28" y="148"/>
              </a:cxn>
              <a:cxn ang="0">
                <a:pos x="7" y="134"/>
              </a:cxn>
              <a:cxn ang="0">
                <a:pos x="12" y="104"/>
              </a:cxn>
              <a:cxn ang="0">
                <a:pos x="9" y="88"/>
              </a:cxn>
              <a:cxn ang="0">
                <a:pos x="5" y="60"/>
              </a:cxn>
              <a:cxn ang="0">
                <a:pos x="19" y="62"/>
              </a:cxn>
              <a:cxn ang="0">
                <a:pos x="63" y="51"/>
              </a:cxn>
              <a:cxn ang="0">
                <a:pos x="67" y="39"/>
              </a:cxn>
              <a:cxn ang="0">
                <a:pos x="72" y="25"/>
              </a:cxn>
              <a:cxn ang="0">
                <a:pos x="104" y="11"/>
              </a:cxn>
              <a:cxn ang="0">
                <a:pos x="107" y="16"/>
              </a:cxn>
              <a:cxn ang="0">
                <a:pos x="120" y="18"/>
              </a:cxn>
              <a:cxn ang="0">
                <a:pos x="137" y="16"/>
              </a:cxn>
              <a:cxn ang="0">
                <a:pos x="169" y="0"/>
              </a:cxn>
              <a:cxn ang="0">
                <a:pos x="181" y="14"/>
              </a:cxn>
            </a:cxnLst>
            <a:rect l="0" t="0" r="r" b="b"/>
            <a:pathLst>
              <a:path w="245" h="201">
                <a:moveTo>
                  <a:pt x="181" y="14"/>
                </a:moveTo>
                <a:lnTo>
                  <a:pt x="181" y="14"/>
                </a:lnTo>
                <a:lnTo>
                  <a:pt x="192" y="18"/>
                </a:lnTo>
                <a:lnTo>
                  <a:pt x="197" y="21"/>
                </a:lnTo>
                <a:lnTo>
                  <a:pt x="201" y="18"/>
                </a:lnTo>
                <a:lnTo>
                  <a:pt x="201" y="18"/>
                </a:lnTo>
                <a:lnTo>
                  <a:pt x="243" y="4"/>
                </a:lnTo>
                <a:lnTo>
                  <a:pt x="243" y="4"/>
                </a:lnTo>
                <a:lnTo>
                  <a:pt x="245" y="11"/>
                </a:lnTo>
                <a:lnTo>
                  <a:pt x="192" y="39"/>
                </a:lnTo>
                <a:lnTo>
                  <a:pt x="190" y="41"/>
                </a:lnTo>
                <a:lnTo>
                  <a:pt x="190" y="41"/>
                </a:lnTo>
                <a:lnTo>
                  <a:pt x="185" y="72"/>
                </a:lnTo>
                <a:lnTo>
                  <a:pt x="185" y="72"/>
                </a:lnTo>
                <a:lnTo>
                  <a:pt x="178" y="74"/>
                </a:lnTo>
                <a:lnTo>
                  <a:pt x="171" y="76"/>
                </a:lnTo>
                <a:lnTo>
                  <a:pt x="167" y="78"/>
                </a:lnTo>
                <a:lnTo>
                  <a:pt x="164" y="83"/>
                </a:lnTo>
                <a:lnTo>
                  <a:pt x="164" y="85"/>
                </a:lnTo>
                <a:lnTo>
                  <a:pt x="183" y="104"/>
                </a:lnTo>
                <a:lnTo>
                  <a:pt x="181" y="116"/>
                </a:lnTo>
                <a:lnTo>
                  <a:pt x="169" y="132"/>
                </a:lnTo>
                <a:lnTo>
                  <a:pt x="160" y="159"/>
                </a:lnTo>
                <a:lnTo>
                  <a:pt x="144" y="162"/>
                </a:lnTo>
                <a:lnTo>
                  <a:pt x="144" y="162"/>
                </a:lnTo>
                <a:lnTo>
                  <a:pt x="120" y="197"/>
                </a:lnTo>
                <a:lnTo>
                  <a:pt x="30" y="197"/>
                </a:lnTo>
                <a:lnTo>
                  <a:pt x="30" y="197"/>
                </a:lnTo>
                <a:lnTo>
                  <a:pt x="28" y="199"/>
                </a:lnTo>
                <a:lnTo>
                  <a:pt x="30" y="201"/>
                </a:lnTo>
                <a:lnTo>
                  <a:pt x="23" y="197"/>
                </a:lnTo>
                <a:lnTo>
                  <a:pt x="23" y="197"/>
                </a:lnTo>
                <a:lnTo>
                  <a:pt x="23" y="187"/>
                </a:lnTo>
                <a:lnTo>
                  <a:pt x="26" y="180"/>
                </a:lnTo>
                <a:lnTo>
                  <a:pt x="33" y="166"/>
                </a:lnTo>
                <a:lnTo>
                  <a:pt x="28" y="148"/>
                </a:lnTo>
                <a:lnTo>
                  <a:pt x="7" y="134"/>
                </a:lnTo>
                <a:lnTo>
                  <a:pt x="7" y="134"/>
                </a:lnTo>
                <a:lnTo>
                  <a:pt x="0" y="116"/>
                </a:lnTo>
                <a:lnTo>
                  <a:pt x="12" y="104"/>
                </a:lnTo>
                <a:lnTo>
                  <a:pt x="12" y="104"/>
                </a:lnTo>
                <a:lnTo>
                  <a:pt x="9" y="88"/>
                </a:lnTo>
                <a:lnTo>
                  <a:pt x="5" y="69"/>
                </a:lnTo>
                <a:lnTo>
                  <a:pt x="5" y="60"/>
                </a:lnTo>
                <a:lnTo>
                  <a:pt x="5" y="60"/>
                </a:lnTo>
                <a:lnTo>
                  <a:pt x="19" y="62"/>
                </a:lnTo>
                <a:lnTo>
                  <a:pt x="30" y="62"/>
                </a:lnTo>
                <a:lnTo>
                  <a:pt x="63" y="51"/>
                </a:lnTo>
                <a:lnTo>
                  <a:pt x="63" y="51"/>
                </a:lnTo>
                <a:lnTo>
                  <a:pt x="67" y="39"/>
                </a:lnTo>
                <a:lnTo>
                  <a:pt x="72" y="28"/>
                </a:lnTo>
                <a:lnTo>
                  <a:pt x="72" y="25"/>
                </a:lnTo>
                <a:lnTo>
                  <a:pt x="72" y="25"/>
                </a:lnTo>
                <a:lnTo>
                  <a:pt x="104" y="11"/>
                </a:lnTo>
                <a:lnTo>
                  <a:pt x="104" y="11"/>
                </a:lnTo>
                <a:lnTo>
                  <a:pt x="107" y="16"/>
                </a:lnTo>
                <a:lnTo>
                  <a:pt x="111" y="18"/>
                </a:lnTo>
                <a:lnTo>
                  <a:pt x="120" y="18"/>
                </a:lnTo>
                <a:lnTo>
                  <a:pt x="127" y="18"/>
                </a:lnTo>
                <a:lnTo>
                  <a:pt x="137" y="16"/>
                </a:lnTo>
                <a:lnTo>
                  <a:pt x="160" y="11"/>
                </a:lnTo>
                <a:lnTo>
                  <a:pt x="169" y="0"/>
                </a:lnTo>
                <a:lnTo>
                  <a:pt x="178" y="0"/>
                </a:lnTo>
                <a:lnTo>
                  <a:pt x="181" y="1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40" name="Freeform 1156"/>
          <p:cNvSpPr>
            <a:spLocks/>
          </p:cNvSpPr>
          <p:nvPr userDrawn="1"/>
        </p:nvSpPr>
        <p:spPr bwMode="auto">
          <a:xfrm>
            <a:off x="4754563" y="2794000"/>
            <a:ext cx="53975" cy="44450"/>
          </a:xfrm>
          <a:custGeom>
            <a:avLst/>
            <a:gdLst/>
            <a:ahLst/>
            <a:cxnLst>
              <a:cxn ang="0">
                <a:pos x="34" y="2"/>
              </a:cxn>
              <a:cxn ang="0">
                <a:pos x="34" y="2"/>
              </a:cxn>
              <a:cxn ang="0">
                <a:pos x="34" y="16"/>
              </a:cxn>
              <a:cxn ang="0">
                <a:pos x="30" y="23"/>
              </a:cxn>
              <a:cxn ang="0">
                <a:pos x="25" y="28"/>
              </a:cxn>
              <a:cxn ang="0">
                <a:pos x="25" y="28"/>
              </a:cxn>
              <a:cxn ang="0">
                <a:pos x="13" y="21"/>
              </a:cxn>
              <a:cxn ang="0">
                <a:pos x="4" y="14"/>
              </a:cxn>
              <a:cxn ang="0">
                <a:pos x="4" y="14"/>
              </a:cxn>
              <a:cxn ang="0">
                <a:pos x="0" y="2"/>
              </a:cxn>
              <a:cxn ang="0">
                <a:pos x="16" y="0"/>
              </a:cxn>
              <a:cxn ang="0">
                <a:pos x="34" y="2"/>
              </a:cxn>
            </a:cxnLst>
            <a:rect l="0" t="0" r="r" b="b"/>
            <a:pathLst>
              <a:path w="34" h="28">
                <a:moveTo>
                  <a:pt x="34" y="2"/>
                </a:moveTo>
                <a:lnTo>
                  <a:pt x="34" y="2"/>
                </a:lnTo>
                <a:lnTo>
                  <a:pt x="34" y="16"/>
                </a:lnTo>
                <a:lnTo>
                  <a:pt x="30" y="23"/>
                </a:lnTo>
                <a:lnTo>
                  <a:pt x="25" y="28"/>
                </a:lnTo>
                <a:lnTo>
                  <a:pt x="25" y="28"/>
                </a:lnTo>
                <a:lnTo>
                  <a:pt x="13" y="21"/>
                </a:lnTo>
                <a:lnTo>
                  <a:pt x="4" y="14"/>
                </a:lnTo>
                <a:lnTo>
                  <a:pt x="4" y="14"/>
                </a:lnTo>
                <a:lnTo>
                  <a:pt x="0" y="2"/>
                </a:lnTo>
                <a:lnTo>
                  <a:pt x="16" y="0"/>
                </a:lnTo>
                <a:lnTo>
                  <a:pt x="34"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41" name="Freeform 1157"/>
          <p:cNvSpPr>
            <a:spLocks/>
          </p:cNvSpPr>
          <p:nvPr userDrawn="1"/>
        </p:nvSpPr>
        <p:spPr bwMode="auto">
          <a:xfrm>
            <a:off x="6227763" y="2801938"/>
            <a:ext cx="422275" cy="503237"/>
          </a:xfrm>
          <a:custGeom>
            <a:avLst/>
            <a:gdLst/>
            <a:ahLst/>
            <a:cxnLst>
              <a:cxn ang="0">
                <a:pos x="240" y="25"/>
              </a:cxn>
              <a:cxn ang="0">
                <a:pos x="240" y="25"/>
              </a:cxn>
              <a:cxn ang="0">
                <a:pos x="261" y="32"/>
              </a:cxn>
              <a:cxn ang="0">
                <a:pos x="266" y="44"/>
              </a:cxn>
              <a:cxn ang="0">
                <a:pos x="229" y="46"/>
              </a:cxn>
              <a:cxn ang="0">
                <a:pos x="215" y="58"/>
              </a:cxn>
              <a:cxn ang="0">
                <a:pos x="217" y="97"/>
              </a:cxn>
              <a:cxn ang="0">
                <a:pos x="217" y="97"/>
              </a:cxn>
              <a:cxn ang="0">
                <a:pos x="233" y="106"/>
              </a:cxn>
              <a:cxn ang="0">
                <a:pos x="243" y="111"/>
              </a:cxn>
              <a:cxn ang="0">
                <a:pos x="252" y="113"/>
              </a:cxn>
              <a:cxn ang="0">
                <a:pos x="252" y="143"/>
              </a:cxn>
              <a:cxn ang="0">
                <a:pos x="215" y="187"/>
              </a:cxn>
              <a:cxn ang="0">
                <a:pos x="201" y="217"/>
              </a:cxn>
              <a:cxn ang="0">
                <a:pos x="199" y="220"/>
              </a:cxn>
              <a:cxn ang="0">
                <a:pos x="199" y="220"/>
              </a:cxn>
              <a:cxn ang="0">
                <a:pos x="189" y="220"/>
              </a:cxn>
              <a:cxn ang="0">
                <a:pos x="180" y="220"/>
              </a:cxn>
              <a:cxn ang="0">
                <a:pos x="178" y="259"/>
              </a:cxn>
              <a:cxn ang="0">
                <a:pos x="215" y="289"/>
              </a:cxn>
              <a:cxn ang="0">
                <a:pos x="210" y="301"/>
              </a:cxn>
              <a:cxn ang="0">
                <a:pos x="210" y="301"/>
              </a:cxn>
              <a:cxn ang="0">
                <a:pos x="178" y="310"/>
              </a:cxn>
              <a:cxn ang="0">
                <a:pos x="143" y="317"/>
              </a:cxn>
              <a:cxn ang="0">
                <a:pos x="115" y="289"/>
              </a:cxn>
              <a:cxn ang="0">
                <a:pos x="118" y="277"/>
              </a:cxn>
              <a:cxn ang="0">
                <a:pos x="115" y="275"/>
              </a:cxn>
              <a:cxn ang="0">
                <a:pos x="97" y="270"/>
              </a:cxn>
              <a:cxn ang="0">
                <a:pos x="71" y="277"/>
              </a:cxn>
              <a:cxn ang="0">
                <a:pos x="23" y="275"/>
              </a:cxn>
              <a:cxn ang="0">
                <a:pos x="23" y="275"/>
              </a:cxn>
              <a:cxn ang="0">
                <a:pos x="23" y="268"/>
              </a:cxn>
              <a:cxn ang="0">
                <a:pos x="23" y="264"/>
              </a:cxn>
              <a:cxn ang="0">
                <a:pos x="39" y="243"/>
              </a:cxn>
              <a:cxn ang="0">
                <a:pos x="39" y="243"/>
              </a:cxn>
              <a:cxn ang="0">
                <a:pos x="20" y="217"/>
              </a:cxn>
              <a:cxn ang="0">
                <a:pos x="2" y="194"/>
              </a:cxn>
              <a:cxn ang="0">
                <a:pos x="0" y="187"/>
              </a:cxn>
              <a:cxn ang="0">
                <a:pos x="87" y="187"/>
              </a:cxn>
              <a:cxn ang="0">
                <a:pos x="87" y="187"/>
              </a:cxn>
              <a:cxn ang="0">
                <a:pos x="113" y="152"/>
              </a:cxn>
              <a:cxn ang="0">
                <a:pos x="113" y="152"/>
              </a:cxn>
              <a:cxn ang="0">
                <a:pos x="129" y="148"/>
              </a:cxn>
              <a:cxn ang="0">
                <a:pos x="131" y="145"/>
              </a:cxn>
              <a:cxn ang="0">
                <a:pos x="138" y="118"/>
              </a:cxn>
              <a:cxn ang="0">
                <a:pos x="152" y="102"/>
              </a:cxn>
              <a:cxn ang="0">
                <a:pos x="155" y="88"/>
              </a:cxn>
              <a:cxn ang="0">
                <a:pos x="136" y="71"/>
              </a:cxn>
              <a:cxn ang="0">
                <a:pos x="138" y="67"/>
              </a:cxn>
              <a:cxn ang="0">
                <a:pos x="138" y="67"/>
              </a:cxn>
              <a:cxn ang="0">
                <a:pos x="155" y="60"/>
              </a:cxn>
              <a:cxn ang="0">
                <a:pos x="162" y="30"/>
              </a:cxn>
              <a:cxn ang="0">
                <a:pos x="215" y="0"/>
              </a:cxn>
              <a:cxn ang="0">
                <a:pos x="229" y="4"/>
              </a:cxn>
              <a:cxn ang="0">
                <a:pos x="240" y="25"/>
              </a:cxn>
            </a:cxnLst>
            <a:rect l="0" t="0" r="r" b="b"/>
            <a:pathLst>
              <a:path w="266" h="317">
                <a:moveTo>
                  <a:pt x="240" y="25"/>
                </a:moveTo>
                <a:lnTo>
                  <a:pt x="240" y="25"/>
                </a:lnTo>
                <a:lnTo>
                  <a:pt x="261" y="32"/>
                </a:lnTo>
                <a:lnTo>
                  <a:pt x="266" y="44"/>
                </a:lnTo>
                <a:lnTo>
                  <a:pt x="229" y="46"/>
                </a:lnTo>
                <a:lnTo>
                  <a:pt x="215" y="58"/>
                </a:lnTo>
                <a:lnTo>
                  <a:pt x="217" y="97"/>
                </a:lnTo>
                <a:lnTo>
                  <a:pt x="217" y="97"/>
                </a:lnTo>
                <a:lnTo>
                  <a:pt x="233" y="106"/>
                </a:lnTo>
                <a:lnTo>
                  <a:pt x="243" y="111"/>
                </a:lnTo>
                <a:lnTo>
                  <a:pt x="252" y="113"/>
                </a:lnTo>
                <a:lnTo>
                  <a:pt x="252" y="143"/>
                </a:lnTo>
                <a:lnTo>
                  <a:pt x="215" y="187"/>
                </a:lnTo>
                <a:lnTo>
                  <a:pt x="201" y="217"/>
                </a:lnTo>
                <a:lnTo>
                  <a:pt x="199" y="220"/>
                </a:lnTo>
                <a:lnTo>
                  <a:pt x="199" y="220"/>
                </a:lnTo>
                <a:lnTo>
                  <a:pt x="189" y="220"/>
                </a:lnTo>
                <a:lnTo>
                  <a:pt x="180" y="220"/>
                </a:lnTo>
                <a:lnTo>
                  <a:pt x="178" y="259"/>
                </a:lnTo>
                <a:lnTo>
                  <a:pt x="215" y="289"/>
                </a:lnTo>
                <a:lnTo>
                  <a:pt x="210" y="301"/>
                </a:lnTo>
                <a:lnTo>
                  <a:pt x="210" y="301"/>
                </a:lnTo>
                <a:lnTo>
                  <a:pt x="178" y="310"/>
                </a:lnTo>
                <a:lnTo>
                  <a:pt x="143" y="317"/>
                </a:lnTo>
                <a:lnTo>
                  <a:pt x="115" y="289"/>
                </a:lnTo>
                <a:lnTo>
                  <a:pt x="118" y="277"/>
                </a:lnTo>
                <a:lnTo>
                  <a:pt x="115" y="275"/>
                </a:lnTo>
                <a:lnTo>
                  <a:pt x="97" y="270"/>
                </a:lnTo>
                <a:lnTo>
                  <a:pt x="71" y="277"/>
                </a:lnTo>
                <a:lnTo>
                  <a:pt x="23" y="275"/>
                </a:lnTo>
                <a:lnTo>
                  <a:pt x="23" y="275"/>
                </a:lnTo>
                <a:lnTo>
                  <a:pt x="23" y="268"/>
                </a:lnTo>
                <a:lnTo>
                  <a:pt x="23" y="264"/>
                </a:lnTo>
                <a:lnTo>
                  <a:pt x="39" y="243"/>
                </a:lnTo>
                <a:lnTo>
                  <a:pt x="39" y="243"/>
                </a:lnTo>
                <a:lnTo>
                  <a:pt x="20" y="217"/>
                </a:lnTo>
                <a:lnTo>
                  <a:pt x="2" y="194"/>
                </a:lnTo>
                <a:lnTo>
                  <a:pt x="0" y="187"/>
                </a:lnTo>
                <a:lnTo>
                  <a:pt x="87" y="187"/>
                </a:lnTo>
                <a:lnTo>
                  <a:pt x="87" y="187"/>
                </a:lnTo>
                <a:lnTo>
                  <a:pt x="113" y="152"/>
                </a:lnTo>
                <a:lnTo>
                  <a:pt x="113" y="152"/>
                </a:lnTo>
                <a:lnTo>
                  <a:pt x="129" y="148"/>
                </a:lnTo>
                <a:lnTo>
                  <a:pt x="131" y="145"/>
                </a:lnTo>
                <a:lnTo>
                  <a:pt x="138" y="118"/>
                </a:lnTo>
                <a:lnTo>
                  <a:pt x="152" y="102"/>
                </a:lnTo>
                <a:lnTo>
                  <a:pt x="155" y="88"/>
                </a:lnTo>
                <a:lnTo>
                  <a:pt x="136" y="71"/>
                </a:lnTo>
                <a:lnTo>
                  <a:pt x="138" y="67"/>
                </a:lnTo>
                <a:lnTo>
                  <a:pt x="138" y="67"/>
                </a:lnTo>
                <a:lnTo>
                  <a:pt x="155" y="60"/>
                </a:lnTo>
                <a:lnTo>
                  <a:pt x="162" y="30"/>
                </a:lnTo>
                <a:lnTo>
                  <a:pt x="215" y="0"/>
                </a:lnTo>
                <a:lnTo>
                  <a:pt x="229" y="4"/>
                </a:lnTo>
                <a:lnTo>
                  <a:pt x="240" y="2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42" name="Freeform 1158"/>
          <p:cNvSpPr>
            <a:spLocks/>
          </p:cNvSpPr>
          <p:nvPr userDrawn="1"/>
        </p:nvSpPr>
        <p:spPr bwMode="auto">
          <a:xfrm>
            <a:off x="4117975" y="2827338"/>
            <a:ext cx="636588" cy="660400"/>
          </a:xfrm>
          <a:custGeom>
            <a:avLst/>
            <a:gdLst/>
            <a:ahLst/>
            <a:cxnLst>
              <a:cxn ang="0">
                <a:pos x="331" y="5"/>
              </a:cxn>
              <a:cxn ang="0">
                <a:pos x="331" y="39"/>
              </a:cxn>
              <a:cxn ang="0">
                <a:pos x="331" y="39"/>
              </a:cxn>
              <a:cxn ang="0">
                <a:pos x="326" y="44"/>
              </a:cxn>
              <a:cxn ang="0">
                <a:pos x="320" y="51"/>
              </a:cxn>
              <a:cxn ang="0">
                <a:pos x="315" y="55"/>
              </a:cxn>
              <a:cxn ang="0">
                <a:pos x="315" y="60"/>
              </a:cxn>
              <a:cxn ang="0">
                <a:pos x="315" y="65"/>
              </a:cxn>
              <a:cxn ang="0">
                <a:pos x="317" y="86"/>
              </a:cxn>
              <a:cxn ang="0">
                <a:pos x="338" y="106"/>
              </a:cxn>
              <a:cxn ang="0">
                <a:pos x="338" y="106"/>
              </a:cxn>
              <a:cxn ang="0">
                <a:pos x="343" y="120"/>
              </a:cxn>
              <a:cxn ang="0">
                <a:pos x="347" y="134"/>
              </a:cxn>
              <a:cxn ang="0">
                <a:pos x="338" y="160"/>
              </a:cxn>
              <a:cxn ang="0">
                <a:pos x="338" y="160"/>
              </a:cxn>
              <a:cxn ang="0">
                <a:pos x="340" y="171"/>
              </a:cxn>
              <a:cxn ang="0">
                <a:pos x="345" y="185"/>
              </a:cxn>
              <a:cxn ang="0">
                <a:pos x="345" y="185"/>
              </a:cxn>
              <a:cxn ang="0">
                <a:pos x="340" y="199"/>
              </a:cxn>
              <a:cxn ang="0">
                <a:pos x="340" y="206"/>
              </a:cxn>
              <a:cxn ang="0">
                <a:pos x="338" y="213"/>
              </a:cxn>
              <a:cxn ang="0">
                <a:pos x="345" y="245"/>
              </a:cxn>
              <a:cxn ang="0">
                <a:pos x="331" y="261"/>
              </a:cxn>
              <a:cxn ang="0">
                <a:pos x="333" y="264"/>
              </a:cxn>
              <a:cxn ang="0">
                <a:pos x="366" y="303"/>
              </a:cxn>
              <a:cxn ang="0">
                <a:pos x="401" y="326"/>
              </a:cxn>
              <a:cxn ang="0">
                <a:pos x="250" y="416"/>
              </a:cxn>
              <a:cxn ang="0">
                <a:pos x="250" y="416"/>
              </a:cxn>
              <a:cxn ang="0">
                <a:pos x="234" y="396"/>
              </a:cxn>
              <a:cxn ang="0">
                <a:pos x="197" y="379"/>
              </a:cxn>
              <a:cxn ang="0">
                <a:pos x="0" y="224"/>
              </a:cxn>
              <a:cxn ang="0">
                <a:pos x="0" y="224"/>
              </a:cxn>
              <a:cxn ang="0">
                <a:pos x="0" y="224"/>
              </a:cxn>
              <a:cxn ang="0">
                <a:pos x="0" y="222"/>
              </a:cxn>
              <a:cxn ang="0">
                <a:pos x="19" y="197"/>
              </a:cxn>
              <a:cxn ang="0">
                <a:pos x="72" y="176"/>
              </a:cxn>
              <a:cxn ang="0">
                <a:pos x="116" y="134"/>
              </a:cxn>
              <a:cxn ang="0">
                <a:pos x="160" y="111"/>
              </a:cxn>
              <a:cxn ang="0">
                <a:pos x="160" y="111"/>
              </a:cxn>
              <a:cxn ang="0">
                <a:pos x="162" y="106"/>
              </a:cxn>
              <a:cxn ang="0">
                <a:pos x="162" y="99"/>
              </a:cxn>
              <a:cxn ang="0">
                <a:pos x="144" y="76"/>
              </a:cxn>
              <a:cxn ang="0">
                <a:pos x="141" y="39"/>
              </a:cxn>
              <a:cxn ang="0">
                <a:pos x="169" y="21"/>
              </a:cxn>
              <a:cxn ang="0">
                <a:pos x="236" y="7"/>
              </a:cxn>
              <a:cxn ang="0">
                <a:pos x="257" y="14"/>
              </a:cxn>
              <a:cxn ang="0">
                <a:pos x="278" y="0"/>
              </a:cxn>
              <a:cxn ang="0">
                <a:pos x="278" y="0"/>
              </a:cxn>
              <a:cxn ang="0">
                <a:pos x="336" y="0"/>
              </a:cxn>
              <a:cxn ang="0">
                <a:pos x="331" y="5"/>
              </a:cxn>
            </a:cxnLst>
            <a:rect l="0" t="0" r="r" b="b"/>
            <a:pathLst>
              <a:path w="401" h="416">
                <a:moveTo>
                  <a:pt x="331" y="5"/>
                </a:moveTo>
                <a:lnTo>
                  <a:pt x="331" y="39"/>
                </a:lnTo>
                <a:lnTo>
                  <a:pt x="331" y="39"/>
                </a:lnTo>
                <a:lnTo>
                  <a:pt x="326" y="44"/>
                </a:lnTo>
                <a:lnTo>
                  <a:pt x="320" y="51"/>
                </a:lnTo>
                <a:lnTo>
                  <a:pt x="315" y="55"/>
                </a:lnTo>
                <a:lnTo>
                  <a:pt x="315" y="60"/>
                </a:lnTo>
                <a:lnTo>
                  <a:pt x="315" y="65"/>
                </a:lnTo>
                <a:lnTo>
                  <a:pt x="317" y="86"/>
                </a:lnTo>
                <a:lnTo>
                  <a:pt x="338" y="106"/>
                </a:lnTo>
                <a:lnTo>
                  <a:pt x="338" y="106"/>
                </a:lnTo>
                <a:lnTo>
                  <a:pt x="343" y="120"/>
                </a:lnTo>
                <a:lnTo>
                  <a:pt x="347" y="134"/>
                </a:lnTo>
                <a:lnTo>
                  <a:pt x="338" y="160"/>
                </a:lnTo>
                <a:lnTo>
                  <a:pt x="338" y="160"/>
                </a:lnTo>
                <a:lnTo>
                  <a:pt x="340" y="171"/>
                </a:lnTo>
                <a:lnTo>
                  <a:pt x="345" y="185"/>
                </a:lnTo>
                <a:lnTo>
                  <a:pt x="345" y="185"/>
                </a:lnTo>
                <a:lnTo>
                  <a:pt x="340" y="199"/>
                </a:lnTo>
                <a:lnTo>
                  <a:pt x="340" y="206"/>
                </a:lnTo>
                <a:lnTo>
                  <a:pt x="338" y="213"/>
                </a:lnTo>
                <a:lnTo>
                  <a:pt x="345" y="245"/>
                </a:lnTo>
                <a:lnTo>
                  <a:pt x="331" y="261"/>
                </a:lnTo>
                <a:lnTo>
                  <a:pt x="333" y="264"/>
                </a:lnTo>
                <a:lnTo>
                  <a:pt x="366" y="303"/>
                </a:lnTo>
                <a:lnTo>
                  <a:pt x="401" y="326"/>
                </a:lnTo>
                <a:lnTo>
                  <a:pt x="250" y="416"/>
                </a:lnTo>
                <a:lnTo>
                  <a:pt x="250" y="416"/>
                </a:lnTo>
                <a:lnTo>
                  <a:pt x="234" y="396"/>
                </a:lnTo>
                <a:lnTo>
                  <a:pt x="197" y="379"/>
                </a:lnTo>
                <a:lnTo>
                  <a:pt x="0" y="224"/>
                </a:lnTo>
                <a:lnTo>
                  <a:pt x="0" y="224"/>
                </a:lnTo>
                <a:lnTo>
                  <a:pt x="0" y="224"/>
                </a:lnTo>
                <a:lnTo>
                  <a:pt x="0" y="222"/>
                </a:lnTo>
                <a:lnTo>
                  <a:pt x="19" y="197"/>
                </a:lnTo>
                <a:lnTo>
                  <a:pt x="72" y="176"/>
                </a:lnTo>
                <a:lnTo>
                  <a:pt x="116" y="134"/>
                </a:lnTo>
                <a:lnTo>
                  <a:pt x="160" y="111"/>
                </a:lnTo>
                <a:lnTo>
                  <a:pt x="160" y="111"/>
                </a:lnTo>
                <a:lnTo>
                  <a:pt x="162" y="106"/>
                </a:lnTo>
                <a:lnTo>
                  <a:pt x="162" y="99"/>
                </a:lnTo>
                <a:lnTo>
                  <a:pt x="144" y="76"/>
                </a:lnTo>
                <a:lnTo>
                  <a:pt x="141" y="39"/>
                </a:lnTo>
                <a:lnTo>
                  <a:pt x="169" y="21"/>
                </a:lnTo>
                <a:lnTo>
                  <a:pt x="236" y="7"/>
                </a:lnTo>
                <a:lnTo>
                  <a:pt x="257" y="14"/>
                </a:lnTo>
                <a:lnTo>
                  <a:pt x="278" y="0"/>
                </a:lnTo>
                <a:lnTo>
                  <a:pt x="278" y="0"/>
                </a:lnTo>
                <a:lnTo>
                  <a:pt x="336" y="0"/>
                </a:lnTo>
                <a:lnTo>
                  <a:pt x="331"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43" name="Freeform 1159"/>
          <p:cNvSpPr>
            <a:spLocks/>
          </p:cNvSpPr>
          <p:nvPr userDrawn="1"/>
        </p:nvSpPr>
        <p:spPr bwMode="auto">
          <a:xfrm>
            <a:off x="4621213" y="2824163"/>
            <a:ext cx="114300" cy="207962"/>
          </a:xfrm>
          <a:custGeom>
            <a:avLst/>
            <a:gdLst/>
            <a:ahLst/>
            <a:cxnLst>
              <a:cxn ang="0">
                <a:pos x="42" y="2"/>
              </a:cxn>
              <a:cxn ang="0">
                <a:pos x="42" y="2"/>
              </a:cxn>
              <a:cxn ang="0">
                <a:pos x="40" y="50"/>
              </a:cxn>
              <a:cxn ang="0">
                <a:pos x="28" y="64"/>
              </a:cxn>
              <a:cxn ang="0">
                <a:pos x="28" y="67"/>
              </a:cxn>
              <a:cxn ang="0">
                <a:pos x="28" y="67"/>
              </a:cxn>
              <a:cxn ang="0">
                <a:pos x="72" y="101"/>
              </a:cxn>
              <a:cxn ang="0">
                <a:pos x="70" y="111"/>
              </a:cxn>
              <a:cxn ang="0">
                <a:pos x="70" y="111"/>
              </a:cxn>
              <a:cxn ang="0">
                <a:pos x="35" y="131"/>
              </a:cxn>
              <a:cxn ang="0">
                <a:pos x="35" y="131"/>
              </a:cxn>
              <a:cxn ang="0">
                <a:pos x="26" y="106"/>
              </a:cxn>
              <a:cxn ang="0">
                <a:pos x="5" y="85"/>
              </a:cxn>
              <a:cxn ang="0">
                <a:pos x="0" y="60"/>
              </a:cxn>
              <a:cxn ang="0">
                <a:pos x="19" y="41"/>
              </a:cxn>
              <a:cxn ang="0">
                <a:pos x="19" y="7"/>
              </a:cxn>
              <a:cxn ang="0">
                <a:pos x="19" y="7"/>
              </a:cxn>
              <a:cxn ang="0">
                <a:pos x="19" y="4"/>
              </a:cxn>
              <a:cxn ang="0">
                <a:pos x="21" y="2"/>
              </a:cxn>
              <a:cxn ang="0">
                <a:pos x="28" y="0"/>
              </a:cxn>
              <a:cxn ang="0">
                <a:pos x="35" y="2"/>
              </a:cxn>
              <a:cxn ang="0">
                <a:pos x="42" y="2"/>
              </a:cxn>
              <a:cxn ang="0">
                <a:pos x="42" y="2"/>
              </a:cxn>
            </a:cxnLst>
            <a:rect l="0" t="0" r="r" b="b"/>
            <a:pathLst>
              <a:path w="72" h="131">
                <a:moveTo>
                  <a:pt x="42" y="2"/>
                </a:moveTo>
                <a:lnTo>
                  <a:pt x="42" y="2"/>
                </a:lnTo>
                <a:lnTo>
                  <a:pt x="40" y="50"/>
                </a:lnTo>
                <a:lnTo>
                  <a:pt x="28" y="64"/>
                </a:lnTo>
                <a:lnTo>
                  <a:pt x="28" y="67"/>
                </a:lnTo>
                <a:lnTo>
                  <a:pt x="28" y="67"/>
                </a:lnTo>
                <a:lnTo>
                  <a:pt x="72" y="101"/>
                </a:lnTo>
                <a:lnTo>
                  <a:pt x="70" y="111"/>
                </a:lnTo>
                <a:lnTo>
                  <a:pt x="70" y="111"/>
                </a:lnTo>
                <a:lnTo>
                  <a:pt x="35" y="131"/>
                </a:lnTo>
                <a:lnTo>
                  <a:pt x="35" y="131"/>
                </a:lnTo>
                <a:lnTo>
                  <a:pt x="26" y="106"/>
                </a:lnTo>
                <a:lnTo>
                  <a:pt x="5" y="85"/>
                </a:lnTo>
                <a:lnTo>
                  <a:pt x="0" y="60"/>
                </a:lnTo>
                <a:lnTo>
                  <a:pt x="19" y="41"/>
                </a:lnTo>
                <a:lnTo>
                  <a:pt x="19" y="7"/>
                </a:lnTo>
                <a:lnTo>
                  <a:pt x="19" y="7"/>
                </a:lnTo>
                <a:lnTo>
                  <a:pt x="19" y="4"/>
                </a:lnTo>
                <a:lnTo>
                  <a:pt x="21" y="2"/>
                </a:lnTo>
                <a:lnTo>
                  <a:pt x="28" y="0"/>
                </a:lnTo>
                <a:lnTo>
                  <a:pt x="35" y="2"/>
                </a:lnTo>
                <a:lnTo>
                  <a:pt x="42" y="2"/>
                </a:lnTo>
                <a:lnTo>
                  <a:pt x="42"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44" name="Freeform 1160"/>
          <p:cNvSpPr>
            <a:spLocks/>
          </p:cNvSpPr>
          <p:nvPr userDrawn="1"/>
        </p:nvSpPr>
        <p:spPr bwMode="auto">
          <a:xfrm>
            <a:off x="5540375" y="2827338"/>
            <a:ext cx="296863" cy="296862"/>
          </a:xfrm>
          <a:custGeom>
            <a:avLst/>
            <a:gdLst/>
            <a:ahLst/>
            <a:cxnLst>
              <a:cxn ang="0">
                <a:pos x="115" y="30"/>
              </a:cxn>
              <a:cxn ang="0">
                <a:pos x="127" y="35"/>
              </a:cxn>
              <a:cxn ang="0">
                <a:pos x="127" y="35"/>
              </a:cxn>
              <a:cxn ang="0">
                <a:pos x="132" y="37"/>
              </a:cxn>
              <a:cxn ang="0">
                <a:pos x="132" y="42"/>
              </a:cxn>
              <a:cxn ang="0">
                <a:pos x="132" y="48"/>
              </a:cxn>
              <a:cxn ang="0">
                <a:pos x="127" y="55"/>
              </a:cxn>
              <a:cxn ang="0">
                <a:pos x="127" y="62"/>
              </a:cxn>
              <a:cxn ang="0">
                <a:pos x="139" y="74"/>
              </a:cxn>
              <a:cxn ang="0">
                <a:pos x="187" y="155"/>
              </a:cxn>
              <a:cxn ang="0">
                <a:pos x="187" y="155"/>
              </a:cxn>
              <a:cxn ang="0">
                <a:pos x="166" y="164"/>
              </a:cxn>
              <a:cxn ang="0">
                <a:pos x="164" y="167"/>
              </a:cxn>
              <a:cxn ang="0">
                <a:pos x="173" y="187"/>
              </a:cxn>
              <a:cxn ang="0">
                <a:pos x="127" y="185"/>
              </a:cxn>
              <a:cxn ang="0">
                <a:pos x="104" y="169"/>
              </a:cxn>
              <a:cxn ang="0">
                <a:pos x="104" y="169"/>
              </a:cxn>
              <a:cxn ang="0">
                <a:pos x="95" y="157"/>
              </a:cxn>
              <a:cxn ang="0">
                <a:pos x="88" y="146"/>
              </a:cxn>
              <a:cxn ang="0">
                <a:pos x="4" y="116"/>
              </a:cxn>
              <a:cxn ang="0">
                <a:pos x="0" y="99"/>
              </a:cxn>
              <a:cxn ang="0">
                <a:pos x="0" y="99"/>
              </a:cxn>
              <a:cxn ang="0">
                <a:pos x="2" y="95"/>
              </a:cxn>
              <a:cxn ang="0">
                <a:pos x="4" y="90"/>
              </a:cxn>
              <a:cxn ang="0">
                <a:pos x="23" y="81"/>
              </a:cxn>
              <a:cxn ang="0">
                <a:pos x="23" y="81"/>
              </a:cxn>
              <a:cxn ang="0">
                <a:pos x="32" y="46"/>
              </a:cxn>
              <a:cxn ang="0">
                <a:pos x="41" y="11"/>
              </a:cxn>
              <a:cxn ang="0">
                <a:pos x="41" y="11"/>
              </a:cxn>
              <a:cxn ang="0">
                <a:pos x="88" y="0"/>
              </a:cxn>
              <a:cxn ang="0">
                <a:pos x="115" y="30"/>
              </a:cxn>
            </a:cxnLst>
            <a:rect l="0" t="0" r="r" b="b"/>
            <a:pathLst>
              <a:path w="187" h="187">
                <a:moveTo>
                  <a:pt x="115" y="30"/>
                </a:moveTo>
                <a:lnTo>
                  <a:pt x="127" y="35"/>
                </a:lnTo>
                <a:lnTo>
                  <a:pt x="127" y="35"/>
                </a:lnTo>
                <a:lnTo>
                  <a:pt x="132" y="37"/>
                </a:lnTo>
                <a:lnTo>
                  <a:pt x="132" y="42"/>
                </a:lnTo>
                <a:lnTo>
                  <a:pt x="132" y="48"/>
                </a:lnTo>
                <a:lnTo>
                  <a:pt x="127" y="55"/>
                </a:lnTo>
                <a:lnTo>
                  <a:pt x="127" y="62"/>
                </a:lnTo>
                <a:lnTo>
                  <a:pt x="139" y="74"/>
                </a:lnTo>
                <a:lnTo>
                  <a:pt x="187" y="155"/>
                </a:lnTo>
                <a:lnTo>
                  <a:pt x="187" y="155"/>
                </a:lnTo>
                <a:lnTo>
                  <a:pt x="166" y="164"/>
                </a:lnTo>
                <a:lnTo>
                  <a:pt x="164" y="167"/>
                </a:lnTo>
                <a:lnTo>
                  <a:pt x="173" y="187"/>
                </a:lnTo>
                <a:lnTo>
                  <a:pt x="127" y="185"/>
                </a:lnTo>
                <a:lnTo>
                  <a:pt x="104" y="169"/>
                </a:lnTo>
                <a:lnTo>
                  <a:pt x="104" y="169"/>
                </a:lnTo>
                <a:lnTo>
                  <a:pt x="95" y="157"/>
                </a:lnTo>
                <a:lnTo>
                  <a:pt x="88" y="146"/>
                </a:lnTo>
                <a:lnTo>
                  <a:pt x="4" y="116"/>
                </a:lnTo>
                <a:lnTo>
                  <a:pt x="0" y="99"/>
                </a:lnTo>
                <a:lnTo>
                  <a:pt x="0" y="99"/>
                </a:lnTo>
                <a:lnTo>
                  <a:pt x="2" y="95"/>
                </a:lnTo>
                <a:lnTo>
                  <a:pt x="4" y="90"/>
                </a:lnTo>
                <a:lnTo>
                  <a:pt x="23" y="81"/>
                </a:lnTo>
                <a:lnTo>
                  <a:pt x="23" y="81"/>
                </a:lnTo>
                <a:lnTo>
                  <a:pt x="32" y="46"/>
                </a:lnTo>
                <a:lnTo>
                  <a:pt x="41" y="11"/>
                </a:lnTo>
                <a:lnTo>
                  <a:pt x="41" y="11"/>
                </a:lnTo>
                <a:lnTo>
                  <a:pt x="88" y="0"/>
                </a:lnTo>
                <a:lnTo>
                  <a:pt x="115" y="3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45" name="Freeform 1161"/>
          <p:cNvSpPr>
            <a:spLocks/>
          </p:cNvSpPr>
          <p:nvPr userDrawn="1"/>
        </p:nvSpPr>
        <p:spPr bwMode="auto">
          <a:xfrm>
            <a:off x="5426075" y="2838450"/>
            <a:ext cx="173038" cy="146050"/>
          </a:xfrm>
          <a:custGeom>
            <a:avLst/>
            <a:gdLst/>
            <a:ahLst/>
            <a:cxnLst>
              <a:cxn ang="0">
                <a:pos x="35" y="11"/>
              </a:cxn>
              <a:cxn ang="0">
                <a:pos x="109" y="4"/>
              </a:cxn>
              <a:cxn ang="0">
                <a:pos x="93" y="72"/>
              </a:cxn>
              <a:cxn ang="0">
                <a:pos x="93" y="72"/>
              </a:cxn>
              <a:cxn ang="0">
                <a:pos x="88" y="74"/>
              </a:cxn>
              <a:cxn ang="0">
                <a:pos x="81" y="76"/>
              </a:cxn>
              <a:cxn ang="0">
                <a:pos x="74" y="81"/>
              </a:cxn>
              <a:cxn ang="0">
                <a:pos x="69" y="85"/>
              </a:cxn>
              <a:cxn ang="0">
                <a:pos x="67" y="90"/>
              </a:cxn>
              <a:cxn ang="0">
                <a:pos x="67" y="90"/>
              </a:cxn>
              <a:cxn ang="0">
                <a:pos x="14" y="92"/>
              </a:cxn>
              <a:cxn ang="0">
                <a:pos x="12" y="81"/>
              </a:cxn>
              <a:cxn ang="0">
                <a:pos x="12" y="81"/>
              </a:cxn>
              <a:cxn ang="0">
                <a:pos x="16" y="72"/>
              </a:cxn>
              <a:cxn ang="0">
                <a:pos x="19" y="62"/>
              </a:cxn>
              <a:cxn ang="0">
                <a:pos x="19" y="62"/>
              </a:cxn>
              <a:cxn ang="0">
                <a:pos x="14" y="51"/>
              </a:cxn>
              <a:cxn ang="0">
                <a:pos x="12" y="39"/>
              </a:cxn>
              <a:cxn ang="0">
                <a:pos x="9" y="14"/>
              </a:cxn>
              <a:cxn ang="0">
                <a:pos x="9" y="14"/>
              </a:cxn>
              <a:cxn ang="0">
                <a:pos x="0" y="11"/>
              </a:cxn>
              <a:cxn ang="0">
                <a:pos x="5" y="0"/>
              </a:cxn>
              <a:cxn ang="0">
                <a:pos x="21" y="2"/>
              </a:cxn>
              <a:cxn ang="0">
                <a:pos x="35" y="11"/>
              </a:cxn>
            </a:cxnLst>
            <a:rect l="0" t="0" r="r" b="b"/>
            <a:pathLst>
              <a:path w="109" h="92">
                <a:moveTo>
                  <a:pt x="35" y="11"/>
                </a:moveTo>
                <a:lnTo>
                  <a:pt x="109" y="4"/>
                </a:lnTo>
                <a:lnTo>
                  <a:pt x="93" y="72"/>
                </a:lnTo>
                <a:lnTo>
                  <a:pt x="93" y="72"/>
                </a:lnTo>
                <a:lnTo>
                  <a:pt x="88" y="74"/>
                </a:lnTo>
                <a:lnTo>
                  <a:pt x="81" y="76"/>
                </a:lnTo>
                <a:lnTo>
                  <a:pt x="74" y="81"/>
                </a:lnTo>
                <a:lnTo>
                  <a:pt x="69" y="85"/>
                </a:lnTo>
                <a:lnTo>
                  <a:pt x="67" y="90"/>
                </a:lnTo>
                <a:lnTo>
                  <a:pt x="67" y="90"/>
                </a:lnTo>
                <a:lnTo>
                  <a:pt x="14" y="92"/>
                </a:lnTo>
                <a:lnTo>
                  <a:pt x="12" y="81"/>
                </a:lnTo>
                <a:lnTo>
                  <a:pt x="12" y="81"/>
                </a:lnTo>
                <a:lnTo>
                  <a:pt x="16" y="72"/>
                </a:lnTo>
                <a:lnTo>
                  <a:pt x="19" y="62"/>
                </a:lnTo>
                <a:lnTo>
                  <a:pt x="19" y="62"/>
                </a:lnTo>
                <a:lnTo>
                  <a:pt x="14" y="51"/>
                </a:lnTo>
                <a:lnTo>
                  <a:pt x="12" y="39"/>
                </a:lnTo>
                <a:lnTo>
                  <a:pt x="9" y="14"/>
                </a:lnTo>
                <a:lnTo>
                  <a:pt x="9" y="14"/>
                </a:lnTo>
                <a:lnTo>
                  <a:pt x="0" y="11"/>
                </a:lnTo>
                <a:lnTo>
                  <a:pt x="5" y="0"/>
                </a:lnTo>
                <a:lnTo>
                  <a:pt x="21" y="2"/>
                </a:lnTo>
                <a:lnTo>
                  <a:pt x="35" y="11"/>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46" name="Freeform 1162"/>
          <p:cNvSpPr>
            <a:spLocks/>
          </p:cNvSpPr>
          <p:nvPr userDrawn="1"/>
        </p:nvSpPr>
        <p:spPr bwMode="auto">
          <a:xfrm>
            <a:off x="5180013" y="2855913"/>
            <a:ext cx="11112" cy="11112"/>
          </a:xfrm>
          <a:custGeom>
            <a:avLst/>
            <a:gdLst/>
            <a:ahLst/>
            <a:cxnLst>
              <a:cxn ang="0">
                <a:pos x="7" y="3"/>
              </a:cxn>
              <a:cxn ang="0">
                <a:pos x="7" y="3"/>
              </a:cxn>
              <a:cxn ang="0">
                <a:pos x="7" y="5"/>
              </a:cxn>
              <a:cxn ang="0">
                <a:pos x="5" y="7"/>
              </a:cxn>
              <a:cxn ang="0">
                <a:pos x="5" y="7"/>
              </a:cxn>
              <a:cxn ang="0">
                <a:pos x="2" y="7"/>
              </a:cxn>
              <a:cxn ang="0">
                <a:pos x="0" y="5"/>
              </a:cxn>
              <a:cxn ang="0">
                <a:pos x="0" y="5"/>
              </a:cxn>
              <a:cxn ang="0">
                <a:pos x="0" y="3"/>
              </a:cxn>
              <a:cxn ang="0">
                <a:pos x="2" y="0"/>
              </a:cxn>
              <a:cxn ang="0">
                <a:pos x="2" y="0"/>
              </a:cxn>
              <a:cxn ang="0">
                <a:pos x="5" y="3"/>
              </a:cxn>
              <a:cxn ang="0">
                <a:pos x="7" y="3"/>
              </a:cxn>
              <a:cxn ang="0">
                <a:pos x="7" y="3"/>
              </a:cxn>
            </a:cxnLst>
            <a:rect l="0" t="0" r="r" b="b"/>
            <a:pathLst>
              <a:path w="7" h="7">
                <a:moveTo>
                  <a:pt x="7" y="3"/>
                </a:moveTo>
                <a:lnTo>
                  <a:pt x="7" y="3"/>
                </a:lnTo>
                <a:lnTo>
                  <a:pt x="7" y="5"/>
                </a:lnTo>
                <a:lnTo>
                  <a:pt x="5" y="7"/>
                </a:lnTo>
                <a:lnTo>
                  <a:pt x="5" y="7"/>
                </a:lnTo>
                <a:lnTo>
                  <a:pt x="2" y="7"/>
                </a:lnTo>
                <a:lnTo>
                  <a:pt x="0" y="5"/>
                </a:lnTo>
                <a:lnTo>
                  <a:pt x="0" y="5"/>
                </a:lnTo>
                <a:lnTo>
                  <a:pt x="0" y="3"/>
                </a:lnTo>
                <a:lnTo>
                  <a:pt x="2" y="0"/>
                </a:lnTo>
                <a:lnTo>
                  <a:pt x="2" y="0"/>
                </a:lnTo>
                <a:lnTo>
                  <a:pt x="5" y="3"/>
                </a:lnTo>
                <a:lnTo>
                  <a:pt x="7" y="3"/>
                </a:lnTo>
                <a:lnTo>
                  <a:pt x="7" y="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47" name="Freeform 1163"/>
          <p:cNvSpPr>
            <a:spLocks/>
          </p:cNvSpPr>
          <p:nvPr userDrawn="1"/>
        </p:nvSpPr>
        <p:spPr bwMode="auto">
          <a:xfrm>
            <a:off x="6480175" y="2855913"/>
            <a:ext cx="863600" cy="1017587"/>
          </a:xfrm>
          <a:custGeom>
            <a:avLst/>
            <a:gdLst/>
            <a:ahLst/>
            <a:cxnLst>
              <a:cxn ang="0">
                <a:pos x="174" y="12"/>
              </a:cxn>
              <a:cxn ang="0">
                <a:pos x="167" y="37"/>
              </a:cxn>
              <a:cxn ang="0">
                <a:pos x="160" y="44"/>
              </a:cxn>
              <a:cxn ang="0">
                <a:pos x="155" y="86"/>
              </a:cxn>
              <a:cxn ang="0">
                <a:pos x="165" y="95"/>
              </a:cxn>
              <a:cxn ang="0">
                <a:pos x="208" y="128"/>
              </a:cxn>
              <a:cxn ang="0">
                <a:pos x="206" y="153"/>
              </a:cxn>
              <a:cxn ang="0">
                <a:pos x="222" y="174"/>
              </a:cxn>
              <a:cxn ang="0">
                <a:pos x="366" y="213"/>
              </a:cxn>
              <a:cxn ang="0">
                <a:pos x="375" y="176"/>
              </a:cxn>
              <a:cxn ang="0">
                <a:pos x="387" y="186"/>
              </a:cxn>
              <a:cxn ang="0">
                <a:pos x="394" y="199"/>
              </a:cxn>
              <a:cxn ang="0">
                <a:pos x="433" y="188"/>
              </a:cxn>
              <a:cxn ang="0">
                <a:pos x="477" y="149"/>
              </a:cxn>
              <a:cxn ang="0">
                <a:pos x="544" y="176"/>
              </a:cxn>
              <a:cxn ang="0">
                <a:pos x="505" y="255"/>
              </a:cxn>
              <a:cxn ang="0">
                <a:pos x="489" y="267"/>
              </a:cxn>
              <a:cxn ang="0">
                <a:pos x="461" y="236"/>
              </a:cxn>
              <a:cxn ang="0">
                <a:pos x="419" y="232"/>
              </a:cxn>
              <a:cxn ang="0">
                <a:pos x="394" y="213"/>
              </a:cxn>
              <a:cxn ang="0">
                <a:pos x="380" y="218"/>
              </a:cxn>
              <a:cxn ang="0">
                <a:pos x="394" y="260"/>
              </a:cxn>
              <a:cxn ang="0">
                <a:pos x="414" y="294"/>
              </a:cxn>
              <a:cxn ang="0">
                <a:pos x="394" y="311"/>
              </a:cxn>
              <a:cxn ang="0">
                <a:pos x="387" y="297"/>
              </a:cxn>
              <a:cxn ang="0">
                <a:pos x="380" y="301"/>
              </a:cxn>
              <a:cxn ang="0">
                <a:pos x="361" y="345"/>
              </a:cxn>
              <a:cxn ang="0">
                <a:pos x="250" y="482"/>
              </a:cxn>
              <a:cxn ang="0">
                <a:pos x="250" y="556"/>
              </a:cxn>
              <a:cxn ang="0">
                <a:pos x="232" y="611"/>
              </a:cxn>
              <a:cxn ang="0">
                <a:pos x="236" y="621"/>
              </a:cxn>
              <a:cxn ang="0">
                <a:pos x="199" y="639"/>
              </a:cxn>
              <a:cxn ang="0">
                <a:pos x="190" y="600"/>
              </a:cxn>
              <a:cxn ang="0">
                <a:pos x="132" y="482"/>
              </a:cxn>
              <a:cxn ang="0">
                <a:pos x="84" y="329"/>
              </a:cxn>
              <a:cxn ang="0">
                <a:pos x="86" y="313"/>
              </a:cxn>
              <a:cxn ang="0">
                <a:pos x="81" y="299"/>
              </a:cxn>
              <a:cxn ang="0">
                <a:pos x="65" y="345"/>
              </a:cxn>
              <a:cxn ang="0">
                <a:pos x="28" y="341"/>
              </a:cxn>
              <a:cxn ang="0">
                <a:pos x="14" y="315"/>
              </a:cxn>
              <a:cxn ang="0">
                <a:pos x="23" y="311"/>
              </a:cxn>
              <a:cxn ang="0">
                <a:pos x="26" y="304"/>
              </a:cxn>
              <a:cxn ang="0">
                <a:pos x="7" y="297"/>
              </a:cxn>
              <a:cxn ang="0">
                <a:pos x="0" y="283"/>
              </a:cxn>
              <a:cxn ang="0">
                <a:pos x="56" y="262"/>
              </a:cxn>
              <a:cxn ang="0">
                <a:pos x="21" y="225"/>
              </a:cxn>
              <a:cxn ang="0">
                <a:pos x="42" y="188"/>
              </a:cxn>
              <a:cxn ang="0">
                <a:pos x="97" y="109"/>
              </a:cxn>
              <a:cxn ang="0">
                <a:pos x="95" y="74"/>
              </a:cxn>
              <a:cxn ang="0">
                <a:pos x="84" y="72"/>
              </a:cxn>
              <a:cxn ang="0">
                <a:pos x="72" y="14"/>
              </a:cxn>
              <a:cxn ang="0">
                <a:pos x="174" y="5"/>
              </a:cxn>
            </a:cxnLst>
            <a:rect l="0" t="0" r="r" b="b"/>
            <a:pathLst>
              <a:path w="544" h="641">
                <a:moveTo>
                  <a:pt x="174" y="5"/>
                </a:moveTo>
                <a:lnTo>
                  <a:pt x="174" y="5"/>
                </a:lnTo>
                <a:lnTo>
                  <a:pt x="174" y="12"/>
                </a:lnTo>
                <a:lnTo>
                  <a:pt x="171" y="21"/>
                </a:lnTo>
                <a:lnTo>
                  <a:pt x="167" y="37"/>
                </a:lnTo>
                <a:lnTo>
                  <a:pt x="167" y="37"/>
                </a:lnTo>
                <a:lnTo>
                  <a:pt x="160" y="37"/>
                </a:lnTo>
                <a:lnTo>
                  <a:pt x="158" y="40"/>
                </a:lnTo>
                <a:lnTo>
                  <a:pt x="160" y="44"/>
                </a:lnTo>
                <a:lnTo>
                  <a:pt x="165" y="65"/>
                </a:lnTo>
                <a:lnTo>
                  <a:pt x="155" y="86"/>
                </a:lnTo>
                <a:lnTo>
                  <a:pt x="155" y="86"/>
                </a:lnTo>
                <a:lnTo>
                  <a:pt x="158" y="91"/>
                </a:lnTo>
                <a:lnTo>
                  <a:pt x="165" y="95"/>
                </a:lnTo>
                <a:lnTo>
                  <a:pt x="165" y="95"/>
                </a:lnTo>
                <a:lnTo>
                  <a:pt x="211" y="123"/>
                </a:lnTo>
                <a:lnTo>
                  <a:pt x="211" y="123"/>
                </a:lnTo>
                <a:lnTo>
                  <a:pt x="208" y="128"/>
                </a:lnTo>
                <a:lnTo>
                  <a:pt x="204" y="132"/>
                </a:lnTo>
                <a:lnTo>
                  <a:pt x="204" y="142"/>
                </a:lnTo>
                <a:lnTo>
                  <a:pt x="206" y="153"/>
                </a:lnTo>
                <a:lnTo>
                  <a:pt x="208" y="165"/>
                </a:lnTo>
                <a:lnTo>
                  <a:pt x="208" y="165"/>
                </a:lnTo>
                <a:lnTo>
                  <a:pt x="222" y="174"/>
                </a:lnTo>
                <a:lnTo>
                  <a:pt x="292" y="199"/>
                </a:lnTo>
                <a:lnTo>
                  <a:pt x="292" y="199"/>
                </a:lnTo>
                <a:lnTo>
                  <a:pt x="366" y="213"/>
                </a:lnTo>
                <a:lnTo>
                  <a:pt x="366" y="213"/>
                </a:lnTo>
                <a:lnTo>
                  <a:pt x="375" y="176"/>
                </a:lnTo>
                <a:lnTo>
                  <a:pt x="375" y="176"/>
                </a:lnTo>
                <a:lnTo>
                  <a:pt x="382" y="181"/>
                </a:lnTo>
                <a:lnTo>
                  <a:pt x="387" y="183"/>
                </a:lnTo>
                <a:lnTo>
                  <a:pt x="387" y="186"/>
                </a:lnTo>
                <a:lnTo>
                  <a:pt x="387" y="186"/>
                </a:lnTo>
                <a:lnTo>
                  <a:pt x="391" y="192"/>
                </a:lnTo>
                <a:lnTo>
                  <a:pt x="394" y="199"/>
                </a:lnTo>
                <a:lnTo>
                  <a:pt x="424" y="202"/>
                </a:lnTo>
                <a:lnTo>
                  <a:pt x="424" y="202"/>
                </a:lnTo>
                <a:lnTo>
                  <a:pt x="433" y="188"/>
                </a:lnTo>
                <a:lnTo>
                  <a:pt x="433" y="188"/>
                </a:lnTo>
                <a:lnTo>
                  <a:pt x="454" y="169"/>
                </a:lnTo>
                <a:lnTo>
                  <a:pt x="477" y="149"/>
                </a:lnTo>
                <a:lnTo>
                  <a:pt x="477" y="149"/>
                </a:lnTo>
                <a:lnTo>
                  <a:pt x="526" y="146"/>
                </a:lnTo>
                <a:lnTo>
                  <a:pt x="544" y="176"/>
                </a:lnTo>
                <a:lnTo>
                  <a:pt x="516" y="195"/>
                </a:lnTo>
                <a:lnTo>
                  <a:pt x="500" y="218"/>
                </a:lnTo>
                <a:lnTo>
                  <a:pt x="505" y="255"/>
                </a:lnTo>
                <a:lnTo>
                  <a:pt x="505" y="255"/>
                </a:lnTo>
                <a:lnTo>
                  <a:pt x="489" y="267"/>
                </a:lnTo>
                <a:lnTo>
                  <a:pt x="489" y="267"/>
                </a:lnTo>
                <a:lnTo>
                  <a:pt x="489" y="280"/>
                </a:lnTo>
                <a:lnTo>
                  <a:pt x="470" y="262"/>
                </a:lnTo>
                <a:lnTo>
                  <a:pt x="461" y="236"/>
                </a:lnTo>
                <a:lnTo>
                  <a:pt x="433" y="230"/>
                </a:lnTo>
                <a:lnTo>
                  <a:pt x="419" y="232"/>
                </a:lnTo>
                <a:lnTo>
                  <a:pt x="419" y="232"/>
                </a:lnTo>
                <a:lnTo>
                  <a:pt x="408" y="220"/>
                </a:lnTo>
                <a:lnTo>
                  <a:pt x="401" y="216"/>
                </a:lnTo>
                <a:lnTo>
                  <a:pt x="394" y="213"/>
                </a:lnTo>
                <a:lnTo>
                  <a:pt x="394" y="213"/>
                </a:lnTo>
                <a:lnTo>
                  <a:pt x="387" y="216"/>
                </a:lnTo>
                <a:lnTo>
                  <a:pt x="380" y="218"/>
                </a:lnTo>
                <a:lnTo>
                  <a:pt x="380" y="218"/>
                </a:lnTo>
                <a:lnTo>
                  <a:pt x="389" y="246"/>
                </a:lnTo>
                <a:lnTo>
                  <a:pt x="394" y="260"/>
                </a:lnTo>
                <a:lnTo>
                  <a:pt x="398" y="276"/>
                </a:lnTo>
                <a:lnTo>
                  <a:pt x="414" y="294"/>
                </a:lnTo>
                <a:lnTo>
                  <a:pt x="414" y="294"/>
                </a:lnTo>
                <a:lnTo>
                  <a:pt x="405" y="308"/>
                </a:lnTo>
                <a:lnTo>
                  <a:pt x="394" y="311"/>
                </a:lnTo>
                <a:lnTo>
                  <a:pt x="394" y="311"/>
                </a:lnTo>
                <a:lnTo>
                  <a:pt x="391" y="306"/>
                </a:lnTo>
                <a:lnTo>
                  <a:pt x="389" y="301"/>
                </a:lnTo>
                <a:lnTo>
                  <a:pt x="387" y="297"/>
                </a:lnTo>
                <a:lnTo>
                  <a:pt x="382" y="297"/>
                </a:lnTo>
                <a:lnTo>
                  <a:pt x="382" y="297"/>
                </a:lnTo>
                <a:lnTo>
                  <a:pt x="380" y="301"/>
                </a:lnTo>
                <a:lnTo>
                  <a:pt x="380" y="308"/>
                </a:lnTo>
                <a:lnTo>
                  <a:pt x="361" y="327"/>
                </a:lnTo>
                <a:lnTo>
                  <a:pt x="361" y="345"/>
                </a:lnTo>
                <a:lnTo>
                  <a:pt x="329" y="375"/>
                </a:lnTo>
                <a:lnTo>
                  <a:pt x="310" y="412"/>
                </a:lnTo>
                <a:lnTo>
                  <a:pt x="250" y="482"/>
                </a:lnTo>
                <a:lnTo>
                  <a:pt x="262" y="523"/>
                </a:lnTo>
                <a:lnTo>
                  <a:pt x="262" y="523"/>
                </a:lnTo>
                <a:lnTo>
                  <a:pt x="250" y="556"/>
                </a:lnTo>
                <a:lnTo>
                  <a:pt x="246" y="572"/>
                </a:lnTo>
                <a:lnTo>
                  <a:pt x="246" y="588"/>
                </a:lnTo>
                <a:lnTo>
                  <a:pt x="232" y="611"/>
                </a:lnTo>
                <a:lnTo>
                  <a:pt x="232" y="611"/>
                </a:lnTo>
                <a:lnTo>
                  <a:pt x="236" y="621"/>
                </a:lnTo>
                <a:lnTo>
                  <a:pt x="236" y="621"/>
                </a:lnTo>
                <a:lnTo>
                  <a:pt x="218" y="641"/>
                </a:lnTo>
                <a:lnTo>
                  <a:pt x="199" y="639"/>
                </a:lnTo>
                <a:lnTo>
                  <a:pt x="199" y="639"/>
                </a:lnTo>
                <a:lnTo>
                  <a:pt x="185" y="604"/>
                </a:lnTo>
                <a:lnTo>
                  <a:pt x="185" y="604"/>
                </a:lnTo>
                <a:lnTo>
                  <a:pt x="190" y="600"/>
                </a:lnTo>
                <a:lnTo>
                  <a:pt x="190" y="595"/>
                </a:lnTo>
                <a:lnTo>
                  <a:pt x="144" y="516"/>
                </a:lnTo>
                <a:lnTo>
                  <a:pt x="132" y="482"/>
                </a:lnTo>
                <a:lnTo>
                  <a:pt x="100" y="424"/>
                </a:lnTo>
                <a:lnTo>
                  <a:pt x="95" y="364"/>
                </a:lnTo>
                <a:lnTo>
                  <a:pt x="84" y="329"/>
                </a:lnTo>
                <a:lnTo>
                  <a:pt x="84" y="329"/>
                </a:lnTo>
                <a:lnTo>
                  <a:pt x="84" y="320"/>
                </a:lnTo>
                <a:lnTo>
                  <a:pt x="86" y="313"/>
                </a:lnTo>
                <a:lnTo>
                  <a:pt x="86" y="306"/>
                </a:lnTo>
                <a:lnTo>
                  <a:pt x="84" y="301"/>
                </a:lnTo>
                <a:lnTo>
                  <a:pt x="81" y="299"/>
                </a:lnTo>
                <a:lnTo>
                  <a:pt x="79" y="299"/>
                </a:lnTo>
                <a:lnTo>
                  <a:pt x="67" y="311"/>
                </a:lnTo>
                <a:lnTo>
                  <a:pt x="65" y="345"/>
                </a:lnTo>
                <a:lnTo>
                  <a:pt x="65" y="345"/>
                </a:lnTo>
                <a:lnTo>
                  <a:pt x="49" y="348"/>
                </a:lnTo>
                <a:lnTo>
                  <a:pt x="28" y="341"/>
                </a:lnTo>
                <a:lnTo>
                  <a:pt x="14" y="322"/>
                </a:lnTo>
                <a:lnTo>
                  <a:pt x="14" y="315"/>
                </a:lnTo>
                <a:lnTo>
                  <a:pt x="14" y="315"/>
                </a:lnTo>
                <a:lnTo>
                  <a:pt x="21" y="315"/>
                </a:lnTo>
                <a:lnTo>
                  <a:pt x="23" y="313"/>
                </a:lnTo>
                <a:lnTo>
                  <a:pt x="23" y="311"/>
                </a:lnTo>
                <a:lnTo>
                  <a:pt x="23" y="311"/>
                </a:lnTo>
                <a:lnTo>
                  <a:pt x="26" y="308"/>
                </a:lnTo>
                <a:lnTo>
                  <a:pt x="26" y="304"/>
                </a:lnTo>
                <a:lnTo>
                  <a:pt x="26" y="304"/>
                </a:lnTo>
                <a:lnTo>
                  <a:pt x="14" y="299"/>
                </a:lnTo>
                <a:lnTo>
                  <a:pt x="7" y="297"/>
                </a:lnTo>
                <a:lnTo>
                  <a:pt x="0" y="294"/>
                </a:lnTo>
                <a:lnTo>
                  <a:pt x="0" y="294"/>
                </a:lnTo>
                <a:lnTo>
                  <a:pt x="0" y="283"/>
                </a:lnTo>
                <a:lnTo>
                  <a:pt x="53" y="269"/>
                </a:lnTo>
                <a:lnTo>
                  <a:pt x="53" y="269"/>
                </a:lnTo>
                <a:lnTo>
                  <a:pt x="56" y="262"/>
                </a:lnTo>
                <a:lnTo>
                  <a:pt x="60" y="255"/>
                </a:lnTo>
                <a:lnTo>
                  <a:pt x="60" y="255"/>
                </a:lnTo>
                <a:lnTo>
                  <a:pt x="21" y="225"/>
                </a:lnTo>
                <a:lnTo>
                  <a:pt x="26" y="190"/>
                </a:lnTo>
                <a:lnTo>
                  <a:pt x="42" y="188"/>
                </a:lnTo>
                <a:lnTo>
                  <a:pt x="42" y="188"/>
                </a:lnTo>
                <a:lnTo>
                  <a:pt x="51" y="172"/>
                </a:lnTo>
                <a:lnTo>
                  <a:pt x="58" y="153"/>
                </a:lnTo>
                <a:lnTo>
                  <a:pt x="97" y="109"/>
                </a:lnTo>
                <a:lnTo>
                  <a:pt x="97" y="77"/>
                </a:lnTo>
                <a:lnTo>
                  <a:pt x="97" y="77"/>
                </a:lnTo>
                <a:lnTo>
                  <a:pt x="95" y="74"/>
                </a:lnTo>
                <a:lnTo>
                  <a:pt x="90" y="74"/>
                </a:lnTo>
                <a:lnTo>
                  <a:pt x="84" y="72"/>
                </a:lnTo>
                <a:lnTo>
                  <a:pt x="84" y="72"/>
                </a:lnTo>
                <a:lnTo>
                  <a:pt x="63" y="61"/>
                </a:lnTo>
                <a:lnTo>
                  <a:pt x="60" y="26"/>
                </a:lnTo>
                <a:lnTo>
                  <a:pt x="72" y="14"/>
                </a:lnTo>
                <a:lnTo>
                  <a:pt x="111" y="14"/>
                </a:lnTo>
                <a:lnTo>
                  <a:pt x="158" y="0"/>
                </a:lnTo>
                <a:lnTo>
                  <a:pt x="174"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48" name="Freeform 1164"/>
          <p:cNvSpPr>
            <a:spLocks/>
          </p:cNvSpPr>
          <p:nvPr userDrawn="1"/>
        </p:nvSpPr>
        <p:spPr bwMode="auto">
          <a:xfrm>
            <a:off x="8218488" y="2855913"/>
            <a:ext cx="73025" cy="80962"/>
          </a:xfrm>
          <a:custGeom>
            <a:avLst/>
            <a:gdLst/>
            <a:ahLst/>
            <a:cxnLst>
              <a:cxn ang="0">
                <a:pos x="30" y="5"/>
              </a:cxn>
              <a:cxn ang="0">
                <a:pos x="30" y="5"/>
              </a:cxn>
              <a:cxn ang="0">
                <a:pos x="35" y="17"/>
              </a:cxn>
              <a:cxn ang="0">
                <a:pos x="44" y="28"/>
              </a:cxn>
              <a:cxn ang="0">
                <a:pos x="44" y="28"/>
              </a:cxn>
              <a:cxn ang="0">
                <a:pos x="44" y="40"/>
              </a:cxn>
              <a:cxn ang="0">
                <a:pos x="46" y="44"/>
              </a:cxn>
              <a:cxn ang="0">
                <a:pos x="44" y="51"/>
              </a:cxn>
              <a:cxn ang="0">
                <a:pos x="44" y="51"/>
              </a:cxn>
              <a:cxn ang="0">
                <a:pos x="39" y="51"/>
              </a:cxn>
              <a:cxn ang="0">
                <a:pos x="37" y="51"/>
              </a:cxn>
              <a:cxn ang="0">
                <a:pos x="35" y="47"/>
              </a:cxn>
              <a:cxn ang="0">
                <a:pos x="32" y="40"/>
              </a:cxn>
              <a:cxn ang="0">
                <a:pos x="30" y="35"/>
              </a:cxn>
              <a:cxn ang="0">
                <a:pos x="30" y="35"/>
              </a:cxn>
              <a:cxn ang="0">
                <a:pos x="32" y="19"/>
              </a:cxn>
              <a:cxn ang="0">
                <a:pos x="32" y="19"/>
              </a:cxn>
              <a:cxn ang="0">
                <a:pos x="0" y="17"/>
              </a:cxn>
              <a:cxn ang="0">
                <a:pos x="0" y="0"/>
              </a:cxn>
              <a:cxn ang="0">
                <a:pos x="0" y="0"/>
              </a:cxn>
              <a:cxn ang="0">
                <a:pos x="16" y="3"/>
              </a:cxn>
              <a:cxn ang="0">
                <a:pos x="30" y="5"/>
              </a:cxn>
              <a:cxn ang="0">
                <a:pos x="30" y="5"/>
              </a:cxn>
            </a:cxnLst>
            <a:rect l="0" t="0" r="r" b="b"/>
            <a:pathLst>
              <a:path w="46" h="51">
                <a:moveTo>
                  <a:pt x="30" y="5"/>
                </a:moveTo>
                <a:lnTo>
                  <a:pt x="30" y="5"/>
                </a:lnTo>
                <a:lnTo>
                  <a:pt x="35" y="17"/>
                </a:lnTo>
                <a:lnTo>
                  <a:pt x="44" y="28"/>
                </a:lnTo>
                <a:lnTo>
                  <a:pt x="44" y="28"/>
                </a:lnTo>
                <a:lnTo>
                  <a:pt x="44" y="40"/>
                </a:lnTo>
                <a:lnTo>
                  <a:pt x="46" y="44"/>
                </a:lnTo>
                <a:lnTo>
                  <a:pt x="44" y="51"/>
                </a:lnTo>
                <a:lnTo>
                  <a:pt x="44" y="51"/>
                </a:lnTo>
                <a:lnTo>
                  <a:pt x="39" y="51"/>
                </a:lnTo>
                <a:lnTo>
                  <a:pt x="37" y="51"/>
                </a:lnTo>
                <a:lnTo>
                  <a:pt x="35" y="47"/>
                </a:lnTo>
                <a:lnTo>
                  <a:pt x="32" y="40"/>
                </a:lnTo>
                <a:lnTo>
                  <a:pt x="30" y="35"/>
                </a:lnTo>
                <a:lnTo>
                  <a:pt x="30" y="35"/>
                </a:lnTo>
                <a:lnTo>
                  <a:pt x="32" y="19"/>
                </a:lnTo>
                <a:lnTo>
                  <a:pt x="32" y="19"/>
                </a:lnTo>
                <a:lnTo>
                  <a:pt x="0" y="17"/>
                </a:lnTo>
                <a:lnTo>
                  <a:pt x="0" y="0"/>
                </a:lnTo>
                <a:lnTo>
                  <a:pt x="0" y="0"/>
                </a:lnTo>
                <a:lnTo>
                  <a:pt x="16" y="3"/>
                </a:lnTo>
                <a:lnTo>
                  <a:pt x="30" y="5"/>
                </a:lnTo>
                <a:lnTo>
                  <a:pt x="30"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49" name="Freeform 1165"/>
          <p:cNvSpPr>
            <a:spLocks/>
          </p:cNvSpPr>
          <p:nvPr userDrawn="1"/>
        </p:nvSpPr>
        <p:spPr bwMode="auto">
          <a:xfrm>
            <a:off x="5411788" y="2860675"/>
            <a:ext cx="25400" cy="58738"/>
          </a:xfrm>
          <a:custGeom>
            <a:avLst/>
            <a:gdLst/>
            <a:ahLst/>
            <a:cxnLst>
              <a:cxn ang="0">
                <a:pos x="14" y="2"/>
              </a:cxn>
              <a:cxn ang="0">
                <a:pos x="16" y="30"/>
              </a:cxn>
              <a:cxn ang="0">
                <a:pos x="4" y="37"/>
              </a:cxn>
              <a:cxn ang="0">
                <a:pos x="0" y="18"/>
              </a:cxn>
              <a:cxn ang="0">
                <a:pos x="7" y="0"/>
              </a:cxn>
              <a:cxn ang="0">
                <a:pos x="7" y="0"/>
              </a:cxn>
              <a:cxn ang="0">
                <a:pos x="14" y="2"/>
              </a:cxn>
              <a:cxn ang="0">
                <a:pos x="14" y="2"/>
              </a:cxn>
            </a:cxnLst>
            <a:rect l="0" t="0" r="r" b="b"/>
            <a:pathLst>
              <a:path w="16" h="37">
                <a:moveTo>
                  <a:pt x="14" y="2"/>
                </a:moveTo>
                <a:lnTo>
                  <a:pt x="16" y="30"/>
                </a:lnTo>
                <a:lnTo>
                  <a:pt x="4" y="37"/>
                </a:lnTo>
                <a:lnTo>
                  <a:pt x="0" y="18"/>
                </a:lnTo>
                <a:lnTo>
                  <a:pt x="7" y="0"/>
                </a:lnTo>
                <a:lnTo>
                  <a:pt x="7" y="0"/>
                </a:lnTo>
                <a:lnTo>
                  <a:pt x="14" y="2"/>
                </a:lnTo>
                <a:lnTo>
                  <a:pt x="14"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50" name="Freeform 1166"/>
          <p:cNvSpPr>
            <a:spLocks/>
          </p:cNvSpPr>
          <p:nvPr userDrawn="1"/>
        </p:nvSpPr>
        <p:spPr bwMode="auto">
          <a:xfrm>
            <a:off x="3949700" y="2878138"/>
            <a:ext cx="422275" cy="301625"/>
          </a:xfrm>
          <a:custGeom>
            <a:avLst/>
            <a:gdLst/>
            <a:ahLst/>
            <a:cxnLst>
              <a:cxn ang="0">
                <a:pos x="180" y="10"/>
              </a:cxn>
              <a:cxn ang="0">
                <a:pos x="206" y="5"/>
              </a:cxn>
              <a:cxn ang="0">
                <a:pos x="220" y="12"/>
              </a:cxn>
              <a:cxn ang="0">
                <a:pos x="220" y="12"/>
              </a:cxn>
              <a:cxn ang="0">
                <a:pos x="243" y="10"/>
              </a:cxn>
              <a:cxn ang="0">
                <a:pos x="245" y="47"/>
              </a:cxn>
              <a:cxn ang="0">
                <a:pos x="266" y="70"/>
              </a:cxn>
              <a:cxn ang="0">
                <a:pos x="264" y="77"/>
              </a:cxn>
              <a:cxn ang="0">
                <a:pos x="217" y="100"/>
              </a:cxn>
              <a:cxn ang="0">
                <a:pos x="176" y="141"/>
              </a:cxn>
              <a:cxn ang="0">
                <a:pos x="120" y="162"/>
              </a:cxn>
              <a:cxn ang="0">
                <a:pos x="102" y="190"/>
              </a:cxn>
              <a:cxn ang="0">
                <a:pos x="0" y="190"/>
              </a:cxn>
              <a:cxn ang="0">
                <a:pos x="2" y="183"/>
              </a:cxn>
              <a:cxn ang="0">
                <a:pos x="41" y="169"/>
              </a:cxn>
              <a:cxn ang="0">
                <a:pos x="78" y="123"/>
              </a:cxn>
              <a:cxn ang="0">
                <a:pos x="78" y="123"/>
              </a:cxn>
              <a:cxn ang="0">
                <a:pos x="78" y="111"/>
              </a:cxn>
              <a:cxn ang="0">
                <a:pos x="74" y="97"/>
              </a:cxn>
              <a:cxn ang="0">
                <a:pos x="74" y="86"/>
              </a:cxn>
              <a:cxn ang="0">
                <a:pos x="76" y="81"/>
              </a:cxn>
              <a:cxn ang="0">
                <a:pos x="78" y="74"/>
              </a:cxn>
              <a:cxn ang="0">
                <a:pos x="125" y="42"/>
              </a:cxn>
              <a:cxn ang="0">
                <a:pos x="150" y="0"/>
              </a:cxn>
              <a:cxn ang="0">
                <a:pos x="150" y="0"/>
              </a:cxn>
              <a:cxn ang="0">
                <a:pos x="159" y="0"/>
              </a:cxn>
              <a:cxn ang="0">
                <a:pos x="166" y="3"/>
              </a:cxn>
              <a:cxn ang="0">
                <a:pos x="180" y="10"/>
              </a:cxn>
              <a:cxn ang="0">
                <a:pos x="180" y="10"/>
              </a:cxn>
            </a:cxnLst>
            <a:rect l="0" t="0" r="r" b="b"/>
            <a:pathLst>
              <a:path w="266" h="190">
                <a:moveTo>
                  <a:pt x="180" y="10"/>
                </a:moveTo>
                <a:lnTo>
                  <a:pt x="206" y="5"/>
                </a:lnTo>
                <a:lnTo>
                  <a:pt x="220" y="12"/>
                </a:lnTo>
                <a:lnTo>
                  <a:pt x="220" y="12"/>
                </a:lnTo>
                <a:lnTo>
                  <a:pt x="243" y="10"/>
                </a:lnTo>
                <a:lnTo>
                  <a:pt x="245" y="47"/>
                </a:lnTo>
                <a:lnTo>
                  <a:pt x="266" y="70"/>
                </a:lnTo>
                <a:lnTo>
                  <a:pt x="264" y="77"/>
                </a:lnTo>
                <a:lnTo>
                  <a:pt x="217" y="100"/>
                </a:lnTo>
                <a:lnTo>
                  <a:pt x="176" y="141"/>
                </a:lnTo>
                <a:lnTo>
                  <a:pt x="120" y="162"/>
                </a:lnTo>
                <a:lnTo>
                  <a:pt x="102" y="190"/>
                </a:lnTo>
                <a:lnTo>
                  <a:pt x="0" y="190"/>
                </a:lnTo>
                <a:lnTo>
                  <a:pt x="2" y="183"/>
                </a:lnTo>
                <a:lnTo>
                  <a:pt x="41" y="169"/>
                </a:lnTo>
                <a:lnTo>
                  <a:pt x="78" y="123"/>
                </a:lnTo>
                <a:lnTo>
                  <a:pt x="78" y="123"/>
                </a:lnTo>
                <a:lnTo>
                  <a:pt x="78" y="111"/>
                </a:lnTo>
                <a:lnTo>
                  <a:pt x="74" y="97"/>
                </a:lnTo>
                <a:lnTo>
                  <a:pt x="74" y="86"/>
                </a:lnTo>
                <a:lnTo>
                  <a:pt x="76" y="81"/>
                </a:lnTo>
                <a:lnTo>
                  <a:pt x="78" y="74"/>
                </a:lnTo>
                <a:lnTo>
                  <a:pt x="125" y="42"/>
                </a:lnTo>
                <a:lnTo>
                  <a:pt x="150" y="0"/>
                </a:lnTo>
                <a:lnTo>
                  <a:pt x="150" y="0"/>
                </a:lnTo>
                <a:lnTo>
                  <a:pt x="159" y="0"/>
                </a:lnTo>
                <a:lnTo>
                  <a:pt x="166" y="3"/>
                </a:lnTo>
                <a:lnTo>
                  <a:pt x="180" y="10"/>
                </a:lnTo>
                <a:lnTo>
                  <a:pt x="180" y="1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51" name="Freeform 1167"/>
          <p:cNvSpPr>
            <a:spLocks/>
          </p:cNvSpPr>
          <p:nvPr userDrawn="1"/>
        </p:nvSpPr>
        <p:spPr bwMode="auto">
          <a:xfrm>
            <a:off x="5065713" y="2882900"/>
            <a:ext cx="63500" cy="20638"/>
          </a:xfrm>
          <a:custGeom>
            <a:avLst/>
            <a:gdLst/>
            <a:ahLst/>
            <a:cxnLst>
              <a:cxn ang="0">
                <a:pos x="40" y="13"/>
              </a:cxn>
              <a:cxn ang="0">
                <a:pos x="40" y="13"/>
              </a:cxn>
              <a:cxn ang="0">
                <a:pos x="21" y="11"/>
              </a:cxn>
              <a:cxn ang="0">
                <a:pos x="3" y="7"/>
              </a:cxn>
              <a:cxn ang="0">
                <a:pos x="3" y="7"/>
              </a:cxn>
              <a:cxn ang="0">
                <a:pos x="0" y="4"/>
              </a:cxn>
              <a:cxn ang="0">
                <a:pos x="3" y="0"/>
              </a:cxn>
              <a:cxn ang="0">
                <a:pos x="40" y="7"/>
              </a:cxn>
              <a:cxn ang="0">
                <a:pos x="40" y="13"/>
              </a:cxn>
            </a:cxnLst>
            <a:rect l="0" t="0" r="r" b="b"/>
            <a:pathLst>
              <a:path w="40" h="13">
                <a:moveTo>
                  <a:pt x="40" y="13"/>
                </a:moveTo>
                <a:lnTo>
                  <a:pt x="40" y="13"/>
                </a:lnTo>
                <a:lnTo>
                  <a:pt x="21" y="11"/>
                </a:lnTo>
                <a:lnTo>
                  <a:pt x="3" y="7"/>
                </a:lnTo>
                <a:lnTo>
                  <a:pt x="3" y="7"/>
                </a:lnTo>
                <a:lnTo>
                  <a:pt x="0" y="4"/>
                </a:lnTo>
                <a:lnTo>
                  <a:pt x="3" y="0"/>
                </a:lnTo>
                <a:lnTo>
                  <a:pt x="40" y="7"/>
                </a:lnTo>
                <a:lnTo>
                  <a:pt x="40" y="1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52" name="Freeform 1168"/>
          <p:cNvSpPr>
            <a:spLocks/>
          </p:cNvSpPr>
          <p:nvPr userDrawn="1"/>
        </p:nvSpPr>
        <p:spPr bwMode="auto">
          <a:xfrm>
            <a:off x="5165725" y="2882900"/>
            <a:ext cx="11113" cy="11113"/>
          </a:xfrm>
          <a:custGeom>
            <a:avLst/>
            <a:gdLst/>
            <a:ahLst/>
            <a:cxnLst>
              <a:cxn ang="0">
                <a:pos x="7" y="2"/>
              </a:cxn>
              <a:cxn ang="0">
                <a:pos x="7" y="2"/>
              </a:cxn>
              <a:cxn ang="0">
                <a:pos x="4" y="4"/>
              </a:cxn>
              <a:cxn ang="0">
                <a:pos x="2" y="7"/>
              </a:cxn>
              <a:cxn ang="0">
                <a:pos x="2" y="7"/>
              </a:cxn>
              <a:cxn ang="0">
                <a:pos x="2" y="7"/>
              </a:cxn>
              <a:cxn ang="0">
                <a:pos x="0" y="4"/>
              </a:cxn>
              <a:cxn ang="0">
                <a:pos x="0" y="4"/>
              </a:cxn>
              <a:cxn ang="0">
                <a:pos x="0" y="2"/>
              </a:cxn>
              <a:cxn ang="0">
                <a:pos x="2" y="0"/>
              </a:cxn>
              <a:cxn ang="0">
                <a:pos x="2" y="0"/>
              </a:cxn>
              <a:cxn ang="0">
                <a:pos x="4" y="2"/>
              </a:cxn>
              <a:cxn ang="0">
                <a:pos x="7" y="2"/>
              </a:cxn>
              <a:cxn ang="0">
                <a:pos x="7" y="2"/>
              </a:cxn>
            </a:cxnLst>
            <a:rect l="0" t="0" r="r" b="b"/>
            <a:pathLst>
              <a:path w="7" h="7">
                <a:moveTo>
                  <a:pt x="7" y="2"/>
                </a:moveTo>
                <a:lnTo>
                  <a:pt x="7" y="2"/>
                </a:lnTo>
                <a:lnTo>
                  <a:pt x="4" y="4"/>
                </a:lnTo>
                <a:lnTo>
                  <a:pt x="2" y="7"/>
                </a:lnTo>
                <a:lnTo>
                  <a:pt x="2" y="7"/>
                </a:lnTo>
                <a:lnTo>
                  <a:pt x="2" y="7"/>
                </a:lnTo>
                <a:lnTo>
                  <a:pt x="0" y="4"/>
                </a:lnTo>
                <a:lnTo>
                  <a:pt x="0" y="4"/>
                </a:lnTo>
                <a:lnTo>
                  <a:pt x="0" y="2"/>
                </a:lnTo>
                <a:lnTo>
                  <a:pt x="2" y="0"/>
                </a:lnTo>
                <a:lnTo>
                  <a:pt x="2" y="0"/>
                </a:lnTo>
                <a:lnTo>
                  <a:pt x="4" y="2"/>
                </a:lnTo>
                <a:lnTo>
                  <a:pt x="7" y="2"/>
                </a:lnTo>
                <a:lnTo>
                  <a:pt x="7"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53" name="Freeform 1169"/>
          <p:cNvSpPr>
            <a:spLocks/>
          </p:cNvSpPr>
          <p:nvPr userDrawn="1"/>
        </p:nvSpPr>
        <p:spPr bwMode="auto">
          <a:xfrm>
            <a:off x="5330825" y="2882900"/>
            <a:ext cx="39688" cy="25400"/>
          </a:xfrm>
          <a:custGeom>
            <a:avLst/>
            <a:gdLst/>
            <a:ahLst/>
            <a:cxnLst>
              <a:cxn ang="0">
                <a:pos x="21" y="11"/>
              </a:cxn>
              <a:cxn ang="0">
                <a:pos x="0" y="16"/>
              </a:cxn>
              <a:cxn ang="0">
                <a:pos x="0" y="16"/>
              </a:cxn>
              <a:cxn ang="0">
                <a:pos x="0" y="13"/>
              </a:cxn>
              <a:cxn ang="0">
                <a:pos x="0" y="11"/>
              </a:cxn>
              <a:cxn ang="0">
                <a:pos x="0" y="7"/>
              </a:cxn>
              <a:cxn ang="0">
                <a:pos x="0" y="7"/>
              </a:cxn>
              <a:cxn ang="0">
                <a:pos x="25" y="0"/>
              </a:cxn>
              <a:cxn ang="0">
                <a:pos x="25" y="0"/>
              </a:cxn>
              <a:cxn ang="0">
                <a:pos x="23" y="7"/>
              </a:cxn>
              <a:cxn ang="0">
                <a:pos x="21" y="11"/>
              </a:cxn>
              <a:cxn ang="0">
                <a:pos x="21" y="11"/>
              </a:cxn>
            </a:cxnLst>
            <a:rect l="0" t="0" r="r" b="b"/>
            <a:pathLst>
              <a:path w="25" h="16">
                <a:moveTo>
                  <a:pt x="21" y="11"/>
                </a:moveTo>
                <a:lnTo>
                  <a:pt x="0" y="16"/>
                </a:lnTo>
                <a:lnTo>
                  <a:pt x="0" y="16"/>
                </a:lnTo>
                <a:lnTo>
                  <a:pt x="0" y="13"/>
                </a:lnTo>
                <a:lnTo>
                  <a:pt x="0" y="11"/>
                </a:lnTo>
                <a:lnTo>
                  <a:pt x="0" y="7"/>
                </a:lnTo>
                <a:lnTo>
                  <a:pt x="0" y="7"/>
                </a:lnTo>
                <a:lnTo>
                  <a:pt x="25" y="0"/>
                </a:lnTo>
                <a:lnTo>
                  <a:pt x="25" y="0"/>
                </a:lnTo>
                <a:lnTo>
                  <a:pt x="23" y="7"/>
                </a:lnTo>
                <a:lnTo>
                  <a:pt x="21" y="11"/>
                </a:lnTo>
                <a:lnTo>
                  <a:pt x="21" y="11"/>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54" name="Freeform 1170"/>
          <p:cNvSpPr>
            <a:spLocks/>
          </p:cNvSpPr>
          <p:nvPr userDrawn="1"/>
        </p:nvSpPr>
        <p:spPr bwMode="auto">
          <a:xfrm>
            <a:off x="860425" y="2894013"/>
            <a:ext cx="774700" cy="701675"/>
          </a:xfrm>
          <a:custGeom>
            <a:avLst/>
            <a:gdLst/>
            <a:ahLst/>
            <a:cxnLst>
              <a:cxn ang="0">
                <a:pos x="138" y="37"/>
              </a:cxn>
              <a:cxn ang="0">
                <a:pos x="201" y="41"/>
              </a:cxn>
              <a:cxn ang="0">
                <a:pos x="233" y="85"/>
              </a:cxn>
              <a:cxn ang="0">
                <a:pos x="261" y="71"/>
              </a:cxn>
              <a:cxn ang="0">
                <a:pos x="317" y="180"/>
              </a:cxn>
              <a:cxn ang="0">
                <a:pos x="300" y="224"/>
              </a:cxn>
              <a:cxn ang="0">
                <a:pos x="298" y="310"/>
              </a:cxn>
              <a:cxn ang="0">
                <a:pos x="317" y="344"/>
              </a:cxn>
              <a:cxn ang="0">
                <a:pos x="326" y="347"/>
              </a:cxn>
              <a:cxn ang="0">
                <a:pos x="361" y="354"/>
              </a:cxn>
              <a:cxn ang="0">
                <a:pos x="379" y="347"/>
              </a:cxn>
              <a:cxn ang="0">
                <a:pos x="421" y="310"/>
              </a:cxn>
              <a:cxn ang="0">
                <a:pos x="432" y="296"/>
              </a:cxn>
              <a:cxn ang="0">
                <a:pos x="465" y="300"/>
              </a:cxn>
              <a:cxn ang="0">
                <a:pos x="488" y="303"/>
              </a:cxn>
              <a:cxn ang="0">
                <a:pos x="458" y="361"/>
              </a:cxn>
              <a:cxn ang="0">
                <a:pos x="444" y="368"/>
              </a:cxn>
              <a:cxn ang="0">
                <a:pos x="395" y="386"/>
              </a:cxn>
              <a:cxn ang="0">
                <a:pos x="388" y="391"/>
              </a:cxn>
              <a:cxn ang="0">
                <a:pos x="354" y="442"/>
              </a:cxn>
              <a:cxn ang="0">
                <a:pos x="319" y="405"/>
              </a:cxn>
              <a:cxn ang="0">
                <a:pos x="254" y="409"/>
              </a:cxn>
              <a:cxn ang="0">
                <a:pos x="122" y="317"/>
              </a:cxn>
              <a:cxn ang="0">
                <a:pos x="127" y="300"/>
              </a:cxn>
              <a:cxn ang="0">
                <a:pos x="129" y="293"/>
              </a:cxn>
              <a:cxn ang="0">
                <a:pos x="136" y="270"/>
              </a:cxn>
              <a:cxn ang="0">
                <a:pos x="129" y="229"/>
              </a:cxn>
              <a:cxn ang="0">
                <a:pos x="118" y="192"/>
              </a:cxn>
              <a:cxn ang="0">
                <a:pos x="90" y="136"/>
              </a:cxn>
              <a:cxn ang="0">
                <a:pos x="64" y="99"/>
              </a:cxn>
              <a:cxn ang="0">
                <a:pos x="55" y="16"/>
              </a:cxn>
              <a:cxn ang="0">
                <a:pos x="39" y="25"/>
              </a:cxn>
              <a:cxn ang="0">
                <a:pos x="34" y="69"/>
              </a:cxn>
              <a:cxn ang="0">
                <a:pos x="41" y="115"/>
              </a:cxn>
              <a:cxn ang="0">
                <a:pos x="50" y="196"/>
              </a:cxn>
              <a:cxn ang="0">
                <a:pos x="64" y="229"/>
              </a:cxn>
              <a:cxn ang="0">
                <a:pos x="50" y="224"/>
              </a:cxn>
              <a:cxn ang="0">
                <a:pos x="32" y="185"/>
              </a:cxn>
              <a:cxn ang="0">
                <a:pos x="0" y="113"/>
              </a:cxn>
              <a:cxn ang="0">
                <a:pos x="13" y="106"/>
              </a:cxn>
              <a:cxn ang="0">
                <a:pos x="20" y="97"/>
              </a:cxn>
              <a:cxn ang="0">
                <a:pos x="13" y="76"/>
              </a:cxn>
              <a:cxn ang="0">
                <a:pos x="0" y="32"/>
              </a:cxn>
              <a:cxn ang="0">
                <a:pos x="55" y="0"/>
              </a:cxn>
              <a:cxn ang="0">
                <a:pos x="76" y="13"/>
              </a:cxn>
            </a:cxnLst>
            <a:rect l="0" t="0" r="r" b="b"/>
            <a:pathLst>
              <a:path w="488" h="442">
                <a:moveTo>
                  <a:pt x="76" y="13"/>
                </a:moveTo>
                <a:lnTo>
                  <a:pt x="138" y="37"/>
                </a:lnTo>
                <a:lnTo>
                  <a:pt x="138" y="37"/>
                </a:lnTo>
                <a:lnTo>
                  <a:pt x="175" y="27"/>
                </a:lnTo>
                <a:lnTo>
                  <a:pt x="201" y="41"/>
                </a:lnTo>
                <a:lnTo>
                  <a:pt x="201" y="41"/>
                </a:lnTo>
                <a:lnTo>
                  <a:pt x="224" y="83"/>
                </a:lnTo>
                <a:lnTo>
                  <a:pt x="224" y="83"/>
                </a:lnTo>
                <a:lnTo>
                  <a:pt x="233" y="85"/>
                </a:lnTo>
                <a:lnTo>
                  <a:pt x="238" y="85"/>
                </a:lnTo>
                <a:lnTo>
                  <a:pt x="243" y="83"/>
                </a:lnTo>
                <a:lnTo>
                  <a:pt x="261" y="71"/>
                </a:lnTo>
                <a:lnTo>
                  <a:pt x="284" y="92"/>
                </a:lnTo>
                <a:lnTo>
                  <a:pt x="296" y="162"/>
                </a:lnTo>
                <a:lnTo>
                  <a:pt x="317" y="180"/>
                </a:lnTo>
                <a:lnTo>
                  <a:pt x="303" y="194"/>
                </a:lnTo>
                <a:lnTo>
                  <a:pt x="303" y="194"/>
                </a:lnTo>
                <a:lnTo>
                  <a:pt x="300" y="224"/>
                </a:lnTo>
                <a:lnTo>
                  <a:pt x="300" y="238"/>
                </a:lnTo>
                <a:lnTo>
                  <a:pt x="293" y="252"/>
                </a:lnTo>
                <a:lnTo>
                  <a:pt x="298" y="310"/>
                </a:lnTo>
                <a:lnTo>
                  <a:pt x="307" y="337"/>
                </a:lnTo>
                <a:lnTo>
                  <a:pt x="307" y="337"/>
                </a:lnTo>
                <a:lnTo>
                  <a:pt x="317" y="344"/>
                </a:lnTo>
                <a:lnTo>
                  <a:pt x="319" y="347"/>
                </a:lnTo>
                <a:lnTo>
                  <a:pt x="326" y="347"/>
                </a:lnTo>
                <a:lnTo>
                  <a:pt x="326" y="347"/>
                </a:lnTo>
                <a:lnTo>
                  <a:pt x="340" y="354"/>
                </a:lnTo>
                <a:lnTo>
                  <a:pt x="340" y="354"/>
                </a:lnTo>
                <a:lnTo>
                  <a:pt x="361" y="354"/>
                </a:lnTo>
                <a:lnTo>
                  <a:pt x="372" y="351"/>
                </a:lnTo>
                <a:lnTo>
                  <a:pt x="379" y="347"/>
                </a:lnTo>
                <a:lnTo>
                  <a:pt x="379" y="347"/>
                </a:lnTo>
                <a:lnTo>
                  <a:pt x="393" y="354"/>
                </a:lnTo>
                <a:lnTo>
                  <a:pt x="393" y="354"/>
                </a:lnTo>
                <a:lnTo>
                  <a:pt x="421" y="310"/>
                </a:lnTo>
                <a:lnTo>
                  <a:pt x="421" y="300"/>
                </a:lnTo>
                <a:lnTo>
                  <a:pt x="421" y="300"/>
                </a:lnTo>
                <a:lnTo>
                  <a:pt x="432" y="296"/>
                </a:lnTo>
                <a:lnTo>
                  <a:pt x="442" y="298"/>
                </a:lnTo>
                <a:lnTo>
                  <a:pt x="453" y="298"/>
                </a:lnTo>
                <a:lnTo>
                  <a:pt x="465" y="300"/>
                </a:lnTo>
                <a:lnTo>
                  <a:pt x="465" y="300"/>
                </a:lnTo>
                <a:lnTo>
                  <a:pt x="483" y="293"/>
                </a:lnTo>
                <a:lnTo>
                  <a:pt x="488" y="303"/>
                </a:lnTo>
                <a:lnTo>
                  <a:pt x="465" y="358"/>
                </a:lnTo>
                <a:lnTo>
                  <a:pt x="465" y="358"/>
                </a:lnTo>
                <a:lnTo>
                  <a:pt x="458" y="361"/>
                </a:lnTo>
                <a:lnTo>
                  <a:pt x="451" y="363"/>
                </a:lnTo>
                <a:lnTo>
                  <a:pt x="446" y="365"/>
                </a:lnTo>
                <a:lnTo>
                  <a:pt x="444" y="368"/>
                </a:lnTo>
                <a:lnTo>
                  <a:pt x="444" y="372"/>
                </a:lnTo>
                <a:lnTo>
                  <a:pt x="421" y="384"/>
                </a:lnTo>
                <a:lnTo>
                  <a:pt x="395" y="386"/>
                </a:lnTo>
                <a:lnTo>
                  <a:pt x="395" y="386"/>
                </a:lnTo>
                <a:lnTo>
                  <a:pt x="388" y="391"/>
                </a:lnTo>
                <a:lnTo>
                  <a:pt x="388" y="391"/>
                </a:lnTo>
                <a:lnTo>
                  <a:pt x="400" y="421"/>
                </a:lnTo>
                <a:lnTo>
                  <a:pt x="400" y="421"/>
                </a:lnTo>
                <a:lnTo>
                  <a:pt x="354" y="442"/>
                </a:lnTo>
                <a:lnTo>
                  <a:pt x="321" y="405"/>
                </a:lnTo>
                <a:lnTo>
                  <a:pt x="321" y="405"/>
                </a:lnTo>
                <a:lnTo>
                  <a:pt x="319" y="405"/>
                </a:lnTo>
                <a:lnTo>
                  <a:pt x="314" y="405"/>
                </a:lnTo>
                <a:lnTo>
                  <a:pt x="284" y="423"/>
                </a:lnTo>
                <a:lnTo>
                  <a:pt x="254" y="409"/>
                </a:lnTo>
                <a:lnTo>
                  <a:pt x="245" y="393"/>
                </a:lnTo>
                <a:lnTo>
                  <a:pt x="189" y="379"/>
                </a:lnTo>
                <a:lnTo>
                  <a:pt x="122" y="317"/>
                </a:lnTo>
                <a:lnTo>
                  <a:pt x="120" y="305"/>
                </a:lnTo>
                <a:lnTo>
                  <a:pt x="120" y="305"/>
                </a:lnTo>
                <a:lnTo>
                  <a:pt x="127" y="300"/>
                </a:lnTo>
                <a:lnTo>
                  <a:pt x="129" y="298"/>
                </a:lnTo>
                <a:lnTo>
                  <a:pt x="129" y="293"/>
                </a:lnTo>
                <a:lnTo>
                  <a:pt x="129" y="293"/>
                </a:lnTo>
                <a:lnTo>
                  <a:pt x="129" y="291"/>
                </a:lnTo>
                <a:lnTo>
                  <a:pt x="129" y="287"/>
                </a:lnTo>
                <a:lnTo>
                  <a:pt x="136" y="270"/>
                </a:lnTo>
                <a:lnTo>
                  <a:pt x="136" y="270"/>
                </a:lnTo>
                <a:lnTo>
                  <a:pt x="129" y="252"/>
                </a:lnTo>
                <a:lnTo>
                  <a:pt x="129" y="229"/>
                </a:lnTo>
                <a:lnTo>
                  <a:pt x="115" y="210"/>
                </a:lnTo>
                <a:lnTo>
                  <a:pt x="115" y="210"/>
                </a:lnTo>
                <a:lnTo>
                  <a:pt x="118" y="192"/>
                </a:lnTo>
                <a:lnTo>
                  <a:pt x="99" y="173"/>
                </a:lnTo>
                <a:lnTo>
                  <a:pt x="90" y="155"/>
                </a:lnTo>
                <a:lnTo>
                  <a:pt x="90" y="136"/>
                </a:lnTo>
                <a:lnTo>
                  <a:pt x="90" y="136"/>
                </a:lnTo>
                <a:lnTo>
                  <a:pt x="78" y="118"/>
                </a:lnTo>
                <a:lnTo>
                  <a:pt x="64" y="99"/>
                </a:lnTo>
                <a:lnTo>
                  <a:pt x="62" y="20"/>
                </a:lnTo>
                <a:lnTo>
                  <a:pt x="62" y="20"/>
                </a:lnTo>
                <a:lnTo>
                  <a:pt x="55" y="16"/>
                </a:lnTo>
                <a:lnTo>
                  <a:pt x="50" y="13"/>
                </a:lnTo>
                <a:lnTo>
                  <a:pt x="50" y="13"/>
                </a:lnTo>
                <a:lnTo>
                  <a:pt x="39" y="25"/>
                </a:lnTo>
                <a:lnTo>
                  <a:pt x="27" y="57"/>
                </a:lnTo>
                <a:lnTo>
                  <a:pt x="27" y="57"/>
                </a:lnTo>
                <a:lnTo>
                  <a:pt x="34" y="69"/>
                </a:lnTo>
                <a:lnTo>
                  <a:pt x="37" y="81"/>
                </a:lnTo>
                <a:lnTo>
                  <a:pt x="43" y="106"/>
                </a:lnTo>
                <a:lnTo>
                  <a:pt x="41" y="115"/>
                </a:lnTo>
                <a:lnTo>
                  <a:pt x="55" y="168"/>
                </a:lnTo>
                <a:lnTo>
                  <a:pt x="55" y="168"/>
                </a:lnTo>
                <a:lnTo>
                  <a:pt x="50" y="196"/>
                </a:lnTo>
                <a:lnTo>
                  <a:pt x="64" y="210"/>
                </a:lnTo>
                <a:lnTo>
                  <a:pt x="64" y="229"/>
                </a:lnTo>
                <a:lnTo>
                  <a:pt x="64" y="229"/>
                </a:lnTo>
                <a:lnTo>
                  <a:pt x="57" y="231"/>
                </a:lnTo>
                <a:lnTo>
                  <a:pt x="57" y="231"/>
                </a:lnTo>
                <a:lnTo>
                  <a:pt x="50" y="224"/>
                </a:lnTo>
                <a:lnTo>
                  <a:pt x="43" y="217"/>
                </a:lnTo>
                <a:lnTo>
                  <a:pt x="37" y="201"/>
                </a:lnTo>
                <a:lnTo>
                  <a:pt x="32" y="185"/>
                </a:lnTo>
                <a:lnTo>
                  <a:pt x="27" y="168"/>
                </a:lnTo>
                <a:lnTo>
                  <a:pt x="27" y="141"/>
                </a:lnTo>
                <a:lnTo>
                  <a:pt x="0" y="113"/>
                </a:lnTo>
                <a:lnTo>
                  <a:pt x="2" y="104"/>
                </a:lnTo>
                <a:lnTo>
                  <a:pt x="13" y="106"/>
                </a:lnTo>
                <a:lnTo>
                  <a:pt x="13" y="106"/>
                </a:lnTo>
                <a:lnTo>
                  <a:pt x="20" y="101"/>
                </a:lnTo>
                <a:lnTo>
                  <a:pt x="20" y="99"/>
                </a:lnTo>
                <a:lnTo>
                  <a:pt x="20" y="97"/>
                </a:lnTo>
                <a:lnTo>
                  <a:pt x="20" y="97"/>
                </a:lnTo>
                <a:lnTo>
                  <a:pt x="18" y="85"/>
                </a:lnTo>
                <a:lnTo>
                  <a:pt x="13" y="76"/>
                </a:lnTo>
                <a:lnTo>
                  <a:pt x="2" y="57"/>
                </a:lnTo>
                <a:lnTo>
                  <a:pt x="2" y="57"/>
                </a:lnTo>
                <a:lnTo>
                  <a:pt x="0" y="32"/>
                </a:lnTo>
                <a:lnTo>
                  <a:pt x="0" y="20"/>
                </a:lnTo>
                <a:lnTo>
                  <a:pt x="2" y="9"/>
                </a:lnTo>
                <a:lnTo>
                  <a:pt x="55" y="0"/>
                </a:lnTo>
                <a:lnTo>
                  <a:pt x="55" y="0"/>
                </a:lnTo>
                <a:lnTo>
                  <a:pt x="67" y="6"/>
                </a:lnTo>
                <a:lnTo>
                  <a:pt x="76" y="13"/>
                </a:lnTo>
                <a:lnTo>
                  <a:pt x="76" y="1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55" name="Freeform 1171"/>
          <p:cNvSpPr>
            <a:spLocks/>
          </p:cNvSpPr>
          <p:nvPr userDrawn="1"/>
        </p:nvSpPr>
        <p:spPr bwMode="auto">
          <a:xfrm>
            <a:off x="5392738" y="2914650"/>
            <a:ext cx="55562" cy="180975"/>
          </a:xfrm>
          <a:custGeom>
            <a:avLst/>
            <a:gdLst/>
            <a:ahLst/>
            <a:cxnLst>
              <a:cxn ang="0">
                <a:pos x="35" y="17"/>
              </a:cxn>
              <a:cxn ang="0">
                <a:pos x="30" y="31"/>
              </a:cxn>
              <a:cxn ang="0">
                <a:pos x="30" y="47"/>
              </a:cxn>
              <a:cxn ang="0">
                <a:pos x="30" y="47"/>
              </a:cxn>
              <a:cxn ang="0">
                <a:pos x="28" y="54"/>
              </a:cxn>
              <a:cxn ang="0">
                <a:pos x="26" y="61"/>
              </a:cxn>
              <a:cxn ang="0">
                <a:pos x="23" y="74"/>
              </a:cxn>
              <a:cxn ang="0">
                <a:pos x="26" y="91"/>
              </a:cxn>
              <a:cxn ang="0">
                <a:pos x="26" y="105"/>
              </a:cxn>
              <a:cxn ang="0">
                <a:pos x="9" y="114"/>
              </a:cxn>
              <a:cxn ang="0">
                <a:pos x="7" y="74"/>
              </a:cxn>
              <a:cxn ang="0">
                <a:pos x="7" y="74"/>
              </a:cxn>
              <a:cxn ang="0">
                <a:pos x="5" y="72"/>
              </a:cxn>
              <a:cxn ang="0">
                <a:pos x="0" y="72"/>
              </a:cxn>
              <a:cxn ang="0">
                <a:pos x="7" y="65"/>
              </a:cxn>
              <a:cxn ang="0">
                <a:pos x="7" y="65"/>
              </a:cxn>
              <a:cxn ang="0">
                <a:pos x="12" y="35"/>
              </a:cxn>
              <a:cxn ang="0">
                <a:pos x="16" y="5"/>
              </a:cxn>
              <a:cxn ang="0">
                <a:pos x="16" y="5"/>
              </a:cxn>
              <a:cxn ang="0">
                <a:pos x="30" y="0"/>
              </a:cxn>
              <a:cxn ang="0">
                <a:pos x="35" y="17"/>
              </a:cxn>
            </a:cxnLst>
            <a:rect l="0" t="0" r="r" b="b"/>
            <a:pathLst>
              <a:path w="35" h="114">
                <a:moveTo>
                  <a:pt x="35" y="17"/>
                </a:moveTo>
                <a:lnTo>
                  <a:pt x="30" y="31"/>
                </a:lnTo>
                <a:lnTo>
                  <a:pt x="30" y="47"/>
                </a:lnTo>
                <a:lnTo>
                  <a:pt x="30" y="47"/>
                </a:lnTo>
                <a:lnTo>
                  <a:pt x="28" y="54"/>
                </a:lnTo>
                <a:lnTo>
                  <a:pt x="26" y="61"/>
                </a:lnTo>
                <a:lnTo>
                  <a:pt x="23" y="74"/>
                </a:lnTo>
                <a:lnTo>
                  <a:pt x="26" y="91"/>
                </a:lnTo>
                <a:lnTo>
                  <a:pt x="26" y="105"/>
                </a:lnTo>
                <a:lnTo>
                  <a:pt x="9" y="114"/>
                </a:lnTo>
                <a:lnTo>
                  <a:pt x="7" y="74"/>
                </a:lnTo>
                <a:lnTo>
                  <a:pt x="7" y="74"/>
                </a:lnTo>
                <a:lnTo>
                  <a:pt x="5" y="72"/>
                </a:lnTo>
                <a:lnTo>
                  <a:pt x="0" y="72"/>
                </a:lnTo>
                <a:lnTo>
                  <a:pt x="7" y="65"/>
                </a:lnTo>
                <a:lnTo>
                  <a:pt x="7" y="65"/>
                </a:lnTo>
                <a:lnTo>
                  <a:pt x="12" y="35"/>
                </a:lnTo>
                <a:lnTo>
                  <a:pt x="16" y="5"/>
                </a:lnTo>
                <a:lnTo>
                  <a:pt x="16" y="5"/>
                </a:lnTo>
                <a:lnTo>
                  <a:pt x="30" y="0"/>
                </a:lnTo>
                <a:lnTo>
                  <a:pt x="35" y="1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56" name="Freeform 1172"/>
          <p:cNvSpPr>
            <a:spLocks/>
          </p:cNvSpPr>
          <p:nvPr userDrawn="1"/>
        </p:nvSpPr>
        <p:spPr bwMode="auto">
          <a:xfrm>
            <a:off x="8294688" y="2967038"/>
            <a:ext cx="19050" cy="17462"/>
          </a:xfrm>
          <a:custGeom>
            <a:avLst/>
            <a:gdLst/>
            <a:ahLst/>
            <a:cxnLst>
              <a:cxn ang="0">
                <a:pos x="12" y="2"/>
              </a:cxn>
              <a:cxn ang="0">
                <a:pos x="12" y="2"/>
              </a:cxn>
              <a:cxn ang="0">
                <a:pos x="12" y="7"/>
              </a:cxn>
              <a:cxn ang="0">
                <a:pos x="10" y="11"/>
              </a:cxn>
              <a:cxn ang="0">
                <a:pos x="10" y="11"/>
              </a:cxn>
              <a:cxn ang="0">
                <a:pos x="5" y="11"/>
              </a:cxn>
              <a:cxn ang="0">
                <a:pos x="0" y="9"/>
              </a:cxn>
              <a:cxn ang="0">
                <a:pos x="0" y="9"/>
              </a:cxn>
              <a:cxn ang="0">
                <a:pos x="0" y="7"/>
              </a:cxn>
              <a:cxn ang="0">
                <a:pos x="0" y="2"/>
              </a:cxn>
              <a:cxn ang="0">
                <a:pos x="0" y="2"/>
              </a:cxn>
              <a:cxn ang="0">
                <a:pos x="3" y="0"/>
              </a:cxn>
              <a:cxn ang="0">
                <a:pos x="5" y="0"/>
              </a:cxn>
              <a:cxn ang="0">
                <a:pos x="5" y="0"/>
              </a:cxn>
              <a:cxn ang="0">
                <a:pos x="10" y="0"/>
              </a:cxn>
              <a:cxn ang="0">
                <a:pos x="12" y="2"/>
              </a:cxn>
              <a:cxn ang="0">
                <a:pos x="12" y="2"/>
              </a:cxn>
            </a:cxnLst>
            <a:rect l="0" t="0" r="r" b="b"/>
            <a:pathLst>
              <a:path w="12" h="11">
                <a:moveTo>
                  <a:pt x="12" y="2"/>
                </a:moveTo>
                <a:lnTo>
                  <a:pt x="12" y="2"/>
                </a:lnTo>
                <a:lnTo>
                  <a:pt x="12" y="7"/>
                </a:lnTo>
                <a:lnTo>
                  <a:pt x="10" y="11"/>
                </a:lnTo>
                <a:lnTo>
                  <a:pt x="10" y="11"/>
                </a:lnTo>
                <a:lnTo>
                  <a:pt x="5" y="11"/>
                </a:lnTo>
                <a:lnTo>
                  <a:pt x="0" y="9"/>
                </a:lnTo>
                <a:lnTo>
                  <a:pt x="0" y="9"/>
                </a:lnTo>
                <a:lnTo>
                  <a:pt x="0" y="7"/>
                </a:lnTo>
                <a:lnTo>
                  <a:pt x="0" y="2"/>
                </a:lnTo>
                <a:lnTo>
                  <a:pt x="0" y="2"/>
                </a:lnTo>
                <a:lnTo>
                  <a:pt x="3" y="0"/>
                </a:lnTo>
                <a:lnTo>
                  <a:pt x="5" y="0"/>
                </a:lnTo>
                <a:lnTo>
                  <a:pt x="5" y="0"/>
                </a:lnTo>
                <a:lnTo>
                  <a:pt x="10" y="0"/>
                </a:lnTo>
                <a:lnTo>
                  <a:pt x="12" y="2"/>
                </a:lnTo>
                <a:lnTo>
                  <a:pt x="12"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57" name="Freeform 1173"/>
          <p:cNvSpPr>
            <a:spLocks/>
          </p:cNvSpPr>
          <p:nvPr userDrawn="1"/>
        </p:nvSpPr>
        <p:spPr bwMode="auto">
          <a:xfrm>
            <a:off x="4651375" y="2984500"/>
            <a:ext cx="484188" cy="500063"/>
          </a:xfrm>
          <a:custGeom>
            <a:avLst/>
            <a:gdLst/>
            <a:ahLst/>
            <a:cxnLst>
              <a:cxn ang="0">
                <a:pos x="125" y="37"/>
              </a:cxn>
              <a:cxn ang="0">
                <a:pos x="125" y="37"/>
              </a:cxn>
              <a:cxn ang="0">
                <a:pos x="183" y="54"/>
              </a:cxn>
              <a:cxn ang="0">
                <a:pos x="196" y="44"/>
              </a:cxn>
              <a:cxn ang="0">
                <a:pos x="196" y="44"/>
              </a:cxn>
              <a:cxn ang="0">
                <a:pos x="192" y="33"/>
              </a:cxn>
              <a:cxn ang="0">
                <a:pos x="187" y="19"/>
              </a:cxn>
              <a:cxn ang="0">
                <a:pos x="187" y="19"/>
              </a:cxn>
              <a:cxn ang="0">
                <a:pos x="192" y="14"/>
              </a:cxn>
              <a:cxn ang="0">
                <a:pos x="199" y="12"/>
              </a:cxn>
              <a:cxn ang="0">
                <a:pos x="210" y="7"/>
              </a:cxn>
              <a:cxn ang="0">
                <a:pos x="224" y="7"/>
              </a:cxn>
              <a:cxn ang="0">
                <a:pos x="238" y="5"/>
              </a:cxn>
              <a:cxn ang="0">
                <a:pos x="266" y="24"/>
              </a:cxn>
              <a:cxn ang="0">
                <a:pos x="282" y="24"/>
              </a:cxn>
              <a:cxn ang="0">
                <a:pos x="296" y="33"/>
              </a:cxn>
              <a:cxn ang="0">
                <a:pos x="296" y="33"/>
              </a:cxn>
              <a:cxn ang="0">
                <a:pos x="296" y="44"/>
              </a:cxn>
              <a:cxn ang="0">
                <a:pos x="305" y="58"/>
              </a:cxn>
              <a:cxn ang="0">
                <a:pos x="305" y="306"/>
              </a:cxn>
              <a:cxn ang="0">
                <a:pos x="294" y="315"/>
              </a:cxn>
              <a:cxn ang="0">
                <a:pos x="199" y="267"/>
              </a:cxn>
              <a:cxn ang="0">
                <a:pos x="155" y="239"/>
              </a:cxn>
              <a:cxn ang="0">
                <a:pos x="155" y="239"/>
              </a:cxn>
              <a:cxn ang="0">
                <a:pos x="120" y="230"/>
              </a:cxn>
              <a:cxn ang="0">
                <a:pos x="120" y="230"/>
              </a:cxn>
              <a:cxn ang="0">
                <a:pos x="115" y="241"/>
              </a:cxn>
              <a:cxn ang="0">
                <a:pos x="113" y="241"/>
              </a:cxn>
              <a:cxn ang="0">
                <a:pos x="69" y="227"/>
              </a:cxn>
              <a:cxn ang="0">
                <a:pos x="30" y="197"/>
              </a:cxn>
              <a:cxn ang="0">
                <a:pos x="30" y="197"/>
              </a:cxn>
              <a:cxn ang="0">
                <a:pos x="16" y="181"/>
              </a:cxn>
              <a:cxn ang="0">
                <a:pos x="0" y="162"/>
              </a:cxn>
              <a:cxn ang="0">
                <a:pos x="0" y="162"/>
              </a:cxn>
              <a:cxn ang="0">
                <a:pos x="4" y="158"/>
              </a:cxn>
              <a:cxn ang="0">
                <a:pos x="9" y="153"/>
              </a:cxn>
              <a:cxn ang="0">
                <a:pos x="14" y="149"/>
              </a:cxn>
              <a:cxn ang="0">
                <a:pos x="14" y="142"/>
              </a:cxn>
              <a:cxn ang="0">
                <a:pos x="7" y="107"/>
              </a:cxn>
              <a:cxn ang="0">
                <a:pos x="7" y="107"/>
              </a:cxn>
              <a:cxn ang="0">
                <a:pos x="11" y="95"/>
              </a:cxn>
              <a:cxn ang="0">
                <a:pos x="14" y="88"/>
              </a:cxn>
              <a:cxn ang="0">
                <a:pos x="14" y="84"/>
              </a:cxn>
              <a:cxn ang="0">
                <a:pos x="7" y="61"/>
              </a:cxn>
              <a:cxn ang="0">
                <a:pos x="16" y="35"/>
              </a:cxn>
              <a:cxn ang="0">
                <a:pos x="53" y="12"/>
              </a:cxn>
              <a:cxn ang="0">
                <a:pos x="53" y="12"/>
              </a:cxn>
              <a:cxn ang="0">
                <a:pos x="55" y="0"/>
              </a:cxn>
              <a:cxn ang="0">
                <a:pos x="88" y="5"/>
              </a:cxn>
              <a:cxn ang="0">
                <a:pos x="125" y="37"/>
              </a:cxn>
            </a:cxnLst>
            <a:rect l="0" t="0" r="r" b="b"/>
            <a:pathLst>
              <a:path w="305" h="315">
                <a:moveTo>
                  <a:pt x="125" y="37"/>
                </a:moveTo>
                <a:lnTo>
                  <a:pt x="125" y="37"/>
                </a:lnTo>
                <a:lnTo>
                  <a:pt x="183" y="54"/>
                </a:lnTo>
                <a:lnTo>
                  <a:pt x="196" y="44"/>
                </a:lnTo>
                <a:lnTo>
                  <a:pt x="196" y="44"/>
                </a:lnTo>
                <a:lnTo>
                  <a:pt x="192" y="33"/>
                </a:lnTo>
                <a:lnTo>
                  <a:pt x="187" y="19"/>
                </a:lnTo>
                <a:lnTo>
                  <a:pt x="187" y="19"/>
                </a:lnTo>
                <a:lnTo>
                  <a:pt x="192" y="14"/>
                </a:lnTo>
                <a:lnTo>
                  <a:pt x="199" y="12"/>
                </a:lnTo>
                <a:lnTo>
                  <a:pt x="210" y="7"/>
                </a:lnTo>
                <a:lnTo>
                  <a:pt x="224" y="7"/>
                </a:lnTo>
                <a:lnTo>
                  <a:pt x="238" y="5"/>
                </a:lnTo>
                <a:lnTo>
                  <a:pt x="266" y="24"/>
                </a:lnTo>
                <a:lnTo>
                  <a:pt x="282" y="24"/>
                </a:lnTo>
                <a:lnTo>
                  <a:pt x="296" y="33"/>
                </a:lnTo>
                <a:lnTo>
                  <a:pt x="296" y="33"/>
                </a:lnTo>
                <a:lnTo>
                  <a:pt x="296" y="44"/>
                </a:lnTo>
                <a:lnTo>
                  <a:pt x="305" y="58"/>
                </a:lnTo>
                <a:lnTo>
                  <a:pt x="305" y="306"/>
                </a:lnTo>
                <a:lnTo>
                  <a:pt x="294" y="315"/>
                </a:lnTo>
                <a:lnTo>
                  <a:pt x="199" y="267"/>
                </a:lnTo>
                <a:lnTo>
                  <a:pt x="155" y="239"/>
                </a:lnTo>
                <a:lnTo>
                  <a:pt x="155" y="239"/>
                </a:lnTo>
                <a:lnTo>
                  <a:pt x="120" y="230"/>
                </a:lnTo>
                <a:lnTo>
                  <a:pt x="120" y="230"/>
                </a:lnTo>
                <a:lnTo>
                  <a:pt x="115" y="241"/>
                </a:lnTo>
                <a:lnTo>
                  <a:pt x="113" y="241"/>
                </a:lnTo>
                <a:lnTo>
                  <a:pt x="69" y="227"/>
                </a:lnTo>
                <a:lnTo>
                  <a:pt x="30" y="197"/>
                </a:lnTo>
                <a:lnTo>
                  <a:pt x="30" y="197"/>
                </a:lnTo>
                <a:lnTo>
                  <a:pt x="16" y="181"/>
                </a:lnTo>
                <a:lnTo>
                  <a:pt x="0" y="162"/>
                </a:lnTo>
                <a:lnTo>
                  <a:pt x="0" y="162"/>
                </a:lnTo>
                <a:lnTo>
                  <a:pt x="4" y="158"/>
                </a:lnTo>
                <a:lnTo>
                  <a:pt x="9" y="153"/>
                </a:lnTo>
                <a:lnTo>
                  <a:pt x="14" y="149"/>
                </a:lnTo>
                <a:lnTo>
                  <a:pt x="14" y="142"/>
                </a:lnTo>
                <a:lnTo>
                  <a:pt x="7" y="107"/>
                </a:lnTo>
                <a:lnTo>
                  <a:pt x="7" y="107"/>
                </a:lnTo>
                <a:lnTo>
                  <a:pt x="11" y="95"/>
                </a:lnTo>
                <a:lnTo>
                  <a:pt x="14" y="88"/>
                </a:lnTo>
                <a:lnTo>
                  <a:pt x="14" y="84"/>
                </a:lnTo>
                <a:lnTo>
                  <a:pt x="7" y="61"/>
                </a:lnTo>
                <a:lnTo>
                  <a:pt x="16" y="35"/>
                </a:lnTo>
                <a:lnTo>
                  <a:pt x="53" y="12"/>
                </a:lnTo>
                <a:lnTo>
                  <a:pt x="53" y="12"/>
                </a:lnTo>
                <a:lnTo>
                  <a:pt x="55" y="0"/>
                </a:lnTo>
                <a:lnTo>
                  <a:pt x="88" y="5"/>
                </a:lnTo>
                <a:lnTo>
                  <a:pt x="125" y="3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58" name="Freeform 1174"/>
          <p:cNvSpPr>
            <a:spLocks/>
          </p:cNvSpPr>
          <p:nvPr userDrawn="1"/>
        </p:nvSpPr>
        <p:spPr bwMode="auto">
          <a:xfrm>
            <a:off x="5407025" y="2984500"/>
            <a:ext cx="136525" cy="139700"/>
          </a:xfrm>
          <a:custGeom>
            <a:avLst/>
            <a:gdLst/>
            <a:ahLst/>
            <a:cxnLst>
              <a:cxn ang="0">
                <a:pos x="86" y="17"/>
              </a:cxn>
              <a:cxn ang="0">
                <a:pos x="63" y="42"/>
              </a:cxn>
              <a:cxn ang="0">
                <a:pos x="70" y="63"/>
              </a:cxn>
              <a:cxn ang="0">
                <a:pos x="70" y="63"/>
              </a:cxn>
              <a:cxn ang="0">
                <a:pos x="61" y="70"/>
              </a:cxn>
              <a:cxn ang="0">
                <a:pos x="56" y="72"/>
              </a:cxn>
              <a:cxn ang="0">
                <a:pos x="51" y="72"/>
              </a:cxn>
              <a:cxn ang="0">
                <a:pos x="51" y="72"/>
              </a:cxn>
              <a:cxn ang="0">
                <a:pos x="33" y="88"/>
              </a:cxn>
              <a:cxn ang="0">
                <a:pos x="33" y="88"/>
              </a:cxn>
              <a:cxn ang="0">
                <a:pos x="10" y="77"/>
              </a:cxn>
              <a:cxn ang="0">
                <a:pos x="10" y="77"/>
              </a:cxn>
              <a:cxn ang="0">
                <a:pos x="0" y="84"/>
              </a:cxn>
              <a:cxn ang="0">
                <a:pos x="0" y="72"/>
              </a:cxn>
              <a:cxn ang="0">
                <a:pos x="19" y="63"/>
              </a:cxn>
              <a:cxn ang="0">
                <a:pos x="19" y="63"/>
              </a:cxn>
              <a:cxn ang="0">
                <a:pos x="19" y="49"/>
              </a:cxn>
              <a:cxn ang="0">
                <a:pos x="19" y="33"/>
              </a:cxn>
              <a:cxn ang="0">
                <a:pos x="21" y="19"/>
              </a:cxn>
              <a:cxn ang="0">
                <a:pos x="21" y="12"/>
              </a:cxn>
              <a:cxn ang="0">
                <a:pos x="26" y="5"/>
              </a:cxn>
              <a:cxn ang="0">
                <a:pos x="26" y="5"/>
              </a:cxn>
              <a:cxn ang="0">
                <a:pos x="79" y="0"/>
              </a:cxn>
              <a:cxn ang="0">
                <a:pos x="86" y="17"/>
              </a:cxn>
            </a:cxnLst>
            <a:rect l="0" t="0" r="r" b="b"/>
            <a:pathLst>
              <a:path w="86" h="88">
                <a:moveTo>
                  <a:pt x="86" y="17"/>
                </a:moveTo>
                <a:lnTo>
                  <a:pt x="63" y="42"/>
                </a:lnTo>
                <a:lnTo>
                  <a:pt x="70" y="63"/>
                </a:lnTo>
                <a:lnTo>
                  <a:pt x="70" y="63"/>
                </a:lnTo>
                <a:lnTo>
                  <a:pt x="61" y="70"/>
                </a:lnTo>
                <a:lnTo>
                  <a:pt x="56" y="72"/>
                </a:lnTo>
                <a:lnTo>
                  <a:pt x="51" y="72"/>
                </a:lnTo>
                <a:lnTo>
                  <a:pt x="51" y="72"/>
                </a:lnTo>
                <a:lnTo>
                  <a:pt x="33" y="88"/>
                </a:lnTo>
                <a:lnTo>
                  <a:pt x="33" y="88"/>
                </a:lnTo>
                <a:lnTo>
                  <a:pt x="10" y="77"/>
                </a:lnTo>
                <a:lnTo>
                  <a:pt x="10" y="77"/>
                </a:lnTo>
                <a:lnTo>
                  <a:pt x="0" y="84"/>
                </a:lnTo>
                <a:lnTo>
                  <a:pt x="0" y="72"/>
                </a:lnTo>
                <a:lnTo>
                  <a:pt x="19" y="63"/>
                </a:lnTo>
                <a:lnTo>
                  <a:pt x="19" y="63"/>
                </a:lnTo>
                <a:lnTo>
                  <a:pt x="19" y="49"/>
                </a:lnTo>
                <a:lnTo>
                  <a:pt x="19" y="33"/>
                </a:lnTo>
                <a:lnTo>
                  <a:pt x="21" y="19"/>
                </a:lnTo>
                <a:lnTo>
                  <a:pt x="21" y="12"/>
                </a:lnTo>
                <a:lnTo>
                  <a:pt x="26" y="5"/>
                </a:lnTo>
                <a:lnTo>
                  <a:pt x="26" y="5"/>
                </a:lnTo>
                <a:lnTo>
                  <a:pt x="79" y="0"/>
                </a:lnTo>
                <a:lnTo>
                  <a:pt x="86" y="1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59" name="Freeform 1175"/>
          <p:cNvSpPr>
            <a:spLocks/>
          </p:cNvSpPr>
          <p:nvPr userDrawn="1"/>
        </p:nvSpPr>
        <p:spPr bwMode="auto">
          <a:xfrm>
            <a:off x="5407025" y="3017838"/>
            <a:ext cx="681038" cy="603250"/>
          </a:xfrm>
          <a:custGeom>
            <a:avLst/>
            <a:gdLst/>
            <a:ahLst/>
            <a:cxnLst>
              <a:cxn ang="0">
                <a:pos x="211" y="67"/>
              </a:cxn>
              <a:cxn ang="0">
                <a:pos x="304" y="111"/>
              </a:cxn>
              <a:cxn ang="0">
                <a:pos x="315" y="146"/>
              </a:cxn>
              <a:cxn ang="0">
                <a:pos x="329" y="139"/>
              </a:cxn>
              <a:cxn ang="0">
                <a:pos x="336" y="165"/>
              </a:cxn>
              <a:cxn ang="0">
                <a:pos x="350" y="176"/>
              </a:cxn>
              <a:cxn ang="0">
                <a:pos x="359" y="213"/>
              </a:cxn>
              <a:cxn ang="0">
                <a:pos x="424" y="213"/>
              </a:cxn>
              <a:cxn ang="0">
                <a:pos x="429" y="241"/>
              </a:cxn>
              <a:cxn ang="0">
                <a:pos x="368" y="303"/>
              </a:cxn>
              <a:cxn ang="0">
                <a:pos x="359" y="301"/>
              </a:cxn>
              <a:cxn ang="0">
                <a:pos x="260" y="380"/>
              </a:cxn>
              <a:cxn ang="0">
                <a:pos x="243" y="357"/>
              </a:cxn>
              <a:cxn ang="0">
                <a:pos x="209" y="340"/>
              </a:cxn>
              <a:cxn ang="0">
                <a:pos x="188" y="359"/>
              </a:cxn>
              <a:cxn ang="0">
                <a:pos x="179" y="366"/>
              </a:cxn>
              <a:cxn ang="0">
                <a:pos x="112" y="262"/>
              </a:cxn>
              <a:cxn ang="0">
                <a:pos x="107" y="250"/>
              </a:cxn>
              <a:cxn ang="0">
                <a:pos x="98" y="225"/>
              </a:cxn>
              <a:cxn ang="0">
                <a:pos x="100" y="211"/>
              </a:cxn>
              <a:cxn ang="0">
                <a:pos x="61" y="176"/>
              </a:cxn>
              <a:cxn ang="0">
                <a:pos x="10" y="90"/>
              </a:cxn>
              <a:cxn ang="0">
                <a:pos x="0" y="67"/>
              </a:cxn>
              <a:cxn ang="0">
                <a:pos x="7" y="60"/>
              </a:cxn>
              <a:cxn ang="0">
                <a:pos x="17" y="63"/>
              </a:cxn>
              <a:cxn ang="0">
                <a:pos x="33" y="72"/>
              </a:cxn>
              <a:cxn ang="0">
                <a:pos x="35" y="72"/>
              </a:cxn>
              <a:cxn ang="0">
                <a:pos x="47" y="60"/>
              </a:cxn>
              <a:cxn ang="0">
                <a:pos x="56" y="56"/>
              </a:cxn>
              <a:cxn ang="0">
                <a:pos x="61" y="56"/>
              </a:cxn>
              <a:cxn ang="0">
                <a:pos x="72" y="42"/>
              </a:cxn>
              <a:cxn ang="0">
                <a:pos x="68" y="23"/>
              </a:cxn>
              <a:cxn ang="0">
                <a:pos x="169" y="30"/>
              </a:cxn>
            </a:cxnLst>
            <a:rect l="0" t="0" r="r" b="b"/>
            <a:pathLst>
              <a:path w="429" h="380">
                <a:moveTo>
                  <a:pt x="183" y="51"/>
                </a:moveTo>
                <a:lnTo>
                  <a:pt x="211" y="67"/>
                </a:lnTo>
                <a:lnTo>
                  <a:pt x="260" y="72"/>
                </a:lnTo>
                <a:lnTo>
                  <a:pt x="304" y="111"/>
                </a:lnTo>
                <a:lnTo>
                  <a:pt x="315" y="146"/>
                </a:lnTo>
                <a:lnTo>
                  <a:pt x="315" y="146"/>
                </a:lnTo>
                <a:lnTo>
                  <a:pt x="327" y="151"/>
                </a:lnTo>
                <a:lnTo>
                  <a:pt x="329" y="139"/>
                </a:lnTo>
                <a:lnTo>
                  <a:pt x="336" y="148"/>
                </a:lnTo>
                <a:lnTo>
                  <a:pt x="336" y="165"/>
                </a:lnTo>
                <a:lnTo>
                  <a:pt x="336" y="165"/>
                </a:lnTo>
                <a:lnTo>
                  <a:pt x="350" y="176"/>
                </a:lnTo>
                <a:lnTo>
                  <a:pt x="350" y="192"/>
                </a:lnTo>
                <a:lnTo>
                  <a:pt x="359" y="213"/>
                </a:lnTo>
                <a:lnTo>
                  <a:pt x="424" y="213"/>
                </a:lnTo>
                <a:lnTo>
                  <a:pt x="424" y="213"/>
                </a:lnTo>
                <a:lnTo>
                  <a:pt x="429" y="227"/>
                </a:lnTo>
                <a:lnTo>
                  <a:pt x="429" y="241"/>
                </a:lnTo>
                <a:lnTo>
                  <a:pt x="426" y="271"/>
                </a:lnTo>
                <a:lnTo>
                  <a:pt x="368" y="303"/>
                </a:lnTo>
                <a:lnTo>
                  <a:pt x="368" y="303"/>
                </a:lnTo>
                <a:lnTo>
                  <a:pt x="359" y="301"/>
                </a:lnTo>
                <a:lnTo>
                  <a:pt x="297" y="338"/>
                </a:lnTo>
                <a:lnTo>
                  <a:pt x="260" y="380"/>
                </a:lnTo>
                <a:lnTo>
                  <a:pt x="250" y="380"/>
                </a:lnTo>
                <a:lnTo>
                  <a:pt x="243" y="357"/>
                </a:lnTo>
                <a:lnTo>
                  <a:pt x="209" y="340"/>
                </a:lnTo>
                <a:lnTo>
                  <a:pt x="209" y="340"/>
                </a:lnTo>
                <a:lnTo>
                  <a:pt x="193" y="352"/>
                </a:lnTo>
                <a:lnTo>
                  <a:pt x="188" y="359"/>
                </a:lnTo>
                <a:lnTo>
                  <a:pt x="181" y="366"/>
                </a:lnTo>
                <a:lnTo>
                  <a:pt x="179" y="366"/>
                </a:lnTo>
                <a:lnTo>
                  <a:pt x="144" y="290"/>
                </a:lnTo>
                <a:lnTo>
                  <a:pt x="112" y="262"/>
                </a:lnTo>
                <a:lnTo>
                  <a:pt x="112" y="262"/>
                </a:lnTo>
                <a:lnTo>
                  <a:pt x="107" y="250"/>
                </a:lnTo>
                <a:lnTo>
                  <a:pt x="100" y="236"/>
                </a:lnTo>
                <a:lnTo>
                  <a:pt x="98" y="225"/>
                </a:lnTo>
                <a:lnTo>
                  <a:pt x="98" y="218"/>
                </a:lnTo>
                <a:lnTo>
                  <a:pt x="100" y="211"/>
                </a:lnTo>
                <a:lnTo>
                  <a:pt x="93" y="195"/>
                </a:lnTo>
                <a:lnTo>
                  <a:pt x="61" y="176"/>
                </a:lnTo>
                <a:lnTo>
                  <a:pt x="58" y="139"/>
                </a:lnTo>
                <a:lnTo>
                  <a:pt x="10" y="90"/>
                </a:lnTo>
                <a:lnTo>
                  <a:pt x="0" y="67"/>
                </a:lnTo>
                <a:lnTo>
                  <a:pt x="0" y="67"/>
                </a:lnTo>
                <a:lnTo>
                  <a:pt x="5" y="63"/>
                </a:lnTo>
                <a:lnTo>
                  <a:pt x="7" y="60"/>
                </a:lnTo>
                <a:lnTo>
                  <a:pt x="12" y="60"/>
                </a:lnTo>
                <a:lnTo>
                  <a:pt x="17" y="63"/>
                </a:lnTo>
                <a:lnTo>
                  <a:pt x="24" y="70"/>
                </a:lnTo>
                <a:lnTo>
                  <a:pt x="33" y="72"/>
                </a:lnTo>
                <a:lnTo>
                  <a:pt x="35" y="72"/>
                </a:lnTo>
                <a:lnTo>
                  <a:pt x="35" y="72"/>
                </a:lnTo>
                <a:lnTo>
                  <a:pt x="40" y="67"/>
                </a:lnTo>
                <a:lnTo>
                  <a:pt x="47" y="60"/>
                </a:lnTo>
                <a:lnTo>
                  <a:pt x="54" y="56"/>
                </a:lnTo>
                <a:lnTo>
                  <a:pt x="56" y="56"/>
                </a:lnTo>
                <a:lnTo>
                  <a:pt x="61" y="56"/>
                </a:lnTo>
                <a:lnTo>
                  <a:pt x="61" y="56"/>
                </a:lnTo>
                <a:lnTo>
                  <a:pt x="70" y="47"/>
                </a:lnTo>
                <a:lnTo>
                  <a:pt x="72" y="42"/>
                </a:lnTo>
                <a:lnTo>
                  <a:pt x="72" y="37"/>
                </a:lnTo>
                <a:lnTo>
                  <a:pt x="68" y="23"/>
                </a:lnTo>
                <a:lnTo>
                  <a:pt x="88" y="0"/>
                </a:lnTo>
                <a:lnTo>
                  <a:pt x="169" y="30"/>
                </a:lnTo>
                <a:lnTo>
                  <a:pt x="183" y="51"/>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60" name="Freeform 1176"/>
          <p:cNvSpPr>
            <a:spLocks/>
          </p:cNvSpPr>
          <p:nvPr userDrawn="1"/>
        </p:nvSpPr>
        <p:spPr bwMode="auto">
          <a:xfrm>
            <a:off x="5129213" y="3025775"/>
            <a:ext cx="338137" cy="355600"/>
          </a:xfrm>
          <a:custGeom>
            <a:avLst/>
            <a:gdLst/>
            <a:ahLst/>
            <a:cxnLst>
              <a:cxn ang="0">
                <a:pos x="143" y="9"/>
              </a:cxn>
              <a:cxn ang="0">
                <a:pos x="143" y="9"/>
              </a:cxn>
              <a:cxn ang="0">
                <a:pos x="157" y="7"/>
              </a:cxn>
              <a:cxn ang="0">
                <a:pos x="171" y="7"/>
              </a:cxn>
              <a:cxn ang="0">
                <a:pos x="171" y="60"/>
              </a:cxn>
              <a:cxn ang="0">
                <a:pos x="171" y="60"/>
              </a:cxn>
              <a:cxn ang="0">
                <a:pos x="164" y="72"/>
              </a:cxn>
              <a:cxn ang="0">
                <a:pos x="148" y="58"/>
              </a:cxn>
              <a:cxn ang="0">
                <a:pos x="148" y="58"/>
              </a:cxn>
              <a:cxn ang="0">
                <a:pos x="134" y="28"/>
              </a:cxn>
              <a:cxn ang="0">
                <a:pos x="134" y="28"/>
              </a:cxn>
              <a:cxn ang="0">
                <a:pos x="132" y="25"/>
              </a:cxn>
              <a:cxn ang="0">
                <a:pos x="127" y="25"/>
              </a:cxn>
              <a:cxn ang="0">
                <a:pos x="127" y="30"/>
              </a:cxn>
              <a:cxn ang="0">
                <a:pos x="127" y="30"/>
              </a:cxn>
              <a:cxn ang="0">
                <a:pos x="148" y="81"/>
              </a:cxn>
              <a:cxn ang="0">
                <a:pos x="171" y="134"/>
              </a:cxn>
              <a:cxn ang="0">
                <a:pos x="171" y="134"/>
              </a:cxn>
              <a:cxn ang="0">
                <a:pos x="213" y="204"/>
              </a:cxn>
              <a:cxn ang="0">
                <a:pos x="213" y="204"/>
              </a:cxn>
              <a:cxn ang="0">
                <a:pos x="169" y="224"/>
              </a:cxn>
              <a:cxn ang="0">
                <a:pos x="162" y="217"/>
              </a:cxn>
              <a:cxn ang="0">
                <a:pos x="9" y="217"/>
              </a:cxn>
              <a:cxn ang="0">
                <a:pos x="9" y="32"/>
              </a:cxn>
              <a:cxn ang="0">
                <a:pos x="9" y="32"/>
              </a:cxn>
              <a:cxn ang="0">
                <a:pos x="2" y="23"/>
              </a:cxn>
              <a:cxn ang="0">
                <a:pos x="0" y="18"/>
              </a:cxn>
              <a:cxn ang="0">
                <a:pos x="0" y="14"/>
              </a:cxn>
              <a:cxn ang="0">
                <a:pos x="0" y="14"/>
              </a:cxn>
              <a:cxn ang="0">
                <a:pos x="0" y="9"/>
              </a:cxn>
              <a:cxn ang="0">
                <a:pos x="2" y="9"/>
              </a:cxn>
              <a:cxn ang="0">
                <a:pos x="9" y="9"/>
              </a:cxn>
              <a:cxn ang="0">
                <a:pos x="44" y="14"/>
              </a:cxn>
              <a:cxn ang="0">
                <a:pos x="44" y="14"/>
              </a:cxn>
              <a:cxn ang="0">
                <a:pos x="53" y="16"/>
              </a:cxn>
              <a:cxn ang="0">
                <a:pos x="57" y="18"/>
              </a:cxn>
              <a:cxn ang="0">
                <a:pos x="60" y="16"/>
              </a:cxn>
              <a:cxn ang="0">
                <a:pos x="60" y="16"/>
              </a:cxn>
              <a:cxn ang="0">
                <a:pos x="88" y="9"/>
              </a:cxn>
              <a:cxn ang="0">
                <a:pos x="113" y="0"/>
              </a:cxn>
              <a:cxn ang="0">
                <a:pos x="113" y="0"/>
              </a:cxn>
              <a:cxn ang="0">
                <a:pos x="127" y="7"/>
              </a:cxn>
              <a:cxn ang="0">
                <a:pos x="134" y="9"/>
              </a:cxn>
              <a:cxn ang="0">
                <a:pos x="143" y="9"/>
              </a:cxn>
              <a:cxn ang="0">
                <a:pos x="143" y="9"/>
              </a:cxn>
            </a:cxnLst>
            <a:rect l="0" t="0" r="r" b="b"/>
            <a:pathLst>
              <a:path w="213" h="224">
                <a:moveTo>
                  <a:pt x="143" y="9"/>
                </a:moveTo>
                <a:lnTo>
                  <a:pt x="143" y="9"/>
                </a:lnTo>
                <a:lnTo>
                  <a:pt x="157" y="7"/>
                </a:lnTo>
                <a:lnTo>
                  <a:pt x="171" y="7"/>
                </a:lnTo>
                <a:lnTo>
                  <a:pt x="171" y="60"/>
                </a:lnTo>
                <a:lnTo>
                  <a:pt x="171" y="60"/>
                </a:lnTo>
                <a:lnTo>
                  <a:pt x="164" y="72"/>
                </a:lnTo>
                <a:lnTo>
                  <a:pt x="148" y="58"/>
                </a:lnTo>
                <a:lnTo>
                  <a:pt x="148" y="58"/>
                </a:lnTo>
                <a:lnTo>
                  <a:pt x="134" y="28"/>
                </a:lnTo>
                <a:lnTo>
                  <a:pt x="134" y="28"/>
                </a:lnTo>
                <a:lnTo>
                  <a:pt x="132" y="25"/>
                </a:lnTo>
                <a:lnTo>
                  <a:pt x="127" y="25"/>
                </a:lnTo>
                <a:lnTo>
                  <a:pt x="127" y="30"/>
                </a:lnTo>
                <a:lnTo>
                  <a:pt x="127" y="30"/>
                </a:lnTo>
                <a:lnTo>
                  <a:pt x="148" y="81"/>
                </a:lnTo>
                <a:lnTo>
                  <a:pt x="171" y="134"/>
                </a:lnTo>
                <a:lnTo>
                  <a:pt x="171" y="134"/>
                </a:lnTo>
                <a:lnTo>
                  <a:pt x="213" y="204"/>
                </a:lnTo>
                <a:lnTo>
                  <a:pt x="213" y="204"/>
                </a:lnTo>
                <a:lnTo>
                  <a:pt x="169" y="224"/>
                </a:lnTo>
                <a:lnTo>
                  <a:pt x="162" y="217"/>
                </a:lnTo>
                <a:lnTo>
                  <a:pt x="9" y="217"/>
                </a:lnTo>
                <a:lnTo>
                  <a:pt x="9" y="32"/>
                </a:lnTo>
                <a:lnTo>
                  <a:pt x="9" y="32"/>
                </a:lnTo>
                <a:lnTo>
                  <a:pt x="2" y="23"/>
                </a:lnTo>
                <a:lnTo>
                  <a:pt x="0" y="18"/>
                </a:lnTo>
                <a:lnTo>
                  <a:pt x="0" y="14"/>
                </a:lnTo>
                <a:lnTo>
                  <a:pt x="0" y="14"/>
                </a:lnTo>
                <a:lnTo>
                  <a:pt x="0" y="9"/>
                </a:lnTo>
                <a:lnTo>
                  <a:pt x="2" y="9"/>
                </a:lnTo>
                <a:lnTo>
                  <a:pt x="9" y="9"/>
                </a:lnTo>
                <a:lnTo>
                  <a:pt x="44" y="14"/>
                </a:lnTo>
                <a:lnTo>
                  <a:pt x="44" y="14"/>
                </a:lnTo>
                <a:lnTo>
                  <a:pt x="53" y="16"/>
                </a:lnTo>
                <a:lnTo>
                  <a:pt x="57" y="18"/>
                </a:lnTo>
                <a:lnTo>
                  <a:pt x="60" y="16"/>
                </a:lnTo>
                <a:lnTo>
                  <a:pt x="60" y="16"/>
                </a:lnTo>
                <a:lnTo>
                  <a:pt x="88" y="9"/>
                </a:lnTo>
                <a:lnTo>
                  <a:pt x="113" y="0"/>
                </a:lnTo>
                <a:lnTo>
                  <a:pt x="113" y="0"/>
                </a:lnTo>
                <a:lnTo>
                  <a:pt x="127" y="7"/>
                </a:lnTo>
                <a:lnTo>
                  <a:pt x="134" y="9"/>
                </a:lnTo>
                <a:lnTo>
                  <a:pt x="143" y="9"/>
                </a:lnTo>
                <a:lnTo>
                  <a:pt x="143" y="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61" name="Freeform 1177"/>
          <p:cNvSpPr>
            <a:spLocks/>
          </p:cNvSpPr>
          <p:nvPr userDrawn="1"/>
        </p:nvSpPr>
        <p:spPr bwMode="auto">
          <a:xfrm>
            <a:off x="8266113" y="3048000"/>
            <a:ext cx="14287" cy="14288"/>
          </a:xfrm>
          <a:custGeom>
            <a:avLst/>
            <a:gdLst/>
            <a:ahLst/>
            <a:cxnLst>
              <a:cxn ang="0">
                <a:pos x="9" y="2"/>
              </a:cxn>
              <a:cxn ang="0">
                <a:pos x="9" y="2"/>
              </a:cxn>
              <a:cxn ang="0">
                <a:pos x="9" y="4"/>
              </a:cxn>
              <a:cxn ang="0">
                <a:pos x="9" y="9"/>
              </a:cxn>
              <a:cxn ang="0">
                <a:pos x="9" y="9"/>
              </a:cxn>
              <a:cxn ang="0">
                <a:pos x="5" y="9"/>
              </a:cxn>
              <a:cxn ang="0">
                <a:pos x="2" y="9"/>
              </a:cxn>
              <a:cxn ang="0">
                <a:pos x="2" y="9"/>
              </a:cxn>
              <a:cxn ang="0">
                <a:pos x="0" y="7"/>
              </a:cxn>
              <a:cxn ang="0">
                <a:pos x="0" y="2"/>
              </a:cxn>
              <a:cxn ang="0">
                <a:pos x="0" y="2"/>
              </a:cxn>
              <a:cxn ang="0">
                <a:pos x="2" y="0"/>
              </a:cxn>
              <a:cxn ang="0">
                <a:pos x="2" y="0"/>
              </a:cxn>
              <a:cxn ang="0">
                <a:pos x="7" y="0"/>
              </a:cxn>
              <a:cxn ang="0">
                <a:pos x="9" y="2"/>
              </a:cxn>
              <a:cxn ang="0">
                <a:pos x="9" y="2"/>
              </a:cxn>
            </a:cxnLst>
            <a:rect l="0" t="0" r="r" b="b"/>
            <a:pathLst>
              <a:path w="9" h="9">
                <a:moveTo>
                  <a:pt x="9" y="2"/>
                </a:moveTo>
                <a:lnTo>
                  <a:pt x="9" y="2"/>
                </a:lnTo>
                <a:lnTo>
                  <a:pt x="9" y="4"/>
                </a:lnTo>
                <a:lnTo>
                  <a:pt x="9" y="9"/>
                </a:lnTo>
                <a:lnTo>
                  <a:pt x="9" y="9"/>
                </a:lnTo>
                <a:lnTo>
                  <a:pt x="5" y="9"/>
                </a:lnTo>
                <a:lnTo>
                  <a:pt x="2" y="9"/>
                </a:lnTo>
                <a:lnTo>
                  <a:pt x="2" y="9"/>
                </a:lnTo>
                <a:lnTo>
                  <a:pt x="0" y="7"/>
                </a:lnTo>
                <a:lnTo>
                  <a:pt x="0" y="2"/>
                </a:lnTo>
                <a:lnTo>
                  <a:pt x="0" y="2"/>
                </a:lnTo>
                <a:lnTo>
                  <a:pt x="2" y="0"/>
                </a:lnTo>
                <a:lnTo>
                  <a:pt x="2" y="0"/>
                </a:lnTo>
                <a:lnTo>
                  <a:pt x="7" y="0"/>
                </a:lnTo>
                <a:lnTo>
                  <a:pt x="9" y="2"/>
                </a:lnTo>
                <a:lnTo>
                  <a:pt x="9"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62" name="Freeform 1178"/>
          <p:cNvSpPr>
            <a:spLocks/>
          </p:cNvSpPr>
          <p:nvPr userDrawn="1"/>
        </p:nvSpPr>
        <p:spPr bwMode="auto">
          <a:xfrm>
            <a:off x="6810375" y="3054350"/>
            <a:ext cx="257175" cy="133350"/>
          </a:xfrm>
          <a:custGeom>
            <a:avLst/>
            <a:gdLst/>
            <a:ahLst/>
            <a:cxnLst>
              <a:cxn ang="0">
                <a:pos x="12" y="3"/>
              </a:cxn>
              <a:cxn ang="0">
                <a:pos x="21" y="0"/>
              </a:cxn>
              <a:cxn ang="0">
                <a:pos x="70" y="26"/>
              </a:cxn>
              <a:cxn ang="0">
                <a:pos x="84" y="26"/>
              </a:cxn>
              <a:cxn ang="0">
                <a:pos x="109" y="44"/>
              </a:cxn>
              <a:cxn ang="0">
                <a:pos x="156" y="49"/>
              </a:cxn>
              <a:cxn ang="0">
                <a:pos x="156" y="49"/>
              </a:cxn>
              <a:cxn ang="0">
                <a:pos x="160" y="49"/>
              </a:cxn>
              <a:cxn ang="0">
                <a:pos x="162" y="51"/>
              </a:cxn>
              <a:cxn ang="0">
                <a:pos x="162" y="54"/>
              </a:cxn>
              <a:cxn ang="0">
                <a:pos x="156" y="84"/>
              </a:cxn>
              <a:cxn ang="0">
                <a:pos x="156" y="84"/>
              </a:cxn>
              <a:cxn ang="0">
                <a:pos x="81" y="70"/>
              </a:cxn>
              <a:cxn ang="0">
                <a:pos x="14" y="47"/>
              </a:cxn>
              <a:cxn ang="0">
                <a:pos x="14" y="47"/>
              </a:cxn>
              <a:cxn ang="0">
                <a:pos x="10" y="42"/>
              </a:cxn>
              <a:cxn ang="0">
                <a:pos x="3" y="37"/>
              </a:cxn>
              <a:cxn ang="0">
                <a:pos x="0" y="10"/>
              </a:cxn>
              <a:cxn ang="0">
                <a:pos x="7" y="0"/>
              </a:cxn>
              <a:cxn ang="0">
                <a:pos x="7" y="0"/>
              </a:cxn>
              <a:cxn ang="0">
                <a:pos x="10" y="0"/>
              </a:cxn>
              <a:cxn ang="0">
                <a:pos x="12" y="3"/>
              </a:cxn>
              <a:cxn ang="0">
                <a:pos x="12" y="3"/>
              </a:cxn>
            </a:cxnLst>
            <a:rect l="0" t="0" r="r" b="b"/>
            <a:pathLst>
              <a:path w="162" h="84">
                <a:moveTo>
                  <a:pt x="12" y="3"/>
                </a:moveTo>
                <a:lnTo>
                  <a:pt x="21" y="0"/>
                </a:lnTo>
                <a:lnTo>
                  <a:pt x="70" y="26"/>
                </a:lnTo>
                <a:lnTo>
                  <a:pt x="84" y="26"/>
                </a:lnTo>
                <a:lnTo>
                  <a:pt x="109" y="44"/>
                </a:lnTo>
                <a:lnTo>
                  <a:pt x="156" y="49"/>
                </a:lnTo>
                <a:lnTo>
                  <a:pt x="156" y="49"/>
                </a:lnTo>
                <a:lnTo>
                  <a:pt x="160" y="49"/>
                </a:lnTo>
                <a:lnTo>
                  <a:pt x="162" y="51"/>
                </a:lnTo>
                <a:lnTo>
                  <a:pt x="162" y="54"/>
                </a:lnTo>
                <a:lnTo>
                  <a:pt x="156" y="84"/>
                </a:lnTo>
                <a:lnTo>
                  <a:pt x="156" y="84"/>
                </a:lnTo>
                <a:lnTo>
                  <a:pt x="81" y="70"/>
                </a:lnTo>
                <a:lnTo>
                  <a:pt x="14" y="47"/>
                </a:lnTo>
                <a:lnTo>
                  <a:pt x="14" y="47"/>
                </a:lnTo>
                <a:lnTo>
                  <a:pt x="10" y="42"/>
                </a:lnTo>
                <a:lnTo>
                  <a:pt x="3" y="37"/>
                </a:lnTo>
                <a:lnTo>
                  <a:pt x="0" y="10"/>
                </a:lnTo>
                <a:lnTo>
                  <a:pt x="7" y="0"/>
                </a:lnTo>
                <a:lnTo>
                  <a:pt x="7" y="0"/>
                </a:lnTo>
                <a:lnTo>
                  <a:pt x="10" y="0"/>
                </a:lnTo>
                <a:lnTo>
                  <a:pt x="12" y="3"/>
                </a:lnTo>
                <a:lnTo>
                  <a:pt x="12" y="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63" name="Freeform 1179"/>
          <p:cNvSpPr>
            <a:spLocks/>
          </p:cNvSpPr>
          <p:nvPr userDrawn="1"/>
        </p:nvSpPr>
        <p:spPr bwMode="auto">
          <a:xfrm>
            <a:off x="7100888" y="3135313"/>
            <a:ext cx="58737" cy="33337"/>
          </a:xfrm>
          <a:custGeom>
            <a:avLst/>
            <a:gdLst/>
            <a:ahLst/>
            <a:cxnLst>
              <a:cxn ang="0">
                <a:pos x="33" y="21"/>
              </a:cxn>
              <a:cxn ang="0">
                <a:pos x="5" y="21"/>
              </a:cxn>
              <a:cxn ang="0">
                <a:pos x="0" y="7"/>
              </a:cxn>
              <a:cxn ang="0">
                <a:pos x="21" y="0"/>
              </a:cxn>
              <a:cxn ang="0">
                <a:pos x="37" y="12"/>
              </a:cxn>
              <a:cxn ang="0">
                <a:pos x="33" y="21"/>
              </a:cxn>
            </a:cxnLst>
            <a:rect l="0" t="0" r="r" b="b"/>
            <a:pathLst>
              <a:path w="37" h="21">
                <a:moveTo>
                  <a:pt x="33" y="21"/>
                </a:moveTo>
                <a:lnTo>
                  <a:pt x="5" y="21"/>
                </a:lnTo>
                <a:lnTo>
                  <a:pt x="0" y="7"/>
                </a:lnTo>
                <a:lnTo>
                  <a:pt x="21" y="0"/>
                </a:lnTo>
                <a:lnTo>
                  <a:pt x="37" y="12"/>
                </a:lnTo>
                <a:lnTo>
                  <a:pt x="33" y="21"/>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64" name="Freeform 1180"/>
          <p:cNvSpPr>
            <a:spLocks/>
          </p:cNvSpPr>
          <p:nvPr userDrawn="1"/>
        </p:nvSpPr>
        <p:spPr bwMode="auto">
          <a:xfrm>
            <a:off x="7229475" y="3140075"/>
            <a:ext cx="276225" cy="657225"/>
          </a:xfrm>
          <a:custGeom>
            <a:avLst/>
            <a:gdLst/>
            <a:ahLst/>
            <a:cxnLst>
              <a:cxn ang="0">
                <a:pos x="102" y="20"/>
              </a:cxn>
              <a:cxn ang="0">
                <a:pos x="95" y="46"/>
              </a:cxn>
              <a:cxn ang="0">
                <a:pos x="132" y="113"/>
              </a:cxn>
              <a:cxn ang="0">
                <a:pos x="146" y="129"/>
              </a:cxn>
              <a:cxn ang="0">
                <a:pos x="160" y="134"/>
              </a:cxn>
              <a:cxn ang="0">
                <a:pos x="174" y="141"/>
              </a:cxn>
              <a:cxn ang="0">
                <a:pos x="137" y="182"/>
              </a:cxn>
              <a:cxn ang="0">
                <a:pos x="132" y="194"/>
              </a:cxn>
              <a:cxn ang="0">
                <a:pos x="125" y="194"/>
              </a:cxn>
              <a:cxn ang="0">
                <a:pos x="123" y="199"/>
              </a:cxn>
              <a:cxn ang="0">
                <a:pos x="130" y="243"/>
              </a:cxn>
              <a:cxn ang="0">
                <a:pos x="146" y="259"/>
              </a:cxn>
              <a:cxn ang="0">
                <a:pos x="153" y="291"/>
              </a:cxn>
              <a:cxn ang="0">
                <a:pos x="160" y="326"/>
              </a:cxn>
              <a:cxn ang="0">
                <a:pos x="167" y="407"/>
              </a:cxn>
              <a:cxn ang="0">
                <a:pos x="153" y="407"/>
              </a:cxn>
              <a:cxn ang="0">
                <a:pos x="155" y="368"/>
              </a:cxn>
              <a:cxn ang="0">
                <a:pos x="135" y="310"/>
              </a:cxn>
              <a:cxn ang="0">
                <a:pos x="107" y="252"/>
              </a:cxn>
              <a:cxn ang="0">
                <a:pos x="91" y="247"/>
              </a:cxn>
              <a:cxn ang="0">
                <a:pos x="70" y="270"/>
              </a:cxn>
              <a:cxn ang="0">
                <a:pos x="60" y="268"/>
              </a:cxn>
              <a:cxn ang="0">
                <a:pos x="54" y="226"/>
              </a:cxn>
              <a:cxn ang="0">
                <a:pos x="47" y="215"/>
              </a:cxn>
              <a:cxn ang="0">
                <a:pos x="35" y="189"/>
              </a:cxn>
              <a:cxn ang="0">
                <a:pos x="10" y="171"/>
              </a:cxn>
              <a:cxn ang="0">
                <a:pos x="12" y="141"/>
              </a:cxn>
              <a:cxn ang="0">
                <a:pos x="19" y="115"/>
              </a:cxn>
              <a:cxn ang="0">
                <a:pos x="21" y="88"/>
              </a:cxn>
              <a:cxn ang="0">
                <a:pos x="37" y="78"/>
              </a:cxn>
              <a:cxn ang="0">
                <a:pos x="47" y="18"/>
              </a:cxn>
              <a:cxn ang="0">
                <a:pos x="77" y="0"/>
              </a:cxn>
              <a:cxn ang="0">
                <a:pos x="91" y="2"/>
              </a:cxn>
              <a:cxn ang="0">
                <a:pos x="93" y="4"/>
              </a:cxn>
            </a:cxnLst>
            <a:rect l="0" t="0" r="r" b="b"/>
            <a:pathLst>
              <a:path w="174" h="414">
                <a:moveTo>
                  <a:pt x="93" y="4"/>
                </a:moveTo>
                <a:lnTo>
                  <a:pt x="102" y="20"/>
                </a:lnTo>
                <a:lnTo>
                  <a:pt x="102" y="20"/>
                </a:lnTo>
                <a:lnTo>
                  <a:pt x="95" y="46"/>
                </a:lnTo>
                <a:lnTo>
                  <a:pt x="88" y="71"/>
                </a:lnTo>
                <a:lnTo>
                  <a:pt x="132" y="113"/>
                </a:lnTo>
                <a:lnTo>
                  <a:pt x="141" y="113"/>
                </a:lnTo>
                <a:lnTo>
                  <a:pt x="146" y="129"/>
                </a:lnTo>
                <a:lnTo>
                  <a:pt x="146" y="129"/>
                </a:lnTo>
                <a:lnTo>
                  <a:pt x="160" y="134"/>
                </a:lnTo>
                <a:lnTo>
                  <a:pt x="174" y="141"/>
                </a:lnTo>
                <a:lnTo>
                  <a:pt x="174" y="141"/>
                </a:lnTo>
                <a:lnTo>
                  <a:pt x="162" y="169"/>
                </a:lnTo>
                <a:lnTo>
                  <a:pt x="137" y="182"/>
                </a:lnTo>
                <a:lnTo>
                  <a:pt x="137" y="182"/>
                </a:lnTo>
                <a:lnTo>
                  <a:pt x="132" y="194"/>
                </a:lnTo>
                <a:lnTo>
                  <a:pt x="132" y="194"/>
                </a:lnTo>
                <a:lnTo>
                  <a:pt x="125" y="194"/>
                </a:lnTo>
                <a:lnTo>
                  <a:pt x="123" y="196"/>
                </a:lnTo>
                <a:lnTo>
                  <a:pt x="123" y="199"/>
                </a:lnTo>
                <a:lnTo>
                  <a:pt x="118" y="215"/>
                </a:lnTo>
                <a:lnTo>
                  <a:pt x="130" y="243"/>
                </a:lnTo>
                <a:lnTo>
                  <a:pt x="146" y="259"/>
                </a:lnTo>
                <a:lnTo>
                  <a:pt x="146" y="259"/>
                </a:lnTo>
                <a:lnTo>
                  <a:pt x="151" y="275"/>
                </a:lnTo>
                <a:lnTo>
                  <a:pt x="153" y="291"/>
                </a:lnTo>
                <a:lnTo>
                  <a:pt x="155" y="310"/>
                </a:lnTo>
                <a:lnTo>
                  <a:pt x="160" y="326"/>
                </a:lnTo>
                <a:lnTo>
                  <a:pt x="167" y="407"/>
                </a:lnTo>
                <a:lnTo>
                  <a:pt x="167" y="407"/>
                </a:lnTo>
                <a:lnTo>
                  <a:pt x="160" y="414"/>
                </a:lnTo>
                <a:lnTo>
                  <a:pt x="153" y="407"/>
                </a:lnTo>
                <a:lnTo>
                  <a:pt x="155" y="368"/>
                </a:lnTo>
                <a:lnTo>
                  <a:pt x="155" y="368"/>
                </a:lnTo>
                <a:lnTo>
                  <a:pt x="146" y="340"/>
                </a:lnTo>
                <a:lnTo>
                  <a:pt x="135" y="310"/>
                </a:lnTo>
                <a:lnTo>
                  <a:pt x="109" y="254"/>
                </a:lnTo>
                <a:lnTo>
                  <a:pt x="107" y="252"/>
                </a:lnTo>
                <a:lnTo>
                  <a:pt x="91" y="247"/>
                </a:lnTo>
                <a:lnTo>
                  <a:pt x="91" y="247"/>
                </a:lnTo>
                <a:lnTo>
                  <a:pt x="70" y="270"/>
                </a:lnTo>
                <a:lnTo>
                  <a:pt x="70" y="270"/>
                </a:lnTo>
                <a:lnTo>
                  <a:pt x="60" y="268"/>
                </a:lnTo>
                <a:lnTo>
                  <a:pt x="60" y="268"/>
                </a:lnTo>
                <a:lnTo>
                  <a:pt x="58" y="240"/>
                </a:lnTo>
                <a:lnTo>
                  <a:pt x="54" y="226"/>
                </a:lnTo>
                <a:lnTo>
                  <a:pt x="51" y="222"/>
                </a:lnTo>
                <a:lnTo>
                  <a:pt x="47" y="215"/>
                </a:lnTo>
                <a:lnTo>
                  <a:pt x="35" y="189"/>
                </a:lnTo>
                <a:lnTo>
                  <a:pt x="35" y="189"/>
                </a:lnTo>
                <a:lnTo>
                  <a:pt x="17" y="178"/>
                </a:lnTo>
                <a:lnTo>
                  <a:pt x="10" y="171"/>
                </a:lnTo>
                <a:lnTo>
                  <a:pt x="0" y="162"/>
                </a:lnTo>
                <a:lnTo>
                  <a:pt x="12" y="141"/>
                </a:lnTo>
                <a:lnTo>
                  <a:pt x="12" y="141"/>
                </a:lnTo>
                <a:lnTo>
                  <a:pt x="19" y="115"/>
                </a:lnTo>
                <a:lnTo>
                  <a:pt x="21" y="101"/>
                </a:lnTo>
                <a:lnTo>
                  <a:pt x="21" y="88"/>
                </a:lnTo>
                <a:lnTo>
                  <a:pt x="37" y="78"/>
                </a:lnTo>
                <a:lnTo>
                  <a:pt x="37" y="78"/>
                </a:lnTo>
                <a:lnTo>
                  <a:pt x="33" y="39"/>
                </a:lnTo>
                <a:lnTo>
                  <a:pt x="47" y="18"/>
                </a:lnTo>
                <a:lnTo>
                  <a:pt x="77" y="0"/>
                </a:lnTo>
                <a:lnTo>
                  <a:pt x="77" y="0"/>
                </a:lnTo>
                <a:lnTo>
                  <a:pt x="86" y="2"/>
                </a:lnTo>
                <a:lnTo>
                  <a:pt x="91" y="2"/>
                </a:lnTo>
                <a:lnTo>
                  <a:pt x="93" y="4"/>
                </a:lnTo>
                <a:lnTo>
                  <a:pt x="93" y="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65" name="Freeform 1181"/>
          <p:cNvSpPr>
            <a:spLocks/>
          </p:cNvSpPr>
          <p:nvPr userDrawn="1"/>
        </p:nvSpPr>
        <p:spPr bwMode="auto">
          <a:xfrm>
            <a:off x="1936750" y="3146425"/>
            <a:ext cx="28575" cy="7938"/>
          </a:xfrm>
          <a:custGeom>
            <a:avLst/>
            <a:gdLst/>
            <a:ahLst/>
            <a:cxnLst>
              <a:cxn ang="0">
                <a:pos x="18" y="0"/>
              </a:cxn>
              <a:cxn ang="0">
                <a:pos x="18" y="0"/>
              </a:cxn>
              <a:cxn ang="0">
                <a:pos x="9" y="5"/>
              </a:cxn>
              <a:cxn ang="0">
                <a:pos x="4" y="5"/>
              </a:cxn>
              <a:cxn ang="0">
                <a:pos x="0" y="5"/>
              </a:cxn>
              <a:cxn ang="0">
                <a:pos x="2" y="0"/>
              </a:cxn>
              <a:cxn ang="0">
                <a:pos x="18" y="0"/>
              </a:cxn>
            </a:cxnLst>
            <a:rect l="0" t="0" r="r" b="b"/>
            <a:pathLst>
              <a:path w="18" h="5">
                <a:moveTo>
                  <a:pt x="18" y="0"/>
                </a:moveTo>
                <a:lnTo>
                  <a:pt x="18" y="0"/>
                </a:lnTo>
                <a:lnTo>
                  <a:pt x="9" y="5"/>
                </a:lnTo>
                <a:lnTo>
                  <a:pt x="4" y="5"/>
                </a:lnTo>
                <a:lnTo>
                  <a:pt x="0" y="5"/>
                </a:lnTo>
                <a:lnTo>
                  <a:pt x="2" y="0"/>
                </a:lnTo>
                <a:lnTo>
                  <a:pt x="18"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66" name="Freeform 1182"/>
          <p:cNvSpPr>
            <a:spLocks/>
          </p:cNvSpPr>
          <p:nvPr userDrawn="1"/>
        </p:nvSpPr>
        <p:spPr bwMode="auto">
          <a:xfrm>
            <a:off x="1990725" y="3157538"/>
            <a:ext cx="11113" cy="30162"/>
          </a:xfrm>
          <a:custGeom>
            <a:avLst/>
            <a:gdLst/>
            <a:ahLst/>
            <a:cxnLst>
              <a:cxn ang="0">
                <a:pos x="3" y="19"/>
              </a:cxn>
              <a:cxn ang="0">
                <a:pos x="3" y="19"/>
              </a:cxn>
              <a:cxn ang="0">
                <a:pos x="0" y="16"/>
              </a:cxn>
              <a:cxn ang="0">
                <a:pos x="3" y="14"/>
              </a:cxn>
              <a:cxn ang="0">
                <a:pos x="3" y="9"/>
              </a:cxn>
              <a:cxn ang="0">
                <a:pos x="3" y="9"/>
              </a:cxn>
              <a:cxn ang="0">
                <a:pos x="7" y="0"/>
              </a:cxn>
              <a:cxn ang="0">
                <a:pos x="7" y="0"/>
              </a:cxn>
              <a:cxn ang="0">
                <a:pos x="7" y="9"/>
              </a:cxn>
              <a:cxn ang="0">
                <a:pos x="5" y="14"/>
              </a:cxn>
              <a:cxn ang="0">
                <a:pos x="3" y="19"/>
              </a:cxn>
              <a:cxn ang="0">
                <a:pos x="3" y="19"/>
              </a:cxn>
            </a:cxnLst>
            <a:rect l="0" t="0" r="r" b="b"/>
            <a:pathLst>
              <a:path w="7" h="19">
                <a:moveTo>
                  <a:pt x="3" y="19"/>
                </a:moveTo>
                <a:lnTo>
                  <a:pt x="3" y="19"/>
                </a:lnTo>
                <a:lnTo>
                  <a:pt x="0" y="16"/>
                </a:lnTo>
                <a:lnTo>
                  <a:pt x="3" y="14"/>
                </a:lnTo>
                <a:lnTo>
                  <a:pt x="3" y="9"/>
                </a:lnTo>
                <a:lnTo>
                  <a:pt x="3" y="9"/>
                </a:lnTo>
                <a:lnTo>
                  <a:pt x="7" y="0"/>
                </a:lnTo>
                <a:lnTo>
                  <a:pt x="7" y="0"/>
                </a:lnTo>
                <a:lnTo>
                  <a:pt x="7" y="9"/>
                </a:lnTo>
                <a:lnTo>
                  <a:pt x="5" y="14"/>
                </a:lnTo>
                <a:lnTo>
                  <a:pt x="3" y="19"/>
                </a:lnTo>
                <a:lnTo>
                  <a:pt x="3" y="1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67" name="Freeform 1183"/>
          <p:cNvSpPr>
            <a:spLocks/>
          </p:cNvSpPr>
          <p:nvPr userDrawn="1"/>
        </p:nvSpPr>
        <p:spPr bwMode="auto">
          <a:xfrm>
            <a:off x="3805238" y="3187700"/>
            <a:ext cx="306387" cy="227013"/>
          </a:xfrm>
          <a:custGeom>
            <a:avLst/>
            <a:gdLst/>
            <a:ahLst/>
            <a:cxnLst>
              <a:cxn ang="0">
                <a:pos x="190" y="32"/>
              </a:cxn>
              <a:cxn ang="0">
                <a:pos x="128" y="32"/>
              </a:cxn>
              <a:cxn ang="0">
                <a:pos x="128" y="32"/>
              </a:cxn>
              <a:cxn ang="0">
                <a:pos x="123" y="90"/>
              </a:cxn>
              <a:cxn ang="0">
                <a:pos x="91" y="104"/>
              </a:cxn>
              <a:cxn ang="0">
                <a:pos x="91" y="104"/>
              </a:cxn>
              <a:cxn ang="0">
                <a:pos x="84" y="139"/>
              </a:cxn>
              <a:cxn ang="0">
                <a:pos x="19" y="139"/>
              </a:cxn>
              <a:cxn ang="0">
                <a:pos x="3" y="143"/>
              </a:cxn>
              <a:cxn ang="0">
                <a:pos x="0" y="141"/>
              </a:cxn>
              <a:cxn ang="0">
                <a:pos x="7" y="120"/>
              </a:cxn>
              <a:cxn ang="0">
                <a:pos x="42" y="88"/>
              </a:cxn>
              <a:cxn ang="0">
                <a:pos x="42" y="88"/>
              </a:cxn>
              <a:cxn ang="0">
                <a:pos x="38" y="71"/>
              </a:cxn>
              <a:cxn ang="0">
                <a:pos x="58" y="48"/>
              </a:cxn>
              <a:cxn ang="0">
                <a:pos x="56" y="34"/>
              </a:cxn>
              <a:cxn ang="0">
                <a:pos x="88" y="0"/>
              </a:cxn>
              <a:cxn ang="0">
                <a:pos x="193" y="0"/>
              </a:cxn>
              <a:cxn ang="0">
                <a:pos x="190" y="32"/>
              </a:cxn>
            </a:cxnLst>
            <a:rect l="0" t="0" r="r" b="b"/>
            <a:pathLst>
              <a:path w="193" h="143">
                <a:moveTo>
                  <a:pt x="190" y="32"/>
                </a:moveTo>
                <a:lnTo>
                  <a:pt x="128" y="32"/>
                </a:lnTo>
                <a:lnTo>
                  <a:pt x="128" y="32"/>
                </a:lnTo>
                <a:lnTo>
                  <a:pt x="123" y="90"/>
                </a:lnTo>
                <a:lnTo>
                  <a:pt x="91" y="104"/>
                </a:lnTo>
                <a:lnTo>
                  <a:pt x="91" y="104"/>
                </a:lnTo>
                <a:lnTo>
                  <a:pt x="84" y="139"/>
                </a:lnTo>
                <a:lnTo>
                  <a:pt x="19" y="139"/>
                </a:lnTo>
                <a:lnTo>
                  <a:pt x="3" y="143"/>
                </a:lnTo>
                <a:lnTo>
                  <a:pt x="0" y="141"/>
                </a:lnTo>
                <a:lnTo>
                  <a:pt x="7" y="120"/>
                </a:lnTo>
                <a:lnTo>
                  <a:pt x="42" y="88"/>
                </a:lnTo>
                <a:lnTo>
                  <a:pt x="42" y="88"/>
                </a:lnTo>
                <a:lnTo>
                  <a:pt x="38" y="71"/>
                </a:lnTo>
                <a:lnTo>
                  <a:pt x="58" y="48"/>
                </a:lnTo>
                <a:lnTo>
                  <a:pt x="56" y="34"/>
                </a:lnTo>
                <a:lnTo>
                  <a:pt x="88" y="0"/>
                </a:lnTo>
                <a:lnTo>
                  <a:pt x="193" y="0"/>
                </a:lnTo>
                <a:lnTo>
                  <a:pt x="190" y="3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68" name="Freeform 1184"/>
          <p:cNvSpPr>
            <a:spLocks/>
          </p:cNvSpPr>
          <p:nvPr userDrawn="1"/>
        </p:nvSpPr>
        <p:spPr bwMode="auto">
          <a:xfrm>
            <a:off x="3821113" y="3190875"/>
            <a:ext cx="403225" cy="441325"/>
          </a:xfrm>
          <a:custGeom>
            <a:avLst/>
            <a:gdLst/>
            <a:ahLst/>
            <a:cxnLst>
              <a:cxn ang="0">
                <a:pos x="254" y="53"/>
              </a:cxn>
              <a:cxn ang="0">
                <a:pos x="254" y="56"/>
              </a:cxn>
              <a:cxn ang="0">
                <a:pos x="229" y="62"/>
              </a:cxn>
              <a:cxn ang="0">
                <a:pos x="227" y="65"/>
              </a:cxn>
              <a:cxn ang="0">
                <a:pos x="222" y="100"/>
              </a:cxn>
              <a:cxn ang="0">
                <a:pos x="222" y="100"/>
              </a:cxn>
              <a:cxn ang="0">
                <a:pos x="229" y="113"/>
              </a:cxn>
              <a:cxn ang="0">
                <a:pos x="233" y="127"/>
              </a:cxn>
              <a:cxn ang="0">
                <a:pos x="238" y="157"/>
              </a:cxn>
              <a:cxn ang="0">
                <a:pos x="238" y="157"/>
              </a:cxn>
              <a:cxn ang="0">
                <a:pos x="240" y="171"/>
              </a:cxn>
              <a:cxn ang="0">
                <a:pos x="243" y="185"/>
              </a:cxn>
              <a:cxn ang="0">
                <a:pos x="243" y="215"/>
              </a:cxn>
              <a:cxn ang="0">
                <a:pos x="243" y="215"/>
              </a:cxn>
              <a:cxn ang="0">
                <a:pos x="229" y="266"/>
              </a:cxn>
              <a:cxn ang="0">
                <a:pos x="143" y="266"/>
              </a:cxn>
              <a:cxn ang="0">
                <a:pos x="118" y="259"/>
              </a:cxn>
              <a:cxn ang="0">
                <a:pos x="118" y="259"/>
              </a:cxn>
              <a:cxn ang="0">
                <a:pos x="106" y="278"/>
              </a:cxn>
              <a:cxn ang="0">
                <a:pos x="106" y="278"/>
              </a:cxn>
              <a:cxn ang="0">
                <a:pos x="83" y="262"/>
              </a:cxn>
              <a:cxn ang="0">
                <a:pos x="58" y="248"/>
              </a:cxn>
              <a:cxn ang="0">
                <a:pos x="2" y="245"/>
              </a:cxn>
              <a:cxn ang="0">
                <a:pos x="11" y="218"/>
              </a:cxn>
              <a:cxn ang="0">
                <a:pos x="11" y="218"/>
              </a:cxn>
              <a:cxn ang="0">
                <a:pos x="7" y="204"/>
              </a:cxn>
              <a:cxn ang="0">
                <a:pos x="0" y="190"/>
              </a:cxn>
              <a:cxn ang="0">
                <a:pos x="0" y="190"/>
              </a:cxn>
              <a:cxn ang="0">
                <a:pos x="7" y="164"/>
              </a:cxn>
              <a:cxn ang="0">
                <a:pos x="9" y="153"/>
              </a:cxn>
              <a:cxn ang="0">
                <a:pos x="11" y="139"/>
              </a:cxn>
              <a:cxn ang="0">
                <a:pos x="76" y="139"/>
              </a:cxn>
              <a:cxn ang="0">
                <a:pos x="76" y="139"/>
              </a:cxn>
              <a:cxn ang="0">
                <a:pos x="81" y="123"/>
              </a:cxn>
              <a:cxn ang="0">
                <a:pos x="83" y="106"/>
              </a:cxn>
              <a:cxn ang="0">
                <a:pos x="83" y="106"/>
              </a:cxn>
              <a:cxn ang="0">
                <a:pos x="118" y="90"/>
              </a:cxn>
              <a:cxn ang="0">
                <a:pos x="120" y="35"/>
              </a:cxn>
              <a:cxn ang="0">
                <a:pos x="180" y="35"/>
              </a:cxn>
              <a:cxn ang="0">
                <a:pos x="183" y="32"/>
              </a:cxn>
              <a:cxn ang="0">
                <a:pos x="185" y="0"/>
              </a:cxn>
              <a:cxn ang="0">
                <a:pos x="187" y="0"/>
              </a:cxn>
              <a:cxn ang="0">
                <a:pos x="254" y="53"/>
              </a:cxn>
            </a:cxnLst>
            <a:rect l="0" t="0" r="r" b="b"/>
            <a:pathLst>
              <a:path w="254" h="278">
                <a:moveTo>
                  <a:pt x="254" y="53"/>
                </a:moveTo>
                <a:lnTo>
                  <a:pt x="254" y="56"/>
                </a:lnTo>
                <a:lnTo>
                  <a:pt x="229" y="62"/>
                </a:lnTo>
                <a:lnTo>
                  <a:pt x="227" y="65"/>
                </a:lnTo>
                <a:lnTo>
                  <a:pt x="222" y="100"/>
                </a:lnTo>
                <a:lnTo>
                  <a:pt x="222" y="100"/>
                </a:lnTo>
                <a:lnTo>
                  <a:pt x="229" y="113"/>
                </a:lnTo>
                <a:lnTo>
                  <a:pt x="233" y="127"/>
                </a:lnTo>
                <a:lnTo>
                  <a:pt x="238" y="157"/>
                </a:lnTo>
                <a:lnTo>
                  <a:pt x="238" y="157"/>
                </a:lnTo>
                <a:lnTo>
                  <a:pt x="240" y="171"/>
                </a:lnTo>
                <a:lnTo>
                  <a:pt x="243" y="185"/>
                </a:lnTo>
                <a:lnTo>
                  <a:pt x="243" y="215"/>
                </a:lnTo>
                <a:lnTo>
                  <a:pt x="243" y="215"/>
                </a:lnTo>
                <a:lnTo>
                  <a:pt x="229" y="266"/>
                </a:lnTo>
                <a:lnTo>
                  <a:pt x="143" y="266"/>
                </a:lnTo>
                <a:lnTo>
                  <a:pt x="118" y="259"/>
                </a:lnTo>
                <a:lnTo>
                  <a:pt x="118" y="259"/>
                </a:lnTo>
                <a:lnTo>
                  <a:pt x="106" y="278"/>
                </a:lnTo>
                <a:lnTo>
                  <a:pt x="106" y="278"/>
                </a:lnTo>
                <a:lnTo>
                  <a:pt x="83" y="262"/>
                </a:lnTo>
                <a:lnTo>
                  <a:pt x="58" y="248"/>
                </a:lnTo>
                <a:lnTo>
                  <a:pt x="2" y="245"/>
                </a:lnTo>
                <a:lnTo>
                  <a:pt x="11" y="218"/>
                </a:lnTo>
                <a:lnTo>
                  <a:pt x="11" y="218"/>
                </a:lnTo>
                <a:lnTo>
                  <a:pt x="7" y="204"/>
                </a:lnTo>
                <a:lnTo>
                  <a:pt x="0" y="190"/>
                </a:lnTo>
                <a:lnTo>
                  <a:pt x="0" y="190"/>
                </a:lnTo>
                <a:lnTo>
                  <a:pt x="7" y="164"/>
                </a:lnTo>
                <a:lnTo>
                  <a:pt x="9" y="153"/>
                </a:lnTo>
                <a:lnTo>
                  <a:pt x="11" y="139"/>
                </a:lnTo>
                <a:lnTo>
                  <a:pt x="76" y="139"/>
                </a:lnTo>
                <a:lnTo>
                  <a:pt x="76" y="139"/>
                </a:lnTo>
                <a:lnTo>
                  <a:pt x="81" y="123"/>
                </a:lnTo>
                <a:lnTo>
                  <a:pt x="83" y="106"/>
                </a:lnTo>
                <a:lnTo>
                  <a:pt x="83" y="106"/>
                </a:lnTo>
                <a:lnTo>
                  <a:pt x="118" y="90"/>
                </a:lnTo>
                <a:lnTo>
                  <a:pt x="120" y="35"/>
                </a:lnTo>
                <a:lnTo>
                  <a:pt x="180" y="35"/>
                </a:lnTo>
                <a:lnTo>
                  <a:pt x="183" y="32"/>
                </a:lnTo>
                <a:lnTo>
                  <a:pt x="185" y="0"/>
                </a:lnTo>
                <a:lnTo>
                  <a:pt x="187" y="0"/>
                </a:lnTo>
                <a:lnTo>
                  <a:pt x="254" y="5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69" name="Freeform 1185"/>
          <p:cNvSpPr>
            <a:spLocks/>
          </p:cNvSpPr>
          <p:nvPr userDrawn="1"/>
        </p:nvSpPr>
        <p:spPr bwMode="auto">
          <a:xfrm>
            <a:off x="8070850" y="3190875"/>
            <a:ext cx="44450" cy="117475"/>
          </a:xfrm>
          <a:custGeom>
            <a:avLst/>
            <a:gdLst/>
            <a:ahLst/>
            <a:cxnLst>
              <a:cxn ang="0">
                <a:pos x="19" y="53"/>
              </a:cxn>
              <a:cxn ang="0">
                <a:pos x="28" y="62"/>
              </a:cxn>
              <a:cxn ang="0">
                <a:pos x="28" y="62"/>
              </a:cxn>
              <a:cxn ang="0">
                <a:pos x="28" y="69"/>
              </a:cxn>
              <a:cxn ang="0">
                <a:pos x="28" y="72"/>
              </a:cxn>
              <a:cxn ang="0">
                <a:pos x="23" y="74"/>
              </a:cxn>
              <a:cxn ang="0">
                <a:pos x="19" y="72"/>
              </a:cxn>
              <a:cxn ang="0">
                <a:pos x="0" y="39"/>
              </a:cxn>
              <a:cxn ang="0">
                <a:pos x="10" y="2"/>
              </a:cxn>
              <a:cxn ang="0">
                <a:pos x="10" y="2"/>
              </a:cxn>
              <a:cxn ang="0">
                <a:pos x="12" y="0"/>
              </a:cxn>
              <a:cxn ang="0">
                <a:pos x="16" y="0"/>
              </a:cxn>
              <a:cxn ang="0">
                <a:pos x="21" y="7"/>
              </a:cxn>
              <a:cxn ang="0">
                <a:pos x="19" y="53"/>
              </a:cxn>
            </a:cxnLst>
            <a:rect l="0" t="0" r="r" b="b"/>
            <a:pathLst>
              <a:path w="28" h="74">
                <a:moveTo>
                  <a:pt x="19" y="53"/>
                </a:moveTo>
                <a:lnTo>
                  <a:pt x="28" y="62"/>
                </a:lnTo>
                <a:lnTo>
                  <a:pt x="28" y="62"/>
                </a:lnTo>
                <a:lnTo>
                  <a:pt x="28" y="69"/>
                </a:lnTo>
                <a:lnTo>
                  <a:pt x="28" y="72"/>
                </a:lnTo>
                <a:lnTo>
                  <a:pt x="23" y="74"/>
                </a:lnTo>
                <a:lnTo>
                  <a:pt x="19" y="72"/>
                </a:lnTo>
                <a:lnTo>
                  <a:pt x="0" y="39"/>
                </a:lnTo>
                <a:lnTo>
                  <a:pt x="10" y="2"/>
                </a:lnTo>
                <a:lnTo>
                  <a:pt x="10" y="2"/>
                </a:lnTo>
                <a:lnTo>
                  <a:pt x="12" y="0"/>
                </a:lnTo>
                <a:lnTo>
                  <a:pt x="16" y="0"/>
                </a:lnTo>
                <a:lnTo>
                  <a:pt x="21" y="7"/>
                </a:lnTo>
                <a:lnTo>
                  <a:pt x="19" y="5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70" name="Freeform 1186"/>
          <p:cNvSpPr>
            <a:spLocks/>
          </p:cNvSpPr>
          <p:nvPr userDrawn="1"/>
        </p:nvSpPr>
        <p:spPr bwMode="auto">
          <a:xfrm>
            <a:off x="7089775" y="3198813"/>
            <a:ext cx="161925" cy="193675"/>
          </a:xfrm>
          <a:custGeom>
            <a:avLst/>
            <a:gdLst/>
            <a:ahLst/>
            <a:cxnLst>
              <a:cxn ang="0">
                <a:pos x="33" y="20"/>
              </a:cxn>
              <a:cxn ang="0">
                <a:pos x="49" y="18"/>
              </a:cxn>
              <a:cxn ang="0">
                <a:pos x="49" y="18"/>
              </a:cxn>
              <a:cxn ang="0">
                <a:pos x="74" y="25"/>
              </a:cxn>
              <a:cxn ang="0">
                <a:pos x="84" y="48"/>
              </a:cxn>
              <a:cxn ang="0">
                <a:pos x="102" y="69"/>
              </a:cxn>
              <a:cxn ang="0">
                <a:pos x="98" y="101"/>
              </a:cxn>
              <a:cxn ang="0">
                <a:pos x="98" y="101"/>
              </a:cxn>
              <a:cxn ang="0">
                <a:pos x="86" y="122"/>
              </a:cxn>
              <a:cxn ang="0">
                <a:pos x="86" y="122"/>
              </a:cxn>
              <a:cxn ang="0">
                <a:pos x="81" y="118"/>
              </a:cxn>
              <a:cxn ang="0">
                <a:pos x="79" y="115"/>
              </a:cxn>
              <a:cxn ang="0">
                <a:pos x="77" y="104"/>
              </a:cxn>
              <a:cxn ang="0">
                <a:pos x="77" y="95"/>
              </a:cxn>
              <a:cxn ang="0">
                <a:pos x="77" y="85"/>
              </a:cxn>
              <a:cxn ang="0">
                <a:pos x="77" y="85"/>
              </a:cxn>
              <a:cxn ang="0">
                <a:pos x="44" y="62"/>
              </a:cxn>
              <a:cxn ang="0">
                <a:pos x="44" y="62"/>
              </a:cxn>
              <a:cxn ang="0">
                <a:pos x="44" y="62"/>
              </a:cxn>
              <a:cxn ang="0">
                <a:pos x="33" y="76"/>
              </a:cxn>
              <a:cxn ang="0">
                <a:pos x="17" y="57"/>
              </a:cxn>
              <a:cxn ang="0">
                <a:pos x="17" y="57"/>
              </a:cxn>
              <a:cxn ang="0">
                <a:pos x="14" y="44"/>
              </a:cxn>
              <a:cxn ang="0">
                <a:pos x="10" y="30"/>
              </a:cxn>
              <a:cxn ang="0">
                <a:pos x="0" y="4"/>
              </a:cxn>
              <a:cxn ang="0">
                <a:pos x="10" y="0"/>
              </a:cxn>
              <a:cxn ang="0">
                <a:pos x="10" y="0"/>
              </a:cxn>
              <a:cxn ang="0">
                <a:pos x="17" y="2"/>
              </a:cxn>
              <a:cxn ang="0">
                <a:pos x="24" y="9"/>
              </a:cxn>
              <a:cxn ang="0">
                <a:pos x="28" y="16"/>
              </a:cxn>
              <a:cxn ang="0">
                <a:pos x="33" y="20"/>
              </a:cxn>
              <a:cxn ang="0">
                <a:pos x="33" y="20"/>
              </a:cxn>
            </a:cxnLst>
            <a:rect l="0" t="0" r="r" b="b"/>
            <a:pathLst>
              <a:path w="102" h="122">
                <a:moveTo>
                  <a:pt x="33" y="20"/>
                </a:moveTo>
                <a:lnTo>
                  <a:pt x="49" y="18"/>
                </a:lnTo>
                <a:lnTo>
                  <a:pt x="49" y="18"/>
                </a:lnTo>
                <a:lnTo>
                  <a:pt x="74" y="25"/>
                </a:lnTo>
                <a:lnTo>
                  <a:pt x="84" y="48"/>
                </a:lnTo>
                <a:lnTo>
                  <a:pt x="102" y="69"/>
                </a:lnTo>
                <a:lnTo>
                  <a:pt x="98" y="101"/>
                </a:lnTo>
                <a:lnTo>
                  <a:pt x="98" y="101"/>
                </a:lnTo>
                <a:lnTo>
                  <a:pt x="86" y="122"/>
                </a:lnTo>
                <a:lnTo>
                  <a:pt x="86" y="122"/>
                </a:lnTo>
                <a:lnTo>
                  <a:pt x="81" y="118"/>
                </a:lnTo>
                <a:lnTo>
                  <a:pt x="79" y="115"/>
                </a:lnTo>
                <a:lnTo>
                  <a:pt x="77" y="104"/>
                </a:lnTo>
                <a:lnTo>
                  <a:pt x="77" y="95"/>
                </a:lnTo>
                <a:lnTo>
                  <a:pt x="77" y="85"/>
                </a:lnTo>
                <a:lnTo>
                  <a:pt x="77" y="85"/>
                </a:lnTo>
                <a:lnTo>
                  <a:pt x="44" y="62"/>
                </a:lnTo>
                <a:lnTo>
                  <a:pt x="44" y="62"/>
                </a:lnTo>
                <a:lnTo>
                  <a:pt x="44" y="62"/>
                </a:lnTo>
                <a:lnTo>
                  <a:pt x="33" y="76"/>
                </a:lnTo>
                <a:lnTo>
                  <a:pt x="17" y="57"/>
                </a:lnTo>
                <a:lnTo>
                  <a:pt x="17" y="57"/>
                </a:lnTo>
                <a:lnTo>
                  <a:pt x="14" y="44"/>
                </a:lnTo>
                <a:lnTo>
                  <a:pt x="10" y="30"/>
                </a:lnTo>
                <a:lnTo>
                  <a:pt x="0" y="4"/>
                </a:lnTo>
                <a:lnTo>
                  <a:pt x="10" y="0"/>
                </a:lnTo>
                <a:lnTo>
                  <a:pt x="10" y="0"/>
                </a:lnTo>
                <a:lnTo>
                  <a:pt x="17" y="2"/>
                </a:lnTo>
                <a:lnTo>
                  <a:pt x="24" y="9"/>
                </a:lnTo>
                <a:lnTo>
                  <a:pt x="28" y="16"/>
                </a:lnTo>
                <a:lnTo>
                  <a:pt x="33" y="20"/>
                </a:lnTo>
                <a:lnTo>
                  <a:pt x="33" y="2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71" name="Freeform 1187"/>
          <p:cNvSpPr>
            <a:spLocks/>
          </p:cNvSpPr>
          <p:nvPr userDrawn="1"/>
        </p:nvSpPr>
        <p:spPr bwMode="auto">
          <a:xfrm>
            <a:off x="5970588" y="3213100"/>
            <a:ext cx="117475" cy="139700"/>
          </a:xfrm>
          <a:custGeom>
            <a:avLst/>
            <a:gdLst/>
            <a:ahLst/>
            <a:cxnLst>
              <a:cxn ang="0">
                <a:pos x="74" y="2"/>
              </a:cxn>
              <a:cxn ang="0">
                <a:pos x="74" y="2"/>
              </a:cxn>
              <a:cxn ang="0">
                <a:pos x="74" y="23"/>
              </a:cxn>
              <a:cxn ang="0">
                <a:pos x="74" y="44"/>
              </a:cxn>
              <a:cxn ang="0">
                <a:pos x="69" y="88"/>
              </a:cxn>
              <a:cxn ang="0">
                <a:pos x="6" y="88"/>
              </a:cxn>
              <a:cxn ang="0">
                <a:pos x="0" y="69"/>
              </a:cxn>
              <a:cxn ang="0">
                <a:pos x="0" y="53"/>
              </a:cxn>
              <a:cxn ang="0">
                <a:pos x="0" y="53"/>
              </a:cxn>
              <a:cxn ang="0">
                <a:pos x="16" y="48"/>
              </a:cxn>
              <a:cxn ang="0">
                <a:pos x="25" y="48"/>
              </a:cxn>
              <a:cxn ang="0">
                <a:pos x="34" y="48"/>
              </a:cxn>
              <a:cxn ang="0">
                <a:pos x="67" y="0"/>
              </a:cxn>
              <a:cxn ang="0">
                <a:pos x="74" y="2"/>
              </a:cxn>
            </a:cxnLst>
            <a:rect l="0" t="0" r="r" b="b"/>
            <a:pathLst>
              <a:path w="74" h="88">
                <a:moveTo>
                  <a:pt x="74" y="2"/>
                </a:moveTo>
                <a:lnTo>
                  <a:pt x="74" y="2"/>
                </a:lnTo>
                <a:lnTo>
                  <a:pt x="74" y="23"/>
                </a:lnTo>
                <a:lnTo>
                  <a:pt x="74" y="44"/>
                </a:lnTo>
                <a:lnTo>
                  <a:pt x="69" y="88"/>
                </a:lnTo>
                <a:lnTo>
                  <a:pt x="6" y="88"/>
                </a:lnTo>
                <a:lnTo>
                  <a:pt x="0" y="69"/>
                </a:lnTo>
                <a:lnTo>
                  <a:pt x="0" y="53"/>
                </a:lnTo>
                <a:lnTo>
                  <a:pt x="0" y="53"/>
                </a:lnTo>
                <a:lnTo>
                  <a:pt x="16" y="48"/>
                </a:lnTo>
                <a:lnTo>
                  <a:pt x="25" y="48"/>
                </a:lnTo>
                <a:lnTo>
                  <a:pt x="34" y="48"/>
                </a:lnTo>
                <a:lnTo>
                  <a:pt x="67" y="0"/>
                </a:lnTo>
                <a:lnTo>
                  <a:pt x="74"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72" name="Freeform 1188"/>
          <p:cNvSpPr>
            <a:spLocks/>
          </p:cNvSpPr>
          <p:nvPr userDrawn="1"/>
        </p:nvSpPr>
        <p:spPr bwMode="auto">
          <a:xfrm>
            <a:off x="1939925" y="3216275"/>
            <a:ext cx="14288" cy="14288"/>
          </a:xfrm>
          <a:custGeom>
            <a:avLst/>
            <a:gdLst/>
            <a:ahLst/>
            <a:cxnLst>
              <a:cxn ang="0">
                <a:pos x="9" y="3"/>
              </a:cxn>
              <a:cxn ang="0">
                <a:pos x="5" y="9"/>
              </a:cxn>
              <a:cxn ang="0">
                <a:pos x="0" y="3"/>
              </a:cxn>
              <a:cxn ang="0">
                <a:pos x="0" y="3"/>
              </a:cxn>
              <a:cxn ang="0">
                <a:pos x="2" y="0"/>
              </a:cxn>
              <a:cxn ang="0">
                <a:pos x="5" y="0"/>
              </a:cxn>
              <a:cxn ang="0">
                <a:pos x="9" y="3"/>
              </a:cxn>
              <a:cxn ang="0">
                <a:pos x="9" y="3"/>
              </a:cxn>
            </a:cxnLst>
            <a:rect l="0" t="0" r="r" b="b"/>
            <a:pathLst>
              <a:path w="9" h="9">
                <a:moveTo>
                  <a:pt x="9" y="3"/>
                </a:moveTo>
                <a:lnTo>
                  <a:pt x="5" y="9"/>
                </a:lnTo>
                <a:lnTo>
                  <a:pt x="0" y="3"/>
                </a:lnTo>
                <a:lnTo>
                  <a:pt x="0" y="3"/>
                </a:lnTo>
                <a:lnTo>
                  <a:pt x="2" y="0"/>
                </a:lnTo>
                <a:lnTo>
                  <a:pt x="5" y="0"/>
                </a:lnTo>
                <a:lnTo>
                  <a:pt x="9" y="3"/>
                </a:lnTo>
                <a:lnTo>
                  <a:pt x="9" y="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73" name="Freeform 1189"/>
          <p:cNvSpPr>
            <a:spLocks/>
          </p:cNvSpPr>
          <p:nvPr userDrawn="1"/>
        </p:nvSpPr>
        <p:spPr bwMode="auto">
          <a:xfrm>
            <a:off x="2016125" y="3238500"/>
            <a:ext cx="4763" cy="3175"/>
          </a:xfrm>
          <a:custGeom>
            <a:avLst/>
            <a:gdLst/>
            <a:ahLst/>
            <a:cxnLst>
              <a:cxn ang="0">
                <a:pos x="3" y="2"/>
              </a:cxn>
              <a:cxn ang="0">
                <a:pos x="3" y="2"/>
              </a:cxn>
              <a:cxn ang="0">
                <a:pos x="0" y="2"/>
              </a:cxn>
              <a:cxn ang="0">
                <a:pos x="0" y="0"/>
              </a:cxn>
              <a:cxn ang="0">
                <a:pos x="3" y="2"/>
              </a:cxn>
            </a:cxnLst>
            <a:rect l="0" t="0" r="r" b="b"/>
            <a:pathLst>
              <a:path w="3" h="2">
                <a:moveTo>
                  <a:pt x="3" y="2"/>
                </a:moveTo>
                <a:lnTo>
                  <a:pt x="3" y="2"/>
                </a:lnTo>
                <a:lnTo>
                  <a:pt x="0" y="2"/>
                </a:lnTo>
                <a:lnTo>
                  <a:pt x="0" y="0"/>
                </a:lnTo>
                <a:lnTo>
                  <a:pt x="3"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74" name="Freeform 1190"/>
          <p:cNvSpPr>
            <a:spLocks/>
          </p:cNvSpPr>
          <p:nvPr userDrawn="1"/>
        </p:nvSpPr>
        <p:spPr bwMode="auto">
          <a:xfrm>
            <a:off x="1738313" y="3275013"/>
            <a:ext cx="296862" cy="150812"/>
          </a:xfrm>
          <a:custGeom>
            <a:avLst/>
            <a:gdLst/>
            <a:ahLst/>
            <a:cxnLst>
              <a:cxn ang="0">
                <a:pos x="92" y="23"/>
              </a:cxn>
              <a:cxn ang="0">
                <a:pos x="92" y="23"/>
              </a:cxn>
              <a:cxn ang="0">
                <a:pos x="108" y="35"/>
              </a:cxn>
              <a:cxn ang="0">
                <a:pos x="122" y="47"/>
              </a:cxn>
              <a:cxn ang="0">
                <a:pos x="138" y="56"/>
              </a:cxn>
              <a:cxn ang="0">
                <a:pos x="148" y="58"/>
              </a:cxn>
              <a:cxn ang="0">
                <a:pos x="157" y="58"/>
              </a:cxn>
              <a:cxn ang="0">
                <a:pos x="157" y="58"/>
              </a:cxn>
              <a:cxn ang="0">
                <a:pos x="159" y="67"/>
              </a:cxn>
              <a:cxn ang="0">
                <a:pos x="159" y="70"/>
              </a:cxn>
              <a:cxn ang="0">
                <a:pos x="162" y="72"/>
              </a:cxn>
              <a:cxn ang="0">
                <a:pos x="185" y="84"/>
              </a:cxn>
              <a:cxn ang="0">
                <a:pos x="187" y="88"/>
              </a:cxn>
              <a:cxn ang="0">
                <a:pos x="182" y="95"/>
              </a:cxn>
              <a:cxn ang="0">
                <a:pos x="120" y="95"/>
              </a:cxn>
              <a:cxn ang="0">
                <a:pos x="118" y="90"/>
              </a:cxn>
              <a:cxn ang="0">
                <a:pos x="118" y="90"/>
              </a:cxn>
              <a:cxn ang="0">
                <a:pos x="134" y="77"/>
              </a:cxn>
              <a:cxn ang="0">
                <a:pos x="134" y="77"/>
              </a:cxn>
              <a:cxn ang="0">
                <a:pos x="97" y="53"/>
              </a:cxn>
              <a:cxn ang="0">
                <a:pos x="97" y="53"/>
              </a:cxn>
              <a:cxn ang="0">
                <a:pos x="78" y="49"/>
              </a:cxn>
              <a:cxn ang="0">
                <a:pos x="78" y="49"/>
              </a:cxn>
              <a:cxn ang="0">
                <a:pos x="71" y="40"/>
              </a:cxn>
              <a:cxn ang="0">
                <a:pos x="67" y="35"/>
              </a:cxn>
              <a:cxn ang="0">
                <a:pos x="64" y="33"/>
              </a:cxn>
              <a:cxn ang="0">
                <a:pos x="18" y="23"/>
              </a:cxn>
              <a:cxn ang="0">
                <a:pos x="18" y="23"/>
              </a:cxn>
              <a:cxn ang="0">
                <a:pos x="13" y="28"/>
              </a:cxn>
              <a:cxn ang="0">
                <a:pos x="9" y="30"/>
              </a:cxn>
              <a:cxn ang="0">
                <a:pos x="4" y="33"/>
              </a:cxn>
              <a:cxn ang="0">
                <a:pos x="2" y="33"/>
              </a:cxn>
              <a:cxn ang="0">
                <a:pos x="0" y="30"/>
              </a:cxn>
              <a:cxn ang="0">
                <a:pos x="0" y="30"/>
              </a:cxn>
              <a:cxn ang="0">
                <a:pos x="0" y="30"/>
              </a:cxn>
              <a:cxn ang="0">
                <a:pos x="20" y="7"/>
              </a:cxn>
              <a:cxn ang="0">
                <a:pos x="20" y="7"/>
              </a:cxn>
              <a:cxn ang="0">
                <a:pos x="20" y="3"/>
              </a:cxn>
              <a:cxn ang="0">
                <a:pos x="20" y="0"/>
              </a:cxn>
              <a:cxn ang="0">
                <a:pos x="23" y="0"/>
              </a:cxn>
              <a:cxn ang="0">
                <a:pos x="46" y="14"/>
              </a:cxn>
              <a:cxn ang="0">
                <a:pos x="92" y="23"/>
              </a:cxn>
            </a:cxnLst>
            <a:rect l="0" t="0" r="r" b="b"/>
            <a:pathLst>
              <a:path w="187" h="95">
                <a:moveTo>
                  <a:pt x="92" y="23"/>
                </a:moveTo>
                <a:lnTo>
                  <a:pt x="92" y="23"/>
                </a:lnTo>
                <a:lnTo>
                  <a:pt x="108" y="35"/>
                </a:lnTo>
                <a:lnTo>
                  <a:pt x="122" y="47"/>
                </a:lnTo>
                <a:lnTo>
                  <a:pt x="138" y="56"/>
                </a:lnTo>
                <a:lnTo>
                  <a:pt x="148" y="58"/>
                </a:lnTo>
                <a:lnTo>
                  <a:pt x="157" y="58"/>
                </a:lnTo>
                <a:lnTo>
                  <a:pt x="157" y="58"/>
                </a:lnTo>
                <a:lnTo>
                  <a:pt x="159" y="67"/>
                </a:lnTo>
                <a:lnTo>
                  <a:pt x="159" y="70"/>
                </a:lnTo>
                <a:lnTo>
                  <a:pt x="162" y="72"/>
                </a:lnTo>
                <a:lnTo>
                  <a:pt x="185" y="84"/>
                </a:lnTo>
                <a:lnTo>
                  <a:pt x="187" y="88"/>
                </a:lnTo>
                <a:lnTo>
                  <a:pt x="182" y="95"/>
                </a:lnTo>
                <a:lnTo>
                  <a:pt x="120" y="95"/>
                </a:lnTo>
                <a:lnTo>
                  <a:pt x="118" y="90"/>
                </a:lnTo>
                <a:lnTo>
                  <a:pt x="118" y="90"/>
                </a:lnTo>
                <a:lnTo>
                  <a:pt x="134" y="77"/>
                </a:lnTo>
                <a:lnTo>
                  <a:pt x="134" y="77"/>
                </a:lnTo>
                <a:lnTo>
                  <a:pt x="97" y="53"/>
                </a:lnTo>
                <a:lnTo>
                  <a:pt x="97" y="53"/>
                </a:lnTo>
                <a:lnTo>
                  <a:pt x="78" y="49"/>
                </a:lnTo>
                <a:lnTo>
                  <a:pt x="78" y="49"/>
                </a:lnTo>
                <a:lnTo>
                  <a:pt x="71" y="40"/>
                </a:lnTo>
                <a:lnTo>
                  <a:pt x="67" y="35"/>
                </a:lnTo>
                <a:lnTo>
                  <a:pt x="64" y="33"/>
                </a:lnTo>
                <a:lnTo>
                  <a:pt x="18" y="23"/>
                </a:lnTo>
                <a:lnTo>
                  <a:pt x="18" y="23"/>
                </a:lnTo>
                <a:lnTo>
                  <a:pt x="13" y="28"/>
                </a:lnTo>
                <a:lnTo>
                  <a:pt x="9" y="30"/>
                </a:lnTo>
                <a:lnTo>
                  <a:pt x="4" y="33"/>
                </a:lnTo>
                <a:lnTo>
                  <a:pt x="2" y="33"/>
                </a:lnTo>
                <a:lnTo>
                  <a:pt x="0" y="30"/>
                </a:lnTo>
                <a:lnTo>
                  <a:pt x="0" y="30"/>
                </a:lnTo>
                <a:lnTo>
                  <a:pt x="0" y="30"/>
                </a:lnTo>
                <a:lnTo>
                  <a:pt x="20" y="7"/>
                </a:lnTo>
                <a:lnTo>
                  <a:pt x="20" y="7"/>
                </a:lnTo>
                <a:lnTo>
                  <a:pt x="20" y="3"/>
                </a:lnTo>
                <a:lnTo>
                  <a:pt x="20" y="0"/>
                </a:lnTo>
                <a:lnTo>
                  <a:pt x="23" y="0"/>
                </a:lnTo>
                <a:lnTo>
                  <a:pt x="46" y="14"/>
                </a:lnTo>
                <a:lnTo>
                  <a:pt x="92" y="2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75" name="Freeform 1191"/>
          <p:cNvSpPr>
            <a:spLocks/>
          </p:cNvSpPr>
          <p:nvPr userDrawn="1"/>
        </p:nvSpPr>
        <p:spPr bwMode="auto">
          <a:xfrm>
            <a:off x="5999163" y="3279775"/>
            <a:ext cx="209550" cy="288925"/>
          </a:xfrm>
          <a:custGeom>
            <a:avLst/>
            <a:gdLst/>
            <a:ahLst/>
            <a:cxnLst>
              <a:cxn ang="0">
                <a:pos x="107" y="23"/>
              </a:cxn>
              <a:cxn ang="0">
                <a:pos x="132" y="41"/>
              </a:cxn>
              <a:cxn ang="0">
                <a:pos x="132" y="41"/>
              </a:cxn>
              <a:cxn ang="0">
                <a:pos x="130" y="57"/>
              </a:cxn>
              <a:cxn ang="0">
                <a:pos x="102" y="90"/>
              </a:cxn>
              <a:cxn ang="0">
                <a:pos x="102" y="120"/>
              </a:cxn>
              <a:cxn ang="0">
                <a:pos x="72" y="148"/>
              </a:cxn>
              <a:cxn ang="0">
                <a:pos x="53" y="173"/>
              </a:cxn>
              <a:cxn ang="0">
                <a:pos x="53" y="173"/>
              </a:cxn>
              <a:cxn ang="0">
                <a:pos x="37" y="178"/>
              </a:cxn>
              <a:cxn ang="0">
                <a:pos x="21" y="182"/>
              </a:cxn>
              <a:cxn ang="0">
                <a:pos x="12" y="152"/>
              </a:cxn>
              <a:cxn ang="0">
                <a:pos x="12" y="152"/>
              </a:cxn>
              <a:cxn ang="0">
                <a:pos x="7" y="148"/>
              </a:cxn>
              <a:cxn ang="0">
                <a:pos x="0" y="143"/>
              </a:cxn>
              <a:cxn ang="0">
                <a:pos x="0" y="143"/>
              </a:cxn>
              <a:cxn ang="0">
                <a:pos x="58" y="106"/>
              </a:cxn>
              <a:cxn ang="0">
                <a:pos x="60" y="67"/>
              </a:cxn>
              <a:cxn ang="0">
                <a:pos x="53" y="46"/>
              </a:cxn>
              <a:cxn ang="0">
                <a:pos x="58" y="0"/>
              </a:cxn>
              <a:cxn ang="0">
                <a:pos x="81" y="20"/>
              </a:cxn>
              <a:cxn ang="0">
                <a:pos x="107" y="23"/>
              </a:cxn>
            </a:cxnLst>
            <a:rect l="0" t="0" r="r" b="b"/>
            <a:pathLst>
              <a:path w="132" h="182">
                <a:moveTo>
                  <a:pt x="107" y="23"/>
                </a:moveTo>
                <a:lnTo>
                  <a:pt x="132" y="41"/>
                </a:lnTo>
                <a:lnTo>
                  <a:pt x="132" y="41"/>
                </a:lnTo>
                <a:lnTo>
                  <a:pt x="130" y="57"/>
                </a:lnTo>
                <a:lnTo>
                  <a:pt x="102" y="90"/>
                </a:lnTo>
                <a:lnTo>
                  <a:pt x="102" y="120"/>
                </a:lnTo>
                <a:lnTo>
                  <a:pt x="72" y="148"/>
                </a:lnTo>
                <a:lnTo>
                  <a:pt x="53" y="173"/>
                </a:lnTo>
                <a:lnTo>
                  <a:pt x="53" y="173"/>
                </a:lnTo>
                <a:lnTo>
                  <a:pt x="37" y="178"/>
                </a:lnTo>
                <a:lnTo>
                  <a:pt x="21" y="182"/>
                </a:lnTo>
                <a:lnTo>
                  <a:pt x="12" y="152"/>
                </a:lnTo>
                <a:lnTo>
                  <a:pt x="12" y="152"/>
                </a:lnTo>
                <a:lnTo>
                  <a:pt x="7" y="148"/>
                </a:lnTo>
                <a:lnTo>
                  <a:pt x="0" y="143"/>
                </a:lnTo>
                <a:lnTo>
                  <a:pt x="0" y="143"/>
                </a:lnTo>
                <a:lnTo>
                  <a:pt x="58" y="106"/>
                </a:lnTo>
                <a:lnTo>
                  <a:pt x="60" y="67"/>
                </a:lnTo>
                <a:lnTo>
                  <a:pt x="53" y="46"/>
                </a:lnTo>
                <a:lnTo>
                  <a:pt x="58" y="0"/>
                </a:lnTo>
                <a:lnTo>
                  <a:pt x="81" y="20"/>
                </a:lnTo>
                <a:lnTo>
                  <a:pt x="107" y="2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76" name="Freeform 1192"/>
          <p:cNvSpPr>
            <a:spLocks/>
          </p:cNvSpPr>
          <p:nvPr userDrawn="1"/>
        </p:nvSpPr>
        <p:spPr bwMode="auto">
          <a:xfrm>
            <a:off x="3994150" y="3282950"/>
            <a:ext cx="520700" cy="525463"/>
          </a:xfrm>
          <a:custGeom>
            <a:avLst/>
            <a:gdLst/>
            <a:ahLst/>
            <a:cxnLst>
              <a:cxn ang="0">
                <a:pos x="275" y="97"/>
              </a:cxn>
              <a:cxn ang="0">
                <a:pos x="310" y="111"/>
              </a:cxn>
              <a:cxn ang="0">
                <a:pos x="326" y="132"/>
              </a:cxn>
              <a:cxn ang="0">
                <a:pos x="326" y="132"/>
              </a:cxn>
              <a:cxn ang="0">
                <a:pos x="328" y="257"/>
              </a:cxn>
              <a:cxn ang="0">
                <a:pos x="328" y="257"/>
              </a:cxn>
              <a:cxn ang="0">
                <a:pos x="321" y="268"/>
              </a:cxn>
              <a:cxn ang="0">
                <a:pos x="317" y="278"/>
              </a:cxn>
              <a:cxn ang="0">
                <a:pos x="307" y="301"/>
              </a:cxn>
              <a:cxn ang="0">
                <a:pos x="307" y="301"/>
              </a:cxn>
              <a:cxn ang="0">
                <a:pos x="303" y="303"/>
              </a:cxn>
              <a:cxn ang="0">
                <a:pos x="300" y="303"/>
              </a:cxn>
              <a:cxn ang="0">
                <a:pos x="291" y="298"/>
              </a:cxn>
              <a:cxn ang="0">
                <a:pos x="280" y="266"/>
              </a:cxn>
              <a:cxn ang="0">
                <a:pos x="252" y="250"/>
              </a:cxn>
              <a:cxn ang="0">
                <a:pos x="249" y="224"/>
              </a:cxn>
              <a:cxn ang="0">
                <a:pos x="247" y="222"/>
              </a:cxn>
              <a:cxn ang="0">
                <a:pos x="212" y="222"/>
              </a:cxn>
              <a:cxn ang="0">
                <a:pos x="180" y="257"/>
              </a:cxn>
              <a:cxn ang="0">
                <a:pos x="148" y="268"/>
              </a:cxn>
              <a:cxn ang="0">
                <a:pos x="122" y="322"/>
              </a:cxn>
              <a:cxn ang="0">
                <a:pos x="122" y="322"/>
              </a:cxn>
              <a:cxn ang="0">
                <a:pos x="76" y="331"/>
              </a:cxn>
              <a:cxn ang="0">
                <a:pos x="60" y="308"/>
              </a:cxn>
              <a:cxn ang="0">
                <a:pos x="60" y="308"/>
              </a:cxn>
              <a:cxn ang="0">
                <a:pos x="60" y="294"/>
              </a:cxn>
              <a:cxn ang="0">
                <a:pos x="57" y="289"/>
              </a:cxn>
              <a:cxn ang="0">
                <a:pos x="53" y="285"/>
              </a:cxn>
              <a:cxn ang="0">
                <a:pos x="53" y="285"/>
              </a:cxn>
              <a:cxn ang="0">
                <a:pos x="27" y="287"/>
              </a:cxn>
              <a:cxn ang="0">
                <a:pos x="4" y="280"/>
              </a:cxn>
              <a:cxn ang="0">
                <a:pos x="4" y="280"/>
              </a:cxn>
              <a:cxn ang="0">
                <a:pos x="0" y="224"/>
              </a:cxn>
              <a:cxn ang="0">
                <a:pos x="0" y="224"/>
              </a:cxn>
              <a:cxn ang="0">
                <a:pos x="11" y="206"/>
              </a:cxn>
              <a:cxn ang="0">
                <a:pos x="37" y="213"/>
              </a:cxn>
              <a:cxn ang="0">
                <a:pos x="122" y="213"/>
              </a:cxn>
              <a:cxn ang="0">
                <a:pos x="122" y="213"/>
              </a:cxn>
              <a:cxn ang="0">
                <a:pos x="131" y="185"/>
              </a:cxn>
              <a:cxn ang="0">
                <a:pos x="138" y="160"/>
              </a:cxn>
              <a:cxn ang="0">
                <a:pos x="136" y="118"/>
              </a:cxn>
              <a:cxn ang="0">
                <a:pos x="136" y="118"/>
              </a:cxn>
              <a:cxn ang="0">
                <a:pos x="131" y="90"/>
              </a:cxn>
              <a:cxn ang="0">
                <a:pos x="127" y="60"/>
              </a:cxn>
              <a:cxn ang="0">
                <a:pos x="118" y="42"/>
              </a:cxn>
              <a:cxn ang="0">
                <a:pos x="122" y="9"/>
              </a:cxn>
              <a:cxn ang="0">
                <a:pos x="148" y="0"/>
              </a:cxn>
              <a:cxn ang="0">
                <a:pos x="150" y="0"/>
              </a:cxn>
              <a:cxn ang="0">
                <a:pos x="275" y="97"/>
              </a:cxn>
            </a:cxnLst>
            <a:rect l="0" t="0" r="r" b="b"/>
            <a:pathLst>
              <a:path w="328" h="331">
                <a:moveTo>
                  <a:pt x="275" y="97"/>
                </a:moveTo>
                <a:lnTo>
                  <a:pt x="310" y="111"/>
                </a:lnTo>
                <a:lnTo>
                  <a:pt x="326" y="132"/>
                </a:lnTo>
                <a:lnTo>
                  <a:pt x="326" y="132"/>
                </a:lnTo>
                <a:lnTo>
                  <a:pt x="328" y="257"/>
                </a:lnTo>
                <a:lnTo>
                  <a:pt x="328" y="257"/>
                </a:lnTo>
                <a:lnTo>
                  <a:pt x="321" y="268"/>
                </a:lnTo>
                <a:lnTo>
                  <a:pt x="317" y="278"/>
                </a:lnTo>
                <a:lnTo>
                  <a:pt x="307" y="301"/>
                </a:lnTo>
                <a:lnTo>
                  <a:pt x="307" y="301"/>
                </a:lnTo>
                <a:lnTo>
                  <a:pt x="303" y="303"/>
                </a:lnTo>
                <a:lnTo>
                  <a:pt x="300" y="303"/>
                </a:lnTo>
                <a:lnTo>
                  <a:pt x="291" y="298"/>
                </a:lnTo>
                <a:lnTo>
                  <a:pt x="280" y="266"/>
                </a:lnTo>
                <a:lnTo>
                  <a:pt x="252" y="250"/>
                </a:lnTo>
                <a:lnTo>
                  <a:pt x="249" y="224"/>
                </a:lnTo>
                <a:lnTo>
                  <a:pt x="247" y="222"/>
                </a:lnTo>
                <a:lnTo>
                  <a:pt x="212" y="222"/>
                </a:lnTo>
                <a:lnTo>
                  <a:pt x="180" y="257"/>
                </a:lnTo>
                <a:lnTo>
                  <a:pt x="148" y="268"/>
                </a:lnTo>
                <a:lnTo>
                  <a:pt x="122" y="322"/>
                </a:lnTo>
                <a:lnTo>
                  <a:pt x="122" y="322"/>
                </a:lnTo>
                <a:lnTo>
                  <a:pt x="76" y="331"/>
                </a:lnTo>
                <a:lnTo>
                  <a:pt x="60" y="308"/>
                </a:lnTo>
                <a:lnTo>
                  <a:pt x="60" y="308"/>
                </a:lnTo>
                <a:lnTo>
                  <a:pt x="60" y="294"/>
                </a:lnTo>
                <a:lnTo>
                  <a:pt x="57" y="289"/>
                </a:lnTo>
                <a:lnTo>
                  <a:pt x="53" y="285"/>
                </a:lnTo>
                <a:lnTo>
                  <a:pt x="53" y="285"/>
                </a:lnTo>
                <a:lnTo>
                  <a:pt x="27" y="287"/>
                </a:lnTo>
                <a:lnTo>
                  <a:pt x="4" y="280"/>
                </a:lnTo>
                <a:lnTo>
                  <a:pt x="4" y="280"/>
                </a:lnTo>
                <a:lnTo>
                  <a:pt x="0" y="224"/>
                </a:lnTo>
                <a:lnTo>
                  <a:pt x="0" y="224"/>
                </a:lnTo>
                <a:lnTo>
                  <a:pt x="11" y="206"/>
                </a:lnTo>
                <a:lnTo>
                  <a:pt x="37" y="213"/>
                </a:lnTo>
                <a:lnTo>
                  <a:pt x="122" y="213"/>
                </a:lnTo>
                <a:lnTo>
                  <a:pt x="122" y="213"/>
                </a:lnTo>
                <a:lnTo>
                  <a:pt x="131" y="185"/>
                </a:lnTo>
                <a:lnTo>
                  <a:pt x="138" y="160"/>
                </a:lnTo>
                <a:lnTo>
                  <a:pt x="136" y="118"/>
                </a:lnTo>
                <a:lnTo>
                  <a:pt x="136" y="118"/>
                </a:lnTo>
                <a:lnTo>
                  <a:pt x="131" y="90"/>
                </a:lnTo>
                <a:lnTo>
                  <a:pt x="127" y="60"/>
                </a:lnTo>
                <a:lnTo>
                  <a:pt x="118" y="42"/>
                </a:lnTo>
                <a:lnTo>
                  <a:pt x="122" y="9"/>
                </a:lnTo>
                <a:lnTo>
                  <a:pt x="148" y="0"/>
                </a:lnTo>
                <a:lnTo>
                  <a:pt x="150" y="0"/>
                </a:lnTo>
                <a:lnTo>
                  <a:pt x="275" y="9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77" name="Freeform 1193"/>
          <p:cNvSpPr>
            <a:spLocks/>
          </p:cNvSpPr>
          <p:nvPr userDrawn="1"/>
        </p:nvSpPr>
        <p:spPr bwMode="auto">
          <a:xfrm>
            <a:off x="7553325" y="3300413"/>
            <a:ext cx="254000" cy="552450"/>
          </a:xfrm>
          <a:custGeom>
            <a:avLst/>
            <a:gdLst/>
            <a:ahLst/>
            <a:cxnLst>
              <a:cxn ang="0">
                <a:pos x="93" y="24"/>
              </a:cxn>
              <a:cxn ang="0">
                <a:pos x="93" y="24"/>
              </a:cxn>
              <a:cxn ang="0">
                <a:pos x="88" y="33"/>
              </a:cxn>
              <a:cxn ang="0">
                <a:pos x="83" y="42"/>
              </a:cxn>
              <a:cxn ang="0">
                <a:pos x="74" y="93"/>
              </a:cxn>
              <a:cxn ang="0">
                <a:pos x="93" y="130"/>
              </a:cxn>
              <a:cxn ang="0">
                <a:pos x="139" y="174"/>
              </a:cxn>
              <a:cxn ang="0">
                <a:pos x="153" y="181"/>
              </a:cxn>
              <a:cxn ang="0">
                <a:pos x="153" y="181"/>
              </a:cxn>
              <a:cxn ang="0">
                <a:pos x="160" y="271"/>
              </a:cxn>
              <a:cxn ang="0">
                <a:pos x="136" y="306"/>
              </a:cxn>
              <a:cxn ang="0">
                <a:pos x="123" y="311"/>
              </a:cxn>
              <a:cxn ang="0">
                <a:pos x="99" y="348"/>
              </a:cxn>
              <a:cxn ang="0">
                <a:pos x="93" y="348"/>
              </a:cxn>
              <a:cxn ang="0">
                <a:pos x="93" y="348"/>
              </a:cxn>
              <a:cxn ang="0">
                <a:pos x="86" y="327"/>
              </a:cxn>
              <a:cxn ang="0">
                <a:pos x="83" y="301"/>
              </a:cxn>
              <a:cxn ang="0">
                <a:pos x="95" y="292"/>
              </a:cxn>
              <a:cxn ang="0">
                <a:pos x="130" y="283"/>
              </a:cxn>
              <a:cxn ang="0">
                <a:pos x="141" y="269"/>
              </a:cxn>
              <a:cxn ang="0">
                <a:pos x="134" y="255"/>
              </a:cxn>
              <a:cxn ang="0">
                <a:pos x="134" y="255"/>
              </a:cxn>
              <a:cxn ang="0">
                <a:pos x="136" y="248"/>
              </a:cxn>
              <a:cxn ang="0">
                <a:pos x="136" y="239"/>
              </a:cxn>
              <a:cxn ang="0">
                <a:pos x="132" y="195"/>
              </a:cxn>
              <a:cxn ang="0">
                <a:pos x="44" y="88"/>
              </a:cxn>
              <a:cxn ang="0">
                <a:pos x="44" y="88"/>
              </a:cxn>
              <a:cxn ang="0">
                <a:pos x="53" y="68"/>
              </a:cxn>
              <a:cxn ang="0">
                <a:pos x="51" y="65"/>
              </a:cxn>
              <a:cxn ang="0">
                <a:pos x="16" y="54"/>
              </a:cxn>
              <a:cxn ang="0">
                <a:pos x="0" y="24"/>
              </a:cxn>
              <a:cxn ang="0">
                <a:pos x="2" y="17"/>
              </a:cxn>
              <a:cxn ang="0">
                <a:pos x="2" y="17"/>
              </a:cxn>
              <a:cxn ang="0">
                <a:pos x="25" y="10"/>
              </a:cxn>
              <a:cxn ang="0">
                <a:pos x="37" y="5"/>
              </a:cxn>
              <a:cxn ang="0">
                <a:pos x="46" y="0"/>
              </a:cxn>
              <a:cxn ang="0">
                <a:pos x="46" y="0"/>
              </a:cxn>
              <a:cxn ang="0">
                <a:pos x="55" y="0"/>
              </a:cxn>
              <a:cxn ang="0">
                <a:pos x="93" y="24"/>
              </a:cxn>
            </a:cxnLst>
            <a:rect l="0" t="0" r="r" b="b"/>
            <a:pathLst>
              <a:path w="160" h="348">
                <a:moveTo>
                  <a:pt x="93" y="24"/>
                </a:moveTo>
                <a:lnTo>
                  <a:pt x="93" y="24"/>
                </a:lnTo>
                <a:lnTo>
                  <a:pt x="88" y="33"/>
                </a:lnTo>
                <a:lnTo>
                  <a:pt x="83" y="42"/>
                </a:lnTo>
                <a:lnTo>
                  <a:pt x="74" y="93"/>
                </a:lnTo>
                <a:lnTo>
                  <a:pt x="93" y="130"/>
                </a:lnTo>
                <a:lnTo>
                  <a:pt x="139" y="174"/>
                </a:lnTo>
                <a:lnTo>
                  <a:pt x="153" y="181"/>
                </a:lnTo>
                <a:lnTo>
                  <a:pt x="153" y="181"/>
                </a:lnTo>
                <a:lnTo>
                  <a:pt x="160" y="271"/>
                </a:lnTo>
                <a:lnTo>
                  <a:pt x="136" y="306"/>
                </a:lnTo>
                <a:lnTo>
                  <a:pt x="123" y="311"/>
                </a:lnTo>
                <a:lnTo>
                  <a:pt x="99" y="348"/>
                </a:lnTo>
                <a:lnTo>
                  <a:pt x="93" y="348"/>
                </a:lnTo>
                <a:lnTo>
                  <a:pt x="93" y="348"/>
                </a:lnTo>
                <a:lnTo>
                  <a:pt x="86" y="327"/>
                </a:lnTo>
                <a:lnTo>
                  <a:pt x="83" y="301"/>
                </a:lnTo>
                <a:lnTo>
                  <a:pt x="95" y="292"/>
                </a:lnTo>
                <a:lnTo>
                  <a:pt x="130" y="283"/>
                </a:lnTo>
                <a:lnTo>
                  <a:pt x="141" y="269"/>
                </a:lnTo>
                <a:lnTo>
                  <a:pt x="134" y="255"/>
                </a:lnTo>
                <a:lnTo>
                  <a:pt x="134" y="255"/>
                </a:lnTo>
                <a:lnTo>
                  <a:pt x="136" y="248"/>
                </a:lnTo>
                <a:lnTo>
                  <a:pt x="136" y="239"/>
                </a:lnTo>
                <a:lnTo>
                  <a:pt x="132" y="195"/>
                </a:lnTo>
                <a:lnTo>
                  <a:pt x="44" y="88"/>
                </a:lnTo>
                <a:lnTo>
                  <a:pt x="44" y="88"/>
                </a:lnTo>
                <a:lnTo>
                  <a:pt x="53" y="68"/>
                </a:lnTo>
                <a:lnTo>
                  <a:pt x="51" y="65"/>
                </a:lnTo>
                <a:lnTo>
                  <a:pt x="16" y="54"/>
                </a:lnTo>
                <a:lnTo>
                  <a:pt x="0" y="24"/>
                </a:lnTo>
                <a:lnTo>
                  <a:pt x="2" y="17"/>
                </a:lnTo>
                <a:lnTo>
                  <a:pt x="2" y="17"/>
                </a:lnTo>
                <a:lnTo>
                  <a:pt x="25" y="10"/>
                </a:lnTo>
                <a:lnTo>
                  <a:pt x="37" y="5"/>
                </a:lnTo>
                <a:lnTo>
                  <a:pt x="46" y="0"/>
                </a:lnTo>
                <a:lnTo>
                  <a:pt x="46" y="0"/>
                </a:lnTo>
                <a:lnTo>
                  <a:pt x="55" y="0"/>
                </a:lnTo>
                <a:lnTo>
                  <a:pt x="93" y="2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78" name="Freeform 1194"/>
          <p:cNvSpPr>
            <a:spLocks/>
          </p:cNvSpPr>
          <p:nvPr userDrawn="1"/>
        </p:nvSpPr>
        <p:spPr bwMode="auto">
          <a:xfrm>
            <a:off x="2049463" y="3333750"/>
            <a:ext cx="4762" cy="1588"/>
          </a:xfrm>
          <a:custGeom>
            <a:avLst/>
            <a:gdLst/>
            <a:ahLst/>
            <a:cxnLst>
              <a:cxn ang="0">
                <a:pos x="3" y="0"/>
              </a:cxn>
              <a:cxn ang="0">
                <a:pos x="0" y="0"/>
              </a:cxn>
              <a:cxn ang="0">
                <a:pos x="0" y="0"/>
              </a:cxn>
              <a:cxn ang="0">
                <a:pos x="0" y="0"/>
              </a:cxn>
              <a:cxn ang="0">
                <a:pos x="3" y="0"/>
              </a:cxn>
              <a:cxn ang="0">
                <a:pos x="3" y="0"/>
              </a:cxn>
            </a:cxnLst>
            <a:rect l="0" t="0" r="r" b="b"/>
            <a:pathLst>
              <a:path w="3">
                <a:moveTo>
                  <a:pt x="3" y="0"/>
                </a:moveTo>
                <a:lnTo>
                  <a:pt x="0" y="0"/>
                </a:lnTo>
                <a:lnTo>
                  <a:pt x="0" y="0"/>
                </a:lnTo>
                <a:lnTo>
                  <a:pt x="0" y="0"/>
                </a:lnTo>
                <a:lnTo>
                  <a:pt x="3" y="0"/>
                </a:lnTo>
                <a:lnTo>
                  <a:pt x="3"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79" name="Freeform 1195"/>
          <p:cNvSpPr>
            <a:spLocks/>
          </p:cNvSpPr>
          <p:nvPr userDrawn="1"/>
        </p:nvSpPr>
        <p:spPr bwMode="auto">
          <a:xfrm>
            <a:off x="7494588" y="3344863"/>
            <a:ext cx="274637" cy="430212"/>
          </a:xfrm>
          <a:custGeom>
            <a:avLst/>
            <a:gdLst/>
            <a:ahLst/>
            <a:cxnLst>
              <a:cxn ang="0">
                <a:pos x="49" y="28"/>
              </a:cxn>
              <a:cxn ang="0">
                <a:pos x="49" y="28"/>
              </a:cxn>
              <a:cxn ang="0">
                <a:pos x="67" y="35"/>
              </a:cxn>
              <a:cxn ang="0">
                <a:pos x="86" y="42"/>
              </a:cxn>
              <a:cxn ang="0">
                <a:pos x="79" y="60"/>
              </a:cxn>
              <a:cxn ang="0">
                <a:pos x="79" y="60"/>
              </a:cxn>
              <a:cxn ang="0">
                <a:pos x="120" y="114"/>
              </a:cxn>
              <a:cxn ang="0">
                <a:pos x="164" y="169"/>
              </a:cxn>
              <a:cxn ang="0">
                <a:pos x="171" y="215"/>
              </a:cxn>
              <a:cxn ang="0">
                <a:pos x="167" y="229"/>
              </a:cxn>
              <a:cxn ang="0">
                <a:pos x="173" y="239"/>
              </a:cxn>
              <a:cxn ang="0">
                <a:pos x="173" y="239"/>
              </a:cxn>
              <a:cxn ang="0">
                <a:pos x="171" y="246"/>
              </a:cxn>
              <a:cxn ang="0">
                <a:pos x="164" y="248"/>
              </a:cxn>
              <a:cxn ang="0">
                <a:pos x="153" y="252"/>
              </a:cxn>
              <a:cxn ang="0">
                <a:pos x="141" y="257"/>
              </a:cxn>
              <a:cxn ang="0">
                <a:pos x="130" y="259"/>
              </a:cxn>
              <a:cxn ang="0">
                <a:pos x="118" y="271"/>
              </a:cxn>
              <a:cxn ang="0">
                <a:pos x="83" y="248"/>
              </a:cxn>
              <a:cxn ang="0">
                <a:pos x="74" y="227"/>
              </a:cxn>
              <a:cxn ang="0">
                <a:pos x="79" y="208"/>
              </a:cxn>
              <a:cxn ang="0">
                <a:pos x="106" y="202"/>
              </a:cxn>
              <a:cxn ang="0">
                <a:pos x="106" y="202"/>
              </a:cxn>
              <a:cxn ang="0">
                <a:pos x="111" y="190"/>
              </a:cxn>
              <a:cxn ang="0">
                <a:pos x="113" y="176"/>
              </a:cxn>
              <a:cxn ang="0">
                <a:pos x="99" y="123"/>
              </a:cxn>
              <a:cxn ang="0">
                <a:pos x="81" y="100"/>
              </a:cxn>
              <a:cxn ang="0">
                <a:pos x="65" y="88"/>
              </a:cxn>
              <a:cxn ang="0">
                <a:pos x="30" y="102"/>
              </a:cxn>
              <a:cxn ang="0">
                <a:pos x="30" y="102"/>
              </a:cxn>
              <a:cxn ang="0">
                <a:pos x="18" y="95"/>
              </a:cxn>
              <a:cxn ang="0">
                <a:pos x="18" y="95"/>
              </a:cxn>
              <a:cxn ang="0">
                <a:pos x="18" y="88"/>
              </a:cxn>
              <a:cxn ang="0">
                <a:pos x="18" y="79"/>
              </a:cxn>
              <a:cxn ang="0">
                <a:pos x="18" y="72"/>
              </a:cxn>
              <a:cxn ang="0">
                <a:pos x="16" y="70"/>
              </a:cxn>
              <a:cxn ang="0">
                <a:pos x="12" y="67"/>
              </a:cxn>
              <a:cxn ang="0">
                <a:pos x="7" y="65"/>
              </a:cxn>
              <a:cxn ang="0">
                <a:pos x="7" y="65"/>
              </a:cxn>
              <a:cxn ang="0">
                <a:pos x="2" y="53"/>
              </a:cxn>
              <a:cxn ang="0">
                <a:pos x="0" y="40"/>
              </a:cxn>
              <a:cxn ang="0">
                <a:pos x="0" y="40"/>
              </a:cxn>
              <a:cxn ang="0">
                <a:pos x="14" y="12"/>
              </a:cxn>
              <a:cxn ang="0">
                <a:pos x="28" y="9"/>
              </a:cxn>
              <a:cxn ang="0">
                <a:pos x="35" y="0"/>
              </a:cxn>
              <a:cxn ang="0">
                <a:pos x="49" y="28"/>
              </a:cxn>
            </a:cxnLst>
            <a:rect l="0" t="0" r="r" b="b"/>
            <a:pathLst>
              <a:path w="173" h="271">
                <a:moveTo>
                  <a:pt x="49" y="28"/>
                </a:moveTo>
                <a:lnTo>
                  <a:pt x="49" y="28"/>
                </a:lnTo>
                <a:lnTo>
                  <a:pt x="67" y="35"/>
                </a:lnTo>
                <a:lnTo>
                  <a:pt x="86" y="42"/>
                </a:lnTo>
                <a:lnTo>
                  <a:pt x="79" y="60"/>
                </a:lnTo>
                <a:lnTo>
                  <a:pt x="79" y="60"/>
                </a:lnTo>
                <a:lnTo>
                  <a:pt x="120" y="114"/>
                </a:lnTo>
                <a:lnTo>
                  <a:pt x="164" y="169"/>
                </a:lnTo>
                <a:lnTo>
                  <a:pt x="171" y="215"/>
                </a:lnTo>
                <a:lnTo>
                  <a:pt x="167" y="229"/>
                </a:lnTo>
                <a:lnTo>
                  <a:pt x="173" y="239"/>
                </a:lnTo>
                <a:lnTo>
                  <a:pt x="173" y="239"/>
                </a:lnTo>
                <a:lnTo>
                  <a:pt x="171" y="246"/>
                </a:lnTo>
                <a:lnTo>
                  <a:pt x="164" y="248"/>
                </a:lnTo>
                <a:lnTo>
                  <a:pt x="153" y="252"/>
                </a:lnTo>
                <a:lnTo>
                  <a:pt x="141" y="257"/>
                </a:lnTo>
                <a:lnTo>
                  <a:pt x="130" y="259"/>
                </a:lnTo>
                <a:lnTo>
                  <a:pt x="118" y="271"/>
                </a:lnTo>
                <a:lnTo>
                  <a:pt x="83" y="248"/>
                </a:lnTo>
                <a:lnTo>
                  <a:pt x="74" y="227"/>
                </a:lnTo>
                <a:lnTo>
                  <a:pt x="79" y="208"/>
                </a:lnTo>
                <a:lnTo>
                  <a:pt x="106" y="202"/>
                </a:lnTo>
                <a:lnTo>
                  <a:pt x="106" y="202"/>
                </a:lnTo>
                <a:lnTo>
                  <a:pt x="111" y="190"/>
                </a:lnTo>
                <a:lnTo>
                  <a:pt x="113" y="176"/>
                </a:lnTo>
                <a:lnTo>
                  <a:pt x="99" y="123"/>
                </a:lnTo>
                <a:lnTo>
                  <a:pt x="81" y="100"/>
                </a:lnTo>
                <a:lnTo>
                  <a:pt x="65" y="88"/>
                </a:lnTo>
                <a:lnTo>
                  <a:pt x="30" y="102"/>
                </a:lnTo>
                <a:lnTo>
                  <a:pt x="30" y="102"/>
                </a:lnTo>
                <a:lnTo>
                  <a:pt x="18" y="95"/>
                </a:lnTo>
                <a:lnTo>
                  <a:pt x="18" y="95"/>
                </a:lnTo>
                <a:lnTo>
                  <a:pt x="18" y="88"/>
                </a:lnTo>
                <a:lnTo>
                  <a:pt x="18" y="79"/>
                </a:lnTo>
                <a:lnTo>
                  <a:pt x="18" y="72"/>
                </a:lnTo>
                <a:lnTo>
                  <a:pt x="16" y="70"/>
                </a:lnTo>
                <a:lnTo>
                  <a:pt x="12" y="67"/>
                </a:lnTo>
                <a:lnTo>
                  <a:pt x="7" y="65"/>
                </a:lnTo>
                <a:lnTo>
                  <a:pt x="7" y="65"/>
                </a:lnTo>
                <a:lnTo>
                  <a:pt x="2" y="53"/>
                </a:lnTo>
                <a:lnTo>
                  <a:pt x="0" y="40"/>
                </a:lnTo>
                <a:lnTo>
                  <a:pt x="0" y="40"/>
                </a:lnTo>
                <a:lnTo>
                  <a:pt x="14" y="12"/>
                </a:lnTo>
                <a:lnTo>
                  <a:pt x="28" y="9"/>
                </a:lnTo>
                <a:lnTo>
                  <a:pt x="35" y="0"/>
                </a:lnTo>
                <a:lnTo>
                  <a:pt x="49" y="28"/>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80" name="Freeform 1196"/>
          <p:cNvSpPr>
            <a:spLocks/>
          </p:cNvSpPr>
          <p:nvPr userDrawn="1"/>
        </p:nvSpPr>
        <p:spPr bwMode="auto">
          <a:xfrm>
            <a:off x="4518025" y="3349625"/>
            <a:ext cx="349250" cy="358775"/>
          </a:xfrm>
          <a:custGeom>
            <a:avLst/>
            <a:gdLst/>
            <a:ahLst/>
            <a:cxnLst>
              <a:cxn ang="0">
                <a:pos x="202" y="43"/>
              </a:cxn>
              <a:cxn ang="0">
                <a:pos x="220" y="64"/>
              </a:cxn>
              <a:cxn ang="0">
                <a:pos x="220" y="67"/>
              </a:cxn>
              <a:cxn ang="0">
                <a:pos x="204" y="92"/>
              </a:cxn>
              <a:cxn ang="0">
                <a:pos x="195" y="150"/>
              </a:cxn>
              <a:cxn ang="0">
                <a:pos x="195" y="150"/>
              </a:cxn>
              <a:cxn ang="0">
                <a:pos x="181" y="155"/>
              </a:cxn>
              <a:cxn ang="0">
                <a:pos x="167" y="162"/>
              </a:cxn>
              <a:cxn ang="0">
                <a:pos x="167" y="162"/>
              </a:cxn>
              <a:cxn ang="0">
                <a:pos x="165" y="189"/>
              </a:cxn>
              <a:cxn ang="0">
                <a:pos x="165" y="189"/>
              </a:cxn>
              <a:cxn ang="0">
                <a:pos x="155" y="189"/>
              </a:cxn>
              <a:cxn ang="0">
                <a:pos x="153" y="189"/>
              </a:cxn>
              <a:cxn ang="0">
                <a:pos x="151" y="192"/>
              </a:cxn>
              <a:cxn ang="0">
                <a:pos x="151" y="192"/>
              </a:cxn>
              <a:cxn ang="0">
                <a:pos x="149" y="199"/>
              </a:cxn>
              <a:cxn ang="0">
                <a:pos x="149" y="203"/>
              </a:cxn>
              <a:cxn ang="0">
                <a:pos x="149" y="215"/>
              </a:cxn>
              <a:cxn ang="0">
                <a:pos x="88" y="226"/>
              </a:cxn>
              <a:cxn ang="0">
                <a:pos x="70" y="222"/>
              </a:cxn>
              <a:cxn ang="0">
                <a:pos x="47" y="226"/>
              </a:cxn>
              <a:cxn ang="0">
                <a:pos x="47" y="226"/>
              </a:cxn>
              <a:cxn ang="0">
                <a:pos x="3" y="215"/>
              </a:cxn>
              <a:cxn ang="0">
                <a:pos x="0" y="92"/>
              </a:cxn>
              <a:cxn ang="0">
                <a:pos x="0" y="90"/>
              </a:cxn>
              <a:cxn ang="0">
                <a:pos x="153" y="0"/>
              </a:cxn>
              <a:cxn ang="0">
                <a:pos x="199" y="16"/>
              </a:cxn>
              <a:cxn ang="0">
                <a:pos x="202" y="43"/>
              </a:cxn>
            </a:cxnLst>
            <a:rect l="0" t="0" r="r" b="b"/>
            <a:pathLst>
              <a:path w="220" h="226">
                <a:moveTo>
                  <a:pt x="202" y="43"/>
                </a:moveTo>
                <a:lnTo>
                  <a:pt x="220" y="64"/>
                </a:lnTo>
                <a:lnTo>
                  <a:pt x="220" y="67"/>
                </a:lnTo>
                <a:lnTo>
                  <a:pt x="204" y="92"/>
                </a:lnTo>
                <a:lnTo>
                  <a:pt x="195" y="150"/>
                </a:lnTo>
                <a:lnTo>
                  <a:pt x="195" y="150"/>
                </a:lnTo>
                <a:lnTo>
                  <a:pt x="181" y="155"/>
                </a:lnTo>
                <a:lnTo>
                  <a:pt x="167" y="162"/>
                </a:lnTo>
                <a:lnTo>
                  <a:pt x="167" y="162"/>
                </a:lnTo>
                <a:lnTo>
                  <a:pt x="165" y="189"/>
                </a:lnTo>
                <a:lnTo>
                  <a:pt x="165" y="189"/>
                </a:lnTo>
                <a:lnTo>
                  <a:pt x="155" y="189"/>
                </a:lnTo>
                <a:lnTo>
                  <a:pt x="153" y="189"/>
                </a:lnTo>
                <a:lnTo>
                  <a:pt x="151" y="192"/>
                </a:lnTo>
                <a:lnTo>
                  <a:pt x="151" y="192"/>
                </a:lnTo>
                <a:lnTo>
                  <a:pt x="149" y="199"/>
                </a:lnTo>
                <a:lnTo>
                  <a:pt x="149" y="203"/>
                </a:lnTo>
                <a:lnTo>
                  <a:pt x="149" y="215"/>
                </a:lnTo>
                <a:lnTo>
                  <a:pt x="88" y="226"/>
                </a:lnTo>
                <a:lnTo>
                  <a:pt x="70" y="222"/>
                </a:lnTo>
                <a:lnTo>
                  <a:pt x="47" y="226"/>
                </a:lnTo>
                <a:lnTo>
                  <a:pt x="47" y="226"/>
                </a:lnTo>
                <a:lnTo>
                  <a:pt x="3" y="215"/>
                </a:lnTo>
                <a:lnTo>
                  <a:pt x="0" y="92"/>
                </a:lnTo>
                <a:lnTo>
                  <a:pt x="0" y="90"/>
                </a:lnTo>
                <a:lnTo>
                  <a:pt x="153" y="0"/>
                </a:lnTo>
                <a:lnTo>
                  <a:pt x="199" y="16"/>
                </a:lnTo>
                <a:lnTo>
                  <a:pt x="202" y="4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81" name="Freeform 1197"/>
          <p:cNvSpPr>
            <a:spLocks/>
          </p:cNvSpPr>
          <p:nvPr userDrawn="1"/>
        </p:nvSpPr>
        <p:spPr bwMode="auto">
          <a:xfrm>
            <a:off x="4783138" y="3355975"/>
            <a:ext cx="341312" cy="528638"/>
          </a:xfrm>
          <a:custGeom>
            <a:avLst/>
            <a:gdLst/>
            <a:ahLst/>
            <a:cxnLst>
              <a:cxn ang="0">
                <a:pos x="72" y="9"/>
              </a:cxn>
              <a:cxn ang="0">
                <a:pos x="125" y="42"/>
              </a:cxn>
              <a:cxn ang="0">
                <a:pos x="211" y="83"/>
              </a:cxn>
              <a:cxn ang="0">
                <a:pos x="211" y="83"/>
              </a:cxn>
              <a:cxn ang="0">
                <a:pos x="213" y="123"/>
              </a:cxn>
              <a:cxn ang="0">
                <a:pos x="215" y="162"/>
              </a:cxn>
              <a:cxn ang="0">
                <a:pos x="190" y="188"/>
              </a:cxn>
              <a:cxn ang="0">
                <a:pos x="190" y="188"/>
              </a:cxn>
              <a:cxn ang="0">
                <a:pos x="192" y="192"/>
              </a:cxn>
              <a:cxn ang="0">
                <a:pos x="194" y="197"/>
              </a:cxn>
              <a:cxn ang="0">
                <a:pos x="185" y="218"/>
              </a:cxn>
              <a:cxn ang="0">
                <a:pos x="194" y="259"/>
              </a:cxn>
              <a:cxn ang="0">
                <a:pos x="160" y="278"/>
              </a:cxn>
              <a:cxn ang="0">
                <a:pos x="144" y="301"/>
              </a:cxn>
              <a:cxn ang="0">
                <a:pos x="111" y="303"/>
              </a:cxn>
              <a:cxn ang="0">
                <a:pos x="51" y="333"/>
              </a:cxn>
              <a:cxn ang="0">
                <a:pos x="51" y="333"/>
              </a:cxn>
              <a:cxn ang="0">
                <a:pos x="28" y="303"/>
              </a:cxn>
              <a:cxn ang="0">
                <a:pos x="28" y="303"/>
              </a:cxn>
              <a:cxn ang="0">
                <a:pos x="37" y="299"/>
              </a:cxn>
              <a:cxn ang="0">
                <a:pos x="46" y="294"/>
              </a:cxn>
              <a:cxn ang="0">
                <a:pos x="46" y="294"/>
              </a:cxn>
              <a:cxn ang="0">
                <a:pos x="30" y="250"/>
              </a:cxn>
              <a:cxn ang="0">
                <a:pos x="30" y="250"/>
              </a:cxn>
              <a:cxn ang="0">
                <a:pos x="23" y="245"/>
              </a:cxn>
              <a:cxn ang="0">
                <a:pos x="16" y="241"/>
              </a:cxn>
              <a:cxn ang="0">
                <a:pos x="9" y="227"/>
              </a:cxn>
              <a:cxn ang="0">
                <a:pos x="28" y="208"/>
              </a:cxn>
              <a:cxn ang="0">
                <a:pos x="28" y="206"/>
              </a:cxn>
              <a:cxn ang="0">
                <a:pos x="0" y="185"/>
              </a:cxn>
              <a:cxn ang="0">
                <a:pos x="5" y="160"/>
              </a:cxn>
              <a:cxn ang="0">
                <a:pos x="5" y="160"/>
              </a:cxn>
              <a:cxn ang="0">
                <a:pos x="32" y="148"/>
              </a:cxn>
              <a:cxn ang="0">
                <a:pos x="39" y="90"/>
              </a:cxn>
              <a:cxn ang="0">
                <a:pos x="58" y="60"/>
              </a:cxn>
              <a:cxn ang="0">
                <a:pos x="58" y="60"/>
              </a:cxn>
              <a:cxn ang="0">
                <a:pos x="37" y="37"/>
              </a:cxn>
              <a:cxn ang="0">
                <a:pos x="37" y="37"/>
              </a:cxn>
              <a:cxn ang="0">
                <a:pos x="35" y="19"/>
              </a:cxn>
              <a:cxn ang="0">
                <a:pos x="35" y="9"/>
              </a:cxn>
              <a:cxn ang="0">
                <a:pos x="39" y="0"/>
              </a:cxn>
              <a:cxn ang="0">
                <a:pos x="39" y="0"/>
              </a:cxn>
              <a:cxn ang="0">
                <a:pos x="72" y="9"/>
              </a:cxn>
              <a:cxn ang="0">
                <a:pos x="72" y="9"/>
              </a:cxn>
            </a:cxnLst>
            <a:rect l="0" t="0" r="r" b="b"/>
            <a:pathLst>
              <a:path w="215" h="333">
                <a:moveTo>
                  <a:pt x="72" y="9"/>
                </a:moveTo>
                <a:lnTo>
                  <a:pt x="125" y="42"/>
                </a:lnTo>
                <a:lnTo>
                  <a:pt x="211" y="83"/>
                </a:lnTo>
                <a:lnTo>
                  <a:pt x="211" y="83"/>
                </a:lnTo>
                <a:lnTo>
                  <a:pt x="213" y="123"/>
                </a:lnTo>
                <a:lnTo>
                  <a:pt x="215" y="162"/>
                </a:lnTo>
                <a:lnTo>
                  <a:pt x="190" y="188"/>
                </a:lnTo>
                <a:lnTo>
                  <a:pt x="190" y="188"/>
                </a:lnTo>
                <a:lnTo>
                  <a:pt x="192" y="192"/>
                </a:lnTo>
                <a:lnTo>
                  <a:pt x="194" y="197"/>
                </a:lnTo>
                <a:lnTo>
                  <a:pt x="185" y="218"/>
                </a:lnTo>
                <a:lnTo>
                  <a:pt x="194" y="259"/>
                </a:lnTo>
                <a:lnTo>
                  <a:pt x="160" y="278"/>
                </a:lnTo>
                <a:lnTo>
                  <a:pt x="144" y="301"/>
                </a:lnTo>
                <a:lnTo>
                  <a:pt x="111" y="303"/>
                </a:lnTo>
                <a:lnTo>
                  <a:pt x="51" y="333"/>
                </a:lnTo>
                <a:lnTo>
                  <a:pt x="51" y="333"/>
                </a:lnTo>
                <a:lnTo>
                  <a:pt x="28" y="303"/>
                </a:lnTo>
                <a:lnTo>
                  <a:pt x="28" y="303"/>
                </a:lnTo>
                <a:lnTo>
                  <a:pt x="37" y="299"/>
                </a:lnTo>
                <a:lnTo>
                  <a:pt x="46" y="294"/>
                </a:lnTo>
                <a:lnTo>
                  <a:pt x="46" y="294"/>
                </a:lnTo>
                <a:lnTo>
                  <a:pt x="30" y="250"/>
                </a:lnTo>
                <a:lnTo>
                  <a:pt x="30" y="250"/>
                </a:lnTo>
                <a:lnTo>
                  <a:pt x="23" y="245"/>
                </a:lnTo>
                <a:lnTo>
                  <a:pt x="16" y="241"/>
                </a:lnTo>
                <a:lnTo>
                  <a:pt x="9" y="227"/>
                </a:lnTo>
                <a:lnTo>
                  <a:pt x="28" y="208"/>
                </a:lnTo>
                <a:lnTo>
                  <a:pt x="28" y="206"/>
                </a:lnTo>
                <a:lnTo>
                  <a:pt x="0" y="185"/>
                </a:lnTo>
                <a:lnTo>
                  <a:pt x="5" y="160"/>
                </a:lnTo>
                <a:lnTo>
                  <a:pt x="5" y="160"/>
                </a:lnTo>
                <a:lnTo>
                  <a:pt x="32" y="148"/>
                </a:lnTo>
                <a:lnTo>
                  <a:pt x="39" y="90"/>
                </a:lnTo>
                <a:lnTo>
                  <a:pt x="58" y="60"/>
                </a:lnTo>
                <a:lnTo>
                  <a:pt x="58" y="60"/>
                </a:lnTo>
                <a:lnTo>
                  <a:pt x="37" y="37"/>
                </a:lnTo>
                <a:lnTo>
                  <a:pt x="37" y="37"/>
                </a:lnTo>
                <a:lnTo>
                  <a:pt x="35" y="19"/>
                </a:lnTo>
                <a:lnTo>
                  <a:pt x="35" y="9"/>
                </a:lnTo>
                <a:lnTo>
                  <a:pt x="39" y="0"/>
                </a:lnTo>
                <a:lnTo>
                  <a:pt x="39" y="0"/>
                </a:lnTo>
                <a:lnTo>
                  <a:pt x="72" y="9"/>
                </a:lnTo>
                <a:lnTo>
                  <a:pt x="72" y="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82" name="Freeform 1198"/>
          <p:cNvSpPr>
            <a:spLocks/>
          </p:cNvSpPr>
          <p:nvPr userDrawn="1"/>
        </p:nvSpPr>
        <p:spPr bwMode="auto">
          <a:xfrm>
            <a:off x="5084763" y="3355975"/>
            <a:ext cx="469900" cy="698500"/>
          </a:xfrm>
          <a:custGeom>
            <a:avLst/>
            <a:gdLst/>
            <a:ahLst/>
            <a:cxnLst>
              <a:cxn ang="0">
                <a:pos x="261" y="35"/>
              </a:cxn>
              <a:cxn ang="0">
                <a:pos x="261" y="35"/>
              </a:cxn>
              <a:cxn ang="0">
                <a:pos x="264" y="60"/>
              </a:cxn>
              <a:cxn ang="0">
                <a:pos x="266" y="72"/>
              </a:cxn>
              <a:cxn ang="0">
                <a:pos x="273" y="81"/>
              </a:cxn>
              <a:cxn ang="0">
                <a:pos x="273" y="81"/>
              </a:cxn>
              <a:cxn ang="0">
                <a:pos x="296" y="114"/>
              </a:cxn>
              <a:cxn ang="0">
                <a:pos x="296" y="114"/>
              </a:cxn>
              <a:cxn ang="0">
                <a:pos x="278" y="127"/>
              </a:cxn>
              <a:cxn ang="0">
                <a:pos x="278" y="127"/>
              </a:cxn>
              <a:cxn ang="0">
                <a:pos x="275" y="171"/>
              </a:cxn>
              <a:cxn ang="0">
                <a:pos x="271" y="213"/>
              </a:cxn>
              <a:cxn ang="0">
                <a:pos x="271" y="213"/>
              </a:cxn>
              <a:cxn ang="0">
                <a:pos x="257" y="227"/>
              </a:cxn>
              <a:cxn ang="0">
                <a:pos x="243" y="243"/>
              </a:cxn>
              <a:cxn ang="0">
                <a:pos x="222" y="276"/>
              </a:cxn>
              <a:cxn ang="0">
                <a:pos x="222" y="331"/>
              </a:cxn>
              <a:cxn ang="0">
                <a:pos x="222" y="331"/>
              </a:cxn>
              <a:cxn ang="0">
                <a:pos x="215" y="333"/>
              </a:cxn>
              <a:cxn ang="0">
                <a:pos x="213" y="336"/>
              </a:cxn>
              <a:cxn ang="0">
                <a:pos x="210" y="338"/>
              </a:cxn>
              <a:cxn ang="0">
                <a:pos x="210" y="345"/>
              </a:cxn>
              <a:cxn ang="0">
                <a:pos x="210" y="345"/>
              </a:cxn>
              <a:cxn ang="0">
                <a:pos x="243" y="366"/>
              </a:cxn>
              <a:cxn ang="0">
                <a:pos x="243" y="366"/>
              </a:cxn>
              <a:cxn ang="0">
                <a:pos x="245" y="419"/>
              </a:cxn>
              <a:cxn ang="0">
                <a:pos x="245" y="419"/>
              </a:cxn>
              <a:cxn ang="0">
                <a:pos x="241" y="419"/>
              </a:cxn>
              <a:cxn ang="0">
                <a:pos x="236" y="421"/>
              </a:cxn>
              <a:cxn ang="0">
                <a:pos x="229" y="426"/>
              </a:cxn>
              <a:cxn ang="0">
                <a:pos x="222" y="433"/>
              </a:cxn>
              <a:cxn ang="0">
                <a:pos x="220" y="435"/>
              </a:cxn>
              <a:cxn ang="0">
                <a:pos x="215" y="435"/>
              </a:cxn>
              <a:cxn ang="0">
                <a:pos x="173" y="431"/>
              </a:cxn>
              <a:cxn ang="0">
                <a:pos x="160" y="440"/>
              </a:cxn>
              <a:cxn ang="0">
                <a:pos x="143" y="431"/>
              </a:cxn>
              <a:cxn ang="0">
                <a:pos x="118" y="433"/>
              </a:cxn>
              <a:cxn ang="0">
                <a:pos x="83" y="405"/>
              </a:cxn>
              <a:cxn ang="0">
                <a:pos x="69" y="361"/>
              </a:cxn>
              <a:cxn ang="0">
                <a:pos x="69" y="361"/>
              </a:cxn>
              <a:cxn ang="0">
                <a:pos x="48" y="343"/>
              </a:cxn>
              <a:cxn ang="0">
                <a:pos x="30" y="320"/>
              </a:cxn>
              <a:cxn ang="0">
                <a:pos x="28" y="294"/>
              </a:cxn>
              <a:cxn ang="0">
                <a:pos x="7" y="259"/>
              </a:cxn>
              <a:cxn ang="0">
                <a:pos x="0" y="218"/>
              </a:cxn>
              <a:cxn ang="0">
                <a:pos x="0" y="218"/>
              </a:cxn>
              <a:cxn ang="0">
                <a:pos x="2" y="211"/>
              </a:cxn>
              <a:cxn ang="0">
                <a:pos x="7" y="204"/>
              </a:cxn>
              <a:cxn ang="0">
                <a:pos x="7" y="197"/>
              </a:cxn>
              <a:cxn ang="0">
                <a:pos x="7" y="192"/>
              </a:cxn>
              <a:cxn ang="0">
                <a:pos x="4" y="190"/>
              </a:cxn>
              <a:cxn ang="0">
                <a:pos x="28" y="164"/>
              </a:cxn>
              <a:cxn ang="0">
                <a:pos x="28" y="164"/>
              </a:cxn>
              <a:cxn ang="0">
                <a:pos x="28" y="123"/>
              </a:cxn>
              <a:cxn ang="0">
                <a:pos x="28" y="102"/>
              </a:cxn>
              <a:cxn ang="0">
                <a:pos x="23" y="83"/>
              </a:cxn>
              <a:cxn ang="0">
                <a:pos x="37" y="74"/>
              </a:cxn>
              <a:cxn ang="0">
                <a:pos x="37" y="14"/>
              </a:cxn>
              <a:cxn ang="0">
                <a:pos x="187" y="14"/>
              </a:cxn>
              <a:cxn ang="0">
                <a:pos x="197" y="21"/>
              </a:cxn>
              <a:cxn ang="0">
                <a:pos x="197" y="21"/>
              </a:cxn>
              <a:cxn ang="0">
                <a:pos x="243" y="0"/>
              </a:cxn>
              <a:cxn ang="0">
                <a:pos x="261" y="35"/>
              </a:cxn>
            </a:cxnLst>
            <a:rect l="0" t="0" r="r" b="b"/>
            <a:pathLst>
              <a:path w="296" h="440">
                <a:moveTo>
                  <a:pt x="261" y="35"/>
                </a:moveTo>
                <a:lnTo>
                  <a:pt x="261" y="35"/>
                </a:lnTo>
                <a:lnTo>
                  <a:pt x="264" y="60"/>
                </a:lnTo>
                <a:lnTo>
                  <a:pt x="266" y="72"/>
                </a:lnTo>
                <a:lnTo>
                  <a:pt x="273" y="81"/>
                </a:lnTo>
                <a:lnTo>
                  <a:pt x="273" y="81"/>
                </a:lnTo>
                <a:lnTo>
                  <a:pt x="296" y="114"/>
                </a:lnTo>
                <a:lnTo>
                  <a:pt x="296" y="114"/>
                </a:lnTo>
                <a:lnTo>
                  <a:pt x="278" y="127"/>
                </a:lnTo>
                <a:lnTo>
                  <a:pt x="278" y="127"/>
                </a:lnTo>
                <a:lnTo>
                  <a:pt x="275" y="171"/>
                </a:lnTo>
                <a:lnTo>
                  <a:pt x="271" y="213"/>
                </a:lnTo>
                <a:lnTo>
                  <a:pt x="271" y="213"/>
                </a:lnTo>
                <a:lnTo>
                  <a:pt x="257" y="227"/>
                </a:lnTo>
                <a:lnTo>
                  <a:pt x="243" y="243"/>
                </a:lnTo>
                <a:lnTo>
                  <a:pt x="222" y="276"/>
                </a:lnTo>
                <a:lnTo>
                  <a:pt x="222" y="331"/>
                </a:lnTo>
                <a:lnTo>
                  <a:pt x="222" y="331"/>
                </a:lnTo>
                <a:lnTo>
                  <a:pt x="215" y="333"/>
                </a:lnTo>
                <a:lnTo>
                  <a:pt x="213" y="336"/>
                </a:lnTo>
                <a:lnTo>
                  <a:pt x="210" y="338"/>
                </a:lnTo>
                <a:lnTo>
                  <a:pt x="210" y="345"/>
                </a:lnTo>
                <a:lnTo>
                  <a:pt x="210" y="345"/>
                </a:lnTo>
                <a:lnTo>
                  <a:pt x="243" y="366"/>
                </a:lnTo>
                <a:lnTo>
                  <a:pt x="243" y="366"/>
                </a:lnTo>
                <a:lnTo>
                  <a:pt x="245" y="419"/>
                </a:lnTo>
                <a:lnTo>
                  <a:pt x="245" y="419"/>
                </a:lnTo>
                <a:lnTo>
                  <a:pt x="241" y="419"/>
                </a:lnTo>
                <a:lnTo>
                  <a:pt x="236" y="421"/>
                </a:lnTo>
                <a:lnTo>
                  <a:pt x="229" y="426"/>
                </a:lnTo>
                <a:lnTo>
                  <a:pt x="222" y="433"/>
                </a:lnTo>
                <a:lnTo>
                  <a:pt x="220" y="435"/>
                </a:lnTo>
                <a:lnTo>
                  <a:pt x="215" y="435"/>
                </a:lnTo>
                <a:lnTo>
                  <a:pt x="173" y="431"/>
                </a:lnTo>
                <a:lnTo>
                  <a:pt x="160" y="440"/>
                </a:lnTo>
                <a:lnTo>
                  <a:pt x="143" y="431"/>
                </a:lnTo>
                <a:lnTo>
                  <a:pt x="118" y="433"/>
                </a:lnTo>
                <a:lnTo>
                  <a:pt x="83" y="405"/>
                </a:lnTo>
                <a:lnTo>
                  <a:pt x="69" y="361"/>
                </a:lnTo>
                <a:lnTo>
                  <a:pt x="69" y="361"/>
                </a:lnTo>
                <a:lnTo>
                  <a:pt x="48" y="343"/>
                </a:lnTo>
                <a:lnTo>
                  <a:pt x="30" y="320"/>
                </a:lnTo>
                <a:lnTo>
                  <a:pt x="28" y="294"/>
                </a:lnTo>
                <a:lnTo>
                  <a:pt x="7" y="259"/>
                </a:lnTo>
                <a:lnTo>
                  <a:pt x="0" y="218"/>
                </a:lnTo>
                <a:lnTo>
                  <a:pt x="0" y="218"/>
                </a:lnTo>
                <a:lnTo>
                  <a:pt x="2" y="211"/>
                </a:lnTo>
                <a:lnTo>
                  <a:pt x="7" y="204"/>
                </a:lnTo>
                <a:lnTo>
                  <a:pt x="7" y="197"/>
                </a:lnTo>
                <a:lnTo>
                  <a:pt x="7" y="192"/>
                </a:lnTo>
                <a:lnTo>
                  <a:pt x="4" y="190"/>
                </a:lnTo>
                <a:lnTo>
                  <a:pt x="28" y="164"/>
                </a:lnTo>
                <a:lnTo>
                  <a:pt x="28" y="164"/>
                </a:lnTo>
                <a:lnTo>
                  <a:pt x="28" y="123"/>
                </a:lnTo>
                <a:lnTo>
                  <a:pt x="28" y="102"/>
                </a:lnTo>
                <a:lnTo>
                  <a:pt x="23" y="83"/>
                </a:lnTo>
                <a:lnTo>
                  <a:pt x="37" y="74"/>
                </a:lnTo>
                <a:lnTo>
                  <a:pt x="37" y="14"/>
                </a:lnTo>
                <a:lnTo>
                  <a:pt x="187" y="14"/>
                </a:lnTo>
                <a:lnTo>
                  <a:pt x="197" y="21"/>
                </a:lnTo>
                <a:lnTo>
                  <a:pt x="197" y="21"/>
                </a:lnTo>
                <a:lnTo>
                  <a:pt x="243" y="0"/>
                </a:lnTo>
                <a:lnTo>
                  <a:pt x="261" y="3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83" name="Freeform 1199"/>
          <p:cNvSpPr>
            <a:spLocks/>
          </p:cNvSpPr>
          <p:nvPr userDrawn="1"/>
        </p:nvSpPr>
        <p:spPr bwMode="auto">
          <a:xfrm>
            <a:off x="2049463" y="3370263"/>
            <a:ext cx="15875" cy="15875"/>
          </a:xfrm>
          <a:custGeom>
            <a:avLst/>
            <a:gdLst/>
            <a:ahLst/>
            <a:cxnLst>
              <a:cxn ang="0">
                <a:pos x="10" y="3"/>
              </a:cxn>
              <a:cxn ang="0">
                <a:pos x="10" y="3"/>
              </a:cxn>
              <a:cxn ang="0">
                <a:pos x="3" y="10"/>
              </a:cxn>
              <a:cxn ang="0">
                <a:pos x="3" y="10"/>
              </a:cxn>
              <a:cxn ang="0">
                <a:pos x="0" y="7"/>
              </a:cxn>
              <a:cxn ang="0">
                <a:pos x="0" y="7"/>
              </a:cxn>
              <a:cxn ang="0">
                <a:pos x="3" y="3"/>
              </a:cxn>
              <a:cxn ang="0">
                <a:pos x="3" y="3"/>
              </a:cxn>
              <a:cxn ang="0">
                <a:pos x="5" y="0"/>
              </a:cxn>
              <a:cxn ang="0">
                <a:pos x="5" y="3"/>
              </a:cxn>
              <a:cxn ang="0">
                <a:pos x="10" y="3"/>
              </a:cxn>
              <a:cxn ang="0">
                <a:pos x="10" y="3"/>
              </a:cxn>
            </a:cxnLst>
            <a:rect l="0" t="0" r="r" b="b"/>
            <a:pathLst>
              <a:path w="10" h="10">
                <a:moveTo>
                  <a:pt x="10" y="3"/>
                </a:moveTo>
                <a:lnTo>
                  <a:pt x="10" y="3"/>
                </a:lnTo>
                <a:lnTo>
                  <a:pt x="3" y="10"/>
                </a:lnTo>
                <a:lnTo>
                  <a:pt x="3" y="10"/>
                </a:lnTo>
                <a:lnTo>
                  <a:pt x="0" y="7"/>
                </a:lnTo>
                <a:lnTo>
                  <a:pt x="0" y="7"/>
                </a:lnTo>
                <a:lnTo>
                  <a:pt x="3" y="3"/>
                </a:lnTo>
                <a:lnTo>
                  <a:pt x="3" y="3"/>
                </a:lnTo>
                <a:lnTo>
                  <a:pt x="5" y="0"/>
                </a:lnTo>
                <a:lnTo>
                  <a:pt x="5" y="3"/>
                </a:lnTo>
                <a:lnTo>
                  <a:pt x="10" y="3"/>
                </a:lnTo>
                <a:lnTo>
                  <a:pt x="10" y="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84" name="Freeform 1200"/>
          <p:cNvSpPr>
            <a:spLocks/>
          </p:cNvSpPr>
          <p:nvPr userDrawn="1"/>
        </p:nvSpPr>
        <p:spPr bwMode="auto">
          <a:xfrm>
            <a:off x="7759700" y="3408363"/>
            <a:ext cx="53975" cy="69850"/>
          </a:xfrm>
          <a:custGeom>
            <a:avLst/>
            <a:gdLst/>
            <a:ahLst/>
            <a:cxnLst>
              <a:cxn ang="0">
                <a:pos x="34" y="6"/>
              </a:cxn>
              <a:cxn ang="0">
                <a:pos x="30" y="34"/>
              </a:cxn>
              <a:cxn ang="0">
                <a:pos x="30" y="34"/>
              </a:cxn>
              <a:cxn ang="0">
                <a:pos x="20" y="39"/>
              </a:cxn>
              <a:cxn ang="0">
                <a:pos x="11" y="44"/>
              </a:cxn>
              <a:cxn ang="0">
                <a:pos x="0" y="39"/>
              </a:cxn>
              <a:cxn ang="0">
                <a:pos x="0" y="39"/>
              </a:cxn>
              <a:cxn ang="0">
                <a:pos x="0" y="34"/>
              </a:cxn>
              <a:cxn ang="0">
                <a:pos x="0" y="30"/>
              </a:cxn>
              <a:cxn ang="0">
                <a:pos x="4" y="23"/>
              </a:cxn>
              <a:cxn ang="0">
                <a:pos x="11" y="16"/>
              </a:cxn>
              <a:cxn ang="0">
                <a:pos x="16" y="9"/>
              </a:cxn>
              <a:cxn ang="0">
                <a:pos x="30" y="0"/>
              </a:cxn>
              <a:cxn ang="0">
                <a:pos x="30" y="0"/>
              </a:cxn>
              <a:cxn ang="0">
                <a:pos x="34" y="2"/>
              </a:cxn>
              <a:cxn ang="0">
                <a:pos x="34" y="2"/>
              </a:cxn>
              <a:cxn ang="0">
                <a:pos x="34" y="6"/>
              </a:cxn>
              <a:cxn ang="0">
                <a:pos x="34" y="6"/>
              </a:cxn>
            </a:cxnLst>
            <a:rect l="0" t="0" r="r" b="b"/>
            <a:pathLst>
              <a:path w="34" h="44">
                <a:moveTo>
                  <a:pt x="34" y="6"/>
                </a:moveTo>
                <a:lnTo>
                  <a:pt x="30" y="34"/>
                </a:lnTo>
                <a:lnTo>
                  <a:pt x="30" y="34"/>
                </a:lnTo>
                <a:lnTo>
                  <a:pt x="20" y="39"/>
                </a:lnTo>
                <a:lnTo>
                  <a:pt x="11" y="44"/>
                </a:lnTo>
                <a:lnTo>
                  <a:pt x="0" y="39"/>
                </a:lnTo>
                <a:lnTo>
                  <a:pt x="0" y="39"/>
                </a:lnTo>
                <a:lnTo>
                  <a:pt x="0" y="34"/>
                </a:lnTo>
                <a:lnTo>
                  <a:pt x="0" y="30"/>
                </a:lnTo>
                <a:lnTo>
                  <a:pt x="4" y="23"/>
                </a:lnTo>
                <a:lnTo>
                  <a:pt x="11" y="16"/>
                </a:lnTo>
                <a:lnTo>
                  <a:pt x="16" y="9"/>
                </a:lnTo>
                <a:lnTo>
                  <a:pt x="30" y="0"/>
                </a:lnTo>
                <a:lnTo>
                  <a:pt x="30" y="0"/>
                </a:lnTo>
                <a:lnTo>
                  <a:pt x="34" y="2"/>
                </a:lnTo>
                <a:lnTo>
                  <a:pt x="34" y="2"/>
                </a:lnTo>
                <a:lnTo>
                  <a:pt x="34" y="6"/>
                </a:lnTo>
                <a:lnTo>
                  <a:pt x="34" y="6"/>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85" name="Freeform 1201"/>
          <p:cNvSpPr>
            <a:spLocks/>
          </p:cNvSpPr>
          <p:nvPr userDrawn="1"/>
        </p:nvSpPr>
        <p:spPr bwMode="auto">
          <a:xfrm>
            <a:off x="7424738" y="3414713"/>
            <a:ext cx="246062" cy="558800"/>
          </a:xfrm>
          <a:custGeom>
            <a:avLst/>
            <a:gdLst/>
            <a:ahLst/>
            <a:cxnLst>
              <a:cxn ang="0">
                <a:pos x="39" y="0"/>
              </a:cxn>
              <a:cxn ang="0">
                <a:pos x="51" y="26"/>
              </a:cxn>
              <a:cxn ang="0">
                <a:pos x="60" y="30"/>
              </a:cxn>
              <a:cxn ang="0">
                <a:pos x="72" y="63"/>
              </a:cxn>
              <a:cxn ang="0">
                <a:pos x="109" y="49"/>
              </a:cxn>
              <a:cxn ang="0">
                <a:pos x="141" y="81"/>
              </a:cxn>
              <a:cxn ang="0">
                <a:pos x="148" y="153"/>
              </a:cxn>
              <a:cxn ang="0">
                <a:pos x="120" y="160"/>
              </a:cxn>
              <a:cxn ang="0">
                <a:pos x="113" y="181"/>
              </a:cxn>
              <a:cxn ang="0">
                <a:pos x="99" y="176"/>
              </a:cxn>
              <a:cxn ang="0">
                <a:pos x="74" y="139"/>
              </a:cxn>
              <a:cxn ang="0">
                <a:pos x="69" y="137"/>
              </a:cxn>
              <a:cxn ang="0">
                <a:pos x="58" y="146"/>
              </a:cxn>
              <a:cxn ang="0">
                <a:pos x="60" y="222"/>
              </a:cxn>
              <a:cxn ang="0">
                <a:pos x="51" y="257"/>
              </a:cxn>
              <a:cxn ang="0">
                <a:pos x="79" y="306"/>
              </a:cxn>
              <a:cxn ang="0">
                <a:pos x="111" y="320"/>
              </a:cxn>
              <a:cxn ang="0">
                <a:pos x="125" y="340"/>
              </a:cxn>
              <a:cxn ang="0">
                <a:pos x="79" y="333"/>
              </a:cxn>
              <a:cxn ang="0">
                <a:pos x="46" y="294"/>
              </a:cxn>
              <a:cxn ang="0">
                <a:pos x="42" y="292"/>
              </a:cxn>
              <a:cxn ang="0">
                <a:pos x="32" y="292"/>
              </a:cxn>
              <a:cxn ang="0">
                <a:pos x="39" y="243"/>
              </a:cxn>
              <a:cxn ang="0">
                <a:pos x="46" y="234"/>
              </a:cxn>
              <a:cxn ang="0">
                <a:pos x="42" y="151"/>
              </a:cxn>
              <a:cxn ang="0">
                <a:pos x="35" y="125"/>
              </a:cxn>
              <a:cxn ang="0">
                <a:pos x="35" y="114"/>
              </a:cxn>
              <a:cxn ang="0">
                <a:pos x="28" y="83"/>
              </a:cxn>
              <a:cxn ang="0">
                <a:pos x="0" y="42"/>
              </a:cxn>
              <a:cxn ang="0">
                <a:pos x="2" y="26"/>
              </a:cxn>
              <a:cxn ang="0">
                <a:pos x="18" y="12"/>
              </a:cxn>
              <a:cxn ang="0">
                <a:pos x="39" y="0"/>
              </a:cxn>
            </a:cxnLst>
            <a:rect l="0" t="0" r="r" b="b"/>
            <a:pathLst>
              <a:path w="155" h="352">
                <a:moveTo>
                  <a:pt x="39" y="0"/>
                </a:moveTo>
                <a:lnTo>
                  <a:pt x="39" y="0"/>
                </a:lnTo>
                <a:lnTo>
                  <a:pt x="46" y="19"/>
                </a:lnTo>
                <a:lnTo>
                  <a:pt x="51" y="26"/>
                </a:lnTo>
                <a:lnTo>
                  <a:pt x="56" y="28"/>
                </a:lnTo>
                <a:lnTo>
                  <a:pt x="60" y="30"/>
                </a:lnTo>
                <a:lnTo>
                  <a:pt x="58" y="53"/>
                </a:lnTo>
                <a:lnTo>
                  <a:pt x="72" y="63"/>
                </a:lnTo>
                <a:lnTo>
                  <a:pt x="72" y="63"/>
                </a:lnTo>
                <a:lnTo>
                  <a:pt x="109" y="49"/>
                </a:lnTo>
                <a:lnTo>
                  <a:pt x="123" y="58"/>
                </a:lnTo>
                <a:lnTo>
                  <a:pt x="141" y="81"/>
                </a:lnTo>
                <a:lnTo>
                  <a:pt x="155" y="134"/>
                </a:lnTo>
                <a:lnTo>
                  <a:pt x="148" y="153"/>
                </a:lnTo>
                <a:lnTo>
                  <a:pt x="120" y="160"/>
                </a:lnTo>
                <a:lnTo>
                  <a:pt x="120" y="160"/>
                </a:lnTo>
                <a:lnTo>
                  <a:pt x="116" y="171"/>
                </a:lnTo>
                <a:lnTo>
                  <a:pt x="113" y="181"/>
                </a:lnTo>
                <a:lnTo>
                  <a:pt x="113" y="181"/>
                </a:lnTo>
                <a:lnTo>
                  <a:pt x="99" y="176"/>
                </a:lnTo>
                <a:lnTo>
                  <a:pt x="83" y="174"/>
                </a:lnTo>
                <a:lnTo>
                  <a:pt x="74" y="139"/>
                </a:lnTo>
                <a:lnTo>
                  <a:pt x="74" y="139"/>
                </a:lnTo>
                <a:lnTo>
                  <a:pt x="69" y="137"/>
                </a:lnTo>
                <a:lnTo>
                  <a:pt x="65" y="137"/>
                </a:lnTo>
                <a:lnTo>
                  <a:pt x="58" y="146"/>
                </a:lnTo>
                <a:lnTo>
                  <a:pt x="58" y="146"/>
                </a:lnTo>
                <a:lnTo>
                  <a:pt x="60" y="222"/>
                </a:lnTo>
                <a:lnTo>
                  <a:pt x="51" y="234"/>
                </a:lnTo>
                <a:lnTo>
                  <a:pt x="51" y="257"/>
                </a:lnTo>
                <a:lnTo>
                  <a:pt x="76" y="278"/>
                </a:lnTo>
                <a:lnTo>
                  <a:pt x="79" y="306"/>
                </a:lnTo>
                <a:lnTo>
                  <a:pt x="79" y="306"/>
                </a:lnTo>
                <a:lnTo>
                  <a:pt x="111" y="320"/>
                </a:lnTo>
                <a:lnTo>
                  <a:pt x="111" y="320"/>
                </a:lnTo>
                <a:lnTo>
                  <a:pt x="125" y="340"/>
                </a:lnTo>
                <a:lnTo>
                  <a:pt x="102" y="352"/>
                </a:lnTo>
                <a:lnTo>
                  <a:pt x="79" y="333"/>
                </a:lnTo>
                <a:lnTo>
                  <a:pt x="76" y="326"/>
                </a:lnTo>
                <a:lnTo>
                  <a:pt x="46" y="294"/>
                </a:lnTo>
                <a:lnTo>
                  <a:pt x="46" y="294"/>
                </a:lnTo>
                <a:lnTo>
                  <a:pt x="42" y="292"/>
                </a:lnTo>
                <a:lnTo>
                  <a:pt x="37" y="292"/>
                </a:lnTo>
                <a:lnTo>
                  <a:pt x="32" y="292"/>
                </a:lnTo>
                <a:lnTo>
                  <a:pt x="28" y="287"/>
                </a:lnTo>
                <a:lnTo>
                  <a:pt x="39" y="243"/>
                </a:lnTo>
                <a:lnTo>
                  <a:pt x="46" y="234"/>
                </a:lnTo>
                <a:lnTo>
                  <a:pt x="46" y="234"/>
                </a:lnTo>
                <a:lnTo>
                  <a:pt x="44" y="178"/>
                </a:lnTo>
                <a:lnTo>
                  <a:pt x="42" y="151"/>
                </a:lnTo>
                <a:lnTo>
                  <a:pt x="39" y="139"/>
                </a:lnTo>
                <a:lnTo>
                  <a:pt x="35" y="125"/>
                </a:lnTo>
                <a:lnTo>
                  <a:pt x="35" y="125"/>
                </a:lnTo>
                <a:lnTo>
                  <a:pt x="35" y="114"/>
                </a:lnTo>
                <a:lnTo>
                  <a:pt x="32" y="104"/>
                </a:lnTo>
                <a:lnTo>
                  <a:pt x="28" y="83"/>
                </a:lnTo>
                <a:lnTo>
                  <a:pt x="9" y="67"/>
                </a:lnTo>
                <a:lnTo>
                  <a:pt x="0" y="42"/>
                </a:lnTo>
                <a:lnTo>
                  <a:pt x="0" y="42"/>
                </a:lnTo>
                <a:lnTo>
                  <a:pt x="2" y="26"/>
                </a:lnTo>
                <a:lnTo>
                  <a:pt x="12" y="26"/>
                </a:lnTo>
                <a:lnTo>
                  <a:pt x="18" y="12"/>
                </a:lnTo>
                <a:lnTo>
                  <a:pt x="18" y="12"/>
                </a:lnTo>
                <a:lnTo>
                  <a:pt x="39" y="0"/>
                </a:lnTo>
                <a:lnTo>
                  <a:pt x="39"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86" name="Freeform 1202"/>
          <p:cNvSpPr>
            <a:spLocks/>
          </p:cNvSpPr>
          <p:nvPr userDrawn="1"/>
        </p:nvSpPr>
        <p:spPr bwMode="auto">
          <a:xfrm>
            <a:off x="2093913" y="3425825"/>
            <a:ext cx="103187" cy="80963"/>
          </a:xfrm>
          <a:custGeom>
            <a:avLst/>
            <a:gdLst/>
            <a:ahLst/>
            <a:cxnLst>
              <a:cxn ang="0">
                <a:pos x="65" y="30"/>
              </a:cxn>
              <a:cxn ang="0">
                <a:pos x="65" y="30"/>
              </a:cxn>
              <a:cxn ang="0">
                <a:pos x="42" y="35"/>
              </a:cxn>
              <a:cxn ang="0">
                <a:pos x="30" y="35"/>
              </a:cxn>
              <a:cxn ang="0">
                <a:pos x="19" y="39"/>
              </a:cxn>
              <a:cxn ang="0">
                <a:pos x="19" y="39"/>
              </a:cxn>
              <a:cxn ang="0">
                <a:pos x="14" y="46"/>
              </a:cxn>
              <a:cxn ang="0">
                <a:pos x="9" y="51"/>
              </a:cxn>
              <a:cxn ang="0">
                <a:pos x="5" y="51"/>
              </a:cxn>
              <a:cxn ang="0">
                <a:pos x="5" y="51"/>
              </a:cxn>
              <a:cxn ang="0">
                <a:pos x="2" y="49"/>
              </a:cxn>
              <a:cxn ang="0">
                <a:pos x="0" y="44"/>
              </a:cxn>
              <a:cxn ang="0">
                <a:pos x="12" y="7"/>
              </a:cxn>
              <a:cxn ang="0">
                <a:pos x="19" y="0"/>
              </a:cxn>
              <a:cxn ang="0">
                <a:pos x="60" y="19"/>
              </a:cxn>
              <a:cxn ang="0">
                <a:pos x="65" y="30"/>
              </a:cxn>
            </a:cxnLst>
            <a:rect l="0" t="0" r="r" b="b"/>
            <a:pathLst>
              <a:path w="65" h="51">
                <a:moveTo>
                  <a:pt x="65" y="30"/>
                </a:moveTo>
                <a:lnTo>
                  <a:pt x="65" y="30"/>
                </a:lnTo>
                <a:lnTo>
                  <a:pt x="42" y="35"/>
                </a:lnTo>
                <a:lnTo>
                  <a:pt x="30" y="35"/>
                </a:lnTo>
                <a:lnTo>
                  <a:pt x="19" y="39"/>
                </a:lnTo>
                <a:lnTo>
                  <a:pt x="19" y="39"/>
                </a:lnTo>
                <a:lnTo>
                  <a:pt x="14" y="46"/>
                </a:lnTo>
                <a:lnTo>
                  <a:pt x="9" y="51"/>
                </a:lnTo>
                <a:lnTo>
                  <a:pt x="5" y="51"/>
                </a:lnTo>
                <a:lnTo>
                  <a:pt x="5" y="51"/>
                </a:lnTo>
                <a:lnTo>
                  <a:pt x="2" y="49"/>
                </a:lnTo>
                <a:lnTo>
                  <a:pt x="0" y="44"/>
                </a:lnTo>
                <a:lnTo>
                  <a:pt x="12" y="7"/>
                </a:lnTo>
                <a:lnTo>
                  <a:pt x="19" y="0"/>
                </a:lnTo>
                <a:lnTo>
                  <a:pt x="60" y="19"/>
                </a:lnTo>
                <a:lnTo>
                  <a:pt x="65" y="3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87" name="Freeform 1203"/>
          <p:cNvSpPr>
            <a:spLocks/>
          </p:cNvSpPr>
          <p:nvPr userDrawn="1"/>
        </p:nvSpPr>
        <p:spPr bwMode="auto">
          <a:xfrm>
            <a:off x="2012950" y="3433763"/>
            <a:ext cx="92075" cy="58737"/>
          </a:xfrm>
          <a:custGeom>
            <a:avLst/>
            <a:gdLst/>
            <a:ahLst/>
            <a:cxnLst>
              <a:cxn ang="0">
                <a:pos x="58" y="2"/>
              </a:cxn>
              <a:cxn ang="0">
                <a:pos x="58" y="2"/>
              </a:cxn>
              <a:cxn ang="0">
                <a:pos x="49" y="37"/>
              </a:cxn>
              <a:cxn ang="0">
                <a:pos x="49" y="37"/>
              </a:cxn>
              <a:cxn ang="0">
                <a:pos x="0" y="32"/>
              </a:cxn>
              <a:cxn ang="0">
                <a:pos x="0" y="25"/>
              </a:cxn>
              <a:cxn ang="0">
                <a:pos x="0" y="25"/>
              </a:cxn>
              <a:cxn ang="0">
                <a:pos x="16" y="23"/>
              </a:cxn>
              <a:cxn ang="0">
                <a:pos x="30" y="23"/>
              </a:cxn>
              <a:cxn ang="0">
                <a:pos x="30" y="0"/>
              </a:cxn>
              <a:cxn ang="0">
                <a:pos x="58" y="2"/>
              </a:cxn>
            </a:cxnLst>
            <a:rect l="0" t="0" r="r" b="b"/>
            <a:pathLst>
              <a:path w="58" h="37">
                <a:moveTo>
                  <a:pt x="58" y="2"/>
                </a:moveTo>
                <a:lnTo>
                  <a:pt x="58" y="2"/>
                </a:lnTo>
                <a:lnTo>
                  <a:pt x="49" y="37"/>
                </a:lnTo>
                <a:lnTo>
                  <a:pt x="49" y="37"/>
                </a:lnTo>
                <a:lnTo>
                  <a:pt x="0" y="32"/>
                </a:lnTo>
                <a:lnTo>
                  <a:pt x="0" y="25"/>
                </a:lnTo>
                <a:lnTo>
                  <a:pt x="0" y="25"/>
                </a:lnTo>
                <a:lnTo>
                  <a:pt x="16" y="23"/>
                </a:lnTo>
                <a:lnTo>
                  <a:pt x="30" y="23"/>
                </a:lnTo>
                <a:lnTo>
                  <a:pt x="30" y="0"/>
                </a:lnTo>
                <a:lnTo>
                  <a:pt x="58"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88" name="Freeform 1204"/>
          <p:cNvSpPr>
            <a:spLocks/>
          </p:cNvSpPr>
          <p:nvPr userDrawn="1"/>
        </p:nvSpPr>
        <p:spPr bwMode="auto">
          <a:xfrm>
            <a:off x="8126413" y="3448050"/>
            <a:ext cx="80962" cy="179388"/>
          </a:xfrm>
          <a:custGeom>
            <a:avLst/>
            <a:gdLst/>
            <a:ahLst/>
            <a:cxnLst>
              <a:cxn ang="0">
                <a:pos x="35" y="0"/>
              </a:cxn>
              <a:cxn ang="0">
                <a:pos x="35" y="0"/>
              </a:cxn>
              <a:cxn ang="0">
                <a:pos x="49" y="35"/>
              </a:cxn>
              <a:cxn ang="0">
                <a:pos x="49" y="35"/>
              </a:cxn>
              <a:cxn ang="0">
                <a:pos x="46" y="44"/>
              </a:cxn>
              <a:cxn ang="0">
                <a:pos x="44" y="53"/>
              </a:cxn>
              <a:cxn ang="0">
                <a:pos x="42" y="60"/>
              </a:cxn>
              <a:cxn ang="0">
                <a:pos x="39" y="65"/>
              </a:cxn>
              <a:cxn ang="0">
                <a:pos x="35" y="65"/>
              </a:cxn>
              <a:cxn ang="0">
                <a:pos x="35" y="69"/>
              </a:cxn>
              <a:cxn ang="0">
                <a:pos x="39" y="95"/>
              </a:cxn>
              <a:cxn ang="0">
                <a:pos x="39" y="95"/>
              </a:cxn>
              <a:cxn ang="0">
                <a:pos x="51" y="111"/>
              </a:cxn>
              <a:cxn ang="0">
                <a:pos x="51" y="111"/>
              </a:cxn>
              <a:cxn ang="0">
                <a:pos x="44" y="113"/>
              </a:cxn>
              <a:cxn ang="0">
                <a:pos x="39" y="113"/>
              </a:cxn>
              <a:cxn ang="0">
                <a:pos x="32" y="111"/>
              </a:cxn>
              <a:cxn ang="0">
                <a:pos x="28" y="109"/>
              </a:cxn>
              <a:cxn ang="0">
                <a:pos x="28" y="109"/>
              </a:cxn>
              <a:cxn ang="0">
                <a:pos x="14" y="90"/>
              </a:cxn>
              <a:cxn ang="0">
                <a:pos x="0" y="72"/>
              </a:cxn>
              <a:cxn ang="0">
                <a:pos x="0" y="60"/>
              </a:cxn>
              <a:cxn ang="0">
                <a:pos x="14" y="46"/>
              </a:cxn>
              <a:cxn ang="0">
                <a:pos x="7" y="21"/>
              </a:cxn>
              <a:cxn ang="0">
                <a:pos x="7" y="21"/>
              </a:cxn>
              <a:cxn ang="0">
                <a:pos x="9" y="0"/>
              </a:cxn>
              <a:cxn ang="0">
                <a:pos x="35" y="0"/>
              </a:cxn>
            </a:cxnLst>
            <a:rect l="0" t="0" r="r" b="b"/>
            <a:pathLst>
              <a:path w="51" h="113">
                <a:moveTo>
                  <a:pt x="35" y="0"/>
                </a:moveTo>
                <a:lnTo>
                  <a:pt x="35" y="0"/>
                </a:lnTo>
                <a:lnTo>
                  <a:pt x="49" y="35"/>
                </a:lnTo>
                <a:lnTo>
                  <a:pt x="49" y="35"/>
                </a:lnTo>
                <a:lnTo>
                  <a:pt x="46" y="44"/>
                </a:lnTo>
                <a:lnTo>
                  <a:pt x="44" y="53"/>
                </a:lnTo>
                <a:lnTo>
                  <a:pt x="42" y="60"/>
                </a:lnTo>
                <a:lnTo>
                  <a:pt x="39" y="65"/>
                </a:lnTo>
                <a:lnTo>
                  <a:pt x="35" y="65"/>
                </a:lnTo>
                <a:lnTo>
                  <a:pt x="35" y="69"/>
                </a:lnTo>
                <a:lnTo>
                  <a:pt x="39" y="95"/>
                </a:lnTo>
                <a:lnTo>
                  <a:pt x="39" y="95"/>
                </a:lnTo>
                <a:lnTo>
                  <a:pt x="51" y="111"/>
                </a:lnTo>
                <a:lnTo>
                  <a:pt x="51" y="111"/>
                </a:lnTo>
                <a:lnTo>
                  <a:pt x="44" y="113"/>
                </a:lnTo>
                <a:lnTo>
                  <a:pt x="39" y="113"/>
                </a:lnTo>
                <a:lnTo>
                  <a:pt x="32" y="111"/>
                </a:lnTo>
                <a:lnTo>
                  <a:pt x="28" y="109"/>
                </a:lnTo>
                <a:lnTo>
                  <a:pt x="28" y="109"/>
                </a:lnTo>
                <a:lnTo>
                  <a:pt x="14" y="90"/>
                </a:lnTo>
                <a:lnTo>
                  <a:pt x="0" y="72"/>
                </a:lnTo>
                <a:lnTo>
                  <a:pt x="0" y="60"/>
                </a:lnTo>
                <a:lnTo>
                  <a:pt x="14" y="46"/>
                </a:lnTo>
                <a:lnTo>
                  <a:pt x="7" y="21"/>
                </a:lnTo>
                <a:lnTo>
                  <a:pt x="7" y="21"/>
                </a:lnTo>
                <a:lnTo>
                  <a:pt x="9" y="0"/>
                </a:lnTo>
                <a:lnTo>
                  <a:pt x="35"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89" name="Freeform 1205"/>
          <p:cNvSpPr>
            <a:spLocks/>
          </p:cNvSpPr>
          <p:nvPr userDrawn="1"/>
        </p:nvSpPr>
        <p:spPr bwMode="auto">
          <a:xfrm>
            <a:off x="1895475" y="3481388"/>
            <a:ext cx="47625" cy="25400"/>
          </a:xfrm>
          <a:custGeom>
            <a:avLst/>
            <a:gdLst/>
            <a:ahLst/>
            <a:cxnLst>
              <a:cxn ang="0">
                <a:pos x="30" y="14"/>
              </a:cxn>
              <a:cxn ang="0">
                <a:pos x="30" y="14"/>
              </a:cxn>
              <a:cxn ang="0">
                <a:pos x="30" y="16"/>
              </a:cxn>
              <a:cxn ang="0">
                <a:pos x="28" y="16"/>
              </a:cxn>
              <a:cxn ang="0">
                <a:pos x="0" y="7"/>
              </a:cxn>
              <a:cxn ang="0">
                <a:pos x="0" y="0"/>
              </a:cxn>
              <a:cxn ang="0">
                <a:pos x="0" y="0"/>
              </a:cxn>
              <a:cxn ang="0">
                <a:pos x="2" y="0"/>
              </a:cxn>
              <a:cxn ang="0">
                <a:pos x="5" y="0"/>
              </a:cxn>
              <a:cxn ang="0">
                <a:pos x="30" y="14"/>
              </a:cxn>
            </a:cxnLst>
            <a:rect l="0" t="0" r="r" b="b"/>
            <a:pathLst>
              <a:path w="30" h="16">
                <a:moveTo>
                  <a:pt x="30" y="14"/>
                </a:moveTo>
                <a:lnTo>
                  <a:pt x="30" y="14"/>
                </a:lnTo>
                <a:lnTo>
                  <a:pt x="30" y="16"/>
                </a:lnTo>
                <a:lnTo>
                  <a:pt x="28" y="16"/>
                </a:lnTo>
                <a:lnTo>
                  <a:pt x="0" y="7"/>
                </a:lnTo>
                <a:lnTo>
                  <a:pt x="0" y="0"/>
                </a:lnTo>
                <a:lnTo>
                  <a:pt x="0" y="0"/>
                </a:lnTo>
                <a:lnTo>
                  <a:pt x="2" y="0"/>
                </a:lnTo>
                <a:lnTo>
                  <a:pt x="5" y="0"/>
                </a:lnTo>
                <a:lnTo>
                  <a:pt x="30" y="1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90" name="Freeform 1206"/>
          <p:cNvSpPr>
            <a:spLocks/>
          </p:cNvSpPr>
          <p:nvPr userDrawn="1"/>
        </p:nvSpPr>
        <p:spPr bwMode="auto">
          <a:xfrm>
            <a:off x="2252663" y="3484563"/>
            <a:ext cx="17462" cy="14287"/>
          </a:xfrm>
          <a:custGeom>
            <a:avLst/>
            <a:gdLst/>
            <a:ahLst/>
            <a:cxnLst>
              <a:cxn ang="0">
                <a:pos x="11" y="5"/>
              </a:cxn>
              <a:cxn ang="0">
                <a:pos x="11" y="5"/>
              </a:cxn>
              <a:cxn ang="0">
                <a:pos x="11" y="7"/>
              </a:cxn>
              <a:cxn ang="0">
                <a:pos x="7" y="9"/>
              </a:cxn>
              <a:cxn ang="0">
                <a:pos x="0" y="9"/>
              </a:cxn>
              <a:cxn ang="0">
                <a:pos x="0" y="0"/>
              </a:cxn>
              <a:cxn ang="0">
                <a:pos x="0" y="0"/>
              </a:cxn>
              <a:cxn ang="0">
                <a:pos x="11" y="5"/>
              </a:cxn>
              <a:cxn ang="0">
                <a:pos x="11" y="5"/>
              </a:cxn>
            </a:cxnLst>
            <a:rect l="0" t="0" r="r" b="b"/>
            <a:pathLst>
              <a:path w="11" h="9">
                <a:moveTo>
                  <a:pt x="11" y="5"/>
                </a:moveTo>
                <a:lnTo>
                  <a:pt x="11" y="5"/>
                </a:lnTo>
                <a:lnTo>
                  <a:pt x="11" y="7"/>
                </a:lnTo>
                <a:lnTo>
                  <a:pt x="7" y="9"/>
                </a:lnTo>
                <a:lnTo>
                  <a:pt x="0" y="9"/>
                </a:lnTo>
                <a:lnTo>
                  <a:pt x="0" y="0"/>
                </a:lnTo>
                <a:lnTo>
                  <a:pt x="0" y="0"/>
                </a:lnTo>
                <a:lnTo>
                  <a:pt x="11" y="5"/>
                </a:lnTo>
                <a:lnTo>
                  <a:pt x="11"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91" name="Freeform 1207"/>
          <p:cNvSpPr>
            <a:spLocks/>
          </p:cNvSpPr>
          <p:nvPr userDrawn="1"/>
        </p:nvSpPr>
        <p:spPr bwMode="auto">
          <a:xfrm>
            <a:off x="1535113" y="3492500"/>
            <a:ext cx="41275" cy="65088"/>
          </a:xfrm>
          <a:custGeom>
            <a:avLst/>
            <a:gdLst/>
            <a:ahLst/>
            <a:cxnLst>
              <a:cxn ang="0">
                <a:pos x="19" y="0"/>
              </a:cxn>
              <a:cxn ang="0">
                <a:pos x="19" y="0"/>
              </a:cxn>
              <a:cxn ang="0">
                <a:pos x="23" y="7"/>
              </a:cxn>
              <a:cxn ang="0">
                <a:pos x="26" y="11"/>
              </a:cxn>
              <a:cxn ang="0">
                <a:pos x="26" y="11"/>
              </a:cxn>
              <a:cxn ang="0">
                <a:pos x="21" y="21"/>
              </a:cxn>
              <a:cxn ang="0">
                <a:pos x="19" y="28"/>
              </a:cxn>
              <a:cxn ang="0">
                <a:pos x="14" y="37"/>
              </a:cxn>
              <a:cxn ang="0">
                <a:pos x="5" y="41"/>
              </a:cxn>
              <a:cxn ang="0">
                <a:pos x="5" y="41"/>
              </a:cxn>
              <a:cxn ang="0">
                <a:pos x="0" y="41"/>
              </a:cxn>
              <a:cxn ang="0">
                <a:pos x="0" y="9"/>
              </a:cxn>
              <a:cxn ang="0">
                <a:pos x="0" y="9"/>
              </a:cxn>
              <a:cxn ang="0">
                <a:pos x="19" y="0"/>
              </a:cxn>
              <a:cxn ang="0">
                <a:pos x="19" y="0"/>
              </a:cxn>
            </a:cxnLst>
            <a:rect l="0" t="0" r="r" b="b"/>
            <a:pathLst>
              <a:path w="26" h="41">
                <a:moveTo>
                  <a:pt x="19" y="0"/>
                </a:moveTo>
                <a:lnTo>
                  <a:pt x="19" y="0"/>
                </a:lnTo>
                <a:lnTo>
                  <a:pt x="23" y="7"/>
                </a:lnTo>
                <a:lnTo>
                  <a:pt x="26" y="11"/>
                </a:lnTo>
                <a:lnTo>
                  <a:pt x="26" y="11"/>
                </a:lnTo>
                <a:lnTo>
                  <a:pt x="21" y="21"/>
                </a:lnTo>
                <a:lnTo>
                  <a:pt x="19" y="28"/>
                </a:lnTo>
                <a:lnTo>
                  <a:pt x="14" y="37"/>
                </a:lnTo>
                <a:lnTo>
                  <a:pt x="5" y="41"/>
                </a:lnTo>
                <a:lnTo>
                  <a:pt x="5" y="41"/>
                </a:lnTo>
                <a:lnTo>
                  <a:pt x="0" y="41"/>
                </a:lnTo>
                <a:lnTo>
                  <a:pt x="0" y="9"/>
                </a:lnTo>
                <a:lnTo>
                  <a:pt x="0" y="9"/>
                </a:lnTo>
                <a:lnTo>
                  <a:pt x="19" y="0"/>
                </a:lnTo>
                <a:lnTo>
                  <a:pt x="19"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92" name="Freeform 1208"/>
          <p:cNvSpPr>
            <a:spLocks/>
          </p:cNvSpPr>
          <p:nvPr userDrawn="1"/>
        </p:nvSpPr>
        <p:spPr bwMode="auto">
          <a:xfrm>
            <a:off x="5686425" y="3503613"/>
            <a:ext cx="342900" cy="209550"/>
          </a:xfrm>
          <a:custGeom>
            <a:avLst/>
            <a:gdLst/>
            <a:ahLst/>
            <a:cxnLst>
              <a:cxn ang="0">
                <a:pos x="204" y="14"/>
              </a:cxn>
              <a:cxn ang="0">
                <a:pos x="204" y="14"/>
              </a:cxn>
              <a:cxn ang="0">
                <a:pos x="216" y="44"/>
              </a:cxn>
              <a:cxn ang="0">
                <a:pos x="216" y="44"/>
              </a:cxn>
              <a:cxn ang="0">
                <a:pos x="199" y="48"/>
              </a:cxn>
              <a:cxn ang="0">
                <a:pos x="199" y="48"/>
              </a:cxn>
              <a:cxn ang="0">
                <a:pos x="197" y="55"/>
              </a:cxn>
              <a:cxn ang="0">
                <a:pos x="192" y="62"/>
              </a:cxn>
              <a:cxn ang="0">
                <a:pos x="148" y="83"/>
              </a:cxn>
              <a:cxn ang="0">
                <a:pos x="130" y="106"/>
              </a:cxn>
              <a:cxn ang="0">
                <a:pos x="70" y="113"/>
              </a:cxn>
              <a:cxn ang="0">
                <a:pos x="40" y="132"/>
              </a:cxn>
              <a:cxn ang="0">
                <a:pos x="23" y="122"/>
              </a:cxn>
              <a:cxn ang="0">
                <a:pos x="12" y="106"/>
              </a:cxn>
              <a:cxn ang="0">
                <a:pos x="10" y="85"/>
              </a:cxn>
              <a:cxn ang="0">
                <a:pos x="10" y="85"/>
              </a:cxn>
              <a:cxn ang="0">
                <a:pos x="0" y="74"/>
              </a:cxn>
              <a:cxn ang="0">
                <a:pos x="0" y="74"/>
              </a:cxn>
              <a:cxn ang="0">
                <a:pos x="10" y="60"/>
              </a:cxn>
              <a:cxn ang="0">
                <a:pos x="19" y="48"/>
              </a:cxn>
              <a:cxn ang="0">
                <a:pos x="19" y="48"/>
              </a:cxn>
              <a:cxn ang="0">
                <a:pos x="26" y="44"/>
              </a:cxn>
              <a:cxn ang="0">
                <a:pos x="35" y="39"/>
              </a:cxn>
              <a:cxn ang="0">
                <a:pos x="63" y="53"/>
              </a:cxn>
              <a:cxn ang="0">
                <a:pos x="63" y="53"/>
              </a:cxn>
              <a:cxn ang="0">
                <a:pos x="67" y="67"/>
              </a:cxn>
              <a:cxn ang="0">
                <a:pos x="72" y="78"/>
              </a:cxn>
              <a:cxn ang="0">
                <a:pos x="86" y="78"/>
              </a:cxn>
              <a:cxn ang="0">
                <a:pos x="125" y="34"/>
              </a:cxn>
              <a:cxn ang="0">
                <a:pos x="183" y="0"/>
              </a:cxn>
              <a:cxn ang="0">
                <a:pos x="183" y="0"/>
              </a:cxn>
              <a:cxn ang="0">
                <a:pos x="190" y="2"/>
              </a:cxn>
              <a:cxn ang="0">
                <a:pos x="195" y="4"/>
              </a:cxn>
              <a:cxn ang="0">
                <a:pos x="204" y="14"/>
              </a:cxn>
              <a:cxn ang="0">
                <a:pos x="204" y="14"/>
              </a:cxn>
            </a:cxnLst>
            <a:rect l="0" t="0" r="r" b="b"/>
            <a:pathLst>
              <a:path w="216" h="132">
                <a:moveTo>
                  <a:pt x="204" y="14"/>
                </a:moveTo>
                <a:lnTo>
                  <a:pt x="204" y="14"/>
                </a:lnTo>
                <a:lnTo>
                  <a:pt x="216" y="44"/>
                </a:lnTo>
                <a:lnTo>
                  <a:pt x="216" y="44"/>
                </a:lnTo>
                <a:lnTo>
                  <a:pt x="199" y="48"/>
                </a:lnTo>
                <a:lnTo>
                  <a:pt x="199" y="48"/>
                </a:lnTo>
                <a:lnTo>
                  <a:pt x="197" y="55"/>
                </a:lnTo>
                <a:lnTo>
                  <a:pt x="192" y="62"/>
                </a:lnTo>
                <a:lnTo>
                  <a:pt x="148" y="83"/>
                </a:lnTo>
                <a:lnTo>
                  <a:pt x="130" y="106"/>
                </a:lnTo>
                <a:lnTo>
                  <a:pt x="70" y="113"/>
                </a:lnTo>
                <a:lnTo>
                  <a:pt x="40" y="132"/>
                </a:lnTo>
                <a:lnTo>
                  <a:pt x="23" y="122"/>
                </a:lnTo>
                <a:lnTo>
                  <a:pt x="12" y="106"/>
                </a:lnTo>
                <a:lnTo>
                  <a:pt x="10" y="85"/>
                </a:lnTo>
                <a:lnTo>
                  <a:pt x="10" y="85"/>
                </a:lnTo>
                <a:lnTo>
                  <a:pt x="0" y="74"/>
                </a:lnTo>
                <a:lnTo>
                  <a:pt x="0" y="74"/>
                </a:lnTo>
                <a:lnTo>
                  <a:pt x="10" y="60"/>
                </a:lnTo>
                <a:lnTo>
                  <a:pt x="19" y="48"/>
                </a:lnTo>
                <a:lnTo>
                  <a:pt x="19" y="48"/>
                </a:lnTo>
                <a:lnTo>
                  <a:pt x="26" y="44"/>
                </a:lnTo>
                <a:lnTo>
                  <a:pt x="35" y="39"/>
                </a:lnTo>
                <a:lnTo>
                  <a:pt x="63" y="53"/>
                </a:lnTo>
                <a:lnTo>
                  <a:pt x="63" y="53"/>
                </a:lnTo>
                <a:lnTo>
                  <a:pt x="67" y="67"/>
                </a:lnTo>
                <a:lnTo>
                  <a:pt x="72" y="78"/>
                </a:lnTo>
                <a:lnTo>
                  <a:pt x="86" y="78"/>
                </a:lnTo>
                <a:lnTo>
                  <a:pt x="125" y="34"/>
                </a:lnTo>
                <a:lnTo>
                  <a:pt x="183" y="0"/>
                </a:lnTo>
                <a:lnTo>
                  <a:pt x="183" y="0"/>
                </a:lnTo>
                <a:lnTo>
                  <a:pt x="190" y="2"/>
                </a:lnTo>
                <a:lnTo>
                  <a:pt x="195" y="4"/>
                </a:lnTo>
                <a:lnTo>
                  <a:pt x="204" y="14"/>
                </a:lnTo>
                <a:lnTo>
                  <a:pt x="204" y="1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93" name="Freeform 1209"/>
          <p:cNvSpPr>
            <a:spLocks/>
          </p:cNvSpPr>
          <p:nvPr userDrawn="1"/>
        </p:nvSpPr>
        <p:spPr bwMode="auto">
          <a:xfrm>
            <a:off x="1425575" y="3509963"/>
            <a:ext cx="128588" cy="133350"/>
          </a:xfrm>
          <a:custGeom>
            <a:avLst/>
            <a:gdLst/>
            <a:ahLst/>
            <a:cxnLst>
              <a:cxn ang="0">
                <a:pos x="67" y="33"/>
              </a:cxn>
              <a:cxn ang="0">
                <a:pos x="67" y="33"/>
              </a:cxn>
              <a:cxn ang="0">
                <a:pos x="69" y="33"/>
              </a:cxn>
              <a:cxn ang="0">
                <a:pos x="74" y="35"/>
              </a:cxn>
              <a:cxn ang="0">
                <a:pos x="81" y="42"/>
              </a:cxn>
              <a:cxn ang="0">
                <a:pos x="81" y="42"/>
              </a:cxn>
              <a:cxn ang="0">
                <a:pos x="81" y="47"/>
              </a:cxn>
              <a:cxn ang="0">
                <a:pos x="81" y="49"/>
              </a:cxn>
              <a:cxn ang="0">
                <a:pos x="76" y="54"/>
              </a:cxn>
              <a:cxn ang="0">
                <a:pos x="67" y="56"/>
              </a:cxn>
              <a:cxn ang="0">
                <a:pos x="60" y="58"/>
              </a:cxn>
              <a:cxn ang="0">
                <a:pos x="60" y="58"/>
              </a:cxn>
              <a:cxn ang="0">
                <a:pos x="60" y="65"/>
              </a:cxn>
              <a:cxn ang="0">
                <a:pos x="58" y="70"/>
              </a:cxn>
              <a:cxn ang="0">
                <a:pos x="58" y="70"/>
              </a:cxn>
              <a:cxn ang="0">
                <a:pos x="49" y="70"/>
              </a:cxn>
              <a:cxn ang="0">
                <a:pos x="42" y="74"/>
              </a:cxn>
              <a:cxn ang="0">
                <a:pos x="35" y="79"/>
              </a:cxn>
              <a:cxn ang="0">
                <a:pos x="28" y="84"/>
              </a:cxn>
              <a:cxn ang="0">
                <a:pos x="0" y="58"/>
              </a:cxn>
              <a:cxn ang="0">
                <a:pos x="0" y="58"/>
              </a:cxn>
              <a:cxn ang="0">
                <a:pos x="49" y="35"/>
              </a:cxn>
              <a:cxn ang="0">
                <a:pos x="49" y="35"/>
              </a:cxn>
              <a:cxn ang="0">
                <a:pos x="37" y="3"/>
              </a:cxn>
              <a:cxn ang="0">
                <a:pos x="37" y="3"/>
              </a:cxn>
              <a:cxn ang="0">
                <a:pos x="44" y="3"/>
              </a:cxn>
              <a:cxn ang="0">
                <a:pos x="49" y="0"/>
              </a:cxn>
              <a:cxn ang="0">
                <a:pos x="60" y="0"/>
              </a:cxn>
              <a:cxn ang="0">
                <a:pos x="65" y="0"/>
              </a:cxn>
              <a:cxn ang="0">
                <a:pos x="67" y="33"/>
              </a:cxn>
            </a:cxnLst>
            <a:rect l="0" t="0" r="r" b="b"/>
            <a:pathLst>
              <a:path w="81" h="84">
                <a:moveTo>
                  <a:pt x="67" y="33"/>
                </a:moveTo>
                <a:lnTo>
                  <a:pt x="67" y="33"/>
                </a:lnTo>
                <a:lnTo>
                  <a:pt x="69" y="33"/>
                </a:lnTo>
                <a:lnTo>
                  <a:pt x="74" y="35"/>
                </a:lnTo>
                <a:lnTo>
                  <a:pt x="81" y="42"/>
                </a:lnTo>
                <a:lnTo>
                  <a:pt x="81" y="42"/>
                </a:lnTo>
                <a:lnTo>
                  <a:pt x="81" y="47"/>
                </a:lnTo>
                <a:lnTo>
                  <a:pt x="81" y="49"/>
                </a:lnTo>
                <a:lnTo>
                  <a:pt x="76" y="54"/>
                </a:lnTo>
                <a:lnTo>
                  <a:pt x="67" y="56"/>
                </a:lnTo>
                <a:lnTo>
                  <a:pt x="60" y="58"/>
                </a:lnTo>
                <a:lnTo>
                  <a:pt x="60" y="58"/>
                </a:lnTo>
                <a:lnTo>
                  <a:pt x="60" y="65"/>
                </a:lnTo>
                <a:lnTo>
                  <a:pt x="58" y="70"/>
                </a:lnTo>
                <a:lnTo>
                  <a:pt x="58" y="70"/>
                </a:lnTo>
                <a:lnTo>
                  <a:pt x="49" y="70"/>
                </a:lnTo>
                <a:lnTo>
                  <a:pt x="42" y="74"/>
                </a:lnTo>
                <a:lnTo>
                  <a:pt x="35" y="79"/>
                </a:lnTo>
                <a:lnTo>
                  <a:pt x="28" y="84"/>
                </a:lnTo>
                <a:lnTo>
                  <a:pt x="0" y="58"/>
                </a:lnTo>
                <a:lnTo>
                  <a:pt x="0" y="58"/>
                </a:lnTo>
                <a:lnTo>
                  <a:pt x="49" y="35"/>
                </a:lnTo>
                <a:lnTo>
                  <a:pt x="49" y="35"/>
                </a:lnTo>
                <a:lnTo>
                  <a:pt x="37" y="3"/>
                </a:lnTo>
                <a:lnTo>
                  <a:pt x="37" y="3"/>
                </a:lnTo>
                <a:lnTo>
                  <a:pt x="44" y="3"/>
                </a:lnTo>
                <a:lnTo>
                  <a:pt x="49" y="0"/>
                </a:lnTo>
                <a:lnTo>
                  <a:pt x="60" y="0"/>
                </a:lnTo>
                <a:lnTo>
                  <a:pt x="65" y="0"/>
                </a:lnTo>
                <a:lnTo>
                  <a:pt x="67" y="3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94" name="Freeform 1210"/>
          <p:cNvSpPr>
            <a:spLocks/>
          </p:cNvSpPr>
          <p:nvPr userDrawn="1"/>
        </p:nvSpPr>
        <p:spPr bwMode="auto">
          <a:xfrm>
            <a:off x="2311400" y="3514725"/>
            <a:ext cx="3175" cy="3175"/>
          </a:xfrm>
          <a:custGeom>
            <a:avLst/>
            <a:gdLst/>
            <a:ahLst/>
            <a:cxnLst>
              <a:cxn ang="0">
                <a:pos x="2" y="2"/>
              </a:cxn>
              <a:cxn ang="0">
                <a:pos x="2" y="2"/>
              </a:cxn>
              <a:cxn ang="0">
                <a:pos x="2" y="2"/>
              </a:cxn>
              <a:cxn ang="0">
                <a:pos x="0" y="2"/>
              </a:cxn>
              <a:cxn ang="0">
                <a:pos x="0" y="2"/>
              </a:cxn>
              <a:cxn ang="0">
                <a:pos x="0" y="0"/>
              </a:cxn>
              <a:cxn ang="0">
                <a:pos x="2" y="0"/>
              </a:cxn>
              <a:cxn ang="0">
                <a:pos x="2" y="2"/>
              </a:cxn>
              <a:cxn ang="0">
                <a:pos x="2" y="2"/>
              </a:cxn>
              <a:cxn ang="0">
                <a:pos x="2" y="2"/>
              </a:cxn>
            </a:cxnLst>
            <a:rect l="0" t="0" r="r" b="b"/>
            <a:pathLst>
              <a:path w="2" h="2">
                <a:moveTo>
                  <a:pt x="2" y="2"/>
                </a:moveTo>
                <a:lnTo>
                  <a:pt x="2" y="2"/>
                </a:lnTo>
                <a:lnTo>
                  <a:pt x="2" y="2"/>
                </a:lnTo>
                <a:lnTo>
                  <a:pt x="0" y="2"/>
                </a:lnTo>
                <a:lnTo>
                  <a:pt x="0" y="2"/>
                </a:lnTo>
                <a:lnTo>
                  <a:pt x="0" y="0"/>
                </a:lnTo>
                <a:lnTo>
                  <a:pt x="2" y="0"/>
                </a:lnTo>
                <a:lnTo>
                  <a:pt x="2" y="2"/>
                </a:lnTo>
                <a:lnTo>
                  <a:pt x="2" y="2"/>
                </a:lnTo>
                <a:lnTo>
                  <a:pt x="2"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95" name="Freeform 1211"/>
          <p:cNvSpPr>
            <a:spLocks/>
          </p:cNvSpPr>
          <p:nvPr userDrawn="1"/>
        </p:nvSpPr>
        <p:spPr bwMode="auto">
          <a:xfrm>
            <a:off x="5422900" y="3543300"/>
            <a:ext cx="447675" cy="503238"/>
          </a:xfrm>
          <a:custGeom>
            <a:avLst/>
            <a:gdLst/>
            <a:ahLst/>
            <a:cxnLst>
              <a:cxn ang="0">
                <a:pos x="104" y="44"/>
              </a:cxn>
              <a:cxn ang="0">
                <a:pos x="136" y="60"/>
              </a:cxn>
              <a:cxn ang="0">
                <a:pos x="176" y="111"/>
              </a:cxn>
              <a:cxn ang="0">
                <a:pos x="176" y="111"/>
              </a:cxn>
              <a:cxn ang="0">
                <a:pos x="178" y="121"/>
              </a:cxn>
              <a:cxn ang="0">
                <a:pos x="178" y="121"/>
              </a:cxn>
              <a:cxn ang="0">
                <a:pos x="166" y="127"/>
              </a:cxn>
              <a:cxn ang="0">
                <a:pos x="166" y="148"/>
              </a:cxn>
              <a:cxn ang="0">
                <a:pos x="196" y="167"/>
              </a:cxn>
              <a:cxn ang="0">
                <a:pos x="199" y="178"/>
              </a:cxn>
              <a:cxn ang="0">
                <a:pos x="238" y="222"/>
              </a:cxn>
              <a:cxn ang="0">
                <a:pos x="238" y="222"/>
              </a:cxn>
              <a:cxn ang="0">
                <a:pos x="282" y="234"/>
              </a:cxn>
              <a:cxn ang="0">
                <a:pos x="257" y="266"/>
              </a:cxn>
              <a:cxn ang="0">
                <a:pos x="257" y="266"/>
              </a:cxn>
              <a:cxn ang="0">
                <a:pos x="238" y="283"/>
              </a:cxn>
              <a:cxn ang="0">
                <a:pos x="229" y="289"/>
              </a:cxn>
              <a:cxn ang="0">
                <a:pos x="217" y="294"/>
              </a:cxn>
              <a:cxn ang="0">
                <a:pos x="164" y="315"/>
              </a:cxn>
              <a:cxn ang="0">
                <a:pos x="164" y="315"/>
              </a:cxn>
              <a:cxn ang="0">
                <a:pos x="134" y="313"/>
              </a:cxn>
              <a:cxn ang="0">
                <a:pos x="106" y="317"/>
              </a:cxn>
              <a:cxn ang="0">
                <a:pos x="106" y="317"/>
              </a:cxn>
              <a:cxn ang="0">
                <a:pos x="90" y="313"/>
              </a:cxn>
              <a:cxn ang="0">
                <a:pos x="74" y="306"/>
              </a:cxn>
              <a:cxn ang="0">
                <a:pos x="55" y="301"/>
              </a:cxn>
              <a:cxn ang="0">
                <a:pos x="46" y="301"/>
              </a:cxn>
              <a:cxn ang="0">
                <a:pos x="37" y="301"/>
              </a:cxn>
              <a:cxn ang="0">
                <a:pos x="32" y="248"/>
              </a:cxn>
              <a:cxn ang="0">
                <a:pos x="2" y="227"/>
              </a:cxn>
              <a:cxn ang="0">
                <a:pos x="2" y="227"/>
              </a:cxn>
              <a:cxn ang="0">
                <a:pos x="0" y="225"/>
              </a:cxn>
              <a:cxn ang="0">
                <a:pos x="2" y="220"/>
              </a:cxn>
              <a:cxn ang="0">
                <a:pos x="2" y="220"/>
              </a:cxn>
              <a:cxn ang="0">
                <a:pos x="7" y="218"/>
              </a:cxn>
              <a:cxn ang="0">
                <a:pos x="11" y="215"/>
              </a:cxn>
              <a:cxn ang="0">
                <a:pos x="14" y="158"/>
              </a:cxn>
              <a:cxn ang="0">
                <a:pos x="14" y="158"/>
              </a:cxn>
              <a:cxn ang="0">
                <a:pos x="34" y="125"/>
              </a:cxn>
              <a:cxn ang="0">
                <a:pos x="46" y="111"/>
              </a:cxn>
              <a:cxn ang="0">
                <a:pos x="62" y="95"/>
              </a:cxn>
              <a:cxn ang="0">
                <a:pos x="62" y="95"/>
              </a:cxn>
              <a:cxn ang="0">
                <a:pos x="67" y="53"/>
              </a:cxn>
              <a:cxn ang="0">
                <a:pos x="67" y="33"/>
              </a:cxn>
              <a:cxn ang="0">
                <a:pos x="69" y="12"/>
              </a:cxn>
              <a:cxn ang="0">
                <a:pos x="69" y="12"/>
              </a:cxn>
              <a:cxn ang="0">
                <a:pos x="85" y="0"/>
              </a:cxn>
              <a:cxn ang="0">
                <a:pos x="104" y="44"/>
              </a:cxn>
            </a:cxnLst>
            <a:rect l="0" t="0" r="r" b="b"/>
            <a:pathLst>
              <a:path w="282" h="317">
                <a:moveTo>
                  <a:pt x="104" y="44"/>
                </a:moveTo>
                <a:lnTo>
                  <a:pt x="136" y="60"/>
                </a:lnTo>
                <a:lnTo>
                  <a:pt x="176" y="111"/>
                </a:lnTo>
                <a:lnTo>
                  <a:pt x="176" y="111"/>
                </a:lnTo>
                <a:lnTo>
                  <a:pt x="178" y="121"/>
                </a:lnTo>
                <a:lnTo>
                  <a:pt x="178" y="121"/>
                </a:lnTo>
                <a:lnTo>
                  <a:pt x="166" y="127"/>
                </a:lnTo>
                <a:lnTo>
                  <a:pt x="166" y="148"/>
                </a:lnTo>
                <a:lnTo>
                  <a:pt x="196" y="167"/>
                </a:lnTo>
                <a:lnTo>
                  <a:pt x="199" y="178"/>
                </a:lnTo>
                <a:lnTo>
                  <a:pt x="238" y="222"/>
                </a:lnTo>
                <a:lnTo>
                  <a:pt x="238" y="222"/>
                </a:lnTo>
                <a:lnTo>
                  <a:pt x="282" y="234"/>
                </a:lnTo>
                <a:lnTo>
                  <a:pt x="257" y="266"/>
                </a:lnTo>
                <a:lnTo>
                  <a:pt x="257" y="266"/>
                </a:lnTo>
                <a:lnTo>
                  <a:pt x="238" y="283"/>
                </a:lnTo>
                <a:lnTo>
                  <a:pt x="229" y="289"/>
                </a:lnTo>
                <a:lnTo>
                  <a:pt x="217" y="294"/>
                </a:lnTo>
                <a:lnTo>
                  <a:pt x="164" y="315"/>
                </a:lnTo>
                <a:lnTo>
                  <a:pt x="164" y="315"/>
                </a:lnTo>
                <a:lnTo>
                  <a:pt x="134" y="313"/>
                </a:lnTo>
                <a:lnTo>
                  <a:pt x="106" y="317"/>
                </a:lnTo>
                <a:lnTo>
                  <a:pt x="106" y="317"/>
                </a:lnTo>
                <a:lnTo>
                  <a:pt x="90" y="313"/>
                </a:lnTo>
                <a:lnTo>
                  <a:pt x="74" y="306"/>
                </a:lnTo>
                <a:lnTo>
                  <a:pt x="55" y="301"/>
                </a:lnTo>
                <a:lnTo>
                  <a:pt x="46" y="301"/>
                </a:lnTo>
                <a:lnTo>
                  <a:pt x="37" y="301"/>
                </a:lnTo>
                <a:lnTo>
                  <a:pt x="32" y="248"/>
                </a:lnTo>
                <a:lnTo>
                  <a:pt x="2" y="227"/>
                </a:lnTo>
                <a:lnTo>
                  <a:pt x="2" y="227"/>
                </a:lnTo>
                <a:lnTo>
                  <a:pt x="0" y="225"/>
                </a:lnTo>
                <a:lnTo>
                  <a:pt x="2" y="220"/>
                </a:lnTo>
                <a:lnTo>
                  <a:pt x="2" y="220"/>
                </a:lnTo>
                <a:lnTo>
                  <a:pt x="7" y="218"/>
                </a:lnTo>
                <a:lnTo>
                  <a:pt x="11" y="215"/>
                </a:lnTo>
                <a:lnTo>
                  <a:pt x="14" y="158"/>
                </a:lnTo>
                <a:lnTo>
                  <a:pt x="14" y="158"/>
                </a:lnTo>
                <a:lnTo>
                  <a:pt x="34" y="125"/>
                </a:lnTo>
                <a:lnTo>
                  <a:pt x="46" y="111"/>
                </a:lnTo>
                <a:lnTo>
                  <a:pt x="62" y="95"/>
                </a:lnTo>
                <a:lnTo>
                  <a:pt x="62" y="95"/>
                </a:lnTo>
                <a:lnTo>
                  <a:pt x="67" y="53"/>
                </a:lnTo>
                <a:lnTo>
                  <a:pt x="67" y="33"/>
                </a:lnTo>
                <a:lnTo>
                  <a:pt x="69" y="12"/>
                </a:lnTo>
                <a:lnTo>
                  <a:pt x="69" y="12"/>
                </a:lnTo>
                <a:lnTo>
                  <a:pt x="85" y="0"/>
                </a:lnTo>
                <a:lnTo>
                  <a:pt x="104" y="4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96" name="Freeform 1212"/>
          <p:cNvSpPr>
            <a:spLocks/>
          </p:cNvSpPr>
          <p:nvPr userDrawn="1"/>
        </p:nvSpPr>
        <p:spPr bwMode="auto">
          <a:xfrm>
            <a:off x="1524000" y="3562350"/>
            <a:ext cx="176213" cy="106363"/>
          </a:xfrm>
          <a:custGeom>
            <a:avLst/>
            <a:gdLst/>
            <a:ahLst/>
            <a:cxnLst>
              <a:cxn ang="0">
                <a:pos x="111" y="18"/>
              </a:cxn>
              <a:cxn ang="0">
                <a:pos x="84" y="48"/>
              </a:cxn>
              <a:cxn ang="0">
                <a:pos x="84" y="48"/>
              </a:cxn>
              <a:cxn ang="0">
                <a:pos x="63" y="60"/>
              </a:cxn>
              <a:cxn ang="0">
                <a:pos x="51" y="65"/>
              </a:cxn>
              <a:cxn ang="0">
                <a:pos x="40" y="67"/>
              </a:cxn>
              <a:cxn ang="0">
                <a:pos x="40" y="67"/>
              </a:cxn>
              <a:cxn ang="0">
                <a:pos x="35" y="62"/>
              </a:cxn>
              <a:cxn ang="0">
                <a:pos x="33" y="58"/>
              </a:cxn>
              <a:cxn ang="0">
                <a:pos x="21" y="48"/>
              </a:cxn>
              <a:cxn ang="0">
                <a:pos x="0" y="39"/>
              </a:cxn>
              <a:cxn ang="0">
                <a:pos x="0" y="39"/>
              </a:cxn>
              <a:cxn ang="0">
                <a:pos x="3" y="28"/>
              </a:cxn>
              <a:cxn ang="0">
                <a:pos x="3" y="28"/>
              </a:cxn>
              <a:cxn ang="0">
                <a:pos x="12" y="25"/>
              </a:cxn>
              <a:cxn ang="0">
                <a:pos x="24" y="18"/>
              </a:cxn>
              <a:cxn ang="0">
                <a:pos x="24" y="9"/>
              </a:cxn>
              <a:cxn ang="0">
                <a:pos x="37" y="4"/>
              </a:cxn>
              <a:cxn ang="0">
                <a:pos x="37" y="4"/>
              </a:cxn>
              <a:cxn ang="0">
                <a:pos x="49" y="7"/>
              </a:cxn>
              <a:cxn ang="0">
                <a:pos x="54" y="7"/>
              </a:cxn>
              <a:cxn ang="0">
                <a:pos x="58" y="4"/>
              </a:cxn>
              <a:cxn ang="0">
                <a:pos x="70" y="0"/>
              </a:cxn>
              <a:cxn ang="0">
                <a:pos x="102" y="4"/>
              </a:cxn>
              <a:cxn ang="0">
                <a:pos x="111" y="18"/>
              </a:cxn>
            </a:cxnLst>
            <a:rect l="0" t="0" r="r" b="b"/>
            <a:pathLst>
              <a:path w="111" h="67">
                <a:moveTo>
                  <a:pt x="111" y="18"/>
                </a:moveTo>
                <a:lnTo>
                  <a:pt x="84" y="48"/>
                </a:lnTo>
                <a:lnTo>
                  <a:pt x="84" y="48"/>
                </a:lnTo>
                <a:lnTo>
                  <a:pt x="63" y="60"/>
                </a:lnTo>
                <a:lnTo>
                  <a:pt x="51" y="65"/>
                </a:lnTo>
                <a:lnTo>
                  <a:pt x="40" y="67"/>
                </a:lnTo>
                <a:lnTo>
                  <a:pt x="40" y="67"/>
                </a:lnTo>
                <a:lnTo>
                  <a:pt x="35" y="62"/>
                </a:lnTo>
                <a:lnTo>
                  <a:pt x="33" y="58"/>
                </a:lnTo>
                <a:lnTo>
                  <a:pt x="21" y="48"/>
                </a:lnTo>
                <a:lnTo>
                  <a:pt x="0" y="39"/>
                </a:lnTo>
                <a:lnTo>
                  <a:pt x="0" y="39"/>
                </a:lnTo>
                <a:lnTo>
                  <a:pt x="3" y="28"/>
                </a:lnTo>
                <a:lnTo>
                  <a:pt x="3" y="28"/>
                </a:lnTo>
                <a:lnTo>
                  <a:pt x="12" y="25"/>
                </a:lnTo>
                <a:lnTo>
                  <a:pt x="24" y="18"/>
                </a:lnTo>
                <a:lnTo>
                  <a:pt x="24" y="9"/>
                </a:lnTo>
                <a:lnTo>
                  <a:pt x="37" y="4"/>
                </a:lnTo>
                <a:lnTo>
                  <a:pt x="37" y="4"/>
                </a:lnTo>
                <a:lnTo>
                  <a:pt x="49" y="7"/>
                </a:lnTo>
                <a:lnTo>
                  <a:pt x="54" y="7"/>
                </a:lnTo>
                <a:lnTo>
                  <a:pt x="58" y="4"/>
                </a:lnTo>
                <a:lnTo>
                  <a:pt x="70" y="0"/>
                </a:lnTo>
                <a:lnTo>
                  <a:pt x="102" y="4"/>
                </a:lnTo>
                <a:lnTo>
                  <a:pt x="111" y="18"/>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97" name="Freeform 1213"/>
          <p:cNvSpPr>
            <a:spLocks/>
          </p:cNvSpPr>
          <p:nvPr userDrawn="1"/>
        </p:nvSpPr>
        <p:spPr bwMode="auto">
          <a:xfrm>
            <a:off x="3798888" y="3584575"/>
            <a:ext cx="195262" cy="153988"/>
          </a:xfrm>
          <a:custGeom>
            <a:avLst/>
            <a:gdLst/>
            <a:ahLst/>
            <a:cxnLst>
              <a:cxn ang="0">
                <a:pos x="118" y="34"/>
              </a:cxn>
              <a:cxn ang="0">
                <a:pos x="118" y="34"/>
              </a:cxn>
              <a:cxn ang="0">
                <a:pos x="120" y="62"/>
              </a:cxn>
              <a:cxn ang="0">
                <a:pos x="123" y="88"/>
              </a:cxn>
              <a:cxn ang="0">
                <a:pos x="81" y="90"/>
              </a:cxn>
              <a:cxn ang="0">
                <a:pos x="46" y="97"/>
              </a:cxn>
              <a:cxn ang="0">
                <a:pos x="14" y="88"/>
              </a:cxn>
              <a:cxn ang="0">
                <a:pos x="14" y="88"/>
              </a:cxn>
              <a:cxn ang="0">
                <a:pos x="14" y="81"/>
              </a:cxn>
              <a:cxn ang="0">
                <a:pos x="79" y="74"/>
              </a:cxn>
              <a:cxn ang="0">
                <a:pos x="79" y="74"/>
              </a:cxn>
              <a:cxn ang="0">
                <a:pos x="81" y="71"/>
              </a:cxn>
              <a:cxn ang="0">
                <a:pos x="81" y="67"/>
              </a:cxn>
              <a:cxn ang="0">
                <a:pos x="81" y="67"/>
              </a:cxn>
              <a:cxn ang="0">
                <a:pos x="74" y="62"/>
              </a:cxn>
              <a:cxn ang="0">
                <a:pos x="65" y="60"/>
              </a:cxn>
              <a:cxn ang="0">
                <a:pos x="48" y="60"/>
              </a:cxn>
              <a:cxn ang="0">
                <a:pos x="30" y="60"/>
              </a:cxn>
              <a:cxn ang="0">
                <a:pos x="14" y="62"/>
              </a:cxn>
              <a:cxn ang="0">
                <a:pos x="0" y="48"/>
              </a:cxn>
              <a:cxn ang="0">
                <a:pos x="14" y="0"/>
              </a:cxn>
              <a:cxn ang="0">
                <a:pos x="72" y="2"/>
              </a:cxn>
              <a:cxn ang="0">
                <a:pos x="118" y="34"/>
              </a:cxn>
            </a:cxnLst>
            <a:rect l="0" t="0" r="r" b="b"/>
            <a:pathLst>
              <a:path w="123" h="97">
                <a:moveTo>
                  <a:pt x="118" y="34"/>
                </a:moveTo>
                <a:lnTo>
                  <a:pt x="118" y="34"/>
                </a:lnTo>
                <a:lnTo>
                  <a:pt x="120" y="62"/>
                </a:lnTo>
                <a:lnTo>
                  <a:pt x="123" y="88"/>
                </a:lnTo>
                <a:lnTo>
                  <a:pt x="81" y="90"/>
                </a:lnTo>
                <a:lnTo>
                  <a:pt x="46" y="97"/>
                </a:lnTo>
                <a:lnTo>
                  <a:pt x="14" y="88"/>
                </a:lnTo>
                <a:lnTo>
                  <a:pt x="14" y="88"/>
                </a:lnTo>
                <a:lnTo>
                  <a:pt x="14" y="81"/>
                </a:lnTo>
                <a:lnTo>
                  <a:pt x="79" y="74"/>
                </a:lnTo>
                <a:lnTo>
                  <a:pt x="79" y="74"/>
                </a:lnTo>
                <a:lnTo>
                  <a:pt x="81" y="71"/>
                </a:lnTo>
                <a:lnTo>
                  <a:pt x="81" y="67"/>
                </a:lnTo>
                <a:lnTo>
                  <a:pt x="81" y="67"/>
                </a:lnTo>
                <a:lnTo>
                  <a:pt x="74" y="62"/>
                </a:lnTo>
                <a:lnTo>
                  <a:pt x="65" y="60"/>
                </a:lnTo>
                <a:lnTo>
                  <a:pt x="48" y="60"/>
                </a:lnTo>
                <a:lnTo>
                  <a:pt x="30" y="60"/>
                </a:lnTo>
                <a:lnTo>
                  <a:pt x="14" y="62"/>
                </a:lnTo>
                <a:lnTo>
                  <a:pt x="0" y="48"/>
                </a:lnTo>
                <a:lnTo>
                  <a:pt x="14" y="0"/>
                </a:lnTo>
                <a:lnTo>
                  <a:pt x="72" y="2"/>
                </a:lnTo>
                <a:lnTo>
                  <a:pt x="118" y="3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98" name="Freeform 1214"/>
          <p:cNvSpPr>
            <a:spLocks/>
          </p:cNvSpPr>
          <p:nvPr userDrawn="1"/>
        </p:nvSpPr>
        <p:spPr bwMode="auto">
          <a:xfrm>
            <a:off x="1576388" y="3598863"/>
            <a:ext cx="139700" cy="161925"/>
          </a:xfrm>
          <a:custGeom>
            <a:avLst/>
            <a:gdLst/>
            <a:ahLst/>
            <a:cxnLst>
              <a:cxn ang="0">
                <a:pos x="81" y="0"/>
              </a:cxn>
              <a:cxn ang="0">
                <a:pos x="81" y="0"/>
              </a:cxn>
              <a:cxn ang="0">
                <a:pos x="85" y="9"/>
              </a:cxn>
              <a:cxn ang="0">
                <a:pos x="88" y="18"/>
              </a:cxn>
              <a:cxn ang="0">
                <a:pos x="81" y="44"/>
              </a:cxn>
              <a:cxn ang="0">
                <a:pos x="69" y="62"/>
              </a:cxn>
              <a:cxn ang="0">
                <a:pos x="69" y="62"/>
              </a:cxn>
              <a:cxn ang="0">
                <a:pos x="69" y="83"/>
              </a:cxn>
              <a:cxn ang="0">
                <a:pos x="69" y="83"/>
              </a:cxn>
              <a:cxn ang="0">
                <a:pos x="65" y="92"/>
              </a:cxn>
              <a:cxn ang="0">
                <a:pos x="60" y="97"/>
              </a:cxn>
              <a:cxn ang="0">
                <a:pos x="60" y="102"/>
              </a:cxn>
              <a:cxn ang="0">
                <a:pos x="60" y="102"/>
              </a:cxn>
              <a:cxn ang="0">
                <a:pos x="21" y="97"/>
              </a:cxn>
              <a:cxn ang="0">
                <a:pos x="18" y="81"/>
              </a:cxn>
              <a:cxn ang="0">
                <a:pos x="0" y="58"/>
              </a:cxn>
              <a:cxn ang="0">
                <a:pos x="0" y="58"/>
              </a:cxn>
              <a:cxn ang="0">
                <a:pos x="2" y="53"/>
              </a:cxn>
              <a:cxn ang="0">
                <a:pos x="7" y="48"/>
              </a:cxn>
              <a:cxn ang="0">
                <a:pos x="7" y="48"/>
              </a:cxn>
              <a:cxn ang="0">
                <a:pos x="18" y="46"/>
              </a:cxn>
              <a:cxn ang="0">
                <a:pos x="30" y="42"/>
              </a:cxn>
              <a:cxn ang="0">
                <a:pos x="53" y="30"/>
              </a:cxn>
              <a:cxn ang="0">
                <a:pos x="78" y="0"/>
              </a:cxn>
              <a:cxn ang="0">
                <a:pos x="81" y="0"/>
              </a:cxn>
            </a:cxnLst>
            <a:rect l="0" t="0" r="r" b="b"/>
            <a:pathLst>
              <a:path w="88" h="102">
                <a:moveTo>
                  <a:pt x="81" y="0"/>
                </a:moveTo>
                <a:lnTo>
                  <a:pt x="81" y="0"/>
                </a:lnTo>
                <a:lnTo>
                  <a:pt x="85" y="9"/>
                </a:lnTo>
                <a:lnTo>
                  <a:pt x="88" y="18"/>
                </a:lnTo>
                <a:lnTo>
                  <a:pt x="81" y="44"/>
                </a:lnTo>
                <a:lnTo>
                  <a:pt x="69" y="62"/>
                </a:lnTo>
                <a:lnTo>
                  <a:pt x="69" y="62"/>
                </a:lnTo>
                <a:lnTo>
                  <a:pt x="69" y="83"/>
                </a:lnTo>
                <a:lnTo>
                  <a:pt x="69" y="83"/>
                </a:lnTo>
                <a:lnTo>
                  <a:pt x="65" y="92"/>
                </a:lnTo>
                <a:lnTo>
                  <a:pt x="60" y="97"/>
                </a:lnTo>
                <a:lnTo>
                  <a:pt x="60" y="102"/>
                </a:lnTo>
                <a:lnTo>
                  <a:pt x="60" y="102"/>
                </a:lnTo>
                <a:lnTo>
                  <a:pt x="21" y="97"/>
                </a:lnTo>
                <a:lnTo>
                  <a:pt x="18" y="81"/>
                </a:lnTo>
                <a:lnTo>
                  <a:pt x="0" y="58"/>
                </a:lnTo>
                <a:lnTo>
                  <a:pt x="0" y="58"/>
                </a:lnTo>
                <a:lnTo>
                  <a:pt x="2" y="53"/>
                </a:lnTo>
                <a:lnTo>
                  <a:pt x="7" y="48"/>
                </a:lnTo>
                <a:lnTo>
                  <a:pt x="7" y="48"/>
                </a:lnTo>
                <a:lnTo>
                  <a:pt x="18" y="46"/>
                </a:lnTo>
                <a:lnTo>
                  <a:pt x="30" y="42"/>
                </a:lnTo>
                <a:lnTo>
                  <a:pt x="53" y="30"/>
                </a:lnTo>
                <a:lnTo>
                  <a:pt x="78" y="0"/>
                </a:lnTo>
                <a:lnTo>
                  <a:pt x="81"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199" name="Freeform 1215"/>
          <p:cNvSpPr>
            <a:spLocks/>
          </p:cNvSpPr>
          <p:nvPr userDrawn="1"/>
        </p:nvSpPr>
        <p:spPr bwMode="auto">
          <a:xfrm>
            <a:off x="8235950" y="3627438"/>
            <a:ext cx="44450" cy="44450"/>
          </a:xfrm>
          <a:custGeom>
            <a:avLst/>
            <a:gdLst/>
            <a:ahLst/>
            <a:cxnLst>
              <a:cxn ang="0">
                <a:pos x="21" y="3"/>
              </a:cxn>
              <a:cxn ang="0">
                <a:pos x="28" y="26"/>
              </a:cxn>
              <a:cxn ang="0">
                <a:pos x="28" y="26"/>
              </a:cxn>
              <a:cxn ang="0">
                <a:pos x="26" y="28"/>
              </a:cxn>
              <a:cxn ang="0">
                <a:pos x="26" y="28"/>
              </a:cxn>
              <a:cxn ang="0">
                <a:pos x="0" y="0"/>
              </a:cxn>
              <a:cxn ang="0">
                <a:pos x="0" y="0"/>
              </a:cxn>
              <a:cxn ang="0">
                <a:pos x="12" y="0"/>
              </a:cxn>
              <a:cxn ang="0">
                <a:pos x="21" y="3"/>
              </a:cxn>
              <a:cxn ang="0">
                <a:pos x="21" y="3"/>
              </a:cxn>
            </a:cxnLst>
            <a:rect l="0" t="0" r="r" b="b"/>
            <a:pathLst>
              <a:path w="28" h="28">
                <a:moveTo>
                  <a:pt x="21" y="3"/>
                </a:moveTo>
                <a:lnTo>
                  <a:pt x="28" y="26"/>
                </a:lnTo>
                <a:lnTo>
                  <a:pt x="28" y="26"/>
                </a:lnTo>
                <a:lnTo>
                  <a:pt x="26" y="28"/>
                </a:lnTo>
                <a:lnTo>
                  <a:pt x="26" y="28"/>
                </a:lnTo>
                <a:lnTo>
                  <a:pt x="0" y="0"/>
                </a:lnTo>
                <a:lnTo>
                  <a:pt x="0" y="0"/>
                </a:lnTo>
                <a:lnTo>
                  <a:pt x="12" y="0"/>
                </a:lnTo>
                <a:lnTo>
                  <a:pt x="21" y="3"/>
                </a:lnTo>
                <a:lnTo>
                  <a:pt x="21" y="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00" name="Freeform 1216"/>
          <p:cNvSpPr>
            <a:spLocks/>
          </p:cNvSpPr>
          <p:nvPr userDrawn="1"/>
        </p:nvSpPr>
        <p:spPr bwMode="auto">
          <a:xfrm>
            <a:off x="1476375" y="3627438"/>
            <a:ext cx="92075" cy="44450"/>
          </a:xfrm>
          <a:custGeom>
            <a:avLst/>
            <a:gdLst/>
            <a:ahLst/>
            <a:cxnLst>
              <a:cxn ang="0">
                <a:pos x="51" y="10"/>
              </a:cxn>
              <a:cxn ang="0">
                <a:pos x="58" y="17"/>
              </a:cxn>
              <a:cxn ang="0">
                <a:pos x="33" y="28"/>
              </a:cxn>
              <a:cxn ang="0">
                <a:pos x="33" y="28"/>
              </a:cxn>
              <a:cxn ang="0">
                <a:pos x="0" y="12"/>
              </a:cxn>
              <a:cxn ang="0">
                <a:pos x="0" y="12"/>
              </a:cxn>
              <a:cxn ang="0">
                <a:pos x="12" y="3"/>
              </a:cxn>
              <a:cxn ang="0">
                <a:pos x="19" y="0"/>
              </a:cxn>
              <a:cxn ang="0">
                <a:pos x="28" y="0"/>
              </a:cxn>
              <a:cxn ang="0">
                <a:pos x="51" y="10"/>
              </a:cxn>
            </a:cxnLst>
            <a:rect l="0" t="0" r="r" b="b"/>
            <a:pathLst>
              <a:path w="58" h="28">
                <a:moveTo>
                  <a:pt x="51" y="10"/>
                </a:moveTo>
                <a:lnTo>
                  <a:pt x="58" y="17"/>
                </a:lnTo>
                <a:lnTo>
                  <a:pt x="33" y="28"/>
                </a:lnTo>
                <a:lnTo>
                  <a:pt x="33" y="28"/>
                </a:lnTo>
                <a:lnTo>
                  <a:pt x="0" y="12"/>
                </a:lnTo>
                <a:lnTo>
                  <a:pt x="0" y="12"/>
                </a:lnTo>
                <a:lnTo>
                  <a:pt x="12" y="3"/>
                </a:lnTo>
                <a:lnTo>
                  <a:pt x="19" y="0"/>
                </a:lnTo>
                <a:lnTo>
                  <a:pt x="28" y="0"/>
                </a:lnTo>
                <a:lnTo>
                  <a:pt x="51" y="1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01" name="Freeform 1217"/>
          <p:cNvSpPr>
            <a:spLocks/>
          </p:cNvSpPr>
          <p:nvPr userDrawn="1"/>
        </p:nvSpPr>
        <p:spPr bwMode="auto">
          <a:xfrm>
            <a:off x="4195763" y="3638550"/>
            <a:ext cx="252412" cy="192088"/>
          </a:xfrm>
          <a:custGeom>
            <a:avLst/>
            <a:gdLst/>
            <a:ahLst/>
            <a:cxnLst>
              <a:cxn ang="0">
                <a:pos x="120" y="28"/>
              </a:cxn>
              <a:cxn ang="0">
                <a:pos x="148" y="44"/>
              </a:cxn>
              <a:cxn ang="0">
                <a:pos x="159" y="74"/>
              </a:cxn>
              <a:cxn ang="0">
                <a:pos x="125" y="93"/>
              </a:cxn>
              <a:cxn ang="0">
                <a:pos x="99" y="95"/>
              </a:cxn>
              <a:cxn ang="0">
                <a:pos x="95" y="102"/>
              </a:cxn>
              <a:cxn ang="0">
                <a:pos x="65" y="102"/>
              </a:cxn>
              <a:cxn ang="0">
                <a:pos x="23" y="121"/>
              </a:cxn>
              <a:cxn ang="0">
                <a:pos x="0" y="98"/>
              </a:cxn>
              <a:cxn ang="0">
                <a:pos x="23" y="49"/>
              </a:cxn>
              <a:cxn ang="0">
                <a:pos x="58" y="35"/>
              </a:cxn>
              <a:cxn ang="0">
                <a:pos x="88" y="0"/>
              </a:cxn>
              <a:cxn ang="0">
                <a:pos x="118" y="3"/>
              </a:cxn>
              <a:cxn ang="0">
                <a:pos x="120" y="28"/>
              </a:cxn>
            </a:cxnLst>
            <a:rect l="0" t="0" r="r" b="b"/>
            <a:pathLst>
              <a:path w="159" h="121">
                <a:moveTo>
                  <a:pt x="120" y="28"/>
                </a:moveTo>
                <a:lnTo>
                  <a:pt x="148" y="44"/>
                </a:lnTo>
                <a:lnTo>
                  <a:pt x="159" y="74"/>
                </a:lnTo>
                <a:lnTo>
                  <a:pt x="125" y="93"/>
                </a:lnTo>
                <a:lnTo>
                  <a:pt x="99" y="95"/>
                </a:lnTo>
                <a:lnTo>
                  <a:pt x="95" y="102"/>
                </a:lnTo>
                <a:lnTo>
                  <a:pt x="65" y="102"/>
                </a:lnTo>
                <a:lnTo>
                  <a:pt x="23" y="121"/>
                </a:lnTo>
                <a:lnTo>
                  <a:pt x="0" y="98"/>
                </a:lnTo>
                <a:lnTo>
                  <a:pt x="23" y="49"/>
                </a:lnTo>
                <a:lnTo>
                  <a:pt x="58" y="35"/>
                </a:lnTo>
                <a:lnTo>
                  <a:pt x="88" y="0"/>
                </a:lnTo>
                <a:lnTo>
                  <a:pt x="118" y="3"/>
                </a:lnTo>
                <a:lnTo>
                  <a:pt x="120" y="28"/>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02" name="Freeform 1218"/>
          <p:cNvSpPr>
            <a:spLocks/>
          </p:cNvSpPr>
          <p:nvPr userDrawn="1"/>
        </p:nvSpPr>
        <p:spPr bwMode="auto">
          <a:xfrm>
            <a:off x="4757738" y="3657600"/>
            <a:ext cx="61912" cy="55563"/>
          </a:xfrm>
          <a:custGeom>
            <a:avLst/>
            <a:gdLst/>
            <a:ahLst/>
            <a:cxnLst>
              <a:cxn ang="0">
                <a:pos x="39" y="18"/>
              </a:cxn>
              <a:cxn ang="0">
                <a:pos x="23" y="35"/>
              </a:cxn>
              <a:cxn ang="0">
                <a:pos x="23" y="35"/>
              </a:cxn>
              <a:cxn ang="0">
                <a:pos x="2" y="21"/>
              </a:cxn>
              <a:cxn ang="0">
                <a:pos x="2" y="21"/>
              </a:cxn>
              <a:cxn ang="0">
                <a:pos x="0" y="9"/>
              </a:cxn>
              <a:cxn ang="0">
                <a:pos x="2" y="5"/>
              </a:cxn>
              <a:cxn ang="0">
                <a:pos x="4" y="0"/>
              </a:cxn>
              <a:cxn ang="0">
                <a:pos x="14" y="0"/>
              </a:cxn>
              <a:cxn ang="0">
                <a:pos x="39" y="18"/>
              </a:cxn>
            </a:cxnLst>
            <a:rect l="0" t="0" r="r" b="b"/>
            <a:pathLst>
              <a:path w="39" h="35">
                <a:moveTo>
                  <a:pt x="39" y="18"/>
                </a:moveTo>
                <a:lnTo>
                  <a:pt x="23" y="35"/>
                </a:lnTo>
                <a:lnTo>
                  <a:pt x="23" y="35"/>
                </a:lnTo>
                <a:lnTo>
                  <a:pt x="2" y="21"/>
                </a:lnTo>
                <a:lnTo>
                  <a:pt x="2" y="21"/>
                </a:lnTo>
                <a:lnTo>
                  <a:pt x="0" y="9"/>
                </a:lnTo>
                <a:lnTo>
                  <a:pt x="2" y="5"/>
                </a:lnTo>
                <a:lnTo>
                  <a:pt x="4" y="0"/>
                </a:lnTo>
                <a:lnTo>
                  <a:pt x="14" y="0"/>
                </a:lnTo>
                <a:lnTo>
                  <a:pt x="39" y="18"/>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03" name="Freeform 1219"/>
          <p:cNvSpPr>
            <a:spLocks/>
          </p:cNvSpPr>
          <p:nvPr userDrawn="1"/>
        </p:nvSpPr>
        <p:spPr bwMode="auto">
          <a:xfrm>
            <a:off x="8174038" y="3665538"/>
            <a:ext cx="25400" cy="20637"/>
          </a:xfrm>
          <a:custGeom>
            <a:avLst/>
            <a:gdLst/>
            <a:ahLst/>
            <a:cxnLst>
              <a:cxn ang="0">
                <a:pos x="12" y="0"/>
              </a:cxn>
              <a:cxn ang="0">
                <a:pos x="12" y="0"/>
              </a:cxn>
              <a:cxn ang="0">
                <a:pos x="16" y="4"/>
              </a:cxn>
              <a:cxn ang="0">
                <a:pos x="16" y="9"/>
              </a:cxn>
              <a:cxn ang="0">
                <a:pos x="16" y="11"/>
              </a:cxn>
              <a:cxn ang="0">
                <a:pos x="16" y="11"/>
              </a:cxn>
              <a:cxn ang="0">
                <a:pos x="9" y="13"/>
              </a:cxn>
              <a:cxn ang="0">
                <a:pos x="7" y="11"/>
              </a:cxn>
              <a:cxn ang="0">
                <a:pos x="2" y="4"/>
              </a:cxn>
              <a:cxn ang="0">
                <a:pos x="0" y="2"/>
              </a:cxn>
              <a:cxn ang="0">
                <a:pos x="0" y="0"/>
              </a:cxn>
              <a:cxn ang="0">
                <a:pos x="12" y="0"/>
              </a:cxn>
            </a:cxnLst>
            <a:rect l="0" t="0" r="r" b="b"/>
            <a:pathLst>
              <a:path w="16" h="13">
                <a:moveTo>
                  <a:pt x="12" y="0"/>
                </a:moveTo>
                <a:lnTo>
                  <a:pt x="12" y="0"/>
                </a:lnTo>
                <a:lnTo>
                  <a:pt x="16" y="4"/>
                </a:lnTo>
                <a:lnTo>
                  <a:pt x="16" y="9"/>
                </a:lnTo>
                <a:lnTo>
                  <a:pt x="16" y="11"/>
                </a:lnTo>
                <a:lnTo>
                  <a:pt x="16" y="11"/>
                </a:lnTo>
                <a:lnTo>
                  <a:pt x="9" y="13"/>
                </a:lnTo>
                <a:lnTo>
                  <a:pt x="7" y="11"/>
                </a:lnTo>
                <a:lnTo>
                  <a:pt x="2" y="4"/>
                </a:lnTo>
                <a:lnTo>
                  <a:pt x="0" y="2"/>
                </a:lnTo>
                <a:lnTo>
                  <a:pt x="0" y="0"/>
                </a:lnTo>
                <a:lnTo>
                  <a:pt x="12"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04" name="Freeform 1220"/>
          <p:cNvSpPr>
            <a:spLocks/>
          </p:cNvSpPr>
          <p:nvPr userDrawn="1"/>
        </p:nvSpPr>
        <p:spPr bwMode="auto">
          <a:xfrm>
            <a:off x="7304088" y="3668713"/>
            <a:ext cx="11112" cy="14287"/>
          </a:xfrm>
          <a:custGeom>
            <a:avLst/>
            <a:gdLst/>
            <a:ahLst/>
            <a:cxnLst>
              <a:cxn ang="0">
                <a:pos x="7" y="2"/>
              </a:cxn>
              <a:cxn ang="0">
                <a:pos x="7" y="2"/>
              </a:cxn>
              <a:cxn ang="0">
                <a:pos x="7" y="7"/>
              </a:cxn>
              <a:cxn ang="0">
                <a:pos x="4" y="9"/>
              </a:cxn>
              <a:cxn ang="0">
                <a:pos x="4" y="9"/>
              </a:cxn>
              <a:cxn ang="0">
                <a:pos x="2" y="9"/>
              </a:cxn>
              <a:cxn ang="0">
                <a:pos x="0" y="7"/>
              </a:cxn>
              <a:cxn ang="0">
                <a:pos x="0" y="7"/>
              </a:cxn>
              <a:cxn ang="0">
                <a:pos x="0" y="2"/>
              </a:cxn>
              <a:cxn ang="0">
                <a:pos x="2" y="0"/>
              </a:cxn>
              <a:cxn ang="0">
                <a:pos x="2" y="0"/>
              </a:cxn>
              <a:cxn ang="0">
                <a:pos x="4" y="0"/>
              </a:cxn>
              <a:cxn ang="0">
                <a:pos x="7" y="2"/>
              </a:cxn>
              <a:cxn ang="0">
                <a:pos x="7" y="2"/>
              </a:cxn>
            </a:cxnLst>
            <a:rect l="0" t="0" r="r" b="b"/>
            <a:pathLst>
              <a:path w="7" h="9">
                <a:moveTo>
                  <a:pt x="7" y="2"/>
                </a:moveTo>
                <a:lnTo>
                  <a:pt x="7" y="2"/>
                </a:lnTo>
                <a:lnTo>
                  <a:pt x="7" y="7"/>
                </a:lnTo>
                <a:lnTo>
                  <a:pt x="4" y="9"/>
                </a:lnTo>
                <a:lnTo>
                  <a:pt x="4" y="9"/>
                </a:lnTo>
                <a:lnTo>
                  <a:pt x="2" y="9"/>
                </a:lnTo>
                <a:lnTo>
                  <a:pt x="0" y="7"/>
                </a:lnTo>
                <a:lnTo>
                  <a:pt x="0" y="7"/>
                </a:lnTo>
                <a:lnTo>
                  <a:pt x="0" y="2"/>
                </a:lnTo>
                <a:lnTo>
                  <a:pt x="2" y="0"/>
                </a:lnTo>
                <a:lnTo>
                  <a:pt x="2" y="0"/>
                </a:lnTo>
                <a:lnTo>
                  <a:pt x="4" y="0"/>
                </a:lnTo>
                <a:lnTo>
                  <a:pt x="7" y="2"/>
                </a:lnTo>
                <a:lnTo>
                  <a:pt x="7"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05" name="Freeform 1221"/>
          <p:cNvSpPr>
            <a:spLocks/>
          </p:cNvSpPr>
          <p:nvPr userDrawn="1"/>
        </p:nvSpPr>
        <p:spPr bwMode="auto">
          <a:xfrm>
            <a:off x="3821113" y="3683000"/>
            <a:ext cx="98425" cy="22225"/>
          </a:xfrm>
          <a:custGeom>
            <a:avLst/>
            <a:gdLst/>
            <a:ahLst/>
            <a:cxnLst>
              <a:cxn ang="0">
                <a:pos x="62" y="7"/>
              </a:cxn>
              <a:cxn ang="0">
                <a:pos x="62" y="7"/>
              </a:cxn>
              <a:cxn ang="0">
                <a:pos x="62" y="9"/>
              </a:cxn>
              <a:cxn ang="0">
                <a:pos x="62" y="9"/>
              </a:cxn>
              <a:cxn ang="0">
                <a:pos x="0" y="14"/>
              </a:cxn>
              <a:cxn ang="0">
                <a:pos x="0" y="14"/>
              </a:cxn>
              <a:cxn ang="0">
                <a:pos x="2" y="5"/>
              </a:cxn>
              <a:cxn ang="0">
                <a:pos x="46" y="0"/>
              </a:cxn>
              <a:cxn ang="0">
                <a:pos x="62" y="7"/>
              </a:cxn>
            </a:cxnLst>
            <a:rect l="0" t="0" r="r" b="b"/>
            <a:pathLst>
              <a:path w="62" h="14">
                <a:moveTo>
                  <a:pt x="62" y="7"/>
                </a:moveTo>
                <a:lnTo>
                  <a:pt x="62" y="7"/>
                </a:lnTo>
                <a:lnTo>
                  <a:pt x="62" y="9"/>
                </a:lnTo>
                <a:lnTo>
                  <a:pt x="62" y="9"/>
                </a:lnTo>
                <a:lnTo>
                  <a:pt x="0" y="14"/>
                </a:lnTo>
                <a:lnTo>
                  <a:pt x="0" y="14"/>
                </a:lnTo>
                <a:lnTo>
                  <a:pt x="2" y="5"/>
                </a:lnTo>
                <a:lnTo>
                  <a:pt x="46" y="0"/>
                </a:lnTo>
                <a:lnTo>
                  <a:pt x="62"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06" name="Freeform 1222"/>
          <p:cNvSpPr>
            <a:spLocks/>
          </p:cNvSpPr>
          <p:nvPr userDrawn="1"/>
        </p:nvSpPr>
        <p:spPr bwMode="auto">
          <a:xfrm>
            <a:off x="8316913" y="3690938"/>
            <a:ext cx="19050" cy="25400"/>
          </a:xfrm>
          <a:custGeom>
            <a:avLst/>
            <a:gdLst/>
            <a:ahLst/>
            <a:cxnLst>
              <a:cxn ang="0">
                <a:pos x="12" y="16"/>
              </a:cxn>
              <a:cxn ang="0">
                <a:pos x="12" y="16"/>
              </a:cxn>
              <a:cxn ang="0">
                <a:pos x="0" y="2"/>
              </a:cxn>
              <a:cxn ang="0">
                <a:pos x="0" y="2"/>
              </a:cxn>
              <a:cxn ang="0">
                <a:pos x="5" y="0"/>
              </a:cxn>
              <a:cxn ang="0">
                <a:pos x="5" y="0"/>
              </a:cxn>
              <a:cxn ang="0">
                <a:pos x="12" y="16"/>
              </a:cxn>
              <a:cxn ang="0">
                <a:pos x="12" y="16"/>
              </a:cxn>
            </a:cxnLst>
            <a:rect l="0" t="0" r="r" b="b"/>
            <a:pathLst>
              <a:path w="12" h="16">
                <a:moveTo>
                  <a:pt x="12" y="16"/>
                </a:moveTo>
                <a:lnTo>
                  <a:pt x="12" y="16"/>
                </a:lnTo>
                <a:lnTo>
                  <a:pt x="0" y="2"/>
                </a:lnTo>
                <a:lnTo>
                  <a:pt x="0" y="2"/>
                </a:lnTo>
                <a:lnTo>
                  <a:pt x="5" y="0"/>
                </a:lnTo>
                <a:lnTo>
                  <a:pt x="5" y="0"/>
                </a:lnTo>
                <a:lnTo>
                  <a:pt x="12" y="16"/>
                </a:lnTo>
                <a:lnTo>
                  <a:pt x="12" y="16"/>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07" name="Freeform 1223"/>
          <p:cNvSpPr>
            <a:spLocks/>
          </p:cNvSpPr>
          <p:nvPr userDrawn="1"/>
        </p:nvSpPr>
        <p:spPr bwMode="auto">
          <a:xfrm>
            <a:off x="4452938" y="3694113"/>
            <a:ext cx="360362" cy="327025"/>
          </a:xfrm>
          <a:custGeom>
            <a:avLst/>
            <a:gdLst/>
            <a:ahLst/>
            <a:cxnLst>
              <a:cxn ang="0">
                <a:pos x="90" y="12"/>
              </a:cxn>
              <a:cxn ang="0">
                <a:pos x="90" y="12"/>
              </a:cxn>
              <a:cxn ang="0">
                <a:pos x="102" y="9"/>
              </a:cxn>
              <a:cxn ang="0">
                <a:pos x="113" y="7"/>
              </a:cxn>
              <a:cxn ang="0">
                <a:pos x="129" y="14"/>
              </a:cxn>
              <a:cxn ang="0">
                <a:pos x="192" y="2"/>
              </a:cxn>
              <a:cxn ang="0">
                <a:pos x="213" y="14"/>
              </a:cxn>
              <a:cxn ang="0">
                <a:pos x="227" y="35"/>
              </a:cxn>
              <a:cxn ang="0">
                <a:pos x="227" y="35"/>
              </a:cxn>
              <a:cxn ang="0">
                <a:pos x="217" y="56"/>
              </a:cxn>
              <a:cxn ang="0">
                <a:pos x="217" y="56"/>
              </a:cxn>
              <a:cxn ang="0">
                <a:pos x="210" y="58"/>
              </a:cxn>
              <a:cxn ang="0">
                <a:pos x="206" y="63"/>
              </a:cxn>
              <a:cxn ang="0">
                <a:pos x="203" y="76"/>
              </a:cxn>
              <a:cxn ang="0">
                <a:pos x="199" y="93"/>
              </a:cxn>
              <a:cxn ang="0">
                <a:pos x="162" y="155"/>
              </a:cxn>
              <a:cxn ang="0">
                <a:pos x="139" y="160"/>
              </a:cxn>
              <a:cxn ang="0">
                <a:pos x="102" y="201"/>
              </a:cxn>
              <a:cxn ang="0">
                <a:pos x="60" y="206"/>
              </a:cxn>
              <a:cxn ang="0">
                <a:pos x="46" y="194"/>
              </a:cxn>
              <a:cxn ang="0">
                <a:pos x="35" y="171"/>
              </a:cxn>
              <a:cxn ang="0">
                <a:pos x="35" y="171"/>
              </a:cxn>
              <a:cxn ang="0">
                <a:pos x="2" y="162"/>
              </a:cxn>
              <a:cxn ang="0">
                <a:pos x="0" y="144"/>
              </a:cxn>
              <a:cxn ang="0">
                <a:pos x="14" y="79"/>
              </a:cxn>
              <a:cxn ang="0">
                <a:pos x="14" y="49"/>
              </a:cxn>
              <a:cxn ang="0">
                <a:pos x="14" y="49"/>
              </a:cxn>
              <a:cxn ang="0">
                <a:pos x="18" y="46"/>
              </a:cxn>
              <a:cxn ang="0">
                <a:pos x="23" y="44"/>
              </a:cxn>
              <a:cxn ang="0">
                <a:pos x="23" y="44"/>
              </a:cxn>
              <a:cxn ang="0">
                <a:pos x="30" y="21"/>
              </a:cxn>
              <a:cxn ang="0">
                <a:pos x="35" y="12"/>
              </a:cxn>
              <a:cxn ang="0">
                <a:pos x="44" y="0"/>
              </a:cxn>
              <a:cxn ang="0">
                <a:pos x="90" y="12"/>
              </a:cxn>
            </a:cxnLst>
            <a:rect l="0" t="0" r="r" b="b"/>
            <a:pathLst>
              <a:path w="227" h="206">
                <a:moveTo>
                  <a:pt x="90" y="12"/>
                </a:moveTo>
                <a:lnTo>
                  <a:pt x="90" y="12"/>
                </a:lnTo>
                <a:lnTo>
                  <a:pt x="102" y="9"/>
                </a:lnTo>
                <a:lnTo>
                  <a:pt x="113" y="7"/>
                </a:lnTo>
                <a:lnTo>
                  <a:pt x="129" y="14"/>
                </a:lnTo>
                <a:lnTo>
                  <a:pt x="192" y="2"/>
                </a:lnTo>
                <a:lnTo>
                  <a:pt x="213" y="14"/>
                </a:lnTo>
                <a:lnTo>
                  <a:pt x="227" y="35"/>
                </a:lnTo>
                <a:lnTo>
                  <a:pt x="227" y="35"/>
                </a:lnTo>
                <a:lnTo>
                  <a:pt x="217" y="56"/>
                </a:lnTo>
                <a:lnTo>
                  <a:pt x="217" y="56"/>
                </a:lnTo>
                <a:lnTo>
                  <a:pt x="210" y="58"/>
                </a:lnTo>
                <a:lnTo>
                  <a:pt x="206" y="63"/>
                </a:lnTo>
                <a:lnTo>
                  <a:pt x="203" y="76"/>
                </a:lnTo>
                <a:lnTo>
                  <a:pt x="199" y="93"/>
                </a:lnTo>
                <a:lnTo>
                  <a:pt x="162" y="155"/>
                </a:lnTo>
                <a:lnTo>
                  <a:pt x="139" y="160"/>
                </a:lnTo>
                <a:lnTo>
                  <a:pt x="102" y="201"/>
                </a:lnTo>
                <a:lnTo>
                  <a:pt x="60" y="206"/>
                </a:lnTo>
                <a:lnTo>
                  <a:pt x="46" y="194"/>
                </a:lnTo>
                <a:lnTo>
                  <a:pt x="35" y="171"/>
                </a:lnTo>
                <a:lnTo>
                  <a:pt x="35" y="171"/>
                </a:lnTo>
                <a:lnTo>
                  <a:pt x="2" y="162"/>
                </a:lnTo>
                <a:lnTo>
                  <a:pt x="0" y="144"/>
                </a:lnTo>
                <a:lnTo>
                  <a:pt x="14" y="79"/>
                </a:lnTo>
                <a:lnTo>
                  <a:pt x="14" y="49"/>
                </a:lnTo>
                <a:lnTo>
                  <a:pt x="14" y="49"/>
                </a:lnTo>
                <a:lnTo>
                  <a:pt x="18" y="46"/>
                </a:lnTo>
                <a:lnTo>
                  <a:pt x="23" y="44"/>
                </a:lnTo>
                <a:lnTo>
                  <a:pt x="23" y="44"/>
                </a:lnTo>
                <a:lnTo>
                  <a:pt x="30" y="21"/>
                </a:lnTo>
                <a:lnTo>
                  <a:pt x="35" y="12"/>
                </a:lnTo>
                <a:lnTo>
                  <a:pt x="44" y="0"/>
                </a:lnTo>
                <a:lnTo>
                  <a:pt x="90" y="1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08" name="Freeform 1224"/>
          <p:cNvSpPr>
            <a:spLocks/>
          </p:cNvSpPr>
          <p:nvPr userDrawn="1"/>
        </p:nvSpPr>
        <p:spPr bwMode="auto">
          <a:xfrm>
            <a:off x="7292975" y="3702050"/>
            <a:ext cx="17463" cy="17463"/>
          </a:xfrm>
          <a:custGeom>
            <a:avLst/>
            <a:gdLst/>
            <a:ahLst/>
            <a:cxnLst>
              <a:cxn ang="0">
                <a:pos x="11" y="4"/>
              </a:cxn>
              <a:cxn ang="0">
                <a:pos x="11" y="4"/>
              </a:cxn>
              <a:cxn ang="0">
                <a:pos x="11" y="7"/>
              </a:cxn>
              <a:cxn ang="0">
                <a:pos x="9" y="7"/>
              </a:cxn>
              <a:cxn ang="0">
                <a:pos x="7" y="11"/>
              </a:cxn>
              <a:cxn ang="0">
                <a:pos x="7" y="11"/>
              </a:cxn>
              <a:cxn ang="0">
                <a:pos x="2" y="9"/>
              </a:cxn>
              <a:cxn ang="0">
                <a:pos x="0" y="7"/>
              </a:cxn>
              <a:cxn ang="0">
                <a:pos x="0" y="7"/>
              </a:cxn>
              <a:cxn ang="0">
                <a:pos x="0" y="4"/>
              </a:cxn>
              <a:cxn ang="0">
                <a:pos x="2" y="0"/>
              </a:cxn>
              <a:cxn ang="0">
                <a:pos x="2" y="0"/>
              </a:cxn>
              <a:cxn ang="0">
                <a:pos x="7" y="0"/>
              </a:cxn>
              <a:cxn ang="0">
                <a:pos x="11" y="4"/>
              </a:cxn>
              <a:cxn ang="0">
                <a:pos x="11" y="4"/>
              </a:cxn>
            </a:cxnLst>
            <a:rect l="0" t="0" r="r" b="b"/>
            <a:pathLst>
              <a:path w="11" h="11">
                <a:moveTo>
                  <a:pt x="11" y="4"/>
                </a:moveTo>
                <a:lnTo>
                  <a:pt x="11" y="4"/>
                </a:lnTo>
                <a:lnTo>
                  <a:pt x="11" y="7"/>
                </a:lnTo>
                <a:lnTo>
                  <a:pt x="9" y="7"/>
                </a:lnTo>
                <a:lnTo>
                  <a:pt x="7" y="11"/>
                </a:lnTo>
                <a:lnTo>
                  <a:pt x="7" y="11"/>
                </a:lnTo>
                <a:lnTo>
                  <a:pt x="2" y="9"/>
                </a:lnTo>
                <a:lnTo>
                  <a:pt x="0" y="7"/>
                </a:lnTo>
                <a:lnTo>
                  <a:pt x="0" y="7"/>
                </a:lnTo>
                <a:lnTo>
                  <a:pt x="0" y="4"/>
                </a:lnTo>
                <a:lnTo>
                  <a:pt x="2" y="0"/>
                </a:lnTo>
                <a:lnTo>
                  <a:pt x="2" y="0"/>
                </a:lnTo>
                <a:lnTo>
                  <a:pt x="7" y="0"/>
                </a:lnTo>
                <a:lnTo>
                  <a:pt x="11" y="4"/>
                </a:lnTo>
                <a:lnTo>
                  <a:pt x="11" y="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09" name="Freeform 1225"/>
          <p:cNvSpPr>
            <a:spLocks/>
          </p:cNvSpPr>
          <p:nvPr userDrawn="1"/>
        </p:nvSpPr>
        <p:spPr bwMode="auto">
          <a:xfrm>
            <a:off x="2006600" y="3708400"/>
            <a:ext cx="417513" cy="449263"/>
          </a:xfrm>
          <a:custGeom>
            <a:avLst/>
            <a:gdLst/>
            <a:ahLst/>
            <a:cxnLst>
              <a:cxn ang="0">
                <a:pos x="136" y="49"/>
              </a:cxn>
              <a:cxn ang="0">
                <a:pos x="185" y="56"/>
              </a:cxn>
              <a:cxn ang="0">
                <a:pos x="187" y="54"/>
              </a:cxn>
              <a:cxn ang="0">
                <a:pos x="187" y="47"/>
              </a:cxn>
              <a:cxn ang="0">
                <a:pos x="206" y="44"/>
              </a:cxn>
              <a:cxn ang="0">
                <a:pos x="224" y="44"/>
              </a:cxn>
              <a:cxn ang="0">
                <a:pos x="222" y="47"/>
              </a:cxn>
              <a:cxn ang="0">
                <a:pos x="212" y="47"/>
              </a:cxn>
              <a:cxn ang="0">
                <a:pos x="206" y="49"/>
              </a:cxn>
              <a:cxn ang="0">
                <a:pos x="233" y="60"/>
              </a:cxn>
              <a:cxn ang="0">
                <a:pos x="240" y="74"/>
              </a:cxn>
              <a:cxn ang="0">
                <a:pos x="263" y="100"/>
              </a:cxn>
              <a:cxn ang="0">
                <a:pos x="249" y="123"/>
              </a:cxn>
              <a:cxn ang="0">
                <a:pos x="252" y="130"/>
              </a:cxn>
              <a:cxn ang="0">
                <a:pos x="249" y="137"/>
              </a:cxn>
              <a:cxn ang="0">
                <a:pos x="238" y="139"/>
              </a:cxn>
              <a:cxn ang="0">
                <a:pos x="231" y="167"/>
              </a:cxn>
              <a:cxn ang="0">
                <a:pos x="236" y="176"/>
              </a:cxn>
              <a:cxn ang="0">
                <a:pos x="236" y="185"/>
              </a:cxn>
              <a:cxn ang="0">
                <a:pos x="173" y="211"/>
              </a:cxn>
              <a:cxn ang="0">
                <a:pos x="173" y="213"/>
              </a:cxn>
              <a:cxn ang="0">
                <a:pos x="189" y="253"/>
              </a:cxn>
              <a:cxn ang="0">
                <a:pos x="173" y="266"/>
              </a:cxn>
              <a:cxn ang="0">
                <a:pos x="157" y="278"/>
              </a:cxn>
              <a:cxn ang="0">
                <a:pos x="134" y="283"/>
              </a:cxn>
              <a:cxn ang="0">
                <a:pos x="106" y="271"/>
              </a:cxn>
              <a:cxn ang="0">
                <a:pos x="101" y="248"/>
              </a:cxn>
              <a:cxn ang="0">
                <a:pos x="94" y="232"/>
              </a:cxn>
              <a:cxn ang="0">
                <a:pos x="104" y="211"/>
              </a:cxn>
              <a:cxn ang="0">
                <a:pos x="101" y="192"/>
              </a:cxn>
              <a:cxn ang="0">
                <a:pos x="99" y="176"/>
              </a:cxn>
              <a:cxn ang="0">
                <a:pos x="97" y="151"/>
              </a:cxn>
              <a:cxn ang="0">
                <a:pos x="78" y="151"/>
              </a:cxn>
              <a:cxn ang="0">
                <a:pos x="64" y="148"/>
              </a:cxn>
              <a:cxn ang="0">
                <a:pos x="62" y="144"/>
              </a:cxn>
              <a:cxn ang="0">
                <a:pos x="13" y="132"/>
              </a:cxn>
              <a:cxn ang="0">
                <a:pos x="20" y="114"/>
              </a:cxn>
              <a:cxn ang="0">
                <a:pos x="23" y="104"/>
              </a:cxn>
              <a:cxn ang="0">
                <a:pos x="16" y="95"/>
              </a:cxn>
              <a:cxn ang="0">
                <a:pos x="6" y="63"/>
              </a:cxn>
              <a:cxn ang="0">
                <a:pos x="34" y="26"/>
              </a:cxn>
              <a:cxn ang="0">
                <a:pos x="20" y="58"/>
              </a:cxn>
              <a:cxn ang="0">
                <a:pos x="20" y="70"/>
              </a:cxn>
              <a:cxn ang="0">
                <a:pos x="27" y="79"/>
              </a:cxn>
              <a:cxn ang="0">
                <a:pos x="32" y="81"/>
              </a:cxn>
              <a:cxn ang="0">
                <a:pos x="50" y="65"/>
              </a:cxn>
              <a:cxn ang="0">
                <a:pos x="74" y="21"/>
              </a:cxn>
              <a:cxn ang="0">
                <a:pos x="71" y="12"/>
              </a:cxn>
              <a:cxn ang="0">
                <a:pos x="67" y="0"/>
              </a:cxn>
              <a:cxn ang="0">
                <a:pos x="115" y="44"/>
              </a:cxn>
            </a:cxnLst>
            <a:rect l="0" t="0" r="r" b="b"/>
            <a:pathLst>
              <a:path w="263" h="283">
                <a:moveTo>
                  <a:pt x="136" y="49"/>
                </a:moveTo>
                <a:lnTo>
                  <a:pt x="136" y="49"/>
                </a:lnTo>
                <a:lnTo>
                  <a:pt x="152" y="63"/>
                </a:lnTo>
                <a:lnTo>
                  <a:pt x="185" y="56"/>
                </a:lnTo>
                <a:lnTo>
                  <a:pt x="185" y="56"/>
                </a:lnTo>
                <a:lnTo>
                  <a:pt x="187" y="54"/>
                </a:lnTo>
                <a:lnTo>
                  <a:pt x="187" y="51"/>
                </a:lnTo>
                <a:lnTo>
                  <a:pt x="187" y="47"/>
                </a:lnTo>
                <a:lnTo>
                  <a:pt x="187" y="47"/>
                </a:lnTo>
                <a:lnTo>
                  <a:pt x="206" y="44"/>
                </a:lnTo>
                <a:lnTo>
                  <a:pt x="224" y="44"/>
                </a:lnTo>
                <a:lnTo>
                  <a:pt x="224" y="44"/>
                </a:lnTo>
                <a:lnTo>
                  <a:pt x="222" y="44"/>
                </a:lnTo>
                <a:lnTo>
                  <a:pt x="222" y="47"/>
                </a:lnTo>
                <a:lnTo>
                  <a:pt x="222" y="47"/>
                </a:lnTo>
                <a:lnTo>
                  <a:pt x="212" y="47"/>
                </a:lnTo>
                <a:lnTo>
                  <a:pt x="206" y="49"/>
                </a:lnTo>
                <a:lnTo>
                  <a:pt x="206" y="49"/>
                </a:lnTo>
                <a:lnTo>
                  <a:pt x="217" y="60"/>
                </a:lnTo>
                <a:lnTo>
                  <a:pt x="233" y="60"/>
                </a:lnTo>
                <a:lnTo>
                  <a:pt x="233" y="60"/>
                </a:lnTo>
                <a:lnTo>
                  <a:pt x="240" y="74"/>
                </a:lnTo>
                <a:lnTo>
                  <a:pt x="245" y="88"/>
                </a:lnTo>
                <a:lnTo>
                  <a:pt x="263" y="100"/>
                </a:lnTo>
                <a:lnTo>
                  <a:pt x="249" y="123"/>
                </a:lnTo>
                <a:lnTo>
                  <a:pt x="249" y="123"/>
                </a:lnTo>
                <a:lnTo>
                  <a:pt x="252" y="125"/>
                </a:lnTo>
                <a:lnTo>
                  <a:pt x="252" y="130"/>
                </a:lnTo>
                <a:lnTo>
                  <a:pt x="249" y="137"/>
                </a:lnTo>
                <a:lnTo>
                  <a:pt x="249" y="137"/>
                </a:lnTo>
                <a:lnTo>
                  <a:pt x="243" y="139"/>
                </a:lnTo>
                <a:lnTo>
                  <a:pt x="238" y="139"/>
                </a:lnTo>
                <a:lnTo>
                  <a:pt x="236" y="141"/>
                </a:lnTo>
                <a:lnTo>
                  <a:pt x="231" y="167"/>
                </a:lnTo>
                <a:lnTo>
                  <a:pt x="231" y="167"/>
                </a:lnTo>
                <a:lnTo>
                  <a:pt x="236" y="176"/>
                </a:lnTo>
                <a:lnTo>
                  <a:pt x="238" y="181"/>
                </a:lnTo>
                <a:lnTo>
                  <a:pt x="236" y="185"/>
                </a:lnTo>
                <a:lnTo>
                  <a:pt x="231" y="204"/>
                </a:lnTo>
                <a:lnTo>
                  <a:pt x="173" y="211"/>
                </a:lnTo>
                <a:lnTo>
                  <a:pt x="173" y="211"/>
                </a:lnTo>
                <a:lnTo>
                  <a:pt x="173" y="213"/>
                </a:lnTo>
                <a:lnTo>
                  <a:pt x="173" y="216"/>
                </a:lnTo>
                <a:lnTo>
                  <a:pt x="189" y="253"/>
                </a:lnTo>
                <a:lnTo>
                  <a:pt x="189" y="253"/>
                </a:lnTo>
                <a:lnTo>
                  <a:pt x="173" y="266"/>
                </a:lnTo>
                <a:lnTo>
                  <a:pt x="157" y="278"/>
                </a:lnTo>
                <a:lnTo>
                  <a:pt x="157" y="278"/>
                </a:lnTo>
                <a:lnTo>
                  <a:pt x="145" y="280"/>
                </a:lnTo>
                <a:lnTo>
                  <a:pt x="134" y="283"/>
                </a:lnTo>
                <a:lnTo>
                  <a:pt x="106" y="271"/>
                </a:lnTo>
                <a:lnTo>
                  <a:pt x="106" y="271"/>
                </a:lnTo>
                <a:lnTo>
                  <a:pt x="104" y="260"/>
                </a:lnTo>
                <a:lnTo>
                  <a:pt x="101" y="248"/>
                </a:lnTo>
                <a:lnTo>
                  <a:pt x="97" y="236"/>
                </a:lnTo>
                <a:lnTo>
                  <a:pt x="94" y="232"/>
                </a:lnTo>
                <a:lnTo>
                  <a:pt x="90" y="227"/>
                </a:lnTo>
                <a:lnTo>
                  <a:pt x="104" y="211"/>
                </a:lnTo>
                <a:lnTo>
                  <a:pt x="104" y="211"/>
                </a:lnTo>
                <a:lnTo>
                  <a:pt x="101" y="192"/>
                </a:lnTo>
                <a:lnTo>
                  <a:pt x="99" y="176"/>
                </a:lnTo>
                <a:lnTo>
                  <a:pt x="99" y="176"/>
                </a:lnTo>
                <a:lnTo>
                  <a:pt x="108" y="162"/>
                </a:lnTo>
                <a:lnTo>
                  <a:pt x="97" y="151"/>
                </a:lnTo>
                <a:lnTo>
                  <a:pt x="97" y="151"/>
                </a:lnTo>
                <a:lnTo>
                  <a:pt x="78" y="151"/>
                </a:lnTo>
                <a:lnTo>
                  <a:pt x="69" y="148"/>
                </a:lnTo>
                <a:lnTo>
                  <a:pt x="64" y="148"/>
                </a:lnTo>
                <a:lnTo>
                  <a:pt x="62" y="144"/>
                </a:lnTo>
                <a:lnTo>
                  <a:pt x="62" y="144"/>
                </a:lnTo>
                <a:lnTo>
                  <a:pt x="13" y="132"/>
                </a:lnTo>
                <a:lnTo>
                  <a:pt x="13" y="132"/>
                </a:lnTo>
                <a:lnTo>
                  <a:pt x="16" y="123"/>
                </a:lnTo>
                <a:lnTo>
                  <a:pt x="20" y="114"/>
                </a:lnTo>
                <a:lnTo>
                  <a:pt x="23" y="109"/>
                </a:lnTo>
                <a:lnTo>
                  <a:pt x="23" y="104"/>
                </a:lnTo>
                <a:lnTo>
                  <a:pt x="20" y="100"/>
                </a:lnTo>
                <a:lnTo>
                  <a:pt x="16" y="95"/>
                </a:lnTo>
                <a:lnTo>
                  <a:pt x="0" y="88"/>
                </a:lnTo>
                <a:lnTo>
                  <a:pt x="6" y="63"/>
                </a:lnTo>
                <a:lnTo>
                  <a:pt x="6" y="63"/>
                </a:lnTo>
                <a:lnTo>
                  <a:pt x="34" y="26"/>
                </a:lnTo>
                <a:lnTo>
                  <a:pt x="34" y="35"/>
                </a:lnTo>
                <a:lnTo>
                  <a:pt x="20" y="58"/>
                </a:lnTo>
                <a:lnTo>
                  <a:pt x="20" y="58"/>
                </a:lnTo>
                <a:lnTo>
                  <a:pt x="20" y="70"/>
                </a:lnTo>
                <a:lnTo>
                  <a:pt x="23" y="77"/>
                </a:lnTo>
                <a:lnTo>
                  <a:pt x="27" y="79"/>
                </a:lnTo>
                <a:lnTo>
                  <a:pt x="27" y="79"/>
                </a:lnTo>
                <a:lnTo>
                  <a:pt x="32" y="81"/>
                </a:lnTo>
                <a:lnTo>
                  <a:pt x="39" y="86"/>
                </a:lnTo>
                <a:lnTo>
                  <a:pt x="50" y="65"/>
                </a:lnTo>
                <a:lnTo>
                  <a:pt x="53" y="35"/>
                </a:lnTo>
                <a:lnTo>
                  <a:pt x="74" y="21"/>
                </a:lnTo>
                <a:lnTo>
                  <a:pt x="74" y="21"/>
                </a:lnTo>
                <a:lnTo>
                  <a:pt x="71" y="12"/>
                </a:lnTo>
                <a:lnTo>
                  <a:pt x="67" y="0"/>
                </a:lnTo>
                <a:lnTo>
                  <a:pt x="67" y="0"/>
                </a:lnTo>
                <a:lnTo>
                  <a:pt x="67" y="0"/>
                </a:lnTo>
                <a:lnTo>
                  <a:pt x="115" y="44"/>
                </a:lnTo>
                <a:lnTo>
                  <a:pt x="136" y="4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10" name="Freeform 1226"/>
          <p:cNvSpPr>
            <a:spLocks/>
          </p:cNvSpPr>
          <p:nvPr userDrawn="1"/>
        </p:nvSpPr>
        <p:spPr bwMode="auto">
          <a:xfrm>
            <a:off x="1803400" y="3708400"/>
            <a:ext cx="368300" cy="625475"/>
          </a:xfrm>
          <a:custGeom>
            <a:avLst/>
            <a:gdLst/>
            <a:ahLst/>
            <a:cxnLst>
              <a:cxn ang="0">
                <a:pos x="169" y="7"/>
              </a:cxn>
              <a:cxn ang="0">
                <a:pos x="151" y="35"/>
              </a:cxn>
              <a:cxn ang="0">
                <a:pos x="123" y="91"/>
              </a:cxn>
              <a:cxn ang="0">
                <a:pos x="130" y="93"/>
              </a:cxn>
              <a:cxn ang="0">
                <a:pos x="144" y="100"/>
              </a:cxn>
              <a:cxn ang="0">
                <a:pos x="146" y="107"/>
              </a:cxn>
              <a:cxn ang="0">
                <a:pos x="141" y="121"/>
              </a:cxn>
              <a:cxn ang="0">
                <a:pos x="139" y="137"/>
              </a:cxn>
              <a:cxn ang="0">
                <a:pos x="169" y="144"/>
              </a:cxn>
              <a:cxn ang="0">
                <a:pos x="199" y="155"/>
              </a:cxn>
              <a:cxn ang="0">
                <a:pos x="209" y="155"/>
              </a:cxn>
              <a:cxn ang="0">
                <a:pos x="227" y="155"/>
              </a:cxn>
              <a:cxn ang="0">
                <a:pos x="232" y="162"/>
              </a:cxn>
              <a:cxn ang="0">
                <a:pos x="227" y="209"/>
              </a:cxn>
              <a:cxn ang="0">
                <a:pos x="220" y="218"/>
              </a:cxn>
              <a:cxn ang="0">
                <a:pos x="225" y="241"/>
              </a:cxn>
              <a:cxn ang="0">
                <a:pos x="213" y="260"/>
              </a:cxn>
              <a:cxn ang="0">
                <a:pos x="202" y="264"/>
              </a:cxn>
              <a:cxn ang="0">
                <a:pos x="199" y="285"/>
              </a:cxn>
              <a:cxn ang="0">
                <a:pos x="197" y="287"/>
              </a:cxn>
              <a:cxn ang="0">
                <a:pos x="190" y="292"/>
              </a:cxn>
              <a:cxn ang="0">
                <a:pos x="197" y="315"/>
              </a:cxn>
              <a:cxn ang="0">
                <a:pos x="172" y="380"/>
              </a:cxn>
              <a:cxn ang="0">
                <a:pos x="169" y="357"/>
              </a:cxn>
              <a:cxn ang="0">
                <a:pos x="128" y="345"/>
              </a:cxn>
              <a:cxn ang="0">
                <a:pos x="109" y="313"/>
              </a:cxn>
              <a:cxn ang="0">
                <a:pos x="79" y="297"/>
              </a:cxn>
              <a:cxn ang="0">
                <a:pos x="70" y="299"/>
              </a:cxn>
              <a:cxn ang="0">
                <a:pos x="47" y="294"/>
              </a:cxn>
              <a:cxn ang="0">
                <a:pos x="0" y="264"/>
              </a:cxn>
              <a:cxn ang="0">
                <a:pos x="12" y="236"/>
              </a:cxn>
              <a:cxn ang="0">
                <a:pos x="19" y="236"/>
              </a:cxn>
              <a:cxn ang="0">
                <a:pos x="23" y="234"/>
              </a:cxn>
              <a:cxn ang="0">
                <a:pos x="40" y="197"/>
              </a:cxn>
              <a:cxn ang="0">
                <a:pos x="30" y="135"/>
              </a:cxn>
              <a:cxn ang="0">
                <a:pos x="40" y="130"/>
              </a:cxn>
              <a:cxn ang="0">
                <a:pos x="44" y="102"/>
              </a:cxn>
              <a:cxn ang="0">
                <a:pos x="58" y="88"/>
              </a:cxn>
              <a:cxn ang="0">
                <a:pos x="65" y="74"/>
              </a:cxn>
              <a:cxn ang="0">
                <a:pos x="77" y="63"/>
              </a:cxn>
              <a:cxn ang="0">
                <a:pos x="95" y="28"/>
              </a:cxn>
              <a:cxn ang="0">
                <a:pos x="102" y="35"/>
              </a:cxn>
              <a:cxn ang="0">
                <a:pos x="134" y="19"/>
              </a:cxn>
              <a:cxn ang="0">
                <a:pos x="151" y="12"/>
              </a:cxn>
              <a:cxn ang="0">
                <a:pos x="167" y="0"/>
              </a:cxn>
              <a:cxn ang="0">
                <a:pos x="169" y="3"/>
              </a:cxn>
              <a:cxn ang="0">
                <a:pos x="169" y="7"/>
              </a:cxn>
            </a:cxnLst>
            <a:rect l="0" t="0" r="r" b="b"/>
            <a:pathLst>
              <a:path w="232" h="394">
                <a:moveTo>
                  <a:pt x="169" y="7"/>
                </a:moveTo>
                <a:lnTo>
                  <a:pt x="169" y="7"/>
                </a:lnTo>
                <a:lnTo>
                  <a:pt x="160" y="21"/>
                </a:lnTo>
                <a:lnTo>
                  <a:pt x="151" y="35"/>
                </a:lnTo>
                <a:lnTo>
                  <a:pt x="130" y="60"/>
                </a:lnTo>
                <a:lnTo>
                  <a:pt x="123" y="91"/>
                </a:lnTo>
                <a:lnTo>
                  <a:pt x="123" y="91"/>
                </a:lnTo>
                <a:lnTo>
                  <a:pt x="130" y="93"/>
                </a:lnTo>
                <a:lnTo>
                  <a:pt x="137" y="95"/>
                </a:lnTo>
                <a:lnTo>
                  <a:pt x="144" y="100"/>
                </a:lnTo>
                <a:lnTo>
                  <a:pt x="146" y="102"/>
                </a:lnTo>
                <a:lnTo>
                  <a:pt x="146" y="107"/>
                </a:lnTo>
                <a:lnTo>
                  <a:pt x="146" y="107"/>
                </a:lnTo>
                <a:lnTo>
                  <a:pt x="141" y="121"/>
                </a:lnTo>
                <a:lnTo>
                  <a:pt x="137" y="135"/>
                </a:lnTo>
                <a:lnTo>
                  <a:pt x="139" y="137"/>
                </a:lnTo>
                <a:lnTo>
                  <a:pt x="139" y="137"/>
                </a:lnTo>
                <a:lnTo>
                  <a:pt x="169" y="144"/>
                </a:lnTo>
                <a:lnTo>
                  <a:pt x="185" y="148"/>
                </a:lnTo>
                <a:lnTo>
                  <a:pt x="199" y="155"/>
                </a:lnTo>
                <a:lnTo>
                  <a:pt x="199" y="155"/>
                </a:lnTo>
                <a:lnTo>
                  <a:pt x="209" y="155"/>
                </a:lnTo>
                <a:lnTo>
                  <a:pt x="218" y="153"/>
                </a:lnTo>
                <a:lnTo>
                  <a:pt x="227" y="155"/>
                </a:lnTo>
                <a:lnTo>
                  <a:pt x="229" y="158"/>
                </a:lnTo>
                <a:lnTo>
                  <a:pt x="232" y="162"/>
                </a:lnTo>
                <a:lnTo>
                  <a:pt x="222" y="176"/>
                </a:lnTo>
                <a:lnTo>
                  <a:pt x="227" y="209"/>
                </a:lnTo>
                <a:lnTo>
                  <a:pt x="227" y="209"/>
                </a:lnTo>
                <a:lnTo>
                  <a:pt x="220" y="218"/>
                </a:lnTo>
                <a:lnTo>
                  <a:pt x="213" y="227"/>
                </a:lnTo>
                <a:lnTo>
                  <a:pt x="225" y="241"/>
                </a:lnTo>
                <a:lnTo>
                  <a:pt x="229" y="269"/>
                </a:lnTo>
                <a:lnTo>
                  <a:pt x="213" y="260"/>
                </a:lnTo>
                <a:lnTo>
                  <a:pt x="213" y="260"/>
                </a:lnTo>
                <a:lnTo>
                  <a:pt x="202" y="264"/>
                </a:lnTo>
                <a:lnTo>
                  <a:pt x="195" y="266"/>
                </a:lnTo>
                <a:lnTo>
                  <a:pt x="199" y="285"/>
                </a:lnTo>
                <a:lnTo>
                  <a:pt x="199" y="285"/>
                </a:lnTo>
                <a:lnTo>
                  <a:pt x="197" y="287"/>
                </a:lnTo>
                <a:lnTo>
                  <a:pt x="192" y="290"/>
                </a:lnTo>
                <a:lnTo>
                  <a:pt x="190" y="292"/>
                </a:lnTo>
                <a:lnTo>
                  <a:pt x="190" y="297"/>
                </a:lnTo>
                <a:lnTo>
                  <a:pt x="197" y="315"/>
                </a:lnTo>
                <a:lnTo>
                  <a:pt x="188" y="394"/>
                </a:lnTo>
                <a:lnTo>
                  <a:pt x="172" y="380"/>
                </a:lnTo>
                <a:lnTo>
                  <a:pt x="172" y="357"/>
                </a:lnTo>
                <a:lnTo>
                  <a:pt x="169" y="357"/>
                </a:lnTo>
                <a:lnTo>
                  <a:pt x="151" y="347"/>
                </a:lnTo>
                <a:lnTo>
                  <a:pt x="128" y="345"/>
                </a:lnTo>
                <a:lnTo>
                  <a:pt x="109" y="313"/>
                </a:lnTo>
                <a:lnTo>
                  <a:pt x="109" y="313"/>
                </a:lnTo>
                <a:lnTo>
                  <a:pt x="79" y="297"/>
                </a:lnTo>
                <a:lnTo>
                  <a:pt x="79" y="297"/>
                </a:lnTo>
                <a:lnTo>
                  <a:pt x="74" y="297"/>
                </a:lnTo>
                <a:lnTo>
                  <a:pt x="70" y="299"/>
                </a:lnTo>
                <a:lnTo>
                  <a:pt x="47" y="294"/>
                </a:lnTo>
                <a:lnTo>
                  <a:pt x="47" y="294"/>
                </a:lnTo>
                <a:lnTo>
                  <a:pt x="0" y="264"/>
                </a:lnTo>
                <a:lnTo>
                  <a:pt x="0" y="264"/>
                </a:lnTo>
                <a:lnTo>
                  <a:pt x="5" y="250"/>
                </a:lnTo>
                <a:lnTo>
                  <a:pt x="12" y="236"/>
                </a:lnTo>
                <a:lnTo>
                  <a:pt x="12" y="236"/>
                </a:lnTo>
                <a:lnTo>
                  <a:pt x="19" y="236"/>
                </a:lnTo>
                <a:lnTo>
                  <a:pt x="21" y="236"/>
                </a:lnTo>
                <a:lnTo>
                  <a:pt x="23" y="234"/>
                </a:lnTo>
                <a:lnTo>
                  <a:pt x="40" y="197"/>
                </a:lnTo>
                <a:lnTo>
                  <a:pt x="40" y="197"/>
                </a:lnTo>
                <a:lnTo>
                  <a:pt x="30" y="135"/>
                </a:lnTo>
                <a:lnTo>
                  <a:pt x="30" y="135"/>
                </a:lnTo>
                <a:lnTo>
                  <a:pt x="35" y="132"/>
                </a:lnTo>
                <a:lnTo>
                  <a:pt x="40" y="130"/>
                </a:lnTo>
                <a:lnTo>
                  <a:pt x="37" y="116"/>
                </a:lnTo>
                <a:lnTo>
                  <a:pt x="44" y="102"/>
                </a:lnTo>
                <a:lnTo>
                  <a:pt x="58" y="88"/>
                </a:lnTo>
                <a:lnTo>
                  <a:pt x="58" y="88"/>
                </a:lnTo>
                <a:lnTo>
                  <a:pt x="63" y="81"/>
                </a:lnTo>
                <a:lnTo>
                  <a:pt x="65" y="74"/>
                </a:lnTo>
                <a:lnTo>
                  <a:pt x="70" y="67"/>
                </a:lnTo>
                <a:lnTo>
                  <a:pt x="77" y="63"/>
                </a:lnTo>
                <a:lnTo>
                  <a:pt x="81" y="42"/>
                </a:lnTo>
                <a:lnTo>
                  <a:pt x="95" y="28"/>
                </a:lnTo>
                <a:lnTo>
                  <a:pt x="95" y="28"/>
                </a:lnTo>
                <a:lnTo>
                  <a:pt x="102" y="35"/>
                </a:lnTo>
                <a:lnTo>
                  <a:pt x="111" y="40"/>
                </a:lnTo>
                <a:lnTo>
                  <a:pt x="134" y="19"/>
                </a:lnTo>
                <a:lnTo>
                  <a:pt x="134" y="19"/>
                </a:lnTo>
                <a:lnTo>
                  <a:pt x="151" y="12"/>
                </a:lnTo>
                <a:lnTo>
                  <a:pt x="160" y="10"/>
                </a:lnTo>
                <a:lnTo>
                  <a:pt x="167" y="0"/>
                </a:lnTo>
                <a:lnTo>
                  <a:pt x="167" y="0"/>
                </a:lnTo>
                <a:lnTo>
                  <a:pt x="169" y="3"/>
                </a:lnTo>
                <a:lnTo>
                  <a:pt x="169" y="5"/>
                </a:lnTo>
                <a:lnTo>
                  <a:pt x="169" y="7"/>
                </a:lnTo>
                <a:lnTo>
                  <a:pt x="169"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11" name="Freeform 1227"/>
          <p:cNvSpPr>
            <a:spLocks/>
          </p:cNvSpPr>
          <p:nvPr userDrawn="1"/>
        </p:nvSpPr>
        <p:spPr bwMode="auto">
          <a:xfrm>
            <a:off x="2387600" y="3713163"/>
            <a:ext cx="4763" cy="3175"/>
          </a:xfrm>
          <a:custGeom>
            <a:avLst/>
            <a:gdLst/>
            <a:ahLst/>
            <a:cxnLst>
              <a:cxn ang="0">
                <a:pos x="3" y="2"/>
              </a:cxn>
              <a:cxn ang="0">
                <a:pos x="3" y="2"/>
              </a:cxn>
              <a:cxn ang="0">
                <a:pos x="0" y="2"/>
              </a:cxn>
              <a:cxn ang="0">
                <a:pos x="0" y="0"/>
              </a:cxn>
              <a:cxn ang="0">
                <a:pos x="0" y="0"/>
              </a:cxn>
              <a:cxn ang="0">
                <a:pos x="3" y="0"/>
              </a:cxn>
              <a:cxn ang="0">
                <a:pos x="3" y="2"/>
              </a:cxn>
              <a:cxn ang="0">
                <a:pos x="3" y="2"/>
              </a:cxn>
            </a:cxnLst>
            <a:rect l="0" t="0" r="r" b="b"/>
            <a:pathLst>
              <a:path w="3" h="2">
                <a:moveTo>
                  <a:pt x="3" y="2"/>
                </a:moveTo>
                <a:lnTo>
                  <a:pt x="3" y="2"/>
                </a:lnTo>
                <a:lnTo>
                  <a:pt x="0" y="2"/>
                </a:lnTo>
                <a:lnTo>
                  <a:pt x="0" y="0"/>
                </a:lnTo>
                <a:lnTo>
                  <a:pt x="0" y="0"/>
                </a:lnTo>
                <a:lnTo>
                  <a:pt x="3" y="0"/>
                </a:lnTo>
                <a:lnTo>
                  <a:pt x="3" y="2"/>
                </a:lnTo>
                <a:lnTo>
                  <a:pt x="3"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12" name="Freeform 1228"/>
          <p:cNvSpPr>
            <a:spLocks/>
          </p:cNvSpPr>
          <p:nvPr userDrawn="1"/>
        </p:nvSpPr>
        <p:spPr bwMode="auto">
          <a:xfrm>
            <a:off x="6065838" y="3716338"/>
            <a:ext cx="14287" cy="3175"/>
          </a:xfrm>
          <a:custGeom>
            <a:avLst/>
            <a:gdLst/>
            <a:ahLst/>
            <a:cxnLst>
              <a:cxn ang="0">
                <a:pos x="2" y="2"/>
              </a:cxn>
              <a:cxn ang="0">
                <a:pos x="2" y="2"/>
              </a:cxn>
              <a:cxn ang="0">
                <a:pos x="0" y="2"/>
              </a:cxn>
              <a:cxn ang="0">
                <a:pos x="0" y="0"/>
              </a:cxn>
              <a:cxn ang="0">
                <a:pos x="9" y="0"/>
              </a:cxn>
              <a:cxn ang="0">
                <a:pos x="9" y="0"/>
              </a:cxn>
              <a:cxn ang="0">
                <a:pos x="7" y="0"/>
              </a:cxn>
              <a:cxn ang="0">
                <a:pos x="7" y="0"/>
              </a:cxn>
              <a:cxn ang="0">
                <a:pos x="2" y="2"/>
              </a:cxn>
              <a:cxn ang="0">
                <a:pos x="2" y="2"/>
              </a:cxn>
            </a:cxnLst>
            <a:rect l="0" t="0" r="r" b="b"/>
            <a:pathLst>
              <a:path w="9" h="2">
                <a:moveTo>
                  <a:pt x="2" y="2"/>
                </a:moveTo>
                <a:lnTo>
                  <a:pt x="2" y="2"/>
                </a:lnTo>
                <a:lnTo>
                  <a:pt x="0" y="2"/>
                </a:lnTo>
                <a:lnTo>
                  <a:pt x="0" y="0"/>
                </a:lnTo>
                <a:lnTo>
                  <a:pt x="9" y="0"/>
                </a:lnTo>
                <a:lnTo>
                  <a:pt x="9" y="0"/>
                </a:lnTo>
                <a:lnTo>
                  <a:pt x="7" y="0"/>
                </a:lnTo>
                <a:lnTo>
                  <a:pt x="7" y="0"/>
                </a:lnTo>
                <a:lnTo>
                  <a:pt x="2" y="2"/>
                </a:lnTo>
                <a:lnTo>
                  <a:pt x="2"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13" name="Freeform 1229"/>
          <p:cNvSpPr>
            <a:spLocks/>
          </p:cNvSpPr>
          <p:nvPr userDrawn="1"/>
        </p:nvSpPr>
        <p:spPr bwMode="auto">
          <a:xfrm>
            <a:off x="8229600" y="3719513"/>
            <a:ext cx="44450" cy="41275"/>
          </a:xfrm>
          <a:custGeom>
            <a:avLst/>
            <a:gdLst/>
            <a:ahLst/>
            <a:cxnLst>
              <a:cxn ang="0">
                <a:pos x="25" y="7"/>
              </a:cxn>
              <a:cxn ang="0">
                <a:pos x="16" y="26"/>
              </a:cxn>
              <a:cxn ang="0">
                <a:pos x="4" y="26"/>
              </a:cxn>
              <a:cxn ang="0">
                <a:pos x="4" y="26"/>
              </a:cxn>
              <a:cxn ang="0">
                <a:pos x="4" y="26"/>
              </a:cxn>
              <a:cxn ang="0">
                <a:pos x="0" y="5"/>
              </a:cxn>
              <a:cxn ang="0">
                <a:pos x="0" y="5"/>
              </a:cxn>
              <a:cxn ang="0">
                <a:pos x="18" y="0"/>
              </a:cxn>
              <a:cxn ang="0">
                <a:pos x="18" y="0"/>
              </a:cxn>
              <a:cxn ang="0">
                <a:pos x="23" y="0"/>
              </a:cxn>
              <a:cxn ang="0">
                <a:pos x="25" y="0"/>
              </a:cxn>
              <a:cxn ang="0">
                <a:pos x="28" y="3"/>
              </a:cxn>
              <a:cxn ang="0">
                <a:pos x="25" y="7"/>
              </a:cxn>
              <a:cxn ang="0">
                <a:pos x="25" y="7"/>
              </a:cxn>
            </a:cxnLst>
            <a:rect l="0" t="0" r="r" b="b"/>
            <a:pathLst>
              <a:path w="28" h="26">
                <a:moveTo>
                  <a:pt x="25" y="7"/>
                </a:moveTo>
                <a:lnTo>
                  <a:pt x="16" y="26"/>
                </a:lnTo>
                <a:lnTo>
                  <a:pt x="4" y="26"/>
                </a:lnTo>
                <a:lnTo>
                  <a:pt x="4" y="26"/>
                </a:lnTo>
                <a:lnTo>
                  <a:pt x="4" y="26"/>
                </a:lnTo>
                <a:lnTo>
                  <a:pt x="0" y="5"/>
                </a:lnTo>
                <a:lnTo>
                  <a:pt x="0" y="5"/>
                </a:lnTo>
                <a:lnTo>
                  <a:pt x="18" y="0"/>
                </a:lnTo>
                <a:lnTo>
                  <a:pt x="18" y="0"/>
                </a:lnTo>
                <a:lnTo>
                  <a:pt x="23" y="0"/>
                </a:lnTo>
                <a:lnTo>
                  <a:pt x="25" y="0"/>
                </a:lnTo>
                <a:lnTo>
                  <a:pt x="28" y="3"/>
                </a:lnTo>
                <a:lnTo>
                  <a:pt x="25" y="7"/>
                </a:lnTo>
                <a:lnTo>
                  <a:pt x="25"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14" name="Freeform 1230"/>
          <p:cNvSpPr>
            <a:spLocks/>
          </p:cNvSpPr>
          <p:nvPr userDrawn="1"/>
        </p:nvSpPr>
        <p:spPr bwMode="auto">
          <a:xfrm>
            <a:off x="3883025" y="3730625"/>
            <a:ext cx="228600" cy="176213"/>
          </a:xfrm>
          <a:custGeom>
            <a:avLst/>
            <a:gdLst/>
            <a:ahLst/>
            <a:cxnLst>
              <a:cxn ang="0">
                <a:pos x="95" y="9"/>
              </a:cxn>
              <a:cxn ang="0">
                <a:pos x="95" y="9"/>
              </a:cxn>
              <a:cxn ang="0">
                <a:pos x="120" y="7"/>
              </a:cxn>
              <a:cxn ang="0">
                <a:pos x="120" y="7"/>
              </a:cxn>
              <a:cxn ang="0">
                <a:pos x="125" y="9"/>
              </a:cxn>
              <a:cxn ang="0">
                <a:pos x="125" y="16"/>
              </a:cxn>
              <a:cxn ang="0">
                <a:pos x="125" y="21"/>
              </a:cxn>
              <a:cxn ang="0">
                <a:pos x="125" y="28"/>
              </a:cxn>
              <a:cxn ang="0">
                <a:pos x="144" y="51"/>
              </a:cxn>
              <a:cxn ang="0">
                <a:pos x="144" y="102"/>
              </a:cxn>
              <a:cxn ang="0">
                <a:pos x="132" y="111"/>
              </a:cxn>
              <a:cxn ang="0">
                <a:pos x="132" y="111"/>
              </a:cxn>
              <a:cxn ang="0">
                <a:pos x="93" y="90"/>
              </a:cxn>
              <a:cxn ang="0">
                <a:pos x="93" y="90"/>
              </a:cxn>
              <a:cxn ang="0">
                <a:pos x="86" y="77"/>
              </a:cxn>
              <a:cxn ang="0">
                <a:pos x="65" y="60"/>
              </a:cxn>
              <a:cxn ang="0">
                <a:pos x="65" y="60"/>
              </a:cxn>
              <a:cxn ang="0">
                <a:pos x="56" y="63"/>
              </a:cxn>
              <a:cxn ang="0">
                <a:pos x="49" y="67"/>
              </a:cxn>
              <a:cxn ang="0">
                <a:pos x="32" y="79"/>
              </a:cxn>
              <a:cxn ang="0">
                <a:pos x="0" y="42"/>
              </a:cxn>
              <a:cxn ang="0">
                <a:pos x="2" y="30"/>
              </a:cxn>
              <a:cxn ang="0">
                <a:pos x="30" y="16"/>
              </a:cxn>
              <a:cxn ang="0">
                <a:pos x="30" y="16"/>
              </a:cxn>
              <a:cxn ang="0">
                <a:pos x="32" y="3"/>
              </a:cxn>
              <a:cxn ang="0">
                <a:pos x="32" y="3"/>
              </a:cxn>
              <a:cxn ang="0">
                <a:pos x="60" y="0"/>
              </a:cxn>
              <a:cxn ang="0">
                <a:pos x="60" y="0"/>
              </a:cxn>
              <a:cxn ang="0">
                <a:pos x="70" y="0"/>
              </a:cxn>
              <a:cxn ang="0">
                <a:pos x="79" y="3"/>
              </a:cxn>
              <a:cxn ang="0">
                <a:pos x="95" y="9"/>
              </a:cxn>
              <a:cxn ang="0">
                <a:pos x="95" y="9"/>
              </a:cxn>
            </a:cxnLst>
            <a:rect l="0" t="0" r="r" b="b"/>
            <a:pathLst>
              <a:path w="144" h="111">
                <a:moveTo>
                  <a:pt x="95" y="9"/>
                </a:moveTo>
                <a:lnTo>
                  <a:pt x="95" y="9"/>
                </a:lnTo>
                <a:lnTo>
                  <a:pt x="120" y="7"/>
                </a:lnTo>
                <a:lnTo>
                  <a:pt x="120" y="7"/>
                </a:lnTo>
                <a:lnTo>
                  <a:pt x="125" y="9"/>
                </a:lnTo>
                <a:lnTo>
                  <a:pt x="125" y="16"/>
                </a:lnTo>
                <a:lnTo>
                  <a:pt x="125" y="21"/>
                </a:lnTo>
                <a:lnTo>
                  <a:pt x="125" y="28"/>
                </a:lnTo>
                <a:lnTo>
                  <a:pt x="144" y="51"/>
                </a:lnTo>
                <a:lnTo>
                  <a:pt x="144" y="102"/>
                </a:lnTo>
                <a:lnTo>
                  <a:pt x="132" y="111"/>
                </a:lnTo>
                <a:lnTo>
                  <a:pt x="132" y="111"/>
                </a:lnTo>
                <a:lnTo>
                  <a:pt x="93" y="90"/>
                </a:lnTo>
                <a:lnTo>
                  <a:pt x="93" y="90"/>
                </a:lnTo>
                <a:lnTo>
                  <a:pt x="86" y="77"/>
                </a:lnTo>
                <a:lnTo>
                  <a:pt x="65" y="60"/>
                </a:lnTo>
                <a:lnTo>
                  <a:pt x="65" y="60"/>
                </a:lnTo>
                <a:lnTo>
                  <a:pt x="56" y="63"/>
                </a:lnTo>
                <a:lnTo>
                  <a:pt x="49" y="67"/>
                </a:lnTo>
                <a:lnTo>
                  <a:pt x="32" y="79"/>
                </a:lnTo>
                <a:lnTo>
                  <a:pt x="0" y="42"/>
                </a:lnTo>
                <a:lnTo>
                  <a:pt x="2" y="30"/>
                </a:lnTo>
                <a:lnTo>
                  <a:pt x="30" y="16"/>
                </a:lnTo>
                <a:lnTo>
                  <a:pt x="30" y="16"/>
                </a:lnTo>
                <a:lnTo>
                  <a:pt x="32" y="3"/>
                </a:lnTo>
                <a:lnTo>
                  <a:pt x="32" y="3"/>
                </a:lnTo>
                <a:lnTo>
                  <a:pt x="60" y="0"/>
                </a:lnTo>
                <a:lnTo>
                  <a:pt x="60" y="0"/>
                </a:lnTo>
                <a:lnTo>
                  <a:pt x="70" y="0"/>
                </a:lnTo>
                <a:lnTo>
                  <a:pt x="79" y="3"/>
                </a:lnTo>
                <a:lnTo>
                  <a:pt x="95" y="9"/>
                </a:lnTo>
                <a:lnTo>
                  <a:pt x="95" y="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15" name="Freeform 1231"/>
          <p:cNvSpPr>
            <a:spLocks/>
          </p:cNvSpPr>
          <p:nvPr userDrawn="1"/>
        </p:nvSpPr>
        <p:spPr bwMode="auto">
          <a:xfrm>
            <a:off x="3871913" y="3735388"/>
            <a:ext cx="55562" cy="39687"/>
          </a:xfrm>
          <a:custGeom>
            <a:avLst/>
            <a:gdLst/>
            <a:ahLst/>
            <a:cxnLst>
              <a:cxn ang="0">
                <a:pos x="35" y="0"/>
              </a:cxn>
              <a:cxn ang="0">
                <a:pos x="35" y="0"/>
              </a:cxn>
              <a:cxn ang="0">
                <a:pos x="33" y="11"/>
              </a:cxn>
              <a:cxn ang="0">
                <a:pos x="9" y="25"/>
              </a:cxn>
              <a:cxn ang="0">
                <a:pos x="9" y="25"/>
              </a:cxn>
              <a:cxn ang="0">
                <a:pos x="2" y="16"/>
              </a:cxn>
              <a:cxn ang="0">
                <a:pos x="0" y="11"/>
              </a:cxn>
              <a:cxn ang="0">
                <a:pos x="0" y="6"/>
              </a:cxn>
              <a:cxn ang="0">
                <a:pos x="2" y="4"/>
              </a:cxn>
              <a:cxn ang="0">
                <a:pos x="2" y="4"/>
              </a:cxn>
              <a:cxn ang="0">
                <a:pos x="35" y="0"/>
              </a:cxn>
              <a:cxn ang="0">
                <a:pos x="35" y="0"/>
              </a:cxn>
            </a:cxnLst>
            <a:rect l="0" t="0" r="r" b="b"/>
            <a:pathLst>
              <a:path w="35" h="25">
                <a:moveTo>
                  <a:pt x="35" y="0"/>
                </a:moveTo>
                <a:lnTo>
                  <a:pt x="35" y="0"/>
                </a:lnTo>
                <a:lnTo>
                  <a:pt x="33" y="11"/>
                </a:lnTo>
                <a:lnTo>
                  <a:pt x="9" y="25"/>
                </a:lnTo>
                <a:lnTo>
                  <a:pt x="9" y="25"/>
                </a:lnTo>
                <a:lnTo>
                  <a:pt x="2" y="16"/>
                </a:lnTo>
                <a:lnTo>
                  <a:pt x="0" y="11"/>
                </a:lnTo>
                <a:lnTo>
                  <a:pt x="0" y="6"/>
                </a:lnTo>
                <a:lnTo>
                  <a:pt x="2" y="4"/>
                </a:lnTo>
                <a:lnTo>
                  <a:pt x="2" y="4"/>
                </a:lnTo>
                <a:lnTo>
                  <a:pt x="35" y="0"/>
                </a:lnTo>
                <a:lnTo>
                  <a:pt x="35"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16" name="Freeform 1232"/>
          <p:cNvSpPr>
            <a:spLocks/>
          </p:cNvSpPr>
          <p:nvPr userDrawn="1"/>
        </p:nvSpPr>
        <p:spPr bwMode="auto">
          <a:xfrm>
            <a:off x="2292350" y="3738563"/>
            <a:ext cx="3175" cy="3175"/>
          </a:xfrm>
          <a:custGeom>
            <a:avLst/>
            <a:gdLst/>
            <a:ahLst/>
            <a:cxnLst>
              <a:cxn ang="0">
                <a:pos x="2" y="2"/>
              </a:cxn>
              <a:cxn ang="0">
                <a:pos x="2" y="2"/>
              </a:cxn>
              <a:cxn ang="0">
                <a:pos x="0" y="2"/>
              </a:cxn>
              <a:cxn ang="0">
                <a:pos x="0" y="2"/>
              </a:cxn>
              <a:cxn ang="0">
                <a:pos x="0" y="0"/>
              </a:cxn>
              <a:cxn ang="0">
                <a:pos x="0" y="0"/>
              </a:cxn>
              <a:cxn ang="0">
                <a:pos x="2" y="0"/>
              </a:cxn>
              <a:cxn ang="0">
                <a:pos x="2" y="2"/>
              </a:cxn>
              <a:cxn ang="0">
                <a:pos x="2" y="2"/>
              </a:cxn>
            </a:cxnLst>
            <a:rect l="0" t="0" r="r" b="b"/>
            <a:pathLst>
              <a:path w="2" h="2">
                <a:moveTo>
                  <a:pt x="2" y="2"/>
                </a:moveTo>
                <a:lnTo>
                  <a:pt x="2" y="2"/>
                </a:lnTo>
                <a:lnTo>
                  <a:pt x="0" y="2"/>
                </a:lnTo>
                <a:lnTo>
                  <a:pt x="0" y="2"/>
                </a:lnTo>
                <a:lnTo>
                  <a:pt x="0" y="0"/>
                </a:lnTo>
                <a:lnTo>
                  <a:pt x="0" y="0"/>
                </a:lnTo>
                <a:lnTo>
                  <a:pt x="2" y="0"/>
                </a:lnTo>
                <a:lnTo>
                  <a:pt x="2" y="2"/>
                </a:lnTo>
                <a:lnTo>
                  <a:pt x="2"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17" name="Freeform 1233"/>
          <p:cNvSpPr>
            <a:spLocks/>
          </p:cNvSpPr>
          <p:nvPr userDrawn="1"/>
        </p:nvSpPr>
        <p:spPr bwMode="auto">
          <a:xfrm>
            <a:off x="5691188" y="3741738"/>
            <a:ext cx="22225" cy="44450"/>
          </a:xfrm>
          <a:custGeom>
            <a:avLst/>
            <a:gdLst/>
            <a:ahLst/>
            <a:cxnLst>
              <a:cxn ang="0">
                <a:pos x="11" y="0"/>
              </a:cxn>
              <a:cxn ang="0">
                <a:pos x="11" y="0"/>
              </a:cxn>
              <a:cxn ang="0">
                <a:pos x="14" y="7"/>
              </a:cxn>
              <a:cxn ang="0">
                <a:pos x="14" y="14"/>
              </a:cxn>
              <a:cxn ang="0">
                <a:pos x="11" y="28"/>
              </a:cxn>
              <a:cxn ang="0">
                <a:pos x="11" y="28"/>
              </a:cxn>
              <a:cxn ang="0">
                <a:pos x="0" y="21"/>
              </a:cxn>
              <a:cxn ang="0">
                <a:pos x="2" y="5"/>
              </a:cxn>
              <a:cxn ang="0">
                <a:pos x="2" y="5"/>
              </a:cxn>
              <a:cxn ang="0">
                <a:pos x="11" y="0"/>
              </a:cxn>
              <a:cxn ang="0">
                <a:pos x="11" y="0"/>
              </a:cxn>
            </a:cxnLst>
            <a:rect l="0" t="0" r="r" b="b"/>
            <a:pathLst>
              <a:path w="14" h="28">
                <a:moveTo>
                  <a:pt x="11" y="0"/>
                </a:moveTo>
                <a:lnTo>
                  <a:pt x="11" y="0"/>
                </a:lnTo>
                <a:lnTo>
                  <a:pt x="14" y="7"/>
                </a:lnTo>
                <a:lnTo>
                  <a:pt x="14" y="14"/>
                </a:lnTo>
                <a:lnTo>
                  <a:pt x="11" y="28"/>
                </a:lnTo>
                <a:lnTo>
                  <a:pt x="11" y="28"/>
                </a:lnTo>
                <a:lnTo>
                  <a:pt x="0" y="21"/>
                </a:lnTo>
                <a:lnTo>
                  <a:pt x="2" y="5"/>
                </a:lnTo>
                <a:lnTo>
                  <a:pt x="2" y="5"/>
                </a:lnTo>
                <a:lnTo>
                  <a:pt x="11" y="0"/>
                </a:lnTo>
                <a:lnTo>
                  <a:pt x="11"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18" name="Freeform 1234"/>
          <p:cNvSpPr>
            <a:spLocks/>
          </p:cNvSpPr>
          <p:nvPr userDrawn="1"/>
        </p:nvSpPr>
        <p:spPr bwMode="auto">
          <a:xfrm>
            <a:off x="8324850" y="3741738"/>
            <a:ext cx="7938" cy="22225"/>
          </a:xfrm>
          <a:custGeom>
            <a:avLst/>
            <a:gdLst/>
            <a:ahLst/>
            <a:cxnLst>
              <a:cxn ang="0">
                <a:pos x="2" y="14"/>
              </a:cxn>
              <a:cxn ang="0">
                <a:pos x="2" y="14"/>
              </a:cxn>
              <a:cxn ang="0">
                <a:pos x="0" y="0"/>
              </a:cxn>
              <a:cxn ang="0">
                <a:pos x="2" y="0"/>
              </a:cxn>
              <a:cxn ang="0">
                <a:pos x="5" y="12"/>
              </a:cxn>
              <a:cxn ang="0">
                <a:pos x="2" y="14"/>
              </a:cxn>
            </a:cxnLst>
            <a:rect l="0" t="0" r="r" b="b"/>
            <a:pathLst>
              <a:path w="5" h="14">
                <a:moveTo>
                  <a:pt x="2" y="14"/>
                </a:moveTo>
                <a:lnTo>
                  <a:pt x="2" y="14"/>
                </a:lnTo>
                <a:lnTo>
                  <a:pt x="0" y="0"/>
                </a:lnTo>
                <a:lnTo>
                  <a:pt x="2" y="0"/>
                </a:lnTo>
                <a:lnTo>
                  <a:pt x="5" y="12"/>
                </a:lnTo>
                <a:lnTo>
                  <a:pt x="2" y="1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19" name="Freeform 1235"/>
          <p:cNvSpPr>
            <a:spLocks/>
          </p:cNvSpPr>
          <p:nvPr userDrawn="1"/>
        </p:nvSpPr>
        <p:spPr bwMode="auto">
          <a:xfrm>
            <a:off x="5664200" y="3749675"/>
            <a:ext cx="312738" cy="469900"/>
          </a:xfrm>
          <a:custGeom>
            <a:avLst/>
            <a:gdLst/>
            <a:ahLst/>
            <a:cxnLst>
              <a:cxn ang="0">
                <a:pos x="186" y="2"/>
              </a:cxn>
              <a:cxn ang="0">
                <a:pos x="186" y="21"/>
              </a:cxn>
              <a:cxn ang="0">
                <a:pos x="197" y="32"/>
              </a:cxn>
              <a:cxn ang="0">
                <a:pos x="181" y="55"/>
              </a:cxn>
              <a:cxn ang="0">
                <a:pos x="174" y="81"/>
              </a:cxn>
              <a:cxn ang="0">
                <a:pos x="158" y="97"/>
              </a:cxn>
              <a:cxn ang="0">
                <a:pos x="146" y="136"/>
              </a:cxn>
              <a:cxn ang="0">
                <a:pos x="86" y="220"/>
              </a:cxn>
              <a:cxn ang="0">
                <a:pos x="65" y="229"/>
              </a:cxn>
              <a:cxn ang="0">
                <a:pos x="10" y="294"/>
              </a:cxn>
              <a:cxn ang="0">
                <a:pos x="10" y="294"/>
              </a:cxn>
              <a:cxn ang="0">
                <a:pos x="7" y="296"/>
              </a:cxn>
              <a:cxn ang="0">
                <a:pos x="7" y="296"/>
              </a:cxn>
              <a:cxn ang="0">
                <a:pos x="0" y="236"/>
              </a:cxn>
              <a:cxn ang="0">
                <a:pos x="14" y="187"/>
              </a:cxn>
              <a:cxn ang="0">
                <a:pos x="77" y="164"/>
              </a:cxn>
              <a:cxn ang="0">
                <a:pos x="107" y="139"/>
              </a:cxn>
              <a:cxn ang="0">
                <a:pos x="135" y="104"/>
              </a:cxn>
              <a:cxn ang="0">
                <a:pos x="135" y="104"/>
              </a:cxn>
              <a:cxn ang="0">
                <a:pos x="137" y="102"/>
              </a:cxn>
              <a:cxn ang="0">
                <a:pos x="135" y="102"/>
              </a:cxn>
              <a:cxn ang="0">
                <a:pos x="88" y="88"/>
              </a:cxn>
              <a:cxn ang="0">
                <a:pos x="49" y="46"/>
              </a:cxn>
              <a:cxn ang="0">
                <a:pos x="49" y="39"/>
              </a:cxn>
              <a:cxn ang="0">
                <a:pos x="105" y="32"/>
              </a:cxn>
              <a:cxn ang="0">
                <a:pos x="130" y="16"/>
              </a:cxn>
              <a:cxn ang="0">
                <a:pos x="160" y="11"/>
              </a:cxn>
              <a:cxn ang="0">
                <a:pos x="176" y="0"/>
              </a:cxn>
              <a:cxn ang="0">
                <a:pos x="176" y="0"/>
              </a:cxn>
              <a:cxn ang="0">
                <a:pos x="181" y="0"/>
              </a:cxn>
              <a:cxn ang="0">
                <a:pos x="183" y="0"/>
              </a:cxn>
              <a:cxn ang="0">
                <a:pos x="186" y="2"/>
              </a:cxn>
              <a:cxn ang="0">
                <a:pos x="186" y="2"/>
              </a:cxn>
            </a:cxnLst>
            <a:rect l="0" t="0" r="r" b="b"/>
            <a:pathLst>
              <a:path w="197" h="296">
                <a:moveTo>
                  <a:pt x="186" y="2"/>
                </a:moveTo>
                <a:lnTo>
                  <a:pt x="186" y="21"/>
                </a:lnTo>
                <a:lnTo>
                  <a:pt x="197" y="32"/>
                </a:lnTo>
                <a:lnTo>
                  <a:pt x="181" y="55"/>
                </a:lnTo>
                <a:lnTo>
                  <a:pt x="174" y="81"/>
                </a:lnTo>
                <a:lnTo>
                  <a:pt x="158" y="97"/>
                </a:lnTo>
                <a:lnTo>
                  <a:pt x="146" y="136"/>
                </a:lnTo>
                <a:lnTo>
                  <a:pt x="86" y="220"/>
                </a:lnTo>
                <a:lnTo>
                  <a:pt x="65" y="229"/>
                </a:lnTo>
                <a:lnTo>
                  <a:pt x="10" y="294"/>
                </a:lnTo>
                <a:lnTo>
                  <a:pt x="10" y="294"/>
                </a:lnTo>
                <a:lnTo>
                  <a:pt x="7" y="296"/>
                </a:lnTo>
                <a:lnTo>
                  <a:pt x="7" y="296"/>
                </a:lnTo>
                <a:lnTo>
                  <a:pt x="0" y="236"/>
                </a:lnTo>
                <a:lnTo>
                  <a:pt x="14" y="187"/>
                </a:lnTo>
                <a:lnTo>
                  <a:pt x="77" y="164"/>
                </a:lnTo>
                <a:lnTo>
                  <a:pt x="107" y="139"/>
                </a:lnTo>
                <a:lnTo>
                  <a:pt x="135" y="104"/>
                </a:lnTo>
                <a:lnTo>
                  <a:pt x="135" y="104"/>
                </a:lnTo>
                <a:lnTo>
                  <a:pt x="137" y="102"/>
                </a:lnTo>
                <a:lnTo>
                  <a:pt x="135" y="102"/>
                </a:lnTo>
                <a:lnTo>
                  <a:pt x="88" y="88"/>
                </a:lnTo>
                <a:lnTo>
                  <a:pt x="49" y="46"/>
                </a:lnTo>
                <a:lnTo>
                  <a:pt x="49" y="39"/>
                </a:lnTo>
                <a:lnTo>
                  <a:pt x="105" y="32"/>
                </a:lnTo>
                <a:lnTo>
                  <a:pt x="130" y="16"/>
                </a:lnTo>
                <a:lnTo>
                  <a:pt x="160" y="11"/>
                </a:lnTo>
                <a:lnTo>
                  <a:pt x="176" y="0"/>
                </a:lnTo>
                <a:lnTo>
                  <a:pt x="176" y="0"/>
                </a:lnTo>
                <a:lnTo>
                  <a:pt x="181" y="0"/>
                </a:lnTo>
                <a:lnTo>
                  <a:pt x="183" y="0"/>
                </a:lnTo>
                <a:lnTo>
                  <a:pt x="186" y="2"/>
                </a:lnTo>
                <a:lnTo>
                  <a:pt x="186"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20" name="Freeform 1236"/>
          <p:cNvSpPr>
            <a:spLocks/>
          </p:cNvSpPr>
          <p:nvPr userDrawn="1"/>
        </p:nvSpPr>
        <p:spPr bwMode="auto">
          <a:xfrm>
            <a:off x="4618038" y="3752850"/>
            <a:ext cx="238125" cy="368300"/>
          </a:xfrm>
          <a:custGeom>
            <a:avLst/>
            <a:gdLst/>
            <a:ahLst/>
            <a:cxnLst>
              <a:cxn ang="0">
                <a:pos x="130" y="2"/>
              </a:cxn>
              <a:cxn ang="0">
                <a:pos x="130" y="2"/>
              </a:cxn>
              <a:cxn ang="0">
                <a:pos x="146" y="42"/>
              </a:cxn>
              <a:cxn ang="0">
                <a:pos x="127" y="53"/>
              </a:cxn>
              <a:cxn ang="0">
                <a:pos x="127" y="53"/>
              </a:cxn>
              <a:cxn ang="0">
                <a:pos x="127" y="53"/>
              </a:cxn>
              <a:cxn ang="0">
                <a:pos x="130" y="56"/>
              </a:cxn>
              <a:cxn ang="0">
                <a:pos x="150" y="86"/>
              </a:cxn>
              <a:cxn ang="0">
                <a:pos x="134" y="113"/>
              </a:cxn>
              <a:cxn ang="0">
                <a:pos x="134" y="155"/>
              </a:cxn>
              <a:cxn ang="0">
                <a:pos x="148" y="188"/>
              </a:cxn>
              <a:cxn ang="0">
                <a:pos x="150" y="213"/>
              </a:cxn>
              <a:cxn ang="0">
                <a:pos x="116" y="232"/>
              </a:cxn>
              <a:cxn ang="0">
                <a:pos x="65" y="222"/>
              </a:cxn>
              <a:cxn ang="0">
                <a:pos x="23" y="222"/>
              </a:cxn>
              <a:cxn ang="0">
                <a:pos x="23" y="222"/>
              </a:cxn>
              <a:cxn ang="0">
                <a:pos x="25" y="215"/>
              </a:cxn>
              <a:cxn ang="0">
                <a:pos x="23" y="206"/>
              </a:cxn>
              <a:cxn ang="0">
                <a:pos x="21" y="190"/>
              </a:cxn>
              <a:cxn ang="0">
                <a:pos x="21" y="190"/>
              </a:cxn>
              <a:cxn ang="0">
                <a:pos x="9" y="178"/>
              </a:cxn>
              <a:cxn ang="0">
                <a:pos x="0" y="167"/>
              </a:cxn>
              <a:cxn ang="0">
                <a:pos x="35" y="127"/>
              </a:cxn>
              <a:cxn ang="0">
                <a:pos x="60" y="123"/>
              </a:cxn>
              <a:cxn ang="0">
                <a:pos x="99" y="56"/>
              </a:cxn>
              <a:cxn ang="0">
                <a:pos x="106" y="26"/>
              </a:cxn>
              <a:cxn ang="0">
                <a:pos x="106" y="26"/>
              </a:cxn>
              <a:cxn ang="0">
                <a:pos x="111" y="26"/>
              </a:cxn>
              <a:cxn ang="0">
                <a:pos x="113" y="23"/>
              </a:cxn>
              <a:cxn ang="0">
                <a:pos x="118" y="16"/>
              </a:cxn>
              <a:cxn ang="0">
                <a:pos x="123" y="7"/>
              </a:cxn>
              <a:cxn ang="0">
                <a:pos x="125" y="0"/>
              </a:cxn>
              <a:cxn ang="0">
                <a:pos x="130" y="2"/>
              </a:cxn>
            </a:cxnLst>
            <a:rect l="0" t="0" r="r" b="b"/>
            <a:pathLst>
              <a:path w="150" h="232">
                <a:moveTo>
                  <a:pt x="130" y="2"/>
                </a:moveTo>
                <a:lnTo>
                  <a:pt x="130" y="2"/>
                </a:lnTo>
                <a:lnTo>
                  <a:pt x="146" y="42"/>
                </a:lnTo>
                <a:lnTo>
                  <a:pt x="127" y="53"/>
                </a:lnTo>
                <a:lnTo>
                  <a:pt x="127" y="53"/>
                </a:lnTo>
                <a:lnTo>
                  <a:pt x="127" y="53"/>
                </a:lnTo>
                <a:lnTo>
                  <a:pt x="130" y="56"/>
                </a:lnTo>
                <a:lnTo>
                  <a:pt x="150" y="86"/>
                </a:lnTo>
                <a:lnTo>
                  <a:pt x="134" y="113"/>
                </a:lnTo>
                <a:lnTo>
                  <a:pt x="134" y="155"/>
                </a:lnTo>
                <a:lnTo>
                  <a:pt x="148" y="188"/>
                </a:lnTo>
                <a:lnTo>
                  <a:pt x="150" y="213"/>
                </a:lnTo>
                <a:lnTo>
                  <a:pt x="116" y="232"/>
                </a:lnTo>
                <a:lnTo>
                  <a:pt x="65" y="222"/>
                </a:lnTo>
                <a:lnTo>
                  <a:pt x="23" y="222"/>
                </a:lnTo>
                <a:lnTo>
                  <a:pt x="23" y="222"/>
                </a:lnTo>
                <a:lnTo>
                  <a:pt x="25" y="215"/>
                </a:lnTo>
                <a:lnTo>
                  <a:pt x="23" y="206"/>
                </a:lnTo>
                <a:lnTo>
                  <a:pt x="21" y="190"/>
                </a:lnTo>
                <a:lnTo>
                  <a:pt x="21" y="190"/>
                </a:lnTo>
                <a:lnTo>
                  <a:pt x="9" y="178"/>
                </a:lnTo>
                <a:lnTo>
                  <a:pt x="0" y="167"/>
                </a:lnTo>
                <a:lnTo>
                  <a:pt x="35" y="127"/>
                </a:lnTo>
                <a:lnTo>
                  <a:pt x="60" y="123"/>
                </a:lnTo>
                <a:lnTo>
                  <a:pt x="99" y="56"/>
                </a:lnTo>
                <a:lnTo>
                  <a:pt x="106" y="26"/>
                </a:lnTo>
                <a:lnTo>
                  <a:pt x="106" y="26"/>
                </a:lnTo>
                <a:lnTo>
                  <a:pt x="111" y="26"/>
                </a:lnTo>
                <a:lnTo>
                  <a:pt x="113" y="23"/>
                </a:lnTo>
                <a:lnTo>
                  <a:pt x="118" y="16"/>
                </a:lnTo>
                <a:lnTo>
                  <a:pt x="123" y="7"/>
                </a:lnTo>
                <a:lnTo>
                  <a:pt x="125" y="0"/>
                </a:lnTo>
                <a:lnTo>
                  <a:pt x="130"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21" name="Freeform 1237"/>
          <p:cNvSpPr>
            <a:spLocks/>
          </p:cNvSpPr>
          <p:nvPr userDrawn="1"/>
        </p:nvSpPr>
        <p:spPr bwMode="auto">
          <a:xfrm>
            <a:off x="8086725" y="3756025"/>
            <a:ext cx="58738" cy="107950"/>
          </a:xfrm>
          <a:custGeom>
            <a:avLst/>
            <a:gdLst/>
            <a:ahLst/>
            <a:cxnLst>
              <a:cxn ang="0">
                <a:pos x="37" y="17"/>
              </a:cxn>
              <a:cxn ang="0">
                <a:pos x="25" y="24"/>
              </a:cxn>
              <a:cxn ang="0">
                <a:pos x="6" y="68"/>
              </a:cxn>
              <a:cxn ang="0">
                <a:pos x="6" y="68"/>
              </a:cxn>
              <a:cxn ang="0">
                <a:pos x="0" y="65"/>
              </a:cxn>
              <a:cxn ang="0">
                <a:pos x="0" y="65"/>
              </a:cxn>
              <a:cxn ang="0">
                <a:pos x="4" y="54"/>
              </a:cxn>
              <a:cxn ang="0">
                <a:pos x="9" y="42"/>
              </a:cxn>
              <a:cxn ang="0">
                <a:pos x="16" y="30"/>
              </a:cxn>
              <a:cxn ang="0">
                <a:pos x="20" y="26"/>
              </a:cxn>
              <a:cxn ang="0">
                <a:pos x="25" y="24"/>
              </a:cxn>
              <a:cxn ang="0">
                <a:pos x="25" y="24"/>
              </a:cxn>
              <a:cxn ang="0">
                <a:pos x="27" y="17"/>
              </a:cxn>
              <a:cxn ang="0">
                <a:pos x="27" y="10"/>
              </a:cxn>
              <a:cxn ang="0">
                <a:pos x="27" y="3"/>
              </a:cxn>
              <a:cxn ang="0">
                <a:pos x="30" y="0"/>
              </a:cxn>
              <a:cxn ang="0">
                <a:pos x="34" y="0"/>
              </a:cxn>
              <a:cxn ang="0">
                <a:pos x="34" y="0"/>
              </a:cxn>
              <a:cxn ang="0">
                <a:pos x="37" y="17"/>
              </a:cxn>
              <a:cxn ang="0">
                <a:pos x="37" y="17"/>
              </a:cxn>
            </a:cxnLst>
            <a:rect l="0" t="0" r="r" b="b"/>
            <a:pathLst>
              <a:path w="37" h="68">
                <a:moveTo>
                  <a:pt x="37" y="17"/>
                </a:moveTo>
                <a:lnTo>
                  <a:pt x="25" y="24"/>
                </a:lnTo>
                <a:lnTo>
                  <a:pt x="6" y="68"/>
                </a:lnTo>
                <a:lnTo>
                  <a:pt x="6" y="68"/>
                </a:lnTo>
                <a:lnTo>
                  <a:pt x="0" y="65"/>
                </a:lnTo>
                <a:lnTo>
                  <a:pt x="0" y="65"/>
                </a:lnTo>
                <a:lnTo>
                  <a:pt x="4" y="54"/>
                </a:lnTo>
                <a:lnTo>
                  <a:pt x="9" y="42"/>
                </a:lnTo>
                <a:lnTo>
                  <a:pt x="16" y="30"/>
                </a:lnTo>
                <a:lnTo>
                  <a:pt x="20" y="26"/>
                </a:lnTo>
                <a:lnTo>
                  <a:pt x="25" y="24"/>
                </a:lnTo>
                <a:lnTo>
                  <a:pt x="25" y="24"/>
                </a:lnTo>
                <a:lnTo>
                  <a:pt x="27" y="17"/>
                </a:lnTo>
                <a:lnTo>
                  <a:pt x="27" y="10"/>
                </a:lnTo>
                <a:lnTo>
                  <a:pt x="27" y="3"/>
                </a:lnTo>
                <a:lnTo>
                  <a:pt x="30" y="0"/>
                </a:lnTo>
                <a:lnTo>
                  <a:pt x="34" y="0"/>
                </a:lnTo>
                <a:lnTo>
                  <a:pt x="34" y="0"/>
                </a:lnTo>
                <a:lnTo>
                  <a:pt x="37" y="17"/>
                </a:lnTo>
                <a:lnTo>
                  <a:pt x="37" y="1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22" name="Freeform 1238"/>
          <p:cNvSpPr>
            <a:spLocks/>
          </p:cNvSpPr>
          <p:nvPr userDrawn="1"/>
        </p:nvSpPr>
        <p:spPr bwMode="auto">
          <a:xfrm>
            <a:off x="1612900" y="3760788"/>
            <a:ext cx="92075" cy="87312"/>
          </a:xfrm>
          <a:custGeom>
            <a:avLst/>
            <a:gdLst/>
            <a:ahLst/>
            <a:cxnLst>
              <a:cxn ang="0">
                <a:pos x="58" y="37"/>
              </a:cxn>
              <a:cxn ang="0">
                <a:pos x="49" y="55"/>
              </a:cxn>
              <a:cxn ang="0">
                <a:pos x="49" y="55"/>
              </a:cxn>
              <a:cxn ang="0">
                <a:pos x="37" y="44"/>
              </a:cxn>
              <a:cxn ang="0">
                <a:pos x="37" y="44"/>
              </a:cxn>
              <a:cxn ang="0">
                <a:pos x="37" y="30"/>
              </a:cxn>
              <a:cxn ang="0">
                <a:pos x="37" y="30"/>
              </a:cxn>
              <a:cxn ang="0">
                <a:pos x="30" y="23"/>
              </a:cxn>
              <a:cxn ang="0">
                <a:pos x="25" y="18"/>
              </a:cxn>
              <a:cxn ang="0">
                <a:pos x="18" y="21"/>
              </a:cxn>
              <a:cxn ang="0">
                <a:pos x="18" y="21"/>
              </a:cxn>
              <a:cxn ang="0">
                <a:pos x="16" y="25"/>
              </a:cxn>
              <a:cxn ang="0">
                <a:pos x="14" y="27"/>
              </a:cxn>
              <a:cxn ang="0">
                <a:pos x="11" y="30"/>
              </a:cxn>
              <a:cxn ang="0">
                <a:pos x="0" y="0"/>
              </a:cxn>
              <a:cxn ang="0">
                <a:pos x="37" y="4"/>
              </a:cxn>
              <a:cxn ang="0">
                <a:pos x="58" y="37"/>
              </a:cxn>
            </a:cxnLst>
            <a:rect l="0" t="0" r="r" b="b"/>
            <a:pathLst>
              <a:path w="58" h="55">
                <a:moveTo>
                  <a:pt x="58" y="37"/>
                </a:moveTo>
                <a:lnTo>
                  <a:pt x="49" y="55"/>
                </a:lnTo>
                <a:lnTo>
                  <a:pt x="49" y="55"/>
                </a:lnTo>
                <a:lnTo>
                  <a:pt x="37" y="44"/>
                </a:lnTo>
                <a:lnTo>
                  <a:pt x="37" y="44"/>
                </a:lnTo>
                <a:lnTo>
                  <a:pt x="37" y="30"/>
                </a:lnTo>
                <a:lnTo>
                  <a:pt x="37" y="30"/>
                </a:lnTo>
                <a:lnTo>
                  <a:pt x="30" y="23"/>
                </a:lnTo>
                <a:lnTo>
                  <a:pt x="25" y="18"/>
                </a:lnTo>
                <a:lnTo>
                  <a:pt x="18" y="21"/>
                </a:lnTo>
                <a:lnTo>
                  <a:pt x="18" y="21"/>
                </a:lnTo>
                <a:lnTo>
                  <a:pt x="16" y="25"/>
                </a:lnTo>
                <a:lnTo>
                  <a:pt x="14" y="27"/>
                </a:lnTo>
                <a:lnTo>
                  <a:pt x="11" y="30"/>
                </a:lnTo>
                <a:lnTo>
                  <a:pt x="0" y="0"/>
                </a:lnTo>
                <a:lnTo>
                  <a:pt x="37" y="4"/>
                </a:lnTo>
                <a:lnTo>
                  <a:pt x="58" y="3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23" name="Freeform 1239"/>
          <p:cNvSpPr>
            <a:spLocks/>
          </p:cNvSpPr>
          <p:nvPr userDrawn="1"/>
        </p:nvSpPr>
        <p:spPr bwMode="auto">
          <a:xfrm>
            <a:off x="4397375" y="3760788"/>
            <a:ext cx="69850" cy="198437"/>
          </a:xfrm>
          <a:custGeom>
            <a:avLst/>
            <a:gdLst/>
            <a:ahLst/>
            <a:cxnLst>
              <a:cxn ang="0">
                <a:pos x="44" y="44"/>
              </a:cxn>
              <a:cxn ang="0">
                <a:pos x="32" y="104"/>
              </a:cxn>
              <a:cxn ang="0">
                <a:pos x="35" y="120"/>
              </a:cxn>
              <a:cxn ang="0">
                <a:pos x="16" y="125"/>
              </a:cxn>
              <a:cxn ang="0">
                <a:pos x="16" y="125"/>
              </a:cxn>
              <a:cxn ang="0">
                <a:pos x="12" y="62"/>
              </a:cxn>
              <a:cxn ang="0">
                <a:pos x="0" y="18"/>
              </a:cxn>
              <a:cxn ang="0">
                <a:pos x="35" y="0"/>
              </a:cxn>
              <a:cxn ang="0">
                <a:pos x="44" y="7"/>
              </a:cxn>
              <a:cxn ang="0">
                <a:pos x="44" y="44"/>
              </a:cxn>
            </a:cxnLst>
            <a:rect l="0" t="0" r="r" b="b"/>
            <a:pathLst>
              <a:path w="44" h="125">
                <a:moveTo>
                  <a:pt x="44" y="44"/>
                </a:moveTo>
                <a:lnTo>
                  <a:pt x="32" y="104"/>
                </a:lnTo>
                <a:lnTo>
                  <a:pt x="35" y="120"/>
                </a:lnTo>
                <a:lnTo>
                  <a:pt x="16" y="125"/>
                </a:lnTo>
                <a:lnTo>
                  <a:pt x="16" y="125"/>
                </a:lnTo>
                <a:lnTo>
                  <a:pt x="12" y="62"/>
                </a:lnTo>
                <a:lnTo>
                  <a:pt x="0" y="18"/>
                </a:lnTo>
                <a:lnTo>
                  <a:pt x="35" y="0"/>
                </a:lnTo>
                <a:lnTo>
                  <a:pt x="44" y="7"/>
                </a:lnTo>
                <a:lnTo>
                  <a:pt x="44" y="4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24" name="Freeform 1240"/>
          <p:cNvSpPr>
            <a:spLocks/>
          </p:cNvSpPr>
          <p:nvPr userDrawn="1"/>
        </p:nvSpPr>
        <p:spPr bwMode="auto">
          <a:xfrm>
            <a:off x="7285038" y="3763963"/>
            <a:ext cx="14287" cy="11112"/>
          </a:xfrm>
          <a:custGeom>
            <a:avLst/>
            <a:gdLst/>
            <a:ahLst/>
            <a:cxnLst>
              <a:cxn ang="0">
                <a:pos x="9" y="2"/>
              </a:cxn>
              <a:cxn ang="0">
                <a:pos x="9" y="2"/>
              </a:cxn>
              <a:cxn ang="0">
                <a:pos x="9" y="5"/>
              </a:cxn>
              <a:cxn ang="0">
                <a:pos x="7" y="7"/>
              </a:cxn>
              <a:cxn ang="0">
                <a:pos x="7" y="7"/>
              </a:cxn>
              <a:cxn ang="0">
                <a:pos x="2" y="7"/>
              </a:cxn>
              <a:cxn ang="0">
                <a:pos x="0" y="5"/>
              </a:cxn>
              <a:cxn ang="0">
                <a:pos x="0" y="5"/>
              </a:cxn>
              <a:cxn ang="0">
                <a:pos x="0" y="2"/>
              </a:cxn>
              <a:cxn ang="0">
                <a:pos x="2" y="0"/>
              </a:cxn>
              <a:cxn ang="0">
                <a:pos x="2" y="0"/>
              </a:cxn>
              <a:cxn ang="0">
                <a:pos x="7" y="0"/>
              </a:cxn>
              <a:cxn ang="0">
                <a:pos x="9" y="2"/>
              </a:cxn>
              <a:cxn ang="0">
                <a:pos x="9" y="2"/>
              </a:cxn>
            </a:cxnLst>
            <a:rect l="0" t="0" r="r" b="b"/>
            <a:pathLst>
              <a:path w="9" h="7">
                <a:moveTo>
                  <a:pt x="9" y="2"/>
                </a:moveTo>
                <a:lnTo>
                  <a:pt x="9" y="2"/>
                </a:lnTo>
                <a:lnTo>
                  <a:pt x="9" y="5"/>
                </a:lnTo>
                <a:lnTo>
                  <a:pt x="7" y="7"/>
                </a:lnTo>
                <a:lnTo>
                  <a:pt x="7" y="7"/>
                </a:lnTo>
                <a:lnTo>
                  <a:pt x="2" y="7"/>
                </a:lnTo>
                <a:lnTo>
                  <a:pt x="0" y="5"/>
                </a:lnTo>
                <a:lnTo>
                  <a:pt x="0" y="5"/>
                </a:lnTo>
                <a:lnTo>
                  <a:pt x="0" y="2"/>
                </a:lnTo>
                <a:lnTo>
                  <a:pt x="2" y="0"/>
                </a:lnTo>
                <a:lnTo>
                  <a:pt x="2" y="0"/>
                </a:lnTo>
                <a:lnTo>
                  <a:pt x="7" y="0"/>
                </a:lnTo>
                <a:lnTo>
                  <a:pt x="9" y="2"/>
                </a:lnTo>
                <a:lnTo>
                  <a:pt x="9"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25" name="Freeform 1241"/>
          <p:cNvSpPr>
            <a:spLocks/>
          </p:cNvSpPr>
          <p:nvPr userDrawn="1"/>
        </p:nvSpPr>
        <p:spPr bwMode="auto">
          <a:xfrm>
            <a:off x="4833938" y="3775075"/>
            <a:ext cx="376237" cy="315913"/>
          </a:xfrm>
          <a:custGeom>
            <a:avLst/>
            <a:gdLst/>
            <a:ahLst/>
            <a:cxnLst>
              <a:cxn ang="0">
                <a:pos x="181" y="32"/>
              </a:cxn>
              <a:cxn ang="0">
                <a:pos x="183" y="58"/>
              </a:cxn>
              <a:cxn ang="0">
                <a:pos x="183" y="58"/>
              </a:cxn>
              <a:cxn ang="0">
                <a:pos x="202" y="81"/>
              </a:cxn>
              <a:cxn ang="0">
                <a:pos x="213" y="90"/>
              </a:cxn>
              <a:cxn ang="0">
                <a:pos x="223" y="97"/>
              </a:cxn>
              <a:cxn ang="0">
                <a:pos x="223" y="97"/>
              </a:cxn>
              <a:cxn ang="0">
                <a:pos x="237" y="141"/>
              </a:cxn>
              <a:cxn ang="0">
                <a:pos x="135" y="153"/>
              </a:cxn>
              <a:cxn ang="0">
                <a:pos x="100" y="143"/>
              </a:cxn>
              <a:cxn ang="0">
                <a:pos x="100" y="143"/>
              </a:cxn>
              <a:cxn ang="0">
                <a:pos x="86" y="148"/>
              </a:cxn>
              <a:cxn ang="0">
                <a:pos x="75" y="169"/>
              </a:cxn>
              <a:cxn ang="0">
                <a:pos x="49" y="171"/>
              </a:cxn>
              <a:cxn ang="0">
                <a:pos x="40" y="192"/>
              </a:cxn>
              <a:cxn ang="0">
                <a:pos x="19" y="199"/>
              </a:cxn>
              <a:cxn ang="0">
                <a:pos x="17" y="171"/>
              </a:cxn>
              <a:cxn ang="0">
                <a:pos x="0" y="141"/>
              </a:cxn>
              <a:cxn ang="0">
                <a:pos x="0" y="99"/>
              </a:cxn>
              <a:cxn ang="0">
                <a:pos x="19" y="72"/>
              </a:cxn>
              <a:cxn ang="0">
                <a:pos x="81" y="44"/>
              </a:cxn>
              <a:cxn ang="0">
                <a:pos x="114" y="39"/>
              </a:cxn>
              <a:cxn ang="0">
                <a:pos x="128" y="16"/>
              </a:cxn>
              <a:cxn ang="0">
                <a:pos x="162" y="0"/>
              </a:cxn>
              <a:cxn ang="0">
                <a:pos x="162" y="0"/>
              </a:cxn>
              <a:cxn ang="0">
                <a:pos x="181" y="32"/>
              </a:cxn>
              <a:cxn ang="0">
                <a:pos x="181" y="32"/>
              </a:cxn>
            </a:cxnLst>
            <a:rect l="0" t="0" r="r" b="b"/>
            <a:pathLst>
              <a:path w="237" h="199">
                <a:moveTo>
                  <a:pt x="181" y="32"/>
                </a:moveTo>
                <a:lnTo>
                  <a:pt x="183" y="58"/>
                </a:lnTo>
                <a:lnTo>
                  <a:pt x="183" y="58"/>
                </a:lnTo>
                <a:lnTo>
                  <a:pt x="202" y="81"/>
                </a:lnTo>
                <a:lnTo>
                  <a:pt x="213" y="90"/>
                </a:lnTo>
                <a:lnTo>
                  <a:pt x="223" y="97"/>
                </a:lnTo>
                <a:lnTo>
                  <a:pt x="223" y="97"/>
                </a:lnTo>
                <a:lnTo>
                  <a:pt x="237" y="141"/>
                </a:lnTo>
                <a:lnTo>
                  <a:pt x="135" y="153"/>
                </a:lnTo>
                <a:lnTo>
                  <a:pt x="100" y="143"/>
                </a:lnTo>
                <a:lnTo>
                  <a:pt x="100" y="143"/>
                </a:lnTo>
                <a:lnTo>
                  <a:pt x="86" y="148"/>
                </a:lnTo>
                <a:lnTo>
                  <a:pt x="75" y="169"/>
                </a:lnTo>
                <a:lnTo>
                  <a:pt x="49" y="171"/>
                </a:lnTo>
                <a:lnTo>
                  <a:pt x="40" y="192"/>
                </a:lnTo>
                <a:lnTo>
                  <a:pt x="19" y="199"/>
                </a:lnTo>
                <a:lnTo>
                  <a:pt x="17" y="171"/>
                </a:lnTo>
                <a:lnTo>
                  <a:pt x="0" y="141"/>
                </a:lnTo>
                <a:lnTo>
                  <a:pt x="0" y="99"/>
                </a:lnTo>
                <a:lnTo>
                  <a:pt x="19" y="72"/>
                </a:lnTo>
                <a:lnTo>
                  <a:pt x="81" y="44"/>
                </a:lnTo>
                <a:lnTo>
                  <a:pt x="114" y="39"/>
                </a:lnTo>
                <a:lnTo>
                  <a:pt x="128" y="16"/>
                </a:lnTo>
                <a:lnTo>
                  <a:pt x="162" y="0"/>
                </a:lnTo>
                <a:lnTo>
                  <a:pt x="162" y="0"/>
                </a:lnTo>
                <a:lnTo>
                  <a:pt x="181" y="32"/>
                </a:lnTo>
                <a:lnTo>
                  <a:pt x="181" y="3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26" name="Freeform 1242"/>
          <p:cNvSpPr>
            <a:spLocks/>
          </p:cNvSpPr>
          <p:nvPr userDrawn="1"/>
        </p:nvSpPr>
        <p:spPr bwMode="auto">
          <a:xfrm>
            <a:off x="2387600" y="3775075"/>
            <a:ext cx="11113" cy="14288"/>
          </a:xfrm>
          <a:custGeom>
            <a:avLst/>
            <a:gdLst/>
            <a:ahLst/>
            <a:cxnLst>
              <a:cxn ang="0">
                <a:pos x="5" y="0"/>
              </a:cxn>
              <a:cxn ang="0">
                <a:pos x="5" y="0"/>
              </a:cxn>
              <a:cxn ang="0">
                <a:pos x="7" y="9"/>
              </a:cxn>
              <a:cxn ang="0">
                <a:pos x="7" y="9"/>
              </a:cxn>
              <a:cxn ang="0">
                <a:pos x="3" y="9"/>
              </a:cxn>
              <a:cxn ang="0">
                <a:pos x="3" y="7"/>
              </a:cxn>
              <a:cxn ang="0">
                <a:pos x="0" y="2"/>
              </a:cxn>
              <a:cxn ang="0">
                <a:pos x="0" y="2"/>
              </a:cxn>
              <a:cxn ang="0">
                <a:pos x="3" y="0"/>
              </a:cxn>
              <a:cxn ang="0">
                <a:pos x="5" y="0"/>
              </a:cxn>
              <a:cxn ang="0">
                <a:pos x="5" y="0"/>
              </a:cxn>
            </a:cxnLst>
            <a:rect l="0" t="0" r="r" b="b"/>
            <a:pathLst>
              <a:path w="7" h="9">
                <a:moveTo>
                  <a:pt x="5" y="0"/>
                </a:moveTo>
                <a:lnTo>
                  <a:pt x="5" y="0"/>
                </a:lnTo>
                <a:lnTo>
                  <a:pt x="7" y="9"/>
                </a:lnTo>
                <a:lnTo>
                  <a:pt x="7" y="9"/>
                </a:lnTo>
                <a:lnTo>
                  <a:pt x="3" y="9"/>
                </a:lnTo>
                <a:lnTo>
                  <a:pt x="3" y="7"/>
                </a:lnTo>
                <a:lnTo>
                  <a:pt x="0" y="2"/>
                </a:lnTo>
                <a:lnTo>
                  <a:pt x="0" y="2"/>
                </a:lnTo>
                <a:lnTo>
                  <a:pt x="3" y="0"/>
                </a:lnTo>
                <a:lnTo>
                  <a:pt x="5" y="0"/>
                </a:lnTo>
                <a:lnTo>
                  <a:pt x="5"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27" name="Freeform 1243"/>
          <p:cNvSpPr>
            <a:spLocks/>
          </p:cNvSpPr>
          <p:nvPr userDrawn="1"/>
        </p:nvSpPr>
        <p:spPr bwMode="auto">
          <a:xfrm>
            <a:off x="8262938" y="3775075"/>
            <a:ext cx="11112" cy="25400"/>
          </a:xfrm>
          <a:custGeom>
            <a:avLst/>
            <a:gdLst/>
            <a:ahLst/>
            <a:cxnLst>
              <a:cxn ang="0">
                <a:pos x="7" y="16"/>
              </a:cxn>
              <a:cxn ang="0">
                <a:pos x="0" y="14"/>
              </a:cxn>
              <a:cxn ang="0">
                <a:pos x="4" y="0"/>
              </a:cxn>
              <a:cxn ang="0">
                <a:pos x="7" y="0"/>
              </a:cxn>
              <a:cxn ang="0">
                <a:pos x="7" y="16"/>
              </a:cxn>
            </a:cxnLst>
            <a:rect l="0" t="0" r="r" b="b"/>
            <a:pathLst>
              <a:path w="7" h="16">
                <a:moveTo>
                  <a:pt x="7" y="16"/>
                </a:moveTo>
                <a:lnTo>
                  <a:pt x="0" y="14"/>
                </a:lnTo>
                <a:lnTo>
                  <a:pt x="4" y="0"/>
                </a:lnTo>
                <a:lnTo>
                  <a:pt x="7" y="0"/>
                </a:lnTo>
                <a:lnTo>
                  <a:pt x="7" y="16"/>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28" name="Freeform 1244"/>
          <p:cNvSpPr>
            <a:spLocks/>
          </p:cNvSpPr>
          <p:nvPr userDrawn="1"/>
        </p:nvSpPr>
        <p:spPr bwMode="auto">
          <a:xfrm>
            <a:off x="4349750" y="3789363"/>
            <a:ext cx="66675" cy="184150"/>
          </a:xfrm>
          <a:custGeom>
            <a:avLst/>
            <a:gdLst/>
            <a:ahLst/>
            <a:cxnLst>
              <a:cxn ang="0">
                <a:pos x="25" y="0"/>
              </a:cxn>
              <a:cxn ang="0">
                <a:pos x="25" y="0"/>
              </a:cxn>
              <a:cxn ang="0">
                <a:pos x="35" y="26"/>
              </a:cxn>
              <a:cxn ang="0">
                <a:pos x="37" y="53"/>
              </a:cxn>
              <a:cxn ang="0">
                <a:pos x="42" y="107"/>
              </a:cxn>
              <a:cxn ang="0">
                <a:pos x="7" y="116"/>
              </a:cxn>
              <a:cxn ang="0">
                <a:pos x="7" y="116"/>
              </a:cxn>
              <a:cxn ang="0">
                <a:pos x="19" y="42"/>
              </a:cxn>
              <a:cxn ang="0">
                <a:pos x="0" y="9"/>
              </a:cxn>
              <a:cxn ang="0">
                <a:pos x="5" y="5"/>
              </a:cxn>
              <a:cxn ang="0">
                <a:pos x="5" y="5"/>
              </a:cxn>
              <a:cxn ang="0">
                <a:pos x="25" y="0"/>
              </a:cxn>
              <a:cxn ang="0">
                <a:pos x="25" y="0"/>
              </a:cxn>
            </a:cxnLst>
            <a:rect l="0" t="0" r="r" b="b"/>
            <a:pathLst>
              <a:path w="42" h="116">
                <a:moveTo>
                  <a:pt x="25" y="0"/>
                </a:moveTo>
                <a:lnTo>
                  <a:pt x="25" y="0"/>
                </a:lnTo>
                <a:lnTo>
                  <a:pt x="35" y="26"/>
                </a:lnTo>
                <a:lnTo>
                  <a:pt x="37" y="53"/>
                </a:lnTo>
                <a:lnTo>
                  <a:pt x="42" y="107"/>
                </a:lnTo>
                <a:lnTo>
                  <a:pt x="7" y="116"/>
                </a:lnTo>
                <a:lnTo>
                  <a:pt x="7" y="116"/>
                </a:lnTo>
                <a:lnTo>
                  <a:pt x="19" y="42"/>
                </a:lnTo>
                <a:lnTo>
                  <a:pt x="0" y="9"/>
                </a:lnTo>
                <a:lnTo>
                  <a:pt x="5" y="5"/>
                </a:lnTo>
                <a:lnTo>
                  <a:pt x="5" y="5"/>
                </a:lnTo>
                <a:lnTo>
                  <a:pt x="25" y="0"/>
                </a:lnTo>
                <a:lnTo>
                  <a:pt x="25"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29" name="Freeform 1245"/>
          <p:cNvSpPr>
            <a:spLocks/>
          </p:cNvSpPr>
          <p:nvPr userDrawn="1"/>
        </p:nvSpPr>
        <p:spPr bwMode="auto">
          <a:xfrm>
            <a:off x="4095750" y="3797300"/>
            <a:ext cx="187325" cy="220663"/>
          </a:xfrm>
          <a:custGeom>
            <a:avLst/>
            <a:gdLst/>
            <a:ahLst/>
            <a:cxnLst>
              <a:cxn ang="0">
                <a:pos x="84" y="25"/>
              </a:cxn>
              <a:cxn ang="0">
                <a:pos x="118" y="11"/>
              </a:cxn>
              <a:cxn ang="0">
                <a:pos x="109" y="97"/>
              </a:cxn>
              <a:cxn ang="0">
                <a:pos x="118" y="125"/>
              </a:cxn>
              <a:cxn ang="0">
                <a:pos x="118" y="125"/>
              </a:cxn>
              <a:cxn ang="0">
                <a:pos x="107" y="125"/>
              </a:cxn>
              <a:cxn ang="0">
                <a:pos x="93" y="125"/>
              </a:cxn>
              <a:cxn ang="0">
                <a:pos x="65" y="123"/>
              </a:cxn>
              <a:cxn ang="0">
                <a:pos x="65" y="123"/>
              </a:cxn>
              <a:cxn ang="0">
                <a:pos x="17" y="139"/>
              </a:cxn>
              <a:cxn ang="0">
                <a:pos x="19" y="116"/>
              </a:cxn>
              <a:cxn ang="0">
                <a:pos x="19" y="116"/>
              </a:cxn>
              <a:cxn ang="0">
                <a:pos x="7" y="95"/>
              </a:cxn>
              <a:cxn ang="0">
                <a:pos x="3" y="83"/>
              </a:cxn>
              <a:cxn ang="0">
                <a:pos x="0" y="74"/>
              </a:cxn>
              <a:cxn ang="0">
                <a:pos x="12" y="62"/>
              </a:cxn>
              <a:cxn ang="0">
                <a:pos x="12" y="9"/>
              </a:cxn>
              <a:cxn ang="0">
                <a:pos x="12" y="9"/>
              </a:cxn>
              <a:cxn ang="0">
                <a:pos x="60" y="0"/>
              </a:cxn>
              <a:cxn ang="0">
                <a:pos x="84" y="25"/>
              </a:cxn>
            </a:cxnLst>
            <a:rect l="0" t="0" r="r" b="b"/>
            <a:pathLst>
              <a:path w="118" h="139">
                <a:moveTo>
                  <a:pt x="84" y="25"/>
                </a:moveTo>
                <a:lnTo>
                  <a:pt x="118" y="11"/>
                </a:lnTo>
                <a:lnTo>
                  <a:pt x="109" y="97"/>
                </a:lnTo>
                <a:lnTo>
                  <a:pt x="118" y="125"/>
                </a:lnTo>
                <a:lnTo>
                  <a:pt x="118" y="125"/>
                </a:lnTo>
                <a:lnTo>
                  <a:pt x="107" y="125"/>
                </a:lnTo>
                <a:lnTo>
                  <a:pt x="93" y="125"/>
                </a:lnTo>
                <a:lnTo>
                  <a:pt x="65" y="123"/>
                </a:lnTo>
                <a:lnTo>
                  <a:pt x="65" y="123"/>
                </a:lnTo>
                <a:lnTo>
                  <a:pt x="17" y="139"/>
                </a:lnTo>
                <a:lnTo>
                  <a:pt x="19" y="116"/>
                </a:lnTo>
                <a:lnTo>
                  <a:pt x="19" y="116"/>
                </a:lnTo>
                <a:lnTo>
                  <a:pt x="7" y="95"/>
                </a:lnTo>
                <a:lnTo>
                  <a:pt x="3" y="83"/>
                </a:lnTo>
                <a:lnTo>
                  <a:pt x="0" y="74"/>
                </a:lnTo>
                <a:lnTo>
                  <a:pt x="12" y="62"/>
                </a:lnTo>
                <a:lnTo>
                  <a:pt x="12" y="9"/>
                </a:lnTo>
                <a:lnTo>
                  <a:pt x="12" y="9"/>
                </a:lnTo>
                <a:lnTo>
                  <a:pt x="60" y="0"/>
                </a:lnTo>
                <a:lnTo>
                  <a:pt x="84" y="2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30" name="Freeform 1246"/>
          <p:cNvSpPr>
            <a:spLocks/>
          </p:cNvSpPr>
          <p:nvPr userDrawn="1"/>
        </p:nvSpPr>
        <p:spPr bwMode="auto">
          <a:xfrm>
            <a:off x="8255000" y="3800475"/>
            <a:ext cx="136525" cy="147638"/>
          </a:xfrm>
          <a:custGeom>
            <a:avLst/>
            <a:gdLst/>
            <a:ahLst/>
            <a:cxnLst>
              <a:cxn ang="0">
                <a:pos x="81" y="19"/>
              </a:cxn>
              <a:cxn ang="0">
                <a:pos x="86" y="65"/>
              </a:cxn>
              <a:cxn ang="0">
                <a:pos x="86" y="65"/>
              </a:cxn>
              <a:cxn ang="0">
                <a:pos x="83" y="72"/>
              </a:cxn>
              <a:cxn ang="0">
                <a:pos x="83" y="74"/>
              </a:cxn>
              <a:cxn ang="0">
                <a:pos x="81" y="74"/>
              </a:cxn>
              <a:cxn ang="0">
                <a:pos x="81" y="74"/>
              </a:cxn>
              <a:cxn ang="0">
                <a:pos x="74" y="72"/>
              </a:cxn>
              <a:cxn ang="0">
                <a:pos x="69" y="65"/>
              </a:cxn>
              <a:cxn ang="0">
                <a:pos x="67" y="65"/>
              </a:cxn>
              <a:cxn ang="0">
                <a:pos x="58" y="93"/>
              </a:cxn>
              <a:cxn ang="0">
                <a:pos x="49" y="93"/>
              </a:cxn>
              <a:cxn ang="0">
                <a:pos x="37" y="79"/>
              </a:cxn>
              <a:cxn ang="0">
                <a:pos x="39" y="58"/>
              </a:cxn>
              <a:cxn ang="0">
                <a:pos x="39" y="58"/>
              </a:cxn>
              <a:cxn ang="0">
                <a:pos x="30" y="51"/>
              </a:cxn>
              <a:cxn ang="0">
                <a:pos x="21" y="44"/>
              </a:cxn>
              <a:cxn ang="0">
                <a:pos x="21" y="44"/>
              </a:cxn>
              <a:cxn ang="0">
                <a:pos x="9" y="51"/>
              </a:cxn>
              <a:cxn ang="0">
                <a:pos x="0" y="58"/>
              </a:cxn>
              <a:cxn ang="0">
                <a:pos x="0" y="42"/>
              </a:cxn>
              <a:cxn ang="0">
                <a:pos x="23" y="30"/>
              </a:cxn>
              <a:cxn ang="0">
                <a:pos x="23" y="30"/>
              </a:cxn>
              <a:cxn ang="0">
                <a:pos x="28" y="33"/>
              </a:cxn>
              <a:cxn ang="0">
                <a:pos x="28" y="35"/>
              </a:cxn>
              <a:cxn ang="0">
                <a:pos x="30" y="33"/>
              </a:cxn>
              <a:cxn ang="0">
                <a:pos x="30" y="33"/>
              </a:cxn>
              <a:cxn ang="0">
                <a:pos x="37" y="26"/>
              </a:cxn>
              <a:cxn ang="0">
                <a:pos x="44" y="21"/>
              </a:cxn>
              <a:cxn ang="0">
                <a:pos x="58" y="14"/>
              </a:cxn>
              <a:cxn ang="0">
                <a:pos x="58" y="2"/>
              </a:cxn>
              <a:cxn ang="0">
                <a:pos x="58" y="2"/>
              </a:cxn>
              <a:cxn ang="0">
                <a:pos x="62" y="0"/>
              </a:cxn>
              <a:cxn ang="0">
                <a:pos x="67" y="2"/>
              </a:cxn>
              <a:cxn ang="0">
                <a:pos x="72" y="7"/>
              </a:cxn>
              <a:cxn ang="0">
                <a:pos x="76" y="14"/>
              </a:cxn>
              <a:cxn ang="0">
                <a:pos x="81" y="19"/>
              </a:cxn>
              <a:cxn ang="0">
                <a:pos x="81" y="19"/>
              </a:cxn>
            </a:cxnLst>
            <a:rect l="0" t="0" r="r" b="b"/>
            <a:pathLst>
              <a:path w="86" h="93">
                <a:moveTo>
                  <a:pt x="81" y="19"/>
                </a:moveTo>
                <a:lnTo>
                  <a:pt x="86" y="65"/>
                </a:lnTo>
                <a:lnTo>
                  <a:pt x="86" y="65"/>
                </a:lnTo>
                <a:lnTo>
                  <a:pt x="83" y="72"/>
                </a:lnTo>
                <a:lnTo>
                  <a:pt x="83" y="74"/>
                </a:lnTo>
                <a:lnTo>
                  <a:pt x="81" y="74"/>
                </a:lnTo>
                <a:lnTo>
                  <a:pt x="81" y="74"/>
                </a:lnTo>
                <a:lnTo>
                  <a:pt x="74" y="72"/>
                </a:lnTo>
                <a:lnTo>
                  <a:pt x="69" y="65"/>
                </a:lnTo>
                <a:lnTo>
                  <a:pt x="67" y="65"/>
                </a:lnTo>
                <a:lnTo>
                  <a:pt x="58" y="93"/>
                </a:lnTo>
                <a:lnTo>
                  <a:pt x="49" y="93"/>
                </a:lnTo>
                <a:lnTo>
                  <a:pt x="37" y="79"/>
                </a:lnTo>
                <a:lnTo>
                  <a:pt x="39" y="58"/>
                </a:lnTo>
                <a:lnTo>
                  <a:pt x="39" y="58"/>
                </a:lnTo>
                <a:lnTo>
                  <a:pt x="30" y="51"/>
                </a:lnTo>
                <a:lnTo>
                  <a:pt x="21" y="44"/>
                </a:lnTo>
                <a:lnTo>
                  <a:pt x="21" y="44"/>
                </a:lnTo>
                <a:lnTo>
                  <a:pt x="9" y="51"/>
                </a:lnTo>
                <a:lnTo>
                  <a:pt x="0" y="58"/>
                </a:lnTo>
                <a:lnTo>
                  <a:pt x="0" y="42"/>
                </a:lnTo>
                <a:lnTo>
                  <a:pt x="23" y="30"/>
                </a:lnTo>
                <a:lnTo>
                  <a:pt x="23" y="30"/>
                </a:lnTo>
                <a:lnTo>
                  <a:pt x="28" y="33"/>
                </a:lnTo>
                <a:lnTo>
                  <a:pt x="28" y="35"/>
                </a:lnTo>
                <a:lnTo>
                  <a:pt x="30" y="33"/>
                </a:lnTo>
                <a:lnTo>
                  <a:pt x="30" y="33"/>
                </a:lnTo>
                <a:lnTo>
                  <a:pt x="37" y="26"/>
                </a:lnTo>
                <a:lnTo>
                  <a:pt x="44" y="21"/>
                </a:lnTo>
                <a:lnTo>
                  <a:pt x="58" y="14"/>
                </a:lnTo>
                <a:lnTo>
                  <a:pt x="58" y="2"/>
                </a:lnTo>
                <a:lnTo>
                  <a:pt x="58" y="2"/>
                </a:lnTo>
                <a:lnTo>
                  <a:pt x="62" y="0"/>
                </a:lnTo>
                <a:lnTo>
                  <a:pt x="67" y="2"/>
                </a:lnTo>
                <a:lnTo>
                  <a:pt x="72" y="7"/>
                </a:lnTo>
                <a:lnTo>
                  <a:pt x="76" y="14"/>
                </a:lnTo>
                <a:lnTo>
                  <a:pt x="81" y="19"/>
                </a:lnTo>
                <a:lnTo>
                  <a:pt x="81" y="1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31" name="Freeform 1247"/>
          <p:cNvSpPr>
            <a:spLocks/>
          </p:cNvSpPr>
          <p:nvPr userDrawn="1"/>
        </p:nvSpPr>
        <p:spPr bwMode="auto">
          <a:xfrm>
            <a:off x="4276725" y="3808413"/>
            <a:ext cx="95250" cy="187325"/>
          </a:xfrm>
          <a:custGeom>
            <a:avLst/>
            <a:gdLst/>
            <a:ahLst/>
            <a:cxnLst>
              <a:cxn ang="0">
                <a:pos x="60" y="32"/>
              </a:cxn>
              <a:cxn ang="0">
                <a:pos x="51" y="104"/>
              </a:cxn>
              <a:cxn ang="0">
                <a:pos x="51" y="104"/>
              </a:cxn>
              <a:cxn ang="0">
                <a:pos x="9" y="118"/>
              </a:cxn>
              <a:cxn ang="0">
                <a:pos x="0" y="90"/>
              </a:cxn>
              <a:cxn ang="0">
                <a:pos x="9" y="2"/>
              </a:cxn>
              <a:cxn ang="0">
                <a:pos x="9" y="2"/>
              </a:cxn>
              <a:cxn ang="0">
                <a:pos x="16" y="0"/>
              </a:cxn>
              <a:cxn ang="0">
                <a:pos x="23" y="0"/>
              </a:cxn>
              <a:cxn ang="0">
                <a:pos x="37" y="0"/>
              </a:cxn>
              <a:cxn ang="0">
                <a:pos x="44" y="0"/>
              </a:cxn>
              <a:cxn ang="0">
                <a:pos x="60" y="32"/>
              </a:cxn>
            </a:cxnLst>
            <a:rect l="0" t="0" r="r" b="b"/>
            <a:pathLst>
              <a:path w="60" h="118">
                <a:moveTo>
                  <a:pt x="60" y="32"/>
                </a:moveTo>
                <a:lnTo>
                  <a:pt x="51" y="104"/>
                </a:lnTo>
                <a:lnTo>
                  <a:pt x="51" y="104"/>
                </a:lnTo>
                <a:lnTo>
                  <a:pt x="9" y="118"/>
                </a:lnTo>
                <a:lnTo>
                  <a:pt x="0" y="90"/>
                </a:lnTo>
                <a:lnTo>
                  <a:pt x="9" y="2"/>
                </a:lnTo>
                <a:lnTo>
                  <a:pt x="9" y="2"/>
                </a:lnTo>
                <a:lnTo>
                  <a:pt x="16" y="0"/>
                </a:lnTo>
                <a:lnTo>
                  <a:pt x="23" y="0"/>
                </a:lnTo>
                <a:lnTo>
                  <a:pt x="37" y="0"/>
                </a:lnTo>
                <a:lnTo>
                  <a:pt x="44" y="0"/>
                </a:lnTo>
                <a:lnTo>
                  <a:pt x="60" y="3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32" name="Freeform 1248"/>
          <p:cNvSpPr>
            <a:spLocks/>
          </p:cNvSpPr>
          <p:nvPr userDrawn="1"/>
        </p:nvSpPr>
        <p:spPr bwMode="auto">
          <a:xfrm>
            <a:off x="1693863" y="3808413"/>
            <a:ext cx="176212" cy="106362"/>
          </a:xfrm>
          <a:custGeom>
            <a:avLst/>
            <a:gdLst/>
            <a:ahLst/>
            <a:cxnLst>
              <a:cxn ang="0">
                <a:pos x="111" y="37"/>
              </a:cxn>
              <a:cxn ang="0">
                <a:pos x="102" y="53"/>
              </a:cxn>
              <a:cxn ang="0">
                <a:pos x="104" y="65"/>
              </a:cxn>
              <a:cxn ang="0">
                <a:pos x="104" y="65"/>
              </a:cxn>
              <a:cxn ang="0">
                <a:pos x="97" y="67"/>
              </a:cxn>
              <a:cxn ang="0">
                <a:pos x="97" y="67"/>
              </a:cxn>
              <a:cxn ang="0">
                <a:pos x="88" y="51"/>
              </a:cxn>
              <a:cxn ang="0">
                <a:pos x="85" y="41"/>
              </a:cxn>
              <a:cxn ang="0">
                <a:pos x="85" y="32"/>
              </a:cxn>
              <a:cxn ang="0">
                <a:pos x="83" y="32"/>
              </a:cxn>
              <a:cxn ang="0">
                <a:pos x="58" y="32"/>
              </a:cxn>
              <a:cxn ang="0">
                <a:pos x="58" y="32"/>
              </a:cxn>
              <a:cxn ang="0">
                <a:pos x="53" y="37"/>
              </a:cxn>
              <a:cxn ang="0">
                <a:pos x="53" y="41"/>
              </a:cxn>
              <a:cxn ang="0">
                <a:pos x="53" y="55"/>
              </a:cxn>
              <a:cxn ang="0">
                <a:pos x="44" y="62"/>
              </a:cxn>
              <a:cxn ang="0">
                <a:pos x="14" y="32"/>
              </a:cxn>
              <a:cxn ang="0">
                <a:pos x="14" y="32"/>
              </a:cxn>
              <a:cxn ang="0">
                <a:pos x="7" y="35"/>
              </a:cxn>
              <a:cxn ang="0">
                <a:pos x="0" y="30"/>
              </a:cxn>
              <a:cxn ang="0">
                <a:pos x="9" y="9"/>
              </a:cxn>
              <a:cxn ang="0">
                <a:pos x="9" y="9"/>
              </a:cxn>
              <a:cxn ang="0">
                <a:pos x="18" y="11"/>
              </a:cxn>
              <a:cxn ang="0">
                <a:pos x="18" y="11"/>
              </a:cxn>
              <a:cxn ang="0">
                <a:pos x="23" y="7"/>
              </a:cxn>
              <a:cxn ang="0">
                <a:pos x="30" y="9"/>
              </a:cxn>
              <a:cxn ang="0">
                <a:pos x="35" y="11"/>
              </a:cxn>
              <a:cxn ang="0">
                <a:pos x="39" y="14"/>
              </a:cxn>
              <a:cxn ang="0">
                <a:pos x="76" y="0"/>
              </a:cxn>
              <a:cxn ang="0">
                <a:pos x="76" y="0"/>
              </a:cxn>
              <a:cxn ang="0">
                <a:pos x="95" y="16"/>
              </a:cxn>
              <a:cxn ang="0">
                <a:pos x="104" y="28"/>
              </a:cxn>
              <a:cxn ang="0">
                <a:pos x="111" y="37"/>
              </a:cxn>
              <a:cxn ang="0">
                <a:pos x="111" y="37"/>
              </a:cxn>
            </a:cxnLst>
            <a:rect l="0" t="0" r="r" b="b"/>
            <a:pathLst>
              <a:path w="111" h="67">
                <a:moveTo>
                  <a:pt x="111" y="37"/>
                </a:moveTo>
                <a:lnTo>
                  <a:pt x="102" y="53"/>
                </a:lnTo>
                <a:lnTo>
                  <a:pt x="104" y="65"/>
                </a:lnTo>
                <a:lnTo>
                  <a:pt x="104" y="65"/>
                </a:lnTo>
                <a:lnTo>
                  <a:pt x="97" y="67"/>
                </a:lnTo>
                <a:lnTo>
                  <a:pt x="97" y="67"/>
                </a:lnTo>
                <a:lnTo>
                  <a:pt x="88" y="51"/>
                </a:lnTo>
                <a:lnTo>
                  <a:pt x="85" y="41"/>
                </a:lnTo>
                <a:lnTo>
                  <a:pt x="85" y="32"/>
                </a:lnTo>
                <a:lnTo>
                  <a:pt x="83" y="32"/>
                </a:lnTo>
                <a:lnTo>
                  <a:pt x="58" y="32"/>
                </a:lnTo>
                <a:lnTo>
                  <a:pt x="58" y="32"/>
                </a:lnTo>
                <a:lnTo>
                  <a:pt x="53" y="37"/>
                </a:lnTo>
                <a:lnTo>
                  <a:pt x="53" y="41"/>
                </a:lnTo>
                <a:lnTo>
                  <a:pt x="53" y="55"/>
                </a:lnTo>
                <a:lnTo>
                  <a:pt x="44" y="62"/>
                </a:lnTo>
                <a:lnTo>
                  <a:pt x="14" y="32"/>
                </a:lnTo>
                <a:lnTo>
                  <a:pt x="14" y="32"/>
                </a:lnTo>
                <a:lnTo>
                  <a:pt x="7" y="35"/>
                </a:lnTo>
                <a:lnTo>
                  <a:pt x="0" y="30"/>
                </a:lnTo>
                <a:lnTo>
                  <a:pt x="9" y="9"/>
                </a:lnTo>
                <a:lnTo>
                  <a:pt x="9" y="9"/>
                </a:lnTo>
                <a:lnTo>
                  <a:pt x="18" y="11"/>
                </a:lnTo>
                <a:lnTo>
                  <a:pt x="18" y="11"/>
                </a:lnTo>
                <a:lnTo>
                  <a:pt x="23" y="7"/>
                </a:lnTo>
                <a:lnTo>
                  <a:pt x="30" y="9"/>
                </a:lnTo>
                <a:lnTo>
                  <a:pt x="35" y="11"/>
                </a:lnTo>
                <a:lnTo>
                  <a:pt x="39" y="14"/>
                </a:lnTo>
                <a:lnTo>
                  <a:pt x="76" y="0"/>
                </a:lnTo>
                <a:lnTo>
                  <a:pt x="76" y="0"/>
                </a:lnTo>
                <a:lnTo>
                  <a:pt x="95" y="16"/>
                </a:lnTo>
                <a:lnTo>
                  <a:pt x="104" y="28"/>
                </a:lnTo>
                <a:lnTo>
                  <a:pt x="111" y="37"/>
                </a:lnTo>
                <a:lnTo>
                  <a:pt x="111" y="3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33" name="Freeform 1249"/>
          <p:cNvSpPr>
            <a:spLocks/>
          </p:cNvSpPr>
          <p:nvPr userDrawn="1"/>
        </p:nvSpPr>
        <p:spPr bwMode="auto">
          <a:xfrm>
            <a:off x="3938588" y="3830638"/>
            <a:ext cx="84137" cy="87312"/>
          </a:xfrm>
          <a:custGeom>
            <a:avLst/>
            <a:gdLst/>
            <a:ahLst/>
            <a:cxnLst>
              <a:cxn ang="0">
                <a:pos x="53" y="27"/>
              </a:cxn>
              <a:cxn ang="0">
                <a:pos x="53" y="27"/>
              </a:cxn>
              <a:cxn ang="0">
                <a:pos x="25" y="55"/>
              </a:cxn>
              <a:cxn ang="0">
                <a:pos x="2" y="41"/>
              </a:cxn>
              <a:cxn ang="0">
                <a:pos x="2" y="41"/>
              </a:cxn>
              <a:cxn ang="0">
                <a:pos x="0" y="21"/>
              </a:cxn>
              <a:cxn ang="0">
                <a:pos x="0" y="21"/>
              </a:cxn>
              <a:cxn ang="0">
                <a:pos x="14" y="9"/>
              </a:cxn>
              <a:cxn ang="0">
                <a:pos x="21" y="4"/>
              </a:cxn>
              <a:cxn ang="0">
                <a:pos x="28" y="0"/>
              </a:cxn>
              <a:cxn ang="0">
                <a:pos x="28" y="0"/>
              </a:cxn>
              <a:cxn ang="0">
                <a:pos x="44" y="11"/>
              </a:cxn>
              <a:cxn ang="0">
                <a:pos x="51" y="18"/>
              </a:cxn>
              <a:cxn ang="0">
                <a:pos x="53" y="27"/>
              </a:cxn>
              <a:cxn ang="0">
                <a:pos x="53" y="27"/>
              </a:cxn>
            </a:cxnLst>
            <a:rect l="0" t="0" r="r" b="b"/>
            <a:pathLst>
              <a:path w="53" h="55">
                <a:moveTo>
                  <a:pt x="53" y="27"/>
                </a:moveTo>
                <a:lnTo>
                  <a:pt x="53" y="27"/>
                </a:lnTo>
                <a:lnTo>
                  <a:pt x="25" y="55"/>
                </a:lnTo>
                <a:lnTo>
                  <a:pt x="2" y="41"/>
                </a:lnTo>
                <a:lnTo>
                  <a:pt x="2" y="41"/>
                </a:lnTo>
                <a:lnTo>
                  <a:pt x="0" y="21"/>
                </a:lnTo>
                <a:lnTo>
                  <a:pt x="0" y="21"/>
                </a:lnTo>
                <a:lnTo>
                  <a:pt x="14" y="9"/>
                </a:lnTo>
                <a:lnTo>
                  <a:pt x="21" y="4"/>
                </a:lnTo>
                <a:lnTo>
                  <a:pt x="28" y="0"/>
                </a:lnTo>
                <a:lnTo>
                  <a:pt x="28" y="0"/>
                </a:lnTo>
                <a:lnTo>
                  <a:pt x="44" y="11"/>
                </a:lnTo>
                <a:lnTo>
                  <a:pt x="51" y="18"/>
                </a:lnTo>
                <a:lnTo>
                  <a:pt x="53" y="27"/>
                </a:lnTo>
                <a:lnTo>
                  <a:pt x="53" y="2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34" name="Freeform 1250"/>
          <p:cNvSpPr>
            <a:spLocks/>
          </p:cNvSpPr>
          <p:nvPr userDrawn="1"/>
        </p:nvSpPr>
        <p:spPr bwMode="auto">
          <a:xfrm>
            <a:off x="6880225" y="3830638"/>
            <a:ext cx="74613" cy="128587"/>
          </a:xfrm>
          <a:custGeom>
            <a:avLst/>
            <a:gdLst/>
            <a:ahLst/>
            <a:cxnLst>
              <a:cxn ang="0">
                <a:pos x="44" y="69"/>
              </a:cxn>
              <a:cxn ang="0">
                <a:pos x="21" y="81"/>
              </a:cxn>
              <a:cxn ang="0">
                <a:pos x="21" y="81"/>
              </a:cxn>
              <a:cxn ang="0">
                <a:pos x="10" y="74"/>
              </a:cxn>
              <a:cxn ang="0">
                <a:pos x="3" y="69"/>
              </a:cxn>
              <a:cxn ang="0">
                <a:pos x="0" y="62"/>
              </a:cxn>
              <a:cxn ang="0">
                <a:pos x="0" y="62"/>
              </a:cxn>
              <a:cxn ang="0">
                <a:pos x="5" y="51"/>
              </a:cxn>
              <a:cxn ang="0">
                <a:pos x="7" y="44"/>
              </a:cxn>
              <a:cxn ang="0">
                <a:pos x="5" y="37"/>
              </a:cxn>
              <a:cxn ang="0">
                <a:pos x="5" y="37"/>
              </a:cxn>
              <a:cxn ang="0">
                <a:pos x="3" y="30"/>
              </a:cxn>
              <a:cxn ang="0">
                <a:pos x="3" y="21"/>
              </a:cxn>
              <a:cxn ang="0">
                <a:pos x="7" y="7"/>
              </a:cxn>
              <a:cxn ang="0">
                <a:pos x="7" y="7"/>
              </a:cxn>
              <a:cxn ang="0">
                <a:pos x="7" y="2"/>
              </a:cxn>
              <a:cxn ang="0">
                <a:pos x="14" y="0"/>
              </a:cxn>
              <a:cxn ang="0">
                <a:pos x="47" y="41"/>
              </a:cxn>
              <a:cxn ang="0">
                <a:pos x="44" y="69"/>
              </a:cxn>
            </a:cxnLst>
            <a:rect l="0" t="0" r="r" b="b"/>
            <a:pathLst>
              <a:path w="47" h="81">
                <a:moveTo>
                  <a:pt x="44" y="69"/>
                </a:moveTo>
                <a:lnTo>
                  <a:pt x="21" y="81"/>
                </a:lnTo>
                <a:lnTo>
                  <a:pt x="21" y="81"/>
                </a:lnTo>
                <a:lnTo>
                  <a:pt x="10" y="74"/>
                </a:lnTo>
                <a:lnTo>
                  <a:pt x="3" y="69"/>
                </a:lnTo>
                <a:lnTo>
                  <a:pt x="0" y="62"/>
                </a:lnTo>
                <a:lnTo>
                  <a:pt x="0" y="62"/>
                </a:lnTo>
                <a:lnTo>
                  <a:pt x="5" y="51"/>
                </a:lnTo>
                <a:lnTo>
                  <a:pt x="7" y="44"/>
                </a:lnTo>
                <a:lnTo>
                  <a:pt x="5" y="37"/>
                </a:lnTo>
                <a:lnTo>
                  <a:pt x="5" y="37"/>
                </a:lnTo>
                <a:lnTo>
                  <a:pt x="3" y="30"/>
                </a:lnTo>
                <a:lnTo>
                  <a:pt x="3" y="21"/>
                </a:lnTo>
                <a:lnTo>
                  <a:pt x="7" y="7"/>
                </a:lnTo>
                <a:lnTo>
                  <a:pt x="7" y="7"/>
                </a:lnTo>
                <a:lnTo>
                  <a:pt x="7" y="2"/>
                </a:lnTo>
                <a:lnTo>
                  <a:pt x="14" y="0"/>
                </a:lnTo>
                <a:lnTo>
                  <a:pt x="47" y="41"/>
                </a:lnTo>
                <a:lnTo>
                  <a:pt x="44" y="6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35" name="Freeform 1251"/>
          <p:cNvSpPr>
            <a:spLocks/>
          </p:cNvSpPr>
          <p:nvPr userDrawn="1"/>
        </p:nvSpPr>
        <p:spPr bwMode="auto">
          <a:xfrm>
            <a:off x="2381250" y="3870325"/>
            <a:ext cx="168275" cy="257175"/>
          </a:xfrm>
          <a:custGeom>
            <a:avLst/>
            <a:gdLst/>
            <a:ahLst/>
            <a:cxnLst>
              <a:cxn ang="0">
                <a:pos x="44" y="7"/>
              </a:cxn>
              <a:cxn ang="0">
                <a:pos x="44" y="7"/>
              </a:cxn>
              <a:cxn ang="0">
                <a:pos x="46" y="16"/>
              </a:cxn>
              <a:cxn ang="0">
                <a:pos x="51" y="28"/>
              </a:cxn>
              <a:cxn ang="0">
                <a:pos x="76" y="33"/>
              </a:cxn>
              <a:cxn ang="0">
                <a:pos x="76" y="33"/>
              </a:cxn>
              <a:cxn ang="0">
                <a:pos x="83" y="44"/>
              </a:cxn>
              <a:cxn ang="0">
                <a:pos x="85" y="51"/>
              </a:cxn>
              <a:cxn ang="0">
                <a:pos x="83" y="58"/>
              </a:cxn>
              <a:cxn ang="0">
                <a:pos x="71" y="86"/>
              </a:cxn>
              <a:cxn ang="0">
                <a:pos x="71" y="118"/>
              </a:cxn>
              <a:cxn ang="0">
                <a:pos x="71" y="118"/>
              </a:cxn>
              <a:cxn ang="0">
                <a:pos x="78" y="123"/>
              </a:cxn>
              <a:cxn ang="0">
                <a:pos x="85" y="125"/>
              </a:cxn>
              <a:cxn ang="0">
                <a:pos x="106" y="146"/>
              </a:cxn>
              <a:cxn ang="0">
                <a:pos x="101" y="155"/>
              </a:cxn>
              <a:cxn ang="0">
                <a:pos x="39" y="162"/>
              </a:cxn>
              <a:cxn ang="0">
                <a:pos x="27" y="148"/>
              </a:cxn>
              <a:cxn ang="0">
                <a:pos x="32" y="114"/>
              </a:cxn>
              <a:cxn ang="0">
                <a:pos x="32" y="114"/>
              </a:cxn>
              <a:cxn ang="0">
                <a:pos x="23" y="109"/>
              </a:cxn>
              <a:cxn ang="0">
                <a:pos x="16" y="104"/>
              </a:cxn>
              <a:cxn ang="0">
                <a:pos x="16" y="104"/>
              </a:cxn>
              <a:cxn ang="0">
                <a:pos x="18" y="97"/>
              </a:cxn>
              <a:cxn ang="0">
                <a:pos x="18" y="90"/>
              </a:cxn>
              <a:cxn ang="0">
                <a:pos x="16" y="77"/>
              </a:cxn>
              <a:cxn ang="0">
                <a:pos x="16" y="77"/>
              </a:cxn>
              <a:cxn ang="0">
                <a:pos x="11" y="74"/>
              </a:cxn>
              <a:cxn ang="0">
                <a:pos x="4" y="74"/>
              </a:cxn>
              <a:cxn ang="0">
                <a:pos x="4" y="74"/>
              </a:cxn>
              <a:cxn ang="0">
                <a:pos x="2" y="70"/>
              </a:cxn>
              <a:cxn ang="0">
                <a:pos x="0" y="67"/>
              </a:cxn>
              <a:cxn ang="0">
                <a:pos x="0" y="58"/>
              </a:cxn>
              <a:cxn ang="0">
                <a:pos x="4" y="42"/>
              </a:cxn>
              <a:cxn ang="0">
                <a:pos x="4" y="42"/>
              </a:cxn>
              <a:cxn ang="0">
                <a:pos x="11" y="42"/>
              </a:cxn>
              <a:cxn ang="0">
                <a:pos x="16" y="39"/>
              </a:cxn>
              <a:cxn ang="0">
                <a:pos x="18" y="37"/>
              </a:cxn>
              <a:cxn ang="0">
                <a:pos x="18" y="37"/>
              </a:cxn>
              <a:cxn ang="0">
                <a:pos x="18" y="33"/>
              </a:cxn>
              <a:cxn ang="0">
                <a:pos x="20" y="30"/>
              </a:cxn>
              <a:cxn ang="0">
                <a:pos x="20" y="26"/>
              </a:cxn>
              <a:cxn ang="0">
                <a:pos x="18" y="21"/>
              </a:cxn>
              <a:cxn ang="0">
                <a:pos x="18" y="21"/>
              </a:cxn>
              <a:cxn ang="0">
                <a:pos x="25" y="9"/>
              </a:cxn>
              <a:cxn ang="0">
                <a:pos x="32" y="0"/>
              </a:cxn>
              <a:cxn ang="0">
                <a:pos x="44" y="7"/>
              </a:cxn>
            </a:cxnLst>
            <a:rect l="0" t="0" r="r" b="b"/>
            <a:pathLst>
              <a:path w="106" h="162">
                <a:moveTo>
                  <a:pt x="44" y="7"/>
                </a:moveTo>
                <a:lnTo>
                  <a:pt x="44" y="7"/>
                </a:lnTo>
                <a:lnTo>
                  <a:pt x="46" y="16"/>
                </a:lnTo>
                <a:lnTo>
                  <a:pt x="51" y="28"/>
                </a:lnTo>
                <a:lnTo>
                  <a:pt x="76" y="33"/>
                </a:lnTo>
                <a:lnTo>
                  <a:pt x="76" y="33"/>
                </a:lnTo>
                <a:lnTo>
                  <a:pt x="83" y="44"/>
                </a:lnTo>
                <a:lnTo>
                  <a:pt x="85" y="51"/>
                </a:lnTo>
                <a:lnTo>
                  <a:pt x="83" y="58"/>
                </a:lnTo>
                <a:lnTo>
                  <a:pt x="71" y="86"/>
                </a:lnTo>
                <a:lnTo>
                  <a:pt x="71" y="118"/>
                </a:lnTo>
                <a:lnTo>
                  <a:pt x="71" y="118"/>
                </a:lnTo>
                <a:lnTo>
                  <a:pt x="78" y="123"/>
                </a:lnTo>
                <a:lnTo>
                  <a:pt x="85" y="125"/>
                </a:lnTo>
                <a:lnTo>
                  <a:pt x="106" y="146"/>
                </a:lnTo>
                <a:lnTo>
                  <a:pt x="101" y="155"/>
                </a:lnTo>
                <a:lnTo>
                  <a:pt x="39" y="162"/>
                </a:lnTo>
                <a:lnTo>
                  <a:pt x="27" y="148"/>
                </a:lnTo>
                <a:lnTo>
                  <a:pt x="32" y="114"/>
                </a:lnTo>
                <a:lnTo>
                  <a:pt x="32" y="114"/>
                </a:lnTo>
                <a:lnTo>
                  <a:pt x="23" y="109"/>
                </a:lnTo>
                <a:lnTo>
                  <a:pt x="16" y="104"/>
                </a:lnTo>
                <a:lnTo>
                  <a:pt x="16" y="104"/>
                </a:lnTo>
                <a:lnTo>
                  <a:pt x="18" y="97"/>
                </a:lnTo>
                <a:lnTo>
                  <a:pt x="18" y="90"/>
                </a:lnTo>
                <a:lnTo>
                  <a:pt x="16" y="77"/>
                </a:lnTo>
                <a:lnTo>
                  <a:pt x="16" y="77"/>
                </a:lnTo>
                <a:lnTo>
                  <a:pt x="11" y="74"/>
                </a:lnTo>
                <a:lnTo>
                  <a:pt x="4" y="74"/>
                </a:lnTo>
                <a:lnTo>
                  <a:pt x="4" y="74"/>
                </a:lnTo>
                <a:lnTo>
                  <a:pt x="2" y="70"/>
                </a:lnTo>
                <a:lnTo>
                  <a:pt x="0" y="67"/>
                </a:lnTo>
                <a:lnTo>
                  <a:pt x="0" y="58"/>
                </a:lnTo>
                <a:lnTo>
                  <a:pt x="4" y="42"/>
                </a:lnTo>
                <a:lnTo>
                  <a:pt x="4" y="42"/>
                </a:lnTo>
                <a:lnTo>
                  <a:pt x="11" y="42"/>
                </a:lnTo>
                <a:lnTo>
                  <a:pt x="16" y="39"/>
                </a:lnTo>
                <a:lnTo>
                  <a:pt x="18" y="37"/>
                </a:lnTo>
                <a:lnTo>
                  <a:pt x="18" y="37"/>
                </a:lnTo>
                <a:lnTo>
                  <a:pt x="18" y="33"/>
                </a:lnTo>
                <a:lnTo>
                  <a:pt x="20" y="30"/>
                </a:lnTo>
                <a:lnTo>
                  <a:pt x="20" y="26"/>
                </a:lnTo>
                <a:lnTo>
                  <a:pt x="18" y="21"/>
                </a:lnTo>
                <a:lnTo>
                  <a:pt x="18" y="21"/>
                </a:lnTo>
                <a:lnTo>
                  <a:pt x="25" y="9"/>
                </a:lnTo>
                <a:lnTo>
                  <a:pt x="32" y="0"/>
                </a:lnTo>
                <a:lnTo>
                  <a:pt x="44"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36" name="Freeform 1252"/>
          <p:cNvSpPr>
            <a:spLocks/>
          </p:cNvSpPr>
          <p:nvPr userDrawn="1"/>
        </p:nvSpPr>
        <p:spPr bwMode="auto">
          <a:xfrm>
            <a:off x="3983038" y="3878263"/>
            <a:ext cx="134937" cy="142875"/>
          </a:xfrm>
          <a:custGeom>
            <a:avLst/>
            <a:gdLst/>
            <a:ahLst/>
            <a:cxnLst>
              <a:cxn ang="0">
                <a:pos x="67" y="23"/>
              </a:cxn>
              <a:cxn ang="0">
                <a:pos x="67" y="23"/>
              </a:cxn>
              <a:cxn ang="0">
                <a:pos x="69" y="32"/>
              </a:cxn>
              <a:cxn ang="0">
                <a:pos x="74" y="44"/>
              </a:cxn>
              <a:cxn ang="0">
                <a:pos x="85" y="65"/>
              </a:cxn>
              <a:cxn ang="0">
                <a:pos x="83" y="90"/>
              </a:cxn>
              <a:cxn ang="0">
                <a:pos x="60" y="83"/>
              </a:cxn>
              <a:cxn ang="0">
                <a:pos x="11" y="48"/>
              </a:cxn>
              <a:cxn ang="0">
                <a:pos x="11" y="48"/>
              </a:cxn>
              <a:cxn ang="0">
                <a:pos x="0" y="30"/>
              </a:cxn>
              <a:cxn ang="0">
                <a:pos x="30" y="0"/>
              </a:cxn>
              <a:cxn ang="0">
                <a:pos x="67" y="23"/>
              </a:cxn>
            </a:cxnLst>
            <a:rect l="0" t="0" r="r" b="b"/>
            <a:pathLst>
              <a:path w="85" h="90">
                <a:moveTo>
                  <a:pt x="67" y="23"/>
                </a:moveTo>
                <a:lnTo>
                  <a:pt x="67" y="23"/>
                </a:lnTo>
                <a:lnTo>
                  <a:pt x="69" y="32"/>
                </a:lnTo>
                <a:lnTo>
                  <a:pt x="74" y="44"/>
                </a:lnTo>
                <a:lnTo>
                  <a:pt x="85" y="65"/>
                </a:lnTo>
                <a:lnTo>
                  <a:pt x="83" y="90"/>
                </a:lnTo>
                <a:lnTo>
                  <a:pt x="60" y="83"/>
                </a:lnTo>
                <a:lnTo>
                  <a:pt x="11" y="48"/>
                </a:lnTo>
                <a:lnTo>
                  <a:pt x="11" y="48"/>
                </a:lnTo>
                <a:lnTo>
                  <a:pt x="0" y="30"/>
                </a:lnTo>
                <a:lnTo>
                  <a:pt x="30" y="0"/>
                </a:lnTo>
                <a:lnTo>
                  <a:pt x="67" y="2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37" name="Freeform 1253"/>
          <p:cNvSpPr>
            <a:spLocks/>
          </p:cNvSpPr>
          <p:nvPr userDrawn="1"/>
        </p:nvSpPr>
        <p:spPr bwMode="auto">
          <a:xfrm>
            <a:off x="7905750" y="3914775"/>
            <a:ext cx="249238" cy="215900"/>
          </a:xfrm>
          <a:custGeom>
            <a:avLst/>
            <a:gdLst/>
            <a:ahLst/>
            <a:cxnLst>
              <a:cxn ang="0">
                <a:pos x="118" y="0"/>
              </a:cxn>
              <a:cxn ang="0">
                <a:pos x="118" y="0"/>
              </a:cxn>
              <a:cxn ang="0">
                <a:pos x="125" y="23"/>
              </a:cxn>
              <a:cxn ang="0">
                <a:pos x="125" y="23"/>
              </a:cxn>
              <a:cxn ang="0">
                <a:pos x="130" y="23"/>
              </a:cxn>
              <a:cxn ang="0">
                <a:pos x="134" y="23"/>
              </a:cxn>
              <a:cxn ang="0">
                <a:pos x="144" y="25"/>
              </a:cxn>
              <a:cxn ang="0">
                <a:pos x="157" y="37"/>
              </a:cxn>
              <a:cxn ang="0">
                <a:pos x="157" y="44"/>
              </a:cxn>
              <a:cxn ang="0">
                <a:pos x="157" y="44"/>
              </a:cxn>
              <a:cxn ang="0">
                <a:pos x="151" y="44"/>
              </a:cxn>
              <a:cxn ang="0">
                <a:pos x="144" y="46"/>
              </a:cxn>
              <a:cxn ang="0">
                <a:pos x="144" y="46"/>
              </a:cxn>
              <a:cxn ang="0">
                <a:pos x="144" y="51"/>
              </a:cxn>
              <a:cxn ang="0">
                <a:pos x="144" y="53"/>
              </a:cxn>
              <a:cxn ang="0">
                <a:pos x="141" y="55"/>
              </a:cxn>
              <a:cxn ang="0">
                <a:pos x="137" y="55"/>
              </a:cxn>
              <a:cxn ang="0">
                <a:pos x="130" y="55"/>
              </a:cxn>
              <a:cxn ang="0">
                <a:pos x="123" y="55"/>
              </a:cxn>
              <a:cxn ang="0">
                <a:pos x="123" y="55"/>
              </a:cxn>
              <a:cxn ang="0">
                <a:pos x="114" y="60"/>
              </a:cxn>
              <a:cxn ang="0">
                <a:pos x="107" y="65"/>
              </a:cxn>
              <a:cxn ang="0">
                <a:pos x="104" y="74"/>
              </a:cxn>
              <a:cxn ang="0">
                <a:pos x="79" y="95"/>
              </a:cxn>
              <a:cxn ang="0">
                <a:pos x="72" y="120"/>
              </a:cxn>
              <a:cxn ang="0">
                <a:pos x="28" y="136"/>
              </a:cxn>
              <a:cxn ang="0">
                <a:pos x="0" y="130"/>
              </a:cxn>
              <a:cxn ang="0">
                <a:pos x="5" y="102"/>
              </a:cxn>
              <a:cxn ang="0">
                <a:pos x="14" y="92"/>
              </a:cxn>
              <a:cxn ang="0">
                <a:pos x="28" y="92"/>
              </a:cxn>
              <a:cxn ang="0">
                <a:pos x="60" y="46"/>
              </a:cxn>
              <a:cxn ang="0">
                <a:pos x="74" y="46"/>
              </a:cxn>
              <a:cxn ang="0">
                <a:pos x="74" y="46"/>
              </a:cxn>
              <a:cxn ang="0">
                <a:pos x="83" y="58"/>
              </a:cxn>
              <a:cxn ang="0">
                <a:pos x="83" y="58"/>
              </a:cxn>
              <a:cxn ang="0">
                <a:pos x="90" y="58"/>
              </a:cxn>
              <a:cxn ang="0">
                <a:pos x="93" y="58"/>
              </a:cxn>
              <a:cxn ang="0">
                <a:pos x="95" y="55"/>
              </a:cxn>
              <a:cxn ang="0">
                <a:pos x="95" y="55"/>
              </a:cxn>
              <a:cxn ang="0">
                <a:pos x="100" y="42"/>
              </a:cxn>
              <a:cxn ang="0">
                <a:pos x="86" y="32"/>
              </a:cxn>
              <a:cxn ang="0">
                <a:pos x="86" y="30"/>
              </a:cxn>
              <a:cxn ang="0">
                <a:pos x="102" y="0"/>
              </a:cxn>
              <a:cxn ang="0">
                <a:pos x="118" y="0"/>
              </a:cxn>
            </a:cxnLst>
            <a:rect l="0" t="0" r="r" b="b"/>
            <a:pathLst>
              <a:path w="157" h="136">
                <a:moveTo>
                  <a:pt x="118" y="0"/>
                </a:moveTo>
                <a:lnTo>
                  <a:pt x="118" y="0"/>
                </a:lnTo>
                <a:lnTo>
                  <a:pt x="125" y="23"/>
                </a:lnTo>
                <a:lnTo>
                  <a:pt x="125" y="23"/>
                </a:lnTo>
                <a:lnTo>
                  <a:pt x="130" y="23"/>
                </a:lnTo>
                <a:lnTo>
                  <a:pt x="134" y="23"/>
                </a:lnTo>
                <a:lnTo>
                  <a:pt x="144" y="25"/>
                </a:lnTo>
                <a:lnTo>
                  <a:pt x="157" y="37"/>
                </a:lnTo>
                <a:lnTo>
                  <a:pt x="157" y="44"/>
                </a:lnTo>
                <a:lnTo>
                  <a:pt x="157" y="44"/>
                </a:lnTo>
                <a:lnTo>
                  <a:pt x="151" y="44"/>
                </a:lnTo>
                <a:lnTo>
                  <a:pt x="144" y="46"/>
                </a:lnTo>
                <a:lnTo>
                  <a:pt x="144" y="46"/>
                </a:lnTo>
                <a:lnTo>
                  <a:pt x="144" y="51"/>
                </a:lnTo>
                <a:lnTo>
                  <a:pt x="144" y="53"/>
                </a:lnTo>
                <a:lnTo>
                  <a:pt x="141" y="55"/>
                </a:lnTo>
                <a:lnTo>
                  <a:pt x="137" y="55"/>
                </a:lnTo>
                <a:lnTo>
                  <a:pt x="130" y="55"/>
                </a:lnTo>
                <a:lnTo>
                  <a:pt x="123" y="55"/>
                </a:lnTo>
                <a:lnTo>
                  <a:pt x="123" y="55"/>
                </a:lnTo>
                <a:lnTo>
                  <a:pt x="114" y="60"/>
                </a:lnTo>
                <a:lnTo>
                  <a:pt x="107" y="65"/>
                </a:lnTo>
                <a:lnTo>
                  <a:pt x="104" y="74"/>
                </a:lnTo>
                <a:lnTo>
                  <a:pt x="79" y="95"/>
                </a:lnTo>
                <a:lnTo>
                  <a:pt x="72" y="120"/>
                </a:lnTo>
                <a:lnTo>
                  <a:pt x="28" y="136"/>
                </a:lnTo>
                <a:lnTo>
                  <a:pt x="0" y="130"/>
                </a:lnTo>
                <a:lnTo>
                  <a:pt x="5" y="102"/>
                </a:lnTo>
                <a:lnTo>
                  <a:pt x="14" y="92"/>
                </a:lnTo>
                <a:lnTo>
                  <a:pt x="28" y="92"/>
                </a:lnTo>
                <a:lnTo>
                  <a:pt x="60" y="46"/>
                </a:lnTo>
                <a:lnTo>
                  <a:pt x="74" y="46"/>
                </a:lnTo>
                <a:lnTo>
                  <a:pt x="74" y="46"/>
                </a:lnTo>
                <a:lnTo>
                  <a:pt x="83" y="58"/>
                </a:lnTo>
                <a:lnTo>
                  <a:pt x="83" y="58"/>
                </a:lnTo>
                <a:lnTo>
                  <a:pt x="90" y="58"/>
                </a:lnTo>
                <a:lnTo>
                  <a:pt x="93" y="58"/>
                </a:lnTo>
                <a:lnTo>
                  <a:pt x="95" y="55"/>
                </a:lnTo>
                <a:lnTo>
                  <a:pt x="95" y="55"/>
                </a:lnTo>
                <a:lnTo>
                  <a:pt x="100" y="42"/>
                </a:lnTo>
                <a:lnTo>
                  <a:pt x="86" y="32"/>
                </a:lnTo>
                <a:lnTo>
                  <a:pt x="86" y="30"/>
                </a:lnTo>
                <a:lnTo>
                  <a:pt x="102" y="0"/>
                </a:lnTo>
                <a:lnTo>
                  <a:pt x="118"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38" name="Freeform 1254"/>
          <p:cNvSpPr>
            <a:spLocks/>
          </p:cNvSpPr>
          <p:nvPr userDrawn="1"/>
        </p:nvSpPr>
        <p:spPr bwMode="auto">
          <a:xfrm>
            <a:off x="7335838" y="3917950"/>
            <a:ext cx="15875" cy="11113"/>
          </a:xfrm>
          <a:custGeom>
            <a:avLst/>
            <a:gdLst/>
            <a:ahLst/>
            <a:cxnLst>
              <a:cxn ang="0">
                <a:pos x="10" y="3"/>
              </a:cxn>
              <a:cxn ang="0">
                <a:pos x="10" y="3"/>
              </a:cxn>
              <a:cxn ang="0">
                <a:pos x="10" y="5"/>
              </a:cxn>
              <a:cxn ang="0">
                <a:pos x="7" y="7"/>
              </a:cxn>
              <a:cxn ang="0">
                <a:pos x="7" y="7"/>
              </a:cxn>
              <a:cxn ang="0">
                <a:pos x="5" y="7"/>
              </a:cxn>
              <a:cxn ang="0">
                <a:pos x="0" y="7"/>
              </a:cxn>
              <a:cxn ang="0">
                <a:pos x="0" y="7"/>
              </a:cxn>
              <a:cxn ang="0">
                <a:pos x="0" y="5"/>
              </a:cxn>
              <a:cxn ang="0">
                <a:pos x="0" y="3"/>
              </a:cxn>
              <a:cxn ang="0">
                <a:pos x="0" y="3"/>
              </a:cxn>
              <a:cxn ang="0">
                <a:pos x="5" y="0"/>
              </a:cxn>
              <a:cxn ang="0">
                <a:pos x="5" y="0"/>
              </a:cxn>
              <a:cxn ang="0">
                <a:pos x="7" y="0"/>
              </a:cxn>
              <a:cxn ang="0">
                <a:pos x="10" y="3"/>
              </a:cxn>
              <a:cxn ang="0">
                <a:pos x="10" y="3"/>
              </a:cxn>
            </a:cxnLst>
            <a:rect l="0" t="0" r="r" b="b"/>
            <a:pathLst>
              <a:path w="10" h="7">
                <a:moveTo>
                  <a:pt x="10" y="3"/>
                </a:moveTo>
                <a:lnTo>
                  <a:pt x="10" y="3"/>
                </a:lnTo>
                <a:lnTo>
                  <a:pt x="10" y="5"/>
                </a:lnTo>
                <a:lnTo>
                  <a:pt x="7" y="7"/>
                </a:lnTo>
                <a:lnTo>
                  <a:pt x="7" y="7"/>
                </a:lnTo>
                <a:lnTo>
                  <a:pt x="5" y="7"/>
                </a:lnTo>
                <a:lnTo>
                  <a:pt x="0" y="7"/>
                </a:lnTo>
                <a:lnTo>
                  <a:pt x="0" y="7"/>
                </a:lnTo>
                <a:lnTo>
                  <a:pt x="0" y="5"/>
                </a:lnTo>
                <a:lnTo>
                  <a:pt x="0" y="3"/>
                </a:lnTo>
                <a:lnTo>
                  <a:pt x="0" y="3"/>
                </a:lnTo>
                <a:lnTo>
                  <a:pt x="5" y="0"/>
                </a:lnTo>
                <a:lnTo>
                  <a:pt x="5" y="0"/>
                </a:lnTo>
                <a:lnTo>
                  <a:pt x="7" y="0"/>
                </a:lnTo>
                <a:lnTo>
                  <a:pt x="10" y="3"/>
                </a:lnTo>
                <a:lnTo>
                  <a:pt x="10" y="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39" name="Freeform 1255"/>
          <p:cNvSpPr>
            <a:spLocks/>
          </p:cNvSpPr>
          <p:nvPr userDrawn="1"/>
        </p:nvSpPr>
        <p:spPr bwMode="auto">
          <a:xfrm>
            <a:off x="8204200" y="3943350"/>
            <a:ext cx="14288" cy="15875"/>
          </a:xfrm>
          <a:custGeom>
            <a:avLst/>
            <a:gdLst/>
            <a:ahLst/>
            <a:cxnLst>
              <a:cxn ang="0">
                <a:pos x="9" y="5"/>
              </a:cxn>
              <a:cxn ang="0">
                <a:pos x="9" y="5"/>
              </a:cxn>
              <a:cxn ang="0">
                <a:pos x="9" y="7"/>
              </a:cxn>
              <a:cxn ang="0">
                <a:pos x="7" y="10"/>
              </a:cxn>
              <a:cxn ang="0">
                <a:pos x="7" y="10"/>
              </a:cxn>
              <a:cxn ang="0">
                <a:pos x="4" y="10"/>
              </a:cxn>
              <a:cxn ang="0">
                <a:pos x="0" y="7"/>
              </a:cxn>
              <a:cxn ang="0">
                <a:pos x="0" y="7"/>
              </a:cxn>
              <a:cxn ang="0">
                <a:pos x="0" y="5"/>
              </a:cxn>
              <a:cxn ang="0">
                <a:pos x="0" y="3"/>
              </a:cxn>
              <a:cxn ang="0">
                <a:pos x="0" y="3"/>
              </a:cxn>
              <a:cxn ang="0">
                <a:pos x="2" y="0"/>
              </a:cxn>
              <a:cxn ang="0">
                <a:pos x="4" y="0"/>
              </a:cxn>
              <a:cxn ang="0">
                <a:pos x="4" y="0"/>
              </a:cxn>
              <a:cxn ang="0">
                <a:pos x="7" y="0"/>
              </a:cxn>
              <a:cxn ang="0">
                <a:pos x="9" y="5"/>
              </a:cxn>
              <a:cxn ang="0">
                <a:pos x="9" y="5"/>
              </a:cxn>
            </a:cxnLst>
            <a:rect l="0" t="0" r="r" b="b"/>
            <a:pathLst>
              <a:path w="9" h="10">
                <a:moveTo>
                  <a:pt x="9" y="5"/>
                </a:moveTo>
                <a:lnTo>
                  <a:pt x="9" y="5"/>
                </a:lnTo>
                <a:lnTo>
                  <a:pt x="9" y="7"/>
                </a:lnTo>
                <a:lnTo>
                  <a:pt x="7" y="10"/>
                </a:lnTo>
                <a:lnTo>
                  <a:pt x="7" y="10"/>
                </a:lnTo>
                <a:lnTo>
                  <a:pt x="4" y="10"/>
                </a:lnTo>
                <a:lnTo>
                  <a:pt x="0" y="7"/>
                </a:lnTo>
                <a:lnTo>
                  <a:pt x="0" y="7"/>
                </a:lnTo>
                <a:lnTo>
                  <a:pt x="0" y="5"/>
                </a:lnTo>
                <a:lnTo>
                  <a:pt x="0" y="3"/>
                </a:lnTo>
                <a:lnTo>
                  <a:pt x="0" y="3"/>
                </a:lnTo>
                <a:lnTo>
                  <a:pt x="2" y="0"/>
                </a:lnTo>
                <a:lnTo>
                  <a:pt x="4" y="0"/>
                </a:lnTo>
                <a:lnTo>
                  <a:pt x="4" y="0"/>
                </a:lnTo>
                <a:lnTo>
                  <a:pt x="7" y="0"/>
                </a:lnTo>
                <a:lnTo>
                  <a:pt x="9" y="5"/>
                </a:lnTo>
                <a:lnTo>
                  <a:pt x="9"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40" name="Freeform 1256"/>
          <p:cNvSpPr>
            <a:spLocks/>
          </p:cNvSpPr>
          <p:nvPr userDrawn="1"/>
        </p:nvSpPr>
        <p:spPr bwMode="auto">
          <a:xfrm>
            <a:off x="7550150" y="3954463"/>
            <a:ext cx="117475" cy="150812"/>
          </a:xfrm>
          <a:custGeom>
            <a:avLst/>
            <a:gdLst/>
            <a:ahLst/>
            <a:cxnLst>
              <a:cxn ang="0">
                <a:pos x="46" y="3"/>
              </a:cxn>
              <a:cxn ang="0">
                <a:pos x="53" y="14"/>
              </a:cxn>
              <a:cxn ang="0">
                <a:pos x="67" y="24"/>
              </a:cxn>
              <a:cxn ang="0">
                <a:pos x="69" y="79"/>
              </a:cxn>
              <a:cxn ang="0">
                <a:pos x="69" y="79"/>
              </a:cxn>
              <a:cxn ang="0">
                <a:pos x="74" y="86"/>
              </a:cxn>
              <a:cxn ang="0">
                <a:pos x="74" y="91"/>
              </a:cxn>
              <a:cxn ang="0">
                <a:pos x="71" y="93"/>
              </a:cxn>
              <a:cxn ang="0">
                <a:pos x="71" y="93"/>
              </a:cxn>
              <a:cxn ang="0">
                <a:pos x="57" y="95"/>
              </a:cxn>
              <a:cxn ang="0">
                <a:pos x="9" y="47"/>
              </a:cxn>
              <a:cxn ang="0">
                <a:pos x="0" y="0"/>
              </a:cxn>
              <a:cxn ang="0">
                <a:pos x="23" y="17"/>
              </a:cxn>
              <a:cxn ang="0">
                <a:pos x="46" y="3"/>
              </a:cxn>
            </a:cxnLst>
            <a:rect l="0" t="0" r="r" b="b"/>
            <a:pathLst>
              <a:path w="74" h="95">
                <a:moveTo>
                  <a:pt x="46" y="3"/>
                </a:moveTo>
                <a:lnTo>
                  <a:pt x="53" y="14"/>
                </a:lnTo>
                <a:lnTo>
                  <a:pt x="67" y="24"/>
                </a:lnTo>
                <a:lnTo>
                  <a:pt x="69" y="79"/>
                </a:lnTo>
                <a:lnTo>
                  <a:pt x="69" y="79"/>
                </a:lnTo>
                <a:lnTo>
                  <a:pt x="74" y="86"/>
                </a:lnTo>
                <a:lnTo>
                  <a:pt x="74" y="91"/>
                </a:lnTo>
                <a:lnTo>
                  <a:pt x="71" y="93"/>
                </a:lnTo>
                <a:lnTo>
                  <a:pt x="71" y="93"/>
                </a:lnTo>
                <a:lnTo>
                  <a:pt x="57" y="95"/>
                </a:lnTo>
                <a:lnTo>
                  <a:pt x="9" y="47"/>
                </a:lnTo>
                <a:lnTo>
                  <a:pt x="0" y="0"/>
                </a:lnTo>
                <a:lnTo>
                  <a:pt x="23" y="17"/>
                </a:lnTo>
                <a:lnTo>
                  <a:pt x="46" y="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41" name="Freeform 1257"/>
          <p:cNvSpPr>
            <a:spLocks/>
          </p:cNvSpPr>
          <p:nvPr userDrawn="1"/>
        </p:nvSpPr>
        <p:spPr bwMode="auto">
          <a:xfrm>
            <a:off x="2501900" y="3965575"/>
            <a:ext cx="98425" cy="133350"/>
          </a:xfrm>
          <a:custGeom>
            <a:avLst/>
            <a:gdLst/>
            <a:ahLst/>
            <a:cxnLst>
              <a:cxn ang="0">
                <a:pos x="62" y="7"/>
              </a:cxn>
              <a:cxn ang="0">
                <a:pos x="58" y="35"/>
              </a:cxn>
              <a:cxn ang="0">
                <a:pos x="62" y="74"/>
              </a:cxn>
              <a:cxn ang="0">
                <a:pos x="62" y="74"/>
              </a:cxn>
              <a:cxn ang="0">
                <a:pos x="32" y="84"/>
              </a:cxn>
              <a:cxn ang="0">
                <a:pos x="32" y="84"/>
              </a:cxn>
              <a:cxn ang="0">
                <a:pos x="16" y="67"/>
              </a:cxn>
              <a:cxn ang="0">
                <a:pos x="9" y="60"/>
              </a:cxn>
              <a:cxn ang="0">
                <a:pos x="0" y="56"/>
              </a:cxn>
              <a:cxn ang="0">
                <a:pos x="0" y="26"/>
              </a:cxn>
              <a:cxn ang="0">
                <a:pos x="12" y="0"/>
              </a:cxn>
              <a:cxn ang="0">
                <a:pos x="12" y="0"/>
              </a:cxn>
              <a:cxn ang="0">
                <a:pos x="25" y="0"/>
              </a:cxn>
              <a:cxn ang="0">
                <a:pos x="37" y="0"/>
              </a:cxn>
              <a:cxn ang="0">
                <a:pos x="51" y="0"/>
              </a:cxn>
              <a:cxn ang="0">
                <a:pos x="55" y="3"/>
              </a:cxn>
              <a:cxn ang="0">
                <a:pos x="62" y="7"/>
              </a:cxn>
              <a:cxn ang="0">
                <a:pos x="62" y="7"/>
              </a:cxn>
            </a:cxnLst>
            <a:rect l="0" t="0" r="r" b="b"/>
            <a:pathLst>
              <a:path w="62" h="84">
                <a:moveTo>
                  <a:pt x="62" y="7"/>
                </a:moveTo>
                <a:lnTo>
                  <a:pt x="58" y="35"/>
                </a:lnTo>
                <a:lnTo>
                  <a:pt x="62" y="74"/>
                </a:lnTo>
                <a:lnTo>
                  <a:pt x="62" y="74"/>
                </a:lnTo>
                <a:lnTo>
                  <a:pt x="32" y="84"/>
                </a:lnTo>
                <a:lnTo>
                  <a:pt x="32" y="84"/>
                </a:lnTo>
                <a:lnTo>
                  <a:pt x="16" y="67"/>
                </a:lnTo>
                <a:lnTo>
                  <a:pt x="9" y="60"/>
                </a:lnTo>
                <a:lnTo>
                  <a:pt x="0" y="56"/>
                </a:lnTo>
                <a:lnTo>
                  <a:pt x="0" y="26"/>
                </a:lnTo>
                <a:lnTo>
                  <a:pt x="12" y="0"/>
                </a:lnTo>
                <a:lnTo>
                  <a:pt x="12" y="0"/>
                </a:lnTo>
                <a:lnTo>
                  <a:pt x="25" y="0"/>
                </a:lnTo>
                <a:lnTo>
                  <a:pt x="37" y="0"/>
                </a:lnTo>
                <a:lnTo>
                  <a:pt x="51" y="0"/>
                </a:lnTo>
                <a:lnTo>
                  <a:pt x="55" y="3"/>
                </a:lnTo>
                <a:lnTo>
                  <a:pt x="62" y="7"/>
                </a:lnTo>
                <a:lnTo>
                  <a:pt x="62"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42" name="Freeform 1258"/>
          <p:cNvSpPr>
            <a:spLocks/>
          </p:cNvSpPr>
          <p:nvPr userDrawn="1"/>
        </p:nvSpPr>
        <p:spPr bwMode="auto">
          <a:xfrm>
            <a:off x="8031163" y="3970338"/>
            <a:ext cx="25400" cy="31750"/>
          </a:xfrm>
          <a:custGeom>
            <a:avLst/>
            <a:gdLst/>
            <a:ahLst/>
            <a:cxnLst>
              <a:cxn ang="0">
                <a:pos x="16" y="9"/>
              </a:cxn>
              <a:cxn ang="0">
                <a:pos x="16" y="9"/>
              </a:cxn>
              <a:cxn ang="0">
                <a:pos x="14" y="16"/>
              </a:cxn>
              <a:cxn ang="0">
                <a:pos x="11" y="20"/>
              </a:cxn>
              <a:cxn ang="0">
                <a:pos x="7" y="20"/>
              </a:cxn>
              <a:cxn ang="0">
                <a:pos x="0" y="9"/>
              </a:cxn>
              <a:cxn ang="0">
                <a:pos x="4" y="0"/>
              </a:cxn>
              <a:cxn ang="0">
                <a:pos x="16" y="9"/>
              </a:cxn>
            </a:cxnLst>
            <a:rect l="0" t="0" r="r" b="b"/>
            <a:pathLst>
              <a:path w="16" h="20">
                <a:moveTo>
                  <a:pt x="16" y="9"/>
                </a:moveTo>
                <a:lnTo>
                  <a:pt x="16" y="9"/>
                </a:lnTo>
                <a:lnTo>
                  <a:pt x="14" y="16"/>
                </a:lnTo>
                <a:lnTo>
                  <a:pt x="11" y="20"/>
                </a:lnTo>
                <a:lnTo>
                  <a:pt x="7" y="20"/>
                </a:lnTo>
                <a:lnTo>
                  <a:pt x="0" y="9"/>
                </a:lnTo>
                <a:lnTo>
                  <a:pt x="4" y="0"/>
                </a:lnTo>
                <a:lnTo>
                  <a:pt x="16" y="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43" name="Freeform 1259"/>
          <p:cNvSpPr>
            <a:spLocks/>
          </p:cNvSpPr>
          <p:nvPr userDrawn="1"/>
        </p:nvSpPr>
        <p:spPr bwMode="auto">
          <a:xfrm>
            <a:off x="2600325" y="3976688"/>
            <a:ext cx="77788" cy="125412"/>
          </a:xfrm>
          <a:custGeom>
            <a:avLst/>
            <a:gdLst/>
            <a:ahLst/>
            <a:cxnLst>
              <a:cxn ang="0">
                <a:pos x="49" y="30"/>
              </a:cxn>
              <a:cxn ang="0">
                <a:pos x="37" y="72"/>
              </a:cxn>
              <a:cxn ang="0">
                <a:pos x="37" y="72"/>
              </a:cxn>
              <a:cxn ang="0">
                <a:pos x="31" y="74"/>
              </a:cxn>
              <a:cxn ang="0">
                <a:pos x="24" y="79"/>
              </a:cxn>
              <a:cxn ang="0">
                <a:pos x="24" y="79"/>
              </a:cxn>
              <a:cxn ang="0">
                <a:pos x="17" y="74"/>
              </a:cxn>
              <a:cxn ang="0">
                <a:pos x="10" y="72"/>
              </a:cxn>
              <a:cxn ang="0">
                <a:pos x="5" y="67"/>
              </a:cxn>
              <a:cxn ang="0">
                <a:pos x="3" y="65"/>
              </a:cxn>
              <a:cxn ang="0">
                <a:pos x="5" y="60"/>
              </a:cxn>
              <a:cxn ang="0">
                <a:pos x="5" y="60"/>
              </a:cxn>
              <a:cxn ang="0">
                <a:pos x="0" y="30"/>
              </a:cxn>
              <a:cxn ang="0">
                <a:pos x="0" y="14"/>
              </a:cxn>
              <a:cxn ang="0">
                <a:pos x="3" y="0"/>
              </a:cxn>
              <a:cxn ang="0">
                <a:pos x="31" y="7"/>
              </a:cxn>
              <a:cxn ang="0">
                <a:pos x="49" y="30"/>
              </a:cxn>
            </a:cxnLst>
            <a:rect l="0" t="0" r="r" b="b"/>
            <a:pathLst>
              <a:path w="49" h="79">
                <a:moveTo>
                  <a:pt x="49" y="30"/>
                </a:moveTo>
                <a:lnTo>
                  <a:pt x="37" y="72"/>
                </a:lnTo>
                <a:lnTo>
                  <a:pt x="37" y="72"/>
                </a:lnTo>
                <a:lnTo>
                  <a:pt x="31" y="74"/>
                </a:lnTo>
                <a:lnTo>
                  <a:pt x="24" y="79"/>
                </a:lnTo>
                <a:lnTo>
                  <a:pt x="24" y="79"/>
                </a:lnTo>
                <a:lnTo>
                  <a:pt x="17" y="74"/>
                </a:lnTo>
                <a:lnTo>
                  <a:pt x="10" y="72"/>
                </a:lnTo>
                <a:lnTo>
                  <a:pt x="5" y="67"/>
                </a:lnTo>
                <a:lnTo>
                  <a:pt x="3" y="65"/>
                </a:lnTo>
                <a:lnTo>
                  <a:pt x="5" y="60"/>
                </a:lnTo>
                <a:lnTo>
                  <a:pt x="5" y="60"/>
                </a:lnTo>
                <a:lnTo>
                  <a:pt x="0" y="30"/>
                </a:lnTo>
                <a:lnTo>
                  <a:pt x="0" y="14"/>
                </a:lnTo>
                <a:lnTo>
                  <a:pt x="3" y="0"/>
                </a:lnTo>
                <a:lnTo>
                  <a:pt x="31" y="7"/>
                </a:lnTo>
                <a:lnTo>
                  <a:pt x="49" y="3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44" name="Freeform 1260"/>
          <p:cNvSpPr>
            <a:spLocks/>
          </p:cNvSpPr>
          <p:nvPr userDrawn="1"/>
        </p:nvSpPr>
        <p:spPr bwMode="auto">
          <a:xfrm>
            <a:off x="7394575" y="3976688"/>
            <a:ext cx="338138" cy="415925"/>
          </a:xfrm>
          <a:custGeom>
            <a:avLst/>
            <a:gdLst/>
            <a:ahLst/>
            <a:cxnLst>
              <a:cxn ang="0">
                <a:pos x="51" y="12"/>
              </a:cxn>
              <a:cxn ang="0">
                <a:pos x="112" y="79"/>
              </a:cxn>
              <a:cxn ang="0">
                <a:pos x="121" y="81"/>
              </a:cxn>
              <a:cxn ang="0">
                <a:pos x="151" y="121"/>
              </a:cxn>
              <a:cxn ang="0">
                <a:pos x="151" y="121"/>
              </a:cxn>
              <a:cxn ang="0">
                <a:pos x="151" y="125"/>
              </a:cxn>
              <a:cxn ang="0">
                <a:pos x="153" y="130"/>
              </a:cxn>
              <a:cxn ang="0">
                <a:pos x="153" y="130"/>
              </a:cxn>
              <a:cxn ang="0">
                <a:pos x="165" y="128"/>
              </a:cxn>
              <a:cxn ang="0">
                <a:pos x="165" y="128"/>
              </a:cxn>
              <a:cxn ang="0">
                <a:pos x="169" y="134"/>
              </a:cxn>
              <a:cxn ang="0">
                <a:pos x="169" y="141"/>
              </a:cxn>
              <a:cxn ang="0">
                <a:pos x="169" y="158"/>
              </a:cxn>
              <a:cxn ang="0">
                <a:pos x="213" y="213"/>
              </a:cxn>
              <a:cxn ang="0">
                <a:pos x="206" y="250"/>
              </a:cxn>
              <a:cxn ang="0">
                <a:pos x="193" y="262"/>
              </a:cxn>
              <a:cxn ang="0">
                <a:pos x="169" y="255"/>
              </a:cxn>
              <a:cxn ang="0">
                <a:pos x="107" y="181"/>
              </a:cxn>
              <a:cxn ang="0">
                <a:pos x="107" y="181"/>
              </a:cxn>
              <a:cxn ang="0">
                <a:pos x="93" y="141"/>
              </a:cxn>
              <a:cxn ang="0">
                <a:pos x="72" y="118"/>
              </a:cxn>
              <a:cxn ang="0">
                <a:pos x="70" y="88"/>
              </a:cxn>
              <a:cxn ang="0">
                <a:pos x="70" y="88"/>
              </a:cxn>
              <a:cxn ang="0">
                <a:pos x="47" y="72"/>
              </a:cxn>
              <a:cxn ang="0">
                <a:pos x="35" y="51"/>
              </a:cxn>
              <a:cxn ang="0">
                <a:pos x="3" y="16"/>
              </a:cxn>
              <a:cxn ang="0">
                <a:pos x="3" y="16"/>
              </a:cxn>
              <a:cxn ang="0">
                <a:pos x="0" y="10"/>
              </a:cxn>
              <a:cxn ang="0">
                <a:pos x="0" y="5"/>
              </a:cxn>
              <a:cxn ang="0">
                <a:pos x="0" y="0"/>
              </a:cxn>
              <a:cxn ang="0">
                <a:pos x="0" y="0"/>
              </a:cxn>
              <a:cxn ang="0">
                <a:pos x="51" y="12"/>
              </a:cxn>
              <a:cxn ang="0">
                <a:pos x="51" y="12"/>
              </a:cxn>
            </a:cxnLst>
            <a:rect l="0" t="0" r="r" b="b"/>
            <a:pathLst>
              <a:path w="213" h="262">
                <a:moveTo>
                  <a:pt x="51" y="12"/>
                </a:moveTo>
                <a:lnTo>
                  <a:pt x="112" y="79"/>
                </a:lnTo>
                <a:lnTo>
                  <a:pt x="121" y="81"/>
                </a:lnTo>
                <a:lnTo>
                  <a:pt x="151" y="121"/>
                </a:lnTo>
                <a:lnTo>
                  <a:pt x="151" y="121"/>
                </a:lnTo>
                <a:lnTo>
                  <a:pt x="151" y="125"/>
                </a:lnTo>
                <a:lnTo>
                  <a:pt x="153" y="130"/>
                </a:lnTo>
                <a:lnTo>
                  <a:pt x="153" y="130"/>
                </a:lnTo>
                <a:lnTo>
                  <a:pt x="165" y="128"/>
                </a:lnTo>
                <a:lnTo>
                  <a:pt x="165" y="128"/>
                </a:lnTo>
                <a:lnTo>
                  <a:pt x="169" y="134"/>
                </a:lnTo>
                <a:lnTo>
                  <a:pt x="169" y="141"/>
                </a:lnTo>
                <a:lnTo>
                  <a:pt x="169" y="158"/>
                </a:lnTo>
                <a:lnTo>
                  <a:pt x="213" y="213"/>
                </a:lnTo>
                <a:lnTo>
                  <a:pt x="206" y="250"/>
                </a:lnTo>
                <a:lnTo>
                  <a:pt x="193" y="262"/>
                </a:lnTo>
                <a:lnTo>
                  <a:pt x="169" y="255"/>
                </a:lnTo>
                <a:lnTo>
                  <a:pt x="107" y="181"/>
                </a:lnTo>
                <a:lnTo>
                  <a:pt x="107" y="181"/>
                </a:lnTo>
                <a:lnTo>
                  <a:pt x="93" y="141"/>
                </a:lnTo>
                <a:lnTo>
                  <a:pt x="72" y="118"/>
                </a:lnTo>
                <a:lnTo>
                  <a:pt x="70" y="88"/>
                </a:lnTo>
                <a:lnTo>
                  <a:pt x="70" y="88"/>
                </a:lnTo>
                <a:lnTo>
                  <a:pt x="47" y="72"/>
                </a:lnTo>
                <a:lnTo>
                  <a:pt x="35" y="51"/>
                </a:lnTo>
                <a:lnTo>
                  <a:pt x="3" y="16"/>
                </a:lnTo>
                <a:lnTo>
                  <a:pt x="3" y="16"/>
                </a:lnTo>
                <a:lnTo>
                  <a:pt x="0" y="10"/>
                </a:lnTo>
                <a:lnTo>
                  <a:pt x="0" y="5"/>
                </a:lnTo>
                <a:lnTo>
                  <a:pt x="0" y="0"/>
                </a:lnTo>
                <a:lnTo>
                  <a:pt x="0" y="0"/>
                </a:lnTo>
                <a:lnTo>
                  <a:pt x="51" y="12"/>
                </a:lnTo>
                <a:lnTo>
                  <a:pt x="51" y="1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45" name="Freeform 1261"/>
          <p:cNvSpPr>
            <a:spLocks/>
          </p:cNvSpPr>
          <p:nvPr userDrawn="1"/>
        </p:nvSpPr>
        <p:spPr bwMode="auto">
          <a:xfrm>
            <a:off x="2001838" y="3995738"/>
            <a:ext cx="1227137" cy="1450975"/>
          </a:xfrm>
          <a:custGeom>
            <a:avLst/>
            <a:gdLst/>
            <a:ahLst/>
            <a:cxnLst>
              <a:cxn ang="0">
                <a:pos x="252" y="7"/>
              </a:cxn>
              <a:cxn ang="0">
                <a:pos x="250" y="25"/>
              </a:cxn>
              <a:cxn ang="0">
                <a:pos x="264" y="72"/>
              </a:cxn>
              <a:cxn ang="0">
                <a:pos x="276" y="85"/>
              </a:cxn>
              <a:cxn ang="0">
                <a:pos x="350" y="67"/>
              </a:cxn>
              <a:cxn ang="0">
                <a:pos x="417" y="65"/>
              </a:cxn>
              <a:cxn ang="0">
                <a:pos x="440" y="37"/>
              </a:cxn>
              <a:cxn ang="0">
                <a:pos x="458" y="85"/>
              </a:cxn>
              <a:cxn ang="0">
                <a:pos x="458" y="90"/>
              </a:cxn>
              <a:cxn ang="0">
                <a:pos x="458" y="95"/>
              </a:cxn>
              <a:cxn ang="0">
                <a:pos x="470" y="97"/>
              </a:cxn>
              <a:cxn ang="0">
                <a:pos x="489" y="99"/>
              </a:cxn>
              <a:cxn ang="0">
                <a:pos x="484" y="120"/>
              </a:cxn>
              <a:cxn ang="0">
                <a:pos x="479" y="127"/>
              </a:cxn>
              <a:cxn ang="0">
                <a:pos x="486" y="120"/>
              </a:cxn>
              <a:cxn ang="0">
                <a:pos x="498" y="111"/>
              </a:cxn>
              <a:cxn ang="0">
                <a:pos x="498" y="139"/>
              </a:cxn>
              <a:cxn ang="0">
                <a:pos x="516" y="134"/>
              </a:cxn>
              <a:cxn ang="0">
                <a:pos x="567" y="178"/>
              </a:cxn>
              <a:cxn ang="0">
                <a:pos x="579" y="185"/>
              </a:cxn>
              <a:cxn ang="0">
                <a:pos x="639" y="192"/>
              </a:cxn>
              <a:cxn ang="0">
                <a:pos x="660" y="183"/>
              </a:cxn>
              <a:cxn ang="0">
                <a:pos x="725" y="234"/>
              </a:cxn>
              <a:cxn ang="0">
                <a:pos x="750" y="238"/>
              </a:cxn>
              <a:cxn ang="0">
                <a:pos x="743" y="352"/>
              </a:cxn>
              <a:cxn ang="0">
                <a:pos x="685" y="456"/>
              </a:cxn>
              <a:cxn ang="0">
                <a:pos x="701" y="500"/>
              </a:cxn>
              <a:cxn ang="0">
                <a:pos x="685" y="553"/>
              </a:cxn>
              <a:cxn ang="0">
                <a:pos x="637" y="652"/>
              </a:cxn>
              <a:cxn ang="0">
                <a:pos x="532" y="717"/>
              </a:cxn>
              <a:cxn ang="0">
                <a:pos x="528" y="810"/>
              </a:cxn>
              <a:cxn ang="0">
                <a:pos x="512" y="858"/>
              </a:cxn>
              <a:cxn ang="0">
                <a:pos x="516" y="826"/>
              </a:cxn>
              <a:cxn ang="0">
                <a:pos x="509" y="831"/>
              </a:cxn>
              <a:cxn ang="0">
                <a:pos x="477" y="905"/>
              </a:cxn>
              <a:cxn ang="0">
                <a:pos x="442" y="849"/>
              </a:cxn>
              <a:cxn ang="0">
                <a:pos x="421" y="838"/>
              </a:cxn>
              <a:cxn ang="0">
                <a:pos x="394" y="812"/>
              </a:cxn>
              <a:cxn ang="0">
                <a:pos x="449" y="733"/>
              </a:cxn>
              <a:cxn ang="0">
                <a:pos x="408" y="671"/>
              </a:cxn>
              <a:cxn ang="0">
                <a:pos x="401" y="641"/>
              </a:cxn>
              <a:cxn ang="0">
                <a:pos x="343" y="627"/>
              </a:cxn>
              <a:cxn ang="0">
                <a:pos x="338" y="602"/>
              </a:cxn>
              <a:cxn ang="0">
                <a:pos x="285" y="495"/>
              </a:cxn>
              <a:cxn ang="0">
                <a:pos x="278" y="456"/>
              </a:cxn>
              <a:cxn ang="0">
                <a:pos x="227" y="426"/>
              </a:cxn>
              <a:cxn ang="0">
                <a:pos x="160" y="361"/>
              </a:cxn>
              <a:cxn ang="0">
                <a:pos x="128" y="372"/>
              </a:cxn>
              <a:cxn ang="0">
                <a:pos x="67" y="375"/>
              </a:cxn>
              <a:cxn ang="0">
                <a:pos x="65" y="365"/>
              </a:cxn>
              <a:cxn ang="0">
                <a:pos x="0" y="305"/>
              </a:cxn>
              <a:cxn ang="0">
                <a:pos x="58" y="234"/>
              </a:cxn>
              <a:cxn ang="0">
                <a:pos x="67" y="113"/>
              </a:cxn>
              <a:cxn ang="0">
                <a:pos x="77" y="109"/>
              </a:cxn>
              <a:cxn ang="0">
                <a:pos x="77" y="99"/>
              </a:cxn>
              <a:cxn ang="0">
                <a:pos x="139" y="106"/>
              </a:cxn>
              <a:cxn ang="0">
                <a:pos x="197" y="74"/>
              </a:cxn>
              <a:cxn ang="0">
                <a:pos x="234" y="25"/>
              </a:cxn>
              <a:cxn ang="0">
                <a:pos x="250" y="0"/>
              </a:cxn>
            </a:cxnLst>
            <a:rect l="0" t="0" r="r" b="b"/>
            <a:pathLst>
              <a:path w="773" h="914">
                <a:moveTo>
                  <a:pt x="250" y="0"/>
                </a:moveTo>
                <a:lnTo>
                  <a:pt x="250" y="0"/>
                </a:lnTo>
                <a:lnTo>
                  <a:pt x="252" y="7"/>
                </a:lnTo>
                <a:lnTo>
                  <a:pt x="252" y="11"/>
                </a:lnTo>
                <a:lnTo>
                  <a:pt x="250" y="25"/>
                </a:lnTo>
                <a:lnTo>
                  <a:pt x="250" y="25"/>
                </a:lnTo>
                <a:lnTo>
                  <a:pt x="257" y="32"/>
                </a:lnTo>
                <a:lnTo>
                  <a:pt x="266" y="37"/>
                </a:lnTo>
                <a:lnTo>
                  <a:pt x="264" y="72"/>
                </a:lnTo>
                <a:lnTo>
                  <a:pt x="264" y="72"/>
                </a:lnTo>
                <a:lnTo>
                  <a:pt x="276" y="85"/>
                </a:lnTo>
                <a:lnTo>
                  <a:pt x="276" y="85"/>
                </a:lnTo>
                <a:lnTo>
                  <a:pt x="340" y="81"/>
                </a:lnTo>
                <a:lnTo>
                  <a:pt x="340" y="81"/>
                </a:lnTo>
                <a:lnTo>
                  <a:pt x="350" y="67"/>
                </a:lnTo>
                <a:lnTo>
                  <a:pt x="380" y="60"/>
                </a:lnTo>
                <a:lnTo>
                  <a:pt x="401" y="72"/>
                </a:lnTo>
                <a:lnTo>
                  <a:pt x="417" y="65"/>
                </a:lnTo>
                <a:lnTo>
                  <a:pt x="417" y="62"/>
                </a:lnTo>
                <a:lnTo>
                  <a:pt x="428" y="21"/>
                </a:lnTo>
                <a:lnTo>
                  <a:pt x="440" y="37"/>
                </a:lnTo>
                <a:lnTo>
                  <a:pt x="447" y="67"/>
                </a:lnTo>
                <a:lnTo>
                  <a:pt x="447" y="67"/>
                </a:lnTo>
                <a:lnTo>
                  <a:pt x="458" y="85"/>
                </a:lnTo>
                <a:lnTo>
                  <a:pt x="458" y="85"/>
                </a:lnTo>
                <a:lnTo>
                  <a:pt x="454" y="92"/>
                </a:lnTo>
                <a:lnTo>
                  <a:pt x="458" y="90"/>
                </a:lnTo>
                <a:lnTo>
                  <a:pt x="463" y="88"/>
                </a:lnTo>
                <a:lnTo>
                  <a:pt x="458" y="95"/>
                </a:lnTo>
                <a:lnTo>
                  <a:pt x="458" y="95"/>
                </a:lnTo>
                <a:lnTo>
                  <a:pt x="461" y="97"/>
                </a:lnTo>
                <a:lnTo>
                  <a:pt x="465" y="97"/>
                </a:lnTo>
                <a:lnTo>
                  <a:pt x="470" y="97"/>
                </a:lnTo>
                <a:lnTo>
                  <a:pt x="472" y="102"/>
                </a:lnTo>
                <a:lnTo>
                  <a:pt x="472" y="102"/>
                </a:lnTo>
                <a:lnTo>
                  <a:pt x="489" y="99"/>
                </a:lnTo>
                <a:lnTo>
                  <a:pt x="495" y="109"/>
                </a:lnTo>
                <a:lnTo>
                  <a:pt x="482" y="120"/>
                </a:lnTo>
                <a:lnTo>
                  <a:pt x="484" y="120"/>
                </a:lnTo>
                <a:lnTo>
                  <a:pt x="484" y="120"/>
                </a:lnTo>
                <a:lnTo>
                  <a:pt x="479" y="127"/>
                </a:lnTo>
                <a:lnTo>
                  <a:pt x="479" y="127"/>
                </a:lnTo>
                <a:lnTo>
                  <a:pt x="482" y="127"/>
                </a:lnTo>
                <a:lnTo>
                  <a:pt x="484" y="125"/>
                </a:lnTo>
                <a:lnTo>
                  <a:pt x="486" y="120"/>
                </a:lnTo>
                <a:lnTo>
                  <a:pt x="491" y="113"/>
                </a:lnTo>
                <a:lnTo>
                  <a:pt x="493" y="111"/>
                </a:lnTo>
                <a:lnTo>
                  <a:pt x="498" y="111"/>
                </a:lnTo>
                <a:lnTo>
                  <a:pt x="498" y="111"/>
                </a:lnTo>
                <a:lnTo>
                  <a:pt x="495" y="120"/>
                </a:lnTo>
                <a:lnTo>
                  <a:pt x="498" y="139"/>
                </a:lnTo>
                <a:lnTo>
                  <a:pt x="498" y="139"/>
                </a:lnTo>
                <a:lnTo>
                  <a:pt x="509" y="134"/>
                </a:lnTo>
                <a:lnTo>
                  <a:pt x="516" y="134"/>
                </a:lnTo>
                <a:lnTo>
                  <a:pt x="570" y="162"/>
                </a:lnTo>
                <a:lnTo>
                  <a:pt x="570" y="162"/>
                </a:lnTo>
                <a:lnTo>
                  <a:pt x="567" y="178"/>
                </a:lnTo>
                <a:lnTo>
                  <a:pt x="567" y="178"/>
                </a:lnTo>
                <a:lnTo>
                  <a:pt x="574" y="183"/>
                </a:lnTo>
                <a:lnTo>
                  <a:pt x="579" y="185"/>
                </a:lnTo>
                <a:lnTo>
                  <a:pt x="583" y="185"/>
                </a:lnTo>
                <a:lnTo>
                  <a:pt x="600" y="178"/>
                </a:lnTo>
                <a:lnTo>
                  <a:pt x="639" y="192"/>
                </a:lnTo>
                <a:lnTo>
                  <a:pt x="639" y="192"/>
                </a:lnTo>
                <a:lnTo>
                  <a:pt x="651" y="187"/>
                </a:lnTo>
                <a:lnTo>
                  <a:pt x="660" y="183"/>
                </a:lnTo>
                <a:lnTo>
                  <a:pt x="660" y="183"/>
                </a:lnTo>
                <a:lnTo>
                  <a:pt x="692" y="208"/>
                </a:lnTo>
                <a:lnTo>
                  <a:pt x="725" y="234"/>
                </a:lnTo>
                <a:lnTo>
                  <a:pt x="725" y="234"/>
                </a:lnTo>
                <a:lnTo>
                  <a:pt x="750" y="238"/>
                </a:lnTo>
                <a:lnTo>
                  <a:pt x="750" y="238"/>
                </a:lnTo>
                <a:lnTo>
                  <a:pt x="762" y="268"/>
                </a:lnTo>
                <a:lnTo>
                  <a:pt x="773" y="298"/>
                </a:lnTo>
                <a:lnTo>
                  <a:pt x="743" y="352"/>
                </a:lnTo>
                <a:lnTo>
                  <a:pt x="694" y="412"/>
                </a:lnTo>
                <a:lnTo>
                  <a:pt x="685" y="456"/>
                </a:lnTo>
                <a:lnTo>
                  <a:pt x="685" y="456"/>
                </a:lnTo>
                <a:lnTo>
                  <a:pt x="692" y="477"/>
                </a:lnTo>
                <a:lnTo>
                  <a:pt x="701" y="500"/>
                </a:lnTo>
                <a:lnTo>
                  <a:pt x="701" y="500"/>
                </a:lnTo>
                <a:lnTo>
                  <a:pt x="697" y="516"/>
                </a:lnTo>
                <a:lnTo>
                  <a:pt x="694" y="534"/>
                </a:lnTo>
                <a:lnTo>
                  <a:pt x="685" y="553"/>
                </a:lnTo>
                <a:lnTo>
                  <a:pt x="685" y="583"/>
                </a:lnTo>
                <a:lnTo>
                  <a:pt x="664" y="639"/>
                </a:lnTo>
                <a:lnTo>
                  <a:pt x="637" y="652"/>
                </a:lnTo>
                <a:lnTo>
                  <a:pt x="609" y="650"/>
                </a:lnTo>
                <a:lnTo>
                  <a:pt x="572" y="676"/>
                </a:lnTo>
                <a:lnTo>
                  <a:pt x="532" y="717"/>
                </a:lnTo>
                <a:lnTo>
                  <a:pt x="542" y="784"/>
                </a:lnTo>
                <a:lnTo>
                  <a:pt x="528" y="810"/>
                </a:lnTo>
                <a:lnTo>
                  <a:pt x="528" y="810"/>
                </a:lnTo>
                <a:lnTo>
                  <a:pt x="514" y="858"/>
                </a:lnTo>
                <a:lnTo>
                  <a:pt x="512" y="858"/>
                </a:lnTo>
                <a:lnTo>
                  <a:pt x="512" y="858"/>
                </a:lnTo>
                <a:lnTo>
                  <a:pt x="519" y="828"/>
                </a:lnTo>
                <a:lnTo>
                  <a:pt x="519" y="828"/>
                </a:lnTo>
                <a:lnTo>
                  <a:pt x="516" y="826"/>
                </a:lnTo>
                <a:lnTo>
                  <a:pt x="514" y="828"/>
                </a:lnTo>
                <a:lnTo>
                  <a:pt x="514" y="828"/>
                </a:lnTo>
                <a:lnTo>
                  <a:pt x="509" y="831"/>
                </a:lnTo>
                <a:lnTo>
                  <a:pt x="505" y="833"/>
                </a:lnTo>
                <a:lnTo>
                  <a:pt x="482" y="914"/>
                </a:lnTo>
                <a:lnTo>
                  <a:pt x="477" y="905"/>
                </a:lnTo>
                <a:lnTo>
                  <a:pt x="477" y="870"/>
                </a:lnTo>
                <a:lnTo>
                  <a:pt x="477" y="870"/>
                </a:lnTo>
                <a:lnTo>
                  <a:pt x="442" y="849"/>
                </a:lnTo>
                <a:lnTo>
                  <a:pt x="431" y="847"/>
                </a:lnTo>
                <a:lnTo>
                  <a:pt x="431" y="847"/>
                </a:lnTo>
                <a:lnTo>
                  <a:pt x="421" y="838"/>
                </a:lnTo>
                <a:lnTo>
                  <a:pt x="412" y="831"/>
                </a:lnTo>
                <a:lnTo>
                  <a:pt x="387" y="831"/>
                </a:lnTo>
                <a:lnTo>
                  <a:pt x="394" y="812"/>
                </a:lnTo>
                <a:lnTo>
                  <a:pt x="445" y="747"/>
                </a:lnTo>
                <a:lnTo>
                  <a:pt x="445" y="747"/>
                </a:lnTo>
                <a:lnTo>
                  <a:pt x="449" y="733"/>
                </a:lnTo>
                <a:lnTo>
                  <a:pt x="438" y="727"/>
                </a:lnTo>
                <a:lnTo>
                  <a:pt x="428" y="685"/>
                </a:lnTo>
                <a:lnTo>
                  <a:pt x="408" y="671"/>
                </a:lnTo>
                <a:lnTo>
                  <a:pt x="408" y="671"/>
                </a:lnTo>
                <a:lnTo>
                  <a:pt x="403" y="641"/>
                </a:lnTo>
                <a:lnTo>
                  <a:pt x="401" y="641"/>
                </a:lnTo>
                <a:lnTo>
                  <a:pt x="350" y="632"/>
                </a:lnTo>
                <a:lnTo>
                  <a:pt x="343" y="627"/>
                </a:lnTo>
                <a:lnTo>
                  <a:pt x="343" y="627"/>
                </a:lnTo>
                <a:lnTo>
                  <a:pt x="343" y="613"/>
                </a:lnTo>
                <a:lnTo>
                  <a:pt x="340" y="608"/>
                </a:lnTo>
                <a:lnTo>
                  <a:pt x="338" y="602"/>
                </a:lnTo>
                <a:lnTo>
                  <a:pt x="317" y="504"/>
                </a:lnTo>
                <a:lnTo>
                  <a:pt x="315" y="504"/>
                </a:lnTo>
                <a:lnTo>
                  <a:pt x="285" y="495"/>
                </a:lnTo>
                <a:lnTo>
                  <a:pt x="285" y="477"/>
                </a:lnTo>
                <a:lnTo>
                  <a:pt x="278" y="456"/>
                </a:lnTo>
                <a:lnTo>
                  <a:pt x="278" y="456"/>
                </a:lnTo>
                <a:lnTo>
                  <a:pt x="252" y="442"/>
                </a:lnTo>
                <a:lnTo>
                  <a:pt x="239" y="435"/>
                </a:lnTo>
                <a:lnTo>
                  <a:pt x="227" y="426"/>
                </a:lnTo>
                <a:lnTo>
                  <a:pt x="174" y="407"/>
                </a:lnTo>
                <a:lnTo>
                  <a:pt x="160" y="361"/>
                </a:lnTo>
                <a:lnTo>
                  <a:pt x="160" y="361"/>
                </a:lnTo>
                <a:lnTo>
                  <a:pt x="153" y="359"/>
                </a:lnTo>
                <a:lnTo>
                  <a:pt x="144" y="356"/>
                </a:lnTo>
                <a:lnTo>
                  <a:pt x="128" y="372"/>
                </a:lnTo>
                <a:lnTo>
                  <a:pt x="88" y="379"/>
                </a:lnTo>
                <a:lnTo>
                  <a:pt x="88" y="379"/>
                </a:lnTo>
                <a:lnTo>
                  <a:pt x="67" y="375"/>
                </a:lnTo>
                <a:lnTo>
                  <a:pt x="67" y="375"/>
                </a:lnTo>
                <a:lnTo>
                  <a:pt x="67" y="370"/>
                </a:lnTo>
                <a:lnTo>
                  <a:pt x="65" y="365"/>
                </a:lnTo>
                <a:lnTo>
                  <a:pt x="63" y="365"/>
                </a:lnTo>
                <a:lnTo>
                  <a:pt x="47" y="363"/>
                </a:lnTo>
                <a:lnTo>
                  <a:pt x="0" y="305"/>
                </a:lnTo>
                <a:lnTo>
                  <a:pt x="14" y="252"/>
                </a:lnTo>
                <a:lnTo>
                  <a:pt x="14" y="252"/>
                </a:lnTo>
                <a:lnTo>
                  <a:pt x="58" y="234"/>
                </a:lnTo>
                <a:lnTo>
                  <a:pt x="65" y="215"/>
                </a:lnTo>
                <a:lnTo>
                  <a:pt x="74" y="132"/>
                </a:lnTo>
                <a:lnTo>
                  <a:pt x="67" y="113"/>
                </a:lnTo>
                <a:lnTo>
                  <a:pt x="67" y="113"/>
                </a:lnTo>
                <a:lnTo>
                  <a:pt x="72" y="111"/>
                </a:lnTo>
                <a:lnTo>
                  <a:pt x="77" y="109"/>
                </a:lnTo>
                <a:lnTo>
                  <a:pt x="79" y="104"/>
                </a:lnTo>
                <a:lnTo>
                  <a:pt x="77" y="99"/>
                </a:lnTo>
                <a:lnTo>
                  <a:pt x="77" y="99"/>
                </a:lnTo>
                <a:lnTo>
                  <a:pt x="74" y="88"/>
                </a:lnTo>
                <a:lnTo>
                  <a:pt x="86" y="83"/>
                </a:lnTo>
                <a:lnTo>
                  <a:pt x="139" y="106"/>
                </a:lnTo>
                <a:lnTo>
                  <a:pt x="162" y="99"/>
                </a:lnTo>
                <a:lnTo>
                  <a:pt x="197" y="74"/>
                </a:lnTo>
                <a:lnTo>
                  <a:pt x="197" y="74"/>
                </a:lnTo>
                <a:lnTo>
                  <a:pt x="181" y="32"/>
                </a:lnTo>
                <a:lnTo>
                  <a:pt x="234" y="25"/>
                </a:lnTo>
                <a:lnTo>
                  <a:pt x="234" y="25"/>
                </a:lnTo>
                <a:lnTo>
                  <a:pt x="241" y="14"/>
                </a:lnTo>
                <a:lnTo>
                  <a:pt x="243" y="0"/>
                </a:lnTo>
                <a:lnTo>
                  <a:pt x="250"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46" name="Freeform 1262"/>
          <p:cNvSpPr>
            <a:spLocks/>
          </p:cNvSpPr>
          <p:nvPr userDrawn="1"/>
        </p:nvSpPr>
        <p:spPr bwMode="auto">
          <a:xfrm>
            <a:off x="4721225" y="4002088"/>
            <a:ext cx="623888" cy="684212"/>
          </a:xfrm>
          <a:custGeom>
            <a:avLst/>
            <a:gdLst/>
            <a:ahLst/>
            <a:cxnLst>
              <a:cxn ang="0">
                <a:pos x="347" y="28"/>
              </a:cxn>
              <a:cxn ang="0">
                <a:pos x="347" y="28"/>
              </a:cxn>
              <a:cxn ang="0">
                <a:pos x="361" y="28"/>
              </a:cxn>
              <a:cxn ang="0">
                <a:pos x="372" y="28"/>
              </a:cxn>
              <a:cxn ang="0">
                <a:pos x="372" y="28"/>
              </a:cxn>
              <a:cxn ang="0">
                <a:pos x="384" y="35"/>
              </a:cxn>
              <a:cxn ang="0">
                <a:pos x="389" y="40"/>
              </a:cxn>
              <a:cxn ang="0">
                <a:pos x="389" y="44"/>
              </a:cxn>
              <a:cxn ang="0">
                <a:pos x="393" y="77"/>
              </a:cxn>
              <a:cxn ang="0">
                <a:pos x="361" y="121"/>
              </a:cxn>
              <a:cxn ang="0">
                <a:pos x="361" y="144"/>
              </a:cxn>
              <a:cxn ang="0">
                <a:pos x="342" y="176"/>
              </a:cxn>
              <a:cxn ang="0">
                <a:pos x="354" y="248"/>
              </a:cxn>
              <a:cxn ang="0">
                <a:pos x="354" y="248"/>
              </a:cxn>
              <a:cxn ang="0">
                <a:pos x="363" y="269"/>
              </a:cxn>
              <a:cxn ang="0">
                <a:pos x="368" y="280"/>
              </a:cxn>
              <a:cxn ang="0">
                <a:pos x="370" y="294"/>
              </a:cxn>
              <a:cxn ang="0">
                <a:pos x="370" y="294"/>
              </a:cxn>
              <a:cxn ang="0">
                <a:pos x="345" y="308"/>
              </a:cxn>
              <a:cxn ang="0">
                <a:pos x="349" y="341"/>
              </a:cxn>
              <a:cxn ang="0">
                <a:pos x="333" y="371"/>
              </a:cxn>
              <a:cxn ang="0">
                <a:pos x="333" y="371"/>
              </a:cxn>
              <a:cxn ang="0">
                <a:pos x="338" y="378"/>
              </a:cxn>
              <a:cxn ang="0">
                <a:pos x="340" y="385"/>
              </a:cxn>
              <a:cxn ang="0">
                <a:pos x="354" y="392"/>
              </a:cxn>
              <a:cxn ang="0">
                <a:pos x="358" y="431"/>
              </a:cxn>
              <a:cxn ang="0">
                <a:pos x="347" y="431"/>
              </a:cxn>
              <a:cxn ang="0">
                <a:pos x="347" y="431"/>
              </a:cxn>
              <a:cxn ang="0">
                <a:pos x="326" y="401"/>
              </a:cxn>
              <a:cxn ang="0">
                <a:pos x="298" y="399"/>
              </a:cxn>
              <a:cxn ang="0">
                <a:pos x="250" y="378"/>
              </a:cxn>
              <a:cxn ang="0">
                <a:pos x="250" y="378"/>
              </a:cxn>
              <a:cxn ang="0">
                <a:pos x="215" y="373"/>
              </a:cxn>
              <a:cxn ang="0">
                <a:pos x="203" y="338"/>
              </a:cxn>
              <a:cxn ang="0">
                <a:pos x="199" y="297"/>
              </a:cxn>
              <a:cxn ang="0">
                <a:pos x="199" y="297"/>
              </a:cxn>
              <a:cxn ang="0">
                <a:pos x="183" y="287"/>
              </a:cxn>
              <a:cxn ang="0">
                <a:pos x="164" y="278"/>
              </a:cxn>
              <a:cxn ang="0">
                <a:pos x="164" y="278"/>
              </a:cxn>
              <a:cxn ang="0">
                <a:pos x="146" y="297"/>
              </a:cxn>
              <a:cxn ang="0">
                <a:pos x="129" y="292"/>
              </a:cxn>
              <a:cxn ang="0">
                <a:pos x="92" y="241"/>
              </a:cxn>
              <a:cxn ang="0">
                <a:pos x="53" y="237"/>
              </a:cxn>
              <a:cxn ang="0">
                <a:pos x="14" y="241"/>
              </a:cxn>
              <a:cxn ang="0">
                <a:pos x="0" y="218"/>
              </a:cxn>
              <a:cxn ang="0">
                <a:pos x="0" y="218"/>
              </a:cxn>
              <a:cxn ang="0">
                <a:pos x="39" y="213"/>
              </a:cxn>
              <a:cxn ang="0">
                <a:pos x="58" y="209"/>
              </a:cxn>
              <a:cxn ang="0">
                <a:pos x="76" y="204"/>
              </a:cxn>
              <a:cxn ang="0">
                <a:pos x="85" y="186"/>
              </a:cxn>
              <a:cxn ang="0">
                <a:pos x="148" y="47"/>
              </a:cxn>
              <a:cxn ang="0">
                <a:pos x="148" y="28"/>
              </a:cxn>
              <a:cxn ang="0">
                <a:pos x="159" y="10"/>
              </a:cxn>
              <a:cxn ang="0">
                <a:pos x="159" y="10"/>
              </a:cxn>
              <a:cxn ang="0">
                <a:pos x="164" y="5"/>
              </a:cxn>
              <a:cxn ang="0">
                <a:pos x="171" y="3"/>
              </a:cxn>
              <a:cxn ang="0">
                <a:pos x="183" y="5"/>
              </a:cxn>
              <a:cxn ang="0">
                <a:pos x="194" y="10"/>
              </a:cxn>
              <a:cxn ang="0">
                <a:pos x="206" y="14"/>
              </a:cxn>
              <a:cxn ang="0">
                <a:pos x="308" y="0"/>
              </a:cxn>
              <a:cxn ang="0">
                <a:pos x="312" y="3"/>
              </a:cxn>
              <a:cxn ang="0">
                <a:pos x="347" y="28"/>
              </a:cxn>
            </a:cxnLst>
            <a:rect l="0" t="0" r="r" b="b"/>
            <a:pathLst>
              <a:path w="393" h="431">
                <a:moveTo>
                  <a:pt x="347" y="28"/>
                </a:moveTo>
                <a:lnTo>
                  <a:pt x="347" y="28"/>
                </a:lnTo>
                <a:lnTo>
                  <a:pt x="361" y="28"/>
                </a:lnTo>
                <a:lnTo>
                  <a:pt x="372" y="28"/>
                </a:lnTo>
                <a:lnTo>
                  <a:pt x="372" y="28"/>
                </a:lnTo>
                <a:lnTo>
                  <a:pt x="384" y="35"/>
                </a:lnTo>
                <a:lnTo>
                  <a:pt x="389" y="40"/>
                </a:lnTo>
                <a:lnTo>
                  <a:pt x="389" y="44"/>
                </a:lnTo>
                <a:lnTo>
                  <a:pt x="393" y="77"/>
                </a:lnTo>
                <a:lnTo>
                  <a:pt x="361" y="121"/>
                </a:lnTo>
                <a:lnTo>
                  <a:pt x="361" y="144"/>
                </a:lnTo>
                <a:lnTo>
                  <a:pt x="342" y="176"/>
                </a:lnTo>
                <a:lnTo>
                  <a:pt x="354" y="248"/>
                </a:lnTo>
                <a:lnTo>
                  <a:pt x="354" y="248"/>
                </a:lnTo>
                <a:lnTo>
                  <a:pt x="363" y="269"/>
                </a:lnTo>
                <a:lnTo>
                  <a:pt x="368" y="280"/>
                </a:lnTo>
                <a:lnTo>
                  <a:pt x="370" y="294"/>
                </a:lnTo>
                <a:lnTo>
                  <a:pt x="370" y="294"/>
                </a:lnTo>
                <a:lnTo>
                  <a:pt x="345" y="308"/>
                </a:lnTo>
                <a:lnTo>
                  <a:pt x="349" y="341"/>
                </a:lnTo>
                <a:lnTo>
                  <a:pt x="333" y="371"/>
                </a:lnTo>
                <a:lnTo>
                  <a:pt x="333" y="371"/>
                </a:lnTo>
                <a:lnTo>
                  <a:pt x="338" y="378"/>
                </a:lnTo>
                <a:lnTo>
                  <a:pt x="340" y="385"/>
                </a:lnTo>
                <a:lnTo>
                  <a:pt x="354" y="392"/>
                </a:lnTo>
                <a:lnTo>
                  <a:pt x="358" y="431"/>
                </a:lnTo>
                <a:lnTo>
                  <a:pt x="347" y="431"/>
                </a:lnTo>
                <a:lnTo>
                  <a:pt x="347" y="431"/>
                </a:lnTo>
                <a:lnTo>
                  <a:pt x="326" y="401"/>
                </a:lnTo>
                <a:lnTo>
                  <a:pt x="298" y="399"/>
                </a:lnTo>
                <a:lnTo>
                  <a:pt x="250" y="378"/>
                </a:lnTo>
                <a:lnTo>
                  <a:pt x="250" y="378"/>
                </a:lnTo>
                <a:lnTo>
                  <a:pt x="215" y="373"/>
                </a:lnTo>
                <a:lnTo>
                  <a:pt x="203" y="338"/>
                </a:lnTo>
                <a:lnTo>
                  <a:pt x="199" y="297"/>
                </a:lnTo>
                <a:lnTo>
                  <a:pt x="199" y="297"/>
                </a:lnTo>
                <a:lnTo>
                  <a:pt x="183" y="287"/>
                </a:lnTo>
                <a:lnTo>
                  <a:pt x="164" y="278"/>
                </a:lnTo>
                <a:lnTo>
                  <a:pt x="164" y="278"/>
                </a:lnTo>
                <a:lnTo>
                  <a:pt x="146" y="297"/>
                </a:lnTo>
                <a:lnTo>
                  <a:pt x="129" y="292"/>
                </a:lnTo>
                <a:lnTo>
                  <a:pt x="92" y="241"/>
                </a:lnTo>
                <a:lnTo>
                  <a:pt x="53" y="237"/>
                </a:lnTo>
                <a:lnTo>
                  <a:pt x="14" y="241"/>
                </a:lnTo>
                <a:lnTo>
                  <a:pt x="0" y="218"/>
                </a:lnTo>
                <a:lnTo>
                  <a:pt x="0" y="218"/>
                </a:lnTo>
                <a:lnTo>
                  <a:pt x="39" y="213"/>
                </a:lnTo>
                <a:lnTo>
                  <a:pt x="58" y="209"/>
                </a:lnTo>
                <a:lnTo>
                  <a:pt x="76" y="204"/>
                </a:lnTo>
                <a:lnTo>
                  <a:pt x="85" y="186"/>
                </a:lnTo>
                <a:lnTo>
                  <a:pt x="148" y="47"/>
                </a:lnTo>
                <a:lnTo>
                  <a:pt x="148" y="28"/>
                </a:lnTo>
                <a:lnTo>
                  <a:pt x="159" y="10"/>
                </a:lnTo>
                <a:lnTo>
                  <a:pt x="159" y="10"/>
                </a:lnTo>
                <a:lnTo>
                  <a:pt x="164" y="5"/>
                </a:lnTo>
                <a:lnTo>
                  <a:pt x="171" y="3"/>
                </a:lnTo>
                <a:lnTo>
                  <a:pt x="183" y="5"/>
                </a:lnTo>
                <a:lnTo>
                  <a:pt x="194" y="10"/>
                </a:lnTo>
                <a:lnTo>
                  <a:pt x="206" y="14"/>
                </a:lnTo>
                <a:lnTo>
                  <a:pt x="308" y="0"/>
                </a:lnTo>
                <a:lnTo>
                  <a:pt x="312" y="3"/>
                </a:lnTo>
                <a:lnTo>
                  <a:pt x="347" y="28"/>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47" name="Freeform 1263"/>
          <p:cNvSpPr>
            <a:spLocks/>
          </p:cNvSpPr>
          <p:nvPr userDrawn="1"/>
        </p:nvSpPr>
        <p:spPr bwMode="auto">
          <a:xfrm>
            <a:off x="8391525" y="4006850"/>
            <a:ext cx="11113" cy="14288"/>
          </a:xfrm>
          <a:custGeom>
            <a:avLst/>
            <a:gdLst/>
            <a:ahLst/>
            <a:cxnLst>
              <a:cxn ang="0">
                <a:pos x="7" y="2"/>
              </a:cxn>
              <a:cxn ang="0">
                <a:pos x="7" y="2"/>
              </a:cxn>
              <a:cxn ang="0">
                <a:pos x="7" y="7"/>
              </a:cxn>
              <a:cxn ang="0">
                <a:pos x="4" y="9"/>
              </a:cxn>
              <a:cxn ang="0">
                <a:pos x="4" y="9"/>
              </a:cxn>
              <a:cxn ang="0">
                <a:pos x="2" y="9"/>
              </a:cxn>
              <a:cxn ang="0">
                <a:pos x="0" y="7"/>
              </a:cxn>
              <a:cxn ang="0">
                <a:pos x="0" y="7"/>
              </a:cxn>
              <a:cxn ang="0">
                <a:pos x="0" y="2"/>
              </a:cxn>
              <a:cxn ang="0">
                <a:pos x="0" y="2"/>
              </a:cxn>
              <a:cxn ang="0">
                <a:pos x="2" y="0"/>
              </a:cxn>
              <a:cxn ang="0">
                <a:pos x="2" y="0"/>
              </a:cxn>
              <a:cxn ang="0">
                <a:pos x="4" y="0"/>
              </a:cxn>
              <a:cxn ang="0">
                <a:pos x="7" y="2"/>
              </a:cxn>
              <a:cxn ang="0">
                <a:pos x="7" y="2"/>
              </a:cxn>
            </a:cxnLst>
            <a:rect l="0" t="0" r="r" b="b"/>
            <a:pathLst>
              <a:path w="7" h="9">
                <a:moveTo>
                  <a:pt x="7" y="2"/>
                </a:moveTo>
                <a:lnTo>
                  <a:pt x="7" y="2"/>
                </a:lnTo>
                <a:lnTo>
                  <a:pt x="7" y="7"/>
                </a:lnTo>
                <a:lnTo>
                  <a:pt x="4" y="9"/>
                </a:lnTo>
                <a:lnTo>
                  <a:pt x="4" y="9"/>
                </a:lnTo>
                <a:lnTo>
                  <a:pt x="2" y="9"/>
                </a:lnTo>
                <a:lnTo>
                  <a:pt x="0" y="7"/>
                </a:lnTo>
                <a:lnTo>
                  <a:pt x="0" y="7"/>
                </a:lnTo>
                <a:lnTo>
                  <a:pt x="0" y="2"/>
                </a:lnTo>
                <a:lnTo>
                  <a:pt x="0" y="2"/>
                </a:lnTo>
                <a:lnTo>
                  <a:pt x="2" y="0"/>
                </a:lnTo>
                <a:lnTo>
                  <a:pt x="2" y="0"/>
                </a:lnTo>
                <a:lnTo>
                  <a:pt x="4" y="0"/>
                </a:lnTo>
                <a:lnTo>
                  <a:pt x="7" y="2"/>
                </a:lnTo>
                <a:lnTo>
                  <a:pt x="7"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48" name="Freeform 1264"/>
          <p:cNvSpPr>
            <a:spLocks/>
          </p:cNvSpPr>
          <p:nvPr userDrawn="1"/>
        </p:nvSpPr>
        <p:spPr bwMode="auto">
          <a:xfrm>
            <a:off x="7835900" y="4010025"/>
            <a:ext cx="301625" cy="330200"/>
          </a:xfrm>
          <a:custGeom>
            <a:avLst/>
            <a:gdLst/>
            <a:ahLst/>
            <a:cxnLst>
              <a:cxn ang="0">
                <a:pos x="169" y="12"/>
              </a:cxn>
              <a:cxn ang="0">
                <a:pos x="169" y="12"/>
              </a:cxn>
              <a:cxn ang="0">
                <a:pos x="164" y="14"/>
              </a:cxn>
              <a:cxn ang="0">
                <a:pos x="162" y="16"/>
              </a:cxn>
              <a:cxn ang="0">
                <a:pos x="160" y="19"/>
              </a:cxn>
              <a:cxn ang="0">
                <a:pos x="174" y="39"/>
              </a:cxn>
              <a:cxn ang="0">
                <a:pos x="174" y="39"/>
              </a:cxn>
              <a:cxn ang="0">
                <a:pos x="171" y="46"/>
              </a:cxn>
              <a:cxn ang="0">
                <a:pos x="169" y="53"/>
              </a:cxn>
              <a:cxn ang="0">
                <a:pos x="169" y="53"/>
              </a:cxn>
              <a:cxn ang="0">
                <a:pos x="176" y="58"/>
              </a:cxn>
              <a:cxn ang="0">
                <a:pos x="183" y="65"/>
              </a:cxn>
              <a:cxn ang="0">
                <a:pos x="188" y="72"/>
              </a:cxn>
              <a:cxn ang="0">
                <a:pos x="190" y="81"/>
              </a:cxn>
              <a:cxn ang="0">
                <a:pos x="174" y="100"/>
              </a:cxn>
              <a:cxn ang="0">
                <a:pos x="123" y="201"/>
              </a:cxn>
              <a:cxn ang="0">
                <a:pos x="123" y="201"/>
              </a:cxn>
              <a:cxn ang="0">
                <a:pos x="118" y="204"/>
              </a:cxn>
              <a:cxn ang="0">
                <a:pos x="114" y="206"/>
              </a:cxn>
              <a:cxn ang="0">
                <a:pos x="109" y="208"/>
              </a:cxn>
              <a:cxn ang="0">
                <a:pos x="104" y="206"/>
              </a:cxn>
              <a:cxn ang="0">
                <a:pos x="102" y="204"/>
              </a:cxn>
              <a:cxn ang="0">
                <a:pos x="102" y="188"/>
              </a:cxn>
              <a:cxn ang="0">
                <a:pos x="100" y="185"/>
              </a:cxn>
              <a:cxn ang="0">
                <a:pos x="65" y="183"/>
              </a:cxn>
              <a:cxn ang="0">
                <a:pos x="42" y="174"/>
              </a:cxn>
              <a:cxn ang="0">
                <a:pos x="26" y="174"/>
              </a:cxn>
              <a:cxn ang="0">
                <a:pos x="16" y="162"/>
              </a:cxn>
              <a:cxn ang="0">
                <a:pos x="19" y="148"/>
              </a:cxn>
              <a:cxn ang="0">
                <a:pos x="2" y="123"/>
              </a:cxn>
              <a:cxn ang="0">
                <a:pos x="5" y="102"/>
              </a:cxn>
              <a:cxn ang="0">
                <a:pos x="5" y="102"/>
              </a:cxn>
              <a:cxn ang="0">
                <a:pos x="2" y="88"/>
              </a:cxn>
              <a:cxn ang="0">
                <a:pos x="0" y="74"/>
              </a:cxn>
              <a:cxn ang="0">
                <a:pos x="0" y="74"/>
              </a:cxn>
              <a:cxn ang="0">
                <a:pos x="26" y="70"/>
              </a:cxn>
              <a:cxn ang="0">
                <a:pos x="26" y="70"/>
              </a:cxn>
              <a:cxn ang="0">
                <a:pos x="49" y="74"/>
              </a:cxn>
              <a:cxn ang="0">
                <a:pos x="72" y="81"/>
              </a:cxn>
              <a:cxn ang="0">
                <a:pos x="118" y="63"/>
              </a:cxn>
              <a:cxn ang="0">
                <a:pos x="127" y="37"/>
              </a:cxn>
              <a:cxn ang="0">
                <a:pos x="153" y="16"/>
              </a:cxn>
              <a:cxn ang="0">
                <a:pos x="153" y="16"/>
              </a:cxn>
              <a:cxn ang="0">
                <a:pos x="153" y="9"/>
              </a:cxn>
              <a:cxn ang="0">
                <a:pos x="155" y="7"/>
              </a:cxn>
              <a:cxn ang="0">
                <a:pos x="158" y="5"/>
              </a:cxn>
              <a:cxn ang="0">
                <a:pos x="167" y="0"/>
              </a:cxn>
              <a:cxn ang="0">
                <a:pos x="167" y="0"/>
              </a:cxn>
              <a:cxn ang="0">
                <a:pos x="169" y="12"/>
              </a:cxn>
              <a:cxn ang="0">
                <a:pos x="169" y="12"/>
              </a:cxn>
            </a:cxnLst>
            <a:rect l="0" t="0" r="r" b="b"/>
            <a:pathLst>
              <a:path w="190" h="208">
                <a:moveTo>
                  <a:pt x="169" y="12"/>
                </a:moveTo>
                <a:lnTo>
                  <a:pt x="169" y="12"/>
                </a:lnTo>
                <a:lnTo>
                  <a:pt x="164" y="14"/>
                </a:lnTo>
                <a:lnTo>
                  <a:pt x="162" y="16"/>
                </a:lnTo>
                <a:lnTo>
                  <a:pt x="160" y="19"/>
                </a:lnTo>
                <a:lnTo>
                  <a:pt x="174" y="39"/>
                </a:lnTo>
                <a:lnTo>
                  <a:pt x="174" y="39"/>
                </a:lnTo>
                <a:lnTo>
                  <a:pt x="171" y="46"/>
                </a:lnTo>
                <a:lnTo>
                  <a:pt x="169" y="53"/>
                </a:lnTo>
                <a:lnTo>
                  <a:pt x="169" y="53"/>
                </a:lnTo>
                <a:lnTo>
                  <a:pt x="176" y="58"/>
                </a:lnTo>
                <a:lnTo>
                  <a:pt x="183" y="65"/>
                </a:lnTo>
                <a:lnTo>
                  <a:pt x="188" y="72"/>
                </a:lnTo>
                <a:lnTo>
                  <a:pt x="190" y="81"/>
                </a:lnTo>
                <a:lnTo>
                  <a:pt x="174" y="100"/>
                </a:lnTo>
                <a:lnTo>
                  <a:pt x="123" y="201"/>
                </a:lnTo>
                <a:lnTo>
                  <a:pt x="123" y="201"/>
                </a:lnTo>
                <a:lnTo>
                  <a:pt x="118" y="204"/>
                </a:lnTo>
                <a:lnTo>
                  <a:pt x="114" y="206"/>
                </a:lnTo>
                <a:lnTo>
                  <a:pt x="109" y="208"/>
                </a:lnTo>
                <a:lnTo>
                  <a:pt x="104" y="206"/>
                </a:lnTo>
                <a:lnTo>
                  <a:pt x="102" y="204"/>
                </a:lnTo>
                <a:lnTo>
                  <a:pt x="102" y="188"/>
                </a:lnTo>
                <a:lnTo>
                  <a:pt x="100" y="185"/>
                </a:lnTo>
                <a:lnTo>
                  <a:pt x="65" y="183"/>
                </a:lnTo>
                <a:lnTo>
                  <a:pt x="42" y="174"/>
                </a:lnTo>
                <a:lnTo>
                  <a:pt x="26" y="174"/>
                </a:lnTo>
                <a:lnTo>
                  <a:pt x="16" y="162"/>
                </a:lnTo>
                <a:lnTo>
                  <a:pt x="19" y="148"/>
                </a:lnTo>
                <a:lnTo>
                  <a:pt x="2" y="123"/>
                </a:lnTo>
                <a:lnTo>
                  <a:pt x="5" y="102"/>
                </a:lnTo>
                <a:lnTo>
                  <a:pt x="5" y="102"/>
                </a:lnTo>
                <a:lnTo>
                  <a:pt x="2" y="88"/>
                </a:lnTo>
                <a:lnTo>
                  <a:pt x="0" y="74"/>
                </a:lnTo>
                <a:lnTo>
                  <a:pt x="0" y="74"/>
                </a:lnTo>
                <a:lnTo>
                  <a:pt x="26" y="70"/>
                </a:lnTo>
                <a:lnTo>
                  <a:pt x="26" y="70"/>
                </a:lnTo>
                <a:lnTo>
                  <a:pt x="49" y="74"/>
                </a:lnTo>
                <a:lnTo>
                  <a:pt x="72" y="81"/>
                </a:lnTo>
                <a:lnTo>
                  <a:pt x="118" y="63"/>
                </a:lnTo>
                <a:lnTo>
                  <a:pt x="127" y="37"/>
                </a:lnTo>
                <a:lnTo>
                  <a:pt x="153" y="16"/>
                </a:lnTo>
                <a:lnTo>
                  <a:pt x="153" y="16"/>
                </a:lnTo>
                <a:lnTo>
                  <a:pt x="153" y="9"/>
                </a:lnTo>
                <a:lnTo>
                  <a:pt x="155" y="7"/>
                </a:lnTo>
                <a:lnTo>
                  <a:pt x="158" y="5"/>
                </a:lnTo>
                <a:lnTo>
                  <a:pt x="167" y="0"/>
                </a:lnTo>
                <a:lnTo>
                  <a:pt x="167" y="0"/>
                </a:lnTo>
                <a:lnTo>
                  <a:pt x="169" y="12"/>
                </a:lnTo>
                <a:lnTo>
                  <a:pt x="169" y="1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49" name="Freeform 1265"/>
          <p:cNvSpPr>
            <a:spLocks/>
          </p:cNvSpPr>
          <p:nvPr userDrawn="1"/>
        </p:nvSpPr>
        <p:spPr bwMode="auto">
          <a:xfrm>
            <a:off x="5434013" y="4029075"/>
            <a:ext cx="246062" cy="304800"/>
          </a:xfrm>
          <a:custGeom>
            <a:avLst/>
            <a:gdLst/>
            <a:ahLst/>
            <a:cxnLst>
              <a:cxn ang="0">
                <a:pos x="99" y="14"/>
              </a:cxn>
              <a:cxn ang="0">
                <a:pos x="99" y="14"/>
              </a:cxn>
              <a:cxn ang="0">
                <a:pos x="127" y="11"/>
              </a:cxn>
              <a:cxn ang="0">
                <a:pos x="141" y="11"/>
              </a:cxn>
              <a:cxn ang="0">
                <a:pos x="155" y="11"/>
              </a:cxn>
              <a:cxn ang="0">
                <a:pos x="141" y="62"/>
              </a:cxn>
              <a:cxn ang="0">
                <a:pos x="148" y="120"/>
              </a:cxn>
              <a:cxn ang="0">
                <a:pos x="148" y="120"/>
              </a:cxn>
              <a:cxn ang="0">
                <a:pos x="145" y="132"/>
              </a:cxn>
              <a:cxn ang="0">
                <a:pos x="139" y="141"/>
              </a:cxn>
              <a:cxn ang="0">
                <a:pos x="127" y="159"/>
              </a:cxn>
              <a:cxn ang="0">
                <a:pos x="113" y="176"/>
              </a:cxn>
              <a:cxn ang="0">
                <a:pos x="99" y="192"/>
              </a:cxn>
              <a:cxn ang="0">
                <a:pos x="97" y="192"/>
              </a:cxn>
              <a:cxn ang="0">
                <a:pos x="85" y="182"/>
              </a:cxn>
              <a:cxn ang="0">
                <a:pos x="81" y="162"/>
              </a:cxn>
              <a:cxn ang="0">
                <a:pos x="74" y="159"/>
              </a:cxn>
              <a:cxn ang="0">
                <a:pos x="0" y="120"/>
              </a:cxn>
              <a:cxn ang="0">
                <a:pos x="0" y="118"/>
              </a:cxn>
              <a:cxn ang="0">
                <a:pos x="0" y="118"/>
              </a:cxn>
              <a:cxn ang="0">
                <a:pos x="32" y="51"/>
              </a:cxn>
              <a:cxn ang="0">
                <a:pos x="32" y="51"/>
              </a:cxn>
              <a:cxn ang="0">
                <a:pos x="27" y="48"/>
              </a:cxn>
              <a:cxn ang="0">
                <a:pos x="21" y="44"/>
              </a:cxn>
              <a:cxn ang="0">
                <a:pos x="7" y="11"/>
              </a:cxn>
              <a:cxn ang="0">
                <a:pos x="18" y="0"/>
              </a:cxn>
              <a:cxn ang="0">
                <a:pos x="53" y="0"/>
              </a:cxn>
              <a:cxn ang="0">
                <a:pos x="99" y="14"/>
              </a:cxn>
            </a:cxnLst>
            <a:rect l="0" t="0" r="r" b="b"/>
            <a:pathLst>
              <a:path w="155" h="192">
                <a:moveTo>
                  <a:pt x="99" y="14"/>
                </a:moveTo>
                <a:lnTo>
                  <a:pt x="99" y="14"/>
                </a:lnTo>
                <a:lnTo>
                  <a:pt x="127" y="11"/>
                </a:lnTo>
                <a:lnTo>
                  <a:pt x="141" y="11"/>
                </a:lnTo>
                <a:lnTo>
                  <a:pt x="155" y="11"/>
                </a:lnTo>
                <a:lnTo>
                  <a:pt x="141" y="62"/>
                </a:lnTo>
                <a:lnTo>
                  <a:pt x="148" y="120"/>
                </a:lnTo>
                <a:lnTo>
                  <a:pt x="148" y="120"/>
                </a:lnTo>
                <a:lnTo>
                  <a:pt x="145" y="132"/>
                </a:lnTo>
                <a:lnTo>
                  <a:pt x="139" y="141"/>
                </a:lnTo>
                <a:lnTo>
                  <a:pt x="127" y="159"/>
                </a:lnTo>
                <a:lnTo>
                  <a:pt x="113" y="176"/>
                </a:lnTo>
                <a:lnTo>
                  <a:pt x="99" y="192"/>
                </a:lnTo>
                <a:lnTo>
                  <a:pt x="97" y="192"/>
                </a:lnTo>
                <a:lnTo>
                  <a:pt x="85" y="182"/>
                </a:lnTo>
                <a:lnTo>
                  <a:pt x="81" y="162"/>
                </a:lnTo>
                <a:lnTo>
                  <a:pt x="74" y="159"/>
                </a:lnTo>
                <a:lnTo>
                  <a:pt x="0" y="120"/>
                </a:lnTo>
                <a:lnTo>
                  <a:pt x="0" y="118"/>
                </a:lnTo>
                <a:lnTo>
                  <a:pt x="0" y="118"/>
                </a:lnTo>
                <a:lnTo>
                  <a:pt x="32" y="51"/>
                </a:lnTo>
                <a:lnTo>
                  <a:pt x="32" y="51"/>
                </a:lnTo>
                <a:lnTo>
                  <a:pt x="27" y="48"/>
                </a:lnTo>
                <a:lnTo>
                  <a:pt x="21" y="44"/>
                </a:lnTo>
                <a:lnTo>
                  <a:pt x="7" y="11"/>
                </a:lnTo>
                <a:lnTo>
                  <a:pt x="18" y="0"/>
                </a:lnTo>
                <a:lnTo>
                  <a:pt x="53" y="0"/>
                </a:lnTo>
                <a:lnTo>
                  <a:pt x="99" y="1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50" name="Freeform 1266"/>
          <p:cNvSpPr>
            <a:spLocks/>
          </p:cNvSpPr>
          <p:nvPr userDrawn="1"/>
        </p:nvSpPr>
        <p:spPr bwMode="auto">
          <a:xfrm>
            <a:off x="5297488" y="4046538"/>
            <a:ext cx="179387" cy="187325"/>
          </a:xfrm>
          <a:custGeom>
            <a:avLst/>
            <a:gdLst/>
            <a:ahLst/>
            <a:cxnLst>
              <a:cxn ang="0">
                <a:pos x="81" y="3"/>
              </a:cxn>
              <a:cxn ang="0">
                <a:pos x="81" y="3"/>
              </a:cxn>
              <a:cxn ang="0">
                <a:pos x="90" y="0"/>
              </a:cxn>
              <a:cxn ang="0">
                <a:pos x="102" y="35"/>
              </a:cxn>
              <a:cxn ang="0">
                <a:pos x="102" y="35"/>
              </a:cxn>
              <a:cxn ang="0">
                <a:pos x="113" y="42"/>
              </a:cxn>
              <a:cxn ang="0">
                <a:pos x="93" y="81"/>
              </a:cxn>
              <a:cxn ang="0">
                <a:pos x="93" y="81"/>
              </a:cxn>
              <a:cxn ang="0">
                <a:pos x="79" y="74"/>
              </a:cxn>
              <a:cxn ang="0">
                <a:pos x="65" y="67"/>
              </a:cxn>
              <a:cxn ang="0">
                <a:pos x="65" y="67"/>
              </a:cxn>
              <a:cxn ang="0">
                <a:pos x="56" y="72"/>
              </a:cxn>
              <a:cxn ang="0">
                <a:pos x="51" y="74"/>
              </a:cxn>
              <a:cxn ang="0">
                <a:pos x="46" y="74"/>
              </a:cxn>
              <a:cxn ang="0">
                <a:pos x="46" y="74"/>
              </a:cxn>
              <a:cxn ang="0">
                <a:pos x="42" y="84"/>
              </a:cxn>
              <a:cxn ang="0">
                <a:pos x="39" y="93"/>
              </a:cxn>
              <a:cxn ang="0">
                <a:pos x="39" y="104"/>
              </a:cxn>
              <a:cxn ang="0">
                <a:pos x="37" y="114"/>
              </a:cxn>
              <a:cxn ang="0">
                <a:pos x="37" y="114"/>
              </a:cxn>
              <a:cxn ang="0">
                <a:pos x="16" y="118"/>
              </a:cxn>
              <a:cxn ang="0">
                <a:pos x="2" y="116"/>
              </a:cxn>
              <a:cxn ang="0">
                <a:pos x="0" y="93"/>
              </a:cxn>
              <a:cxn ang="0">
                <a:pos x="35" y="49"/>
              </a:cxn>
              <a:cxn ang="0">
                <a:pos x="35" y="49"/>
              </a:cxn>
              <a:cxn ang="0">
                <a:pos x="32" y="28"/>
              </a:cxn>
              <a:cxn ang="0">
                <a:pos x="28" y="9"/>
              </a:cxn>
              <a:cxn ang="0">
                <a:pos x="39" y="0"/>
              </a:cxn>
              <a:cxn ang="0">
                <a:pos x="81" y="3"/>
              </a:cxn>
            </a:cxnLst>
            <a:rect l="0" t="0" r="r" b="b"/>
            <a:pathLst>
              <a:path w="113" h="118">
                <a:moveTo>
                  <a:pt x="81" y="3"/>
                </a:moveTo>
                <a:lnTo>
                  <a:pt x="81" y="3"/>
                </a:lnTo>
                <a:lnTo>
                  <a:pt x="90" y="0"/>
                </a:lnTo>
                <a:lnTo>
                  <a:pt x="102" y="35"/>
                </a:lnTo>
                <a:lnTo>
                  <a:pt x="102" y="35"/>
                </a:lnTo>
                <a:lnTo>
                  <a:pt x="113" y="42"/>
                </a:lnTo>
                <a:lnTo>
                  <a:pt x="93" y="81"/>
                </a:lnTo>
                <a:lnTo>
                  <a:pt x="93" y="81"/>
                </a:lnTo>
                <a:lnTo>
                  <a:pt x="79" y="74"/>
                </a:lnTo>
                <a:lnTo>
                  <a:pt x="65" y="67"/>
                </a:lnTo>
                <a:lnTo>
                  <a:pt x="65" y="67"/>
                </a:lnTo>
                <a:lnTo>
                  <a:pt x="56" y="72"/>
                </a:lnTo>
                <a:lnTo>
                  <a:pt x="51" y="74"/>
                </a:lnTo>
                <a:lnTo>
                  <a:pt x="46" y="74"/>
                </a:lnTo>
                <a:lnTo>
                  <a:pt x="46" y="74"/>
                </a:lnTo>
                <a:lnTo>
                  <a:pt x="42" y="84"/>
                </a:lnTo>
                <a:lnTo>
                  <a:pt x="39" y="93"/>
                </a:lnTo>
                <a:lnTo>
                  <a:pt x="39" y="104"/>
                </a:lnTo>
                <a:lnTo>
                  <a:pt x="37" y="114"/>
                </a:lnTo>
                <a:lnTo>
                  <a:pt x="37" y="114"/>
                </a:lnTo>
                <a:lnTo>
                  <a:pt x="16" y="118"/>
                </a:lnTo>
                <a:lnTo>
                  <a:pt x="2" y="116"/>
                </a:lnTo>
                <a:lnTo>
                  <a:pt x="0" y="93"/>
                </a:lnTo>
                <a:lnTo>
                  <a:pt x="35" y="49"/>
                </a:lnTo>
                <a:lnTo>
                  <a:pt x="35" y="49"/>
                </a:lnTo>
                <a:lnTo>
                  <a:pt x="32" y="28"/>
                </a:lnTo>
                <a:lnTo>
                  <a:pt x="28" y="9"/>
                </a:lnTo>
                <a:lnTo>
                  <a:pt x="39" y="0"/>
                </a:lnTo>
                <a:lnTo>
                  <a:pt x="81" y="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51" name="Freeform 1267"/>
          <p:cNvSpPr>
            <a:spLocks/>
          </p:cNvSpPr>
          <p:nvPr userDrawn="1"/>
        </p:nvSpPr>
        <p:spPr bwMode="auto">
          <a:xfrm>
            <a:off x="4702175" y="4051300"/>
            <a:ext cx="246063" cy="293688"/>
          </a:xfrm>
          <a:custGeom>
            <a:avLst/>
            <a:gdLst/>
            <a:ahLst/>
            <a:cxnLst>
              <a:cxn ang="0">
                <a:pos x="155" y="13"/>
              </a:cxn>
              <a:cxn ang="0">
                <a:pos x="86" y="168"/>
              </a:cxn>
              <a:cxn ang="0">
                <a:pos x="86" y="168"/>
              </a:cxn>
              <a:cxn ang="0">
                <a:pos x="67" y="175"/>
              </a:cxn>
              <a:cxn ang="0">
                <a:pos x="49" y="178"/>
              </a:cxn>
              <a:cxn ang="0">
                <a:pos x="9" y="185"/>
              </a:cxn>
              <a:cxn ang="0">
                <a:pos x="9" y="185"/>
              </a:cxn>
              <a:cxn ang="0">
                <a:pos x="0" y="171"/>
              </a:cxn>
              <a:cxn ang="0">
                <a:pos x="16" y="155"/>
              </a:cxn>
              <a:cxn ang="0">
                <a:pos x="16" y="155"/>
              </a:cxn>
              <a:cxn ang="0">
                <a:pos x="23" y="155"/>
              </a:cxn>
              <a:cxn ang="0">
                <a:pos x="30" y="155"/>
              </a:cxn>
              <a:cxn ang="0">
                <a:pos x="42" y="148"/>
              </a:cxn>
              <a:cxn ang="0">
                <a:pos x="65" y="134"/>
              </a:cxn>
              <a:cxn ang="0">
                <a:pos x="65" y="134"/>
              </a:cxn>
              <a:cxn ang="0">
                <a:pos x="65" y="134"/>
              </a:cxn>
              <a:cxn ang="0">
                <a:pos x="70" y="97"/>
              </a:cxn>
              <a:cxn ang="0">
                <a:pos x="72" y="81"/>
              </a:cxn>
              <a:cxn ang="0">
                <a:pos x="77" y="64"/>
              </a:cxn>
              <a:cxn ang="0">
                <a:pos x="77" y="60"/>
              </a:cxn>
              <a:cxn ang="0">
                <a:pos x="77" y="60"/>
              </a:cxn>
              <a:cxn ang="0">
                <a:pos x="65" y="46"/>
              </a:cxn>
              <a:cxn ang="0">
                <a:pos x="65" y="46"/>
              </a:cxn>
              <a:cxn ang="0">
                <a:pos x="95" y="32"/>
              </a:cxn>
              <a:cxn ang="0">
                <a:pos x="109" y="25"/>
              </a:cxn>
              <a:cxn ang="0">
                <a:pos x="125" y="23"/>
              </a:cxn>
              <a:cxn ang="0">
                <a:pos x="137" y="0"/>
              </a:cxn>
              <a:cxn ang="0">
                <a:pos x="137" y="0"/>
              </a:cxn>
              <a:cxn ang="0">
                <a:pos x="155" y="0"/>
              </a:cxn>
              <a:cxn ang="0">
                <a:pos x="155" y="13"/>
              </a:cxn>
            </a:cxnLst>
            <a:rect l="0" t="0" r="r" b="b"/>
            <a:pathLst>
              <a:path w="155" h="185">
                <a:moveTo>
                  <a:pt x="155" y="13"/>
                </a:moveTo>
                <a:lnTo>
                  <a:pt x="86" y="168"/>
                </a:lnTo>
                <a:lnTo>
                  <a:pt x="86" y="168"/>
                </a:lnTo>
                <a:lnTo>
                  <a:pt x="67" y="175"/>
                </a:lnTo>
                <a:lnTo>
                  <a:pt x="49" y="178"/>
                </a:lnTo>
                <a:lnTo>
                  <a:pt x="9" y="185"/>
                </a:lnTo>
                <a:lnTo>
                  <a:pt x="9" y="185"/>
                </a:lnTo>
                <a:lnTo>
                  <a:pt x="0" y="171"/>
                </a:lnTo>
                <a:lnTo>
                  <a:pt x="16" y="155"/>
                </a:lnTo>
                <a:lnTo>
                  <a:pt x="16" y="155"/>
                </a:lnTo>
                <a:lnTo>
                  <a:pt x="23" y="155"/>
                </a:lnTo>
                <a:lnTo>
                  <a:pt x="30" y="155"/>
                </a:lnTo>
                <a:lnTo>
                  <a:pt x="42" y="148"/>
                </a:lnTo>
                <a:lnTo>
                  <a:pt x="65" y="134"/>
                </a:lnTo>
                <a:lnTo>
                  <a:pt x="65" y="134"/>
                </a:lnTo>
                <a:lnTo>
                  <a:pt x="65" y="134"/>
                </a:lnTo>
                <a:lnTo>
                  <a:pt x="70" y="97"/>
                </a:lnTo>
                <a:lnTo>
                  <a:pt x="72" y="81"/>
                </a:lnTo>
                <a:lnTo>
                  <a:pt x="77" y="64"/>
                </a:lnTo>
                <a:lnTo>
                  <a:pt x="77" y="60"/>
                </a:lnTo>
                <a:lnTo>
                  <a:pt x="77" y="60"/>
                </a:lnTo>
                <a:lnTo>
                  <a:pt x="65" y="46"/>
                </a:lnTo>
                <a:lnTo>
                  <a:pt x="65" y="46"/>
                </a:lnTo>
                <a:lnTo>
                  <a:pt x="95" y="32"/>
                </a:lnTo>
                <a:lnTo>
                  <a:pt x="109" y="25"/>
                </a:lnTo>
                <a:lnTo>
                  <a:pt x="125" y="23"/>
                </a:lnTo>
                <a:lnTo>
                  <a:pt x="137" y="0"/>
                </a:lnTo>
                <a:lnTo>
                  <a:pt x="137" y="0"/>
                </a:lnTo>
                <a:lnTo>
                  <a:pt x="155" y="0"/>
                </a:lnTo>
                <a:lnTo>
                  <a:pt x="155" y="1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52" name="Freeform 1268"/>
          <p:cNvSpPr>
            <a:spLocks/>
          </p:cNvSpPr>
          <p:nvPr userDrawn="1"/>
        </p:nvSpPr>
        <p:spPr bwMode="auto">
          <a:xfrm>
            <a:off x="7413625" y="4079875"/>
            <a:ext cx="11113" cy="11113"/>
          </a:xfrm>
          <a:custGeom>
            <a:avLst/>
            <a:gdLst/>
            <a:ahLst/>
            <a:cxnLst>
              <a:cxn ang="0">
                <a:pos x="5" y="5"/>
              </a:cxn>
              <a:cxn ang="0">
                <a:pos x="5" y="5"/>
              </a:cxn>
              <a:cxn ang="0">
                <a:pos x="2" y="7"/>
              </a:cxn>
              <a:cxn ang="0">
                <a:pos x="2" y="5"/>
              </a:cxn>
              <a:cxn ang="0">
                <a:pos x="0" y="0"/>
              </a:cxn>
              <a:cxn ang="0">
                <a:pos x="0" y="0"/>
              </a:cxn>
              <a:cxn ang="0">
                <a:pos x="5" y="2"/>
              </a:cxn>
              <a:cxn ang="0">
                <a:pos x="7" y="2"/>
              </a:cxn>
              <a:cxn ang="0">
                <a:pos x="5" y="5"/>
              </a:cxn>
              <a:cxn ang="0">
                <a:pos x="5" y="5"/>
              </a:cxn>
            </a:cxnLst>
            <a:rect l="0" t="0" r="r" b="b"/>
            <a:pathLst>
              <a:path w="7" h="7">
                <a:moveTo>
                  <a:pt x="5" y="5"/>
                </a:moveTo>
                <a:lnTo>
                  <a:pt x="5" y="5"/>
                </a:lnTo>
                <a:lnTo>
                  <a:pt x="2" y="7"/>
                </a:lnTo>
                <a:lnTo>
                  <a:pt x="2" y="5"/>
                </a:lnTo>
                <a:lnTo>
                  <a:pt x="0" y="0"/>
                </a:lnTo>
                <a:lnTo>
                  <a:pt x="0" y="0"/>
                </a:lnTo>
                <a:lnTo>
                  <a:pt x="5" y="2"/>
                </a:lnTo>
                <a:lnTo>
                  <a:pt x="7" y="2"/>
                </a:lnTo>
                <a:lnTo>
                  <a:pt x="5" y="5"/>
                </a:lnTo>
                <a:lnTo>
                  <a:pt x="5"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53" name="Freeform 1269"/>
          <p:cNvSpPr>
            <a:spLocks/>
          </p:cNvSpPr>
          <p:nvPr userDrawn="1"/>
        </p:nvSpPr>
        <p:spPr bwMode="auto">
          <a:xfrm>
            <a:off x="8423275" y="4110038"/>
            <a:ext cx="49213" cy="84137"/>
          </a:xfrm>
          <a:custGeom>
            <a:avLst/>
            <a:gdLst/>
            <a:ahLst/>
            <a:cxnLst>
              <a:cxn ang="0">
                <a:pos x="14" y="13"/>
              </a:cxn>
              <a:cxn ang="0">
                <a:pos x="24" y="13"/>
              </a:cxn>
              <a:cxn ang="0">
                <a:pos x="24" y="13"/>
              </a:cxn>
              <a:cxn ang="0">
                <a:pos x="24" y="20"/>
              </a:cxn>
              <a:cxn ang="0">
                <a:pos x="24" y="30"/>
              </a:cxn>
              <a:cxn ang="0">
                <a:pos x="26" y="39"/>
              </a:cxn>
              <a:cxn ang="0">
                <a:pos x="28" y="41"/>
              </a:cxn>
              <a:cxn ang="0">
                <a:pos x="31" y="44"/>
              </a:cxn>
              <a:cxn ang="0">
                <a:pos x="31" y="48"/>
              </a:cxn>
              <a:cxn ang="0">
                <a:pos x="31" y="48"/>
              </a:cxn>
              <a:cxn ang="0">
                <a:pos x="21" y="48"/>
              </a:cxn>
              <a:cxn ang="0">
                <a:pos x="14" y="48"/>
              </a:cxn>
              <a:cxn ang="0">
                <a:pos x="14" y="48"/>
              </a:cxn>
              <a:cxn ang="0">
                <a:pos x="14" y="53"/>
              </a:cxn>
              <a:cxn ang="0">
                <a:pos x="5" y="41"/>
              </a:cxn>
              <a:cxn ang="0">
                <a:pos x="5" y="41"/>
              </a:cxn>
              <a:cxn ang="0">
                <a:pos x="5" y="23"/>
              </a:cxn>
              <a:cxn ang="0">
                <a:pos x="3" y="13"/>
              </a:cxn>
              <a:cxn ang="0">
                <a:pos x="0" y="7"/>
              </a:cxn>
              <a:cxn ang="0">
                <a:pos x="7" y="0"/>
              </a:cxn>
              <a:cxn ang="0">
                <a:pos x="7" y="0"/>
              </a:cxn>
              <a:cxn ang="0">
                <a:pos x="14" y="13"/>
              </a:cxn>
              <a:cxn ang="0">
                <a:pos x="14" y="13"/>
              </a:cxn>
            </a:cxnLst>
            <a:rect l="0" t="0" r="r" b="b"/>
            <a:pathLst>
              <a:path w="31" h="53">
                <a:moveTo>
                  <a:pt x="14" y="13"/>
                </a:moveTo>
                <a:lnTo>
                  <a:pt x="24" y="13"/>
                </a:lnTo>
                <a:lnTo>
                  <a:pt x="24" y="13"/>
                </a:lnTo>
                <a:lnTo>
                  <a:pt x="24" y="20"/>
                </a:lnTo>
                <a:lnTo>
                  <a:pt x="24" y="30"/>
                </a:lnTo>
                <a:lnTo>
                  <a:pt x="26" y="39"/>
                </a:lnTo>
                <a:lnTo>
                  <a:pt x="28" y="41"/>
                </a:lnTo>
                <a:lnTo>
                  <a:pt x="31" y="44"/>
                </a:lnTo>
                <a:lnTo>
                  <a:pt x="31" y="48"/>
                </a:lnTo>
                <a:lnTo>
                  <a:pt x="31" y="48"/>
                </a:lnTo>
                <a:lnTo>
                  <a:pt x="21" y="48"/>
                </a:lnTo>
                <a:lnTo>
                  <a:pt x="14" y="48"/>
                </a:lnTo>
                <a:lnTo>
                  <a:pt x="14" y="48"/>
                </a:lnTo>
                <a:lnTo>
                  <a:pt x="14" y="53"/>
                </a:lnTo>
                <a:lnTo>
                  <a:pt x="5" y="41"/>
                </a:lnTo>
                <a:lnTo>
                  <a:pt x="5" y="41"/>
                </a:lnTo>
                <a:lnTo>
                  <a:pt x="5" y="23"/>
                </a:lnTo>
                <a:lnTo>
                  <a:pt x="3" y="13"/>
                </a:lnTo>
                <a:lnTo>
                  <a:pt x="0" y="7"/>
                </a:lnTo>
                <a:lnTo>
                  <a:pt x="7" y="0"/>
                </a:lnTo>
                <a:lnTo>
                  <a:pt x="7" y="0"/>
                </a:lnTo>
                <a:lnTo>
                  <a:pt x="14" y="13"/>
                </a:lnTo>
                <a:lnTo>
                  <a:pt x="14" y="1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54" name="Freeform 1270"/>
          <p:cNvSpPr>
            <a:spLocks/>
          </p:cNvSpPr>
          <p:nvPr userDrawn="1"/>
        </p:nvSpPr>
        <p:spPr bwMode="auto">
          <a:xfrm>
            <a:off x="4643438" y="4113213"/>
            <a:ext cx="77787" cy="33337"/>
          </a:xfrm>
          <a:custGeom>
            <a:avLst/>
            <a:gdLst/>
            <a:ahLst/>
            <a:cxnLst>
              <a:cxn ang="0">
                <a:pos x="44" y="21"/>
              </a:cxn>
              <a:cxn ang="0">
                <a:pos x="44" y="21"/>
              </a:cxn>
              <a:cxn ang="0">
                <a:pos x="0" y="14"/>
              </a:cxn>
              <a:cxn ang="0">
                <a:pos x="0" y="14"/>
              </a:cxn>
              <a:cxn ang="0">
                <a:pos x="2" y="7"/>
              </a:cxn>
              <a:cxn ang="0">
                <a:pos x="5" y="0"/>
              </a:cxn>
              <a:cxn ang="0">
                <a:pos x="49" y="0"/>
              </a:cxn>
              <a:cxn ang="0">
                <a:pos x="44" y="21"/>
              </a:cxn>
            </a:cxnLst>
            <a:rect l="0" t="0" r="r" b="b"/>
            <a:pathLst>
              <a:path w="49" h="21">
                <a:moveTo>
                  <a:pt x="44" y="21"/>
                </a:moveTo>
                <a:lnTo>
                  <a:pt x="44" y="21"/>
                </a:lnTo>
                <a:lnTo>
                  <a:pt x="0" y="14"/>
                </a:lnTo>
                <a:lnTo>
                  <a:pt x="0" y="14"/>
                </a:lnTo>
                <a:lnTo>
                  <a:pt x="2" y="7"/>
                </a:lnTo>
                <a:lnTo>
                  <a:pt x="5" y="0"/>
                </a:lnTo>
                <a:lnTo>
                  <a:pt x="49" y="0"/>
                </a:lnTo>
                <a:lnTo>
                  <a:pt x="44" y="21"/>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55" name="Freeform 1271"/>
          <p:cNvSpPr>
            <a:spLocks/>
          </p:cNvSpPr>
          <p:nvPr userDrawn="1"/>
        </p:nvSpPr>
        <p:spPr bwMode="auto">
          <a:xfrm>
            <a:off x="4621213" y="4113213"/>
            <a:ext cx="195262" cy="204787"/>
          </a:xfrm>
          <a:custGeom>
            <a:avLst/>
            <a:gdLst/>
            <a:ahLst/>
            <a:cxnLst>
              <a:cxn ang="0">
                <a:pos x="111" y="9"/>
              </a:cxn>
              <a:cxn ang="0">
                <a:pos x="111" y="9"/>
              </a:cxn>
              <a:cxn ang="0">
                <a:pos x="123" y="23"/>
              </a:cxn>
              <a:cxn ang="0">
                <a:pos x="123" y="23"/>
              </a:cxn>
              <a:cxn ang="0">
                <a:pos x="118" y="39"/>
              </a:cxn>
              <a:cxn ang="0">
                <a:pos x="116" y="58"/>
              </a:cxn>
              <a:cxn ang="0">
                <a:pos x="111" y="92"/>
              </a:cxn>
              <a:cxn ang="0">
                <a:pos x="86" y="109"/>
              </a:cxn>
              <a:cxn ang="0">
                <a:pos x="65" y="113"/>
              </a:cxn>
              <a:cxn ang="0">
                <a:pos x="49" y="129"/>
              </a:cxn>
              <a:cxn ang="0">
                <a:pos x="5" y="72"/>
              </a:cxn>
              <a:cxn ang="0">
                <a:pos x="5" y="72"/>
              </a:cxn>
              <a:cxn ang="0">
                <a:pos x="5" y="65"/>
              </a:cxn>
              <a:cxn ang="0">
                <a:pos x="5" y="62"/>
              </a:cxn>
              <a:cxn ang="0">
                <a:pos x="3" y="60"/>
              </a:cxn>
              <a:cxn ang="0">
                <a:pos x="3" y="60"/>
              </a:cxn>
              <a:cxn ang="0">
                <a:pos x="0" y="60"/>
              </a:cxn>
              <a:cxn ang="0">
                <a:pos x="0" y="58"/>
              </a:cxn>
              <a:cxn ang="0">
                <a:pos x="0" y="53"/>
              </a:cxn>
              <a:cxn ang="0">
                <a:pos x="0" y="53"/>
              </a:cxn>
              <a:cxn ang="0">
                <a:pos x="3" y="51"/>
              </a:cxn>
              <a:cxn ang="0">
                <a:pos x="5" y="48"/>
              </a:cxn>
              <a:cxn ang="0">
                <a:pos x="12" y="46"/>
              </a:cxn>
              <a:cxn ang="0">
                <a:pos x="12" y="46"/>
              </a:cxn>
              <a:cxn ang="0">
                <a:pos x="9" y="32"/>
              </a:cxn>
              <a:cxn ang="0">
                <a:pos x="9" y="25"/>
              </a:cxn>
              <a:cxn ang="0">
                <a:pos x="12" y="18"/>
              </a:cxn>
              <a:cxn ang="0">
                <a:pos x="63" y="25"/>
              </a:cxn>
              <a:cxn ang="0">
                <a:pos x="63" y="23"/>
              </a:cxn>
              <a:cxn ang="0">
                <a:pos x="67" y="0"/>
              </a:cxn>
              <a:cxn ang="0">
                <a:pos x="111" y="9"/>
              </a:cxn>
            </a:cxnLst>
            <a:rect l="0" t="0" r="r" b="b"/>
            <a:pathLst>
              <a:path w="123" h="129">
                <a:moveTo>
                  <a:pt x="111" y="9"/>
                </a:moveTo>
                <a:lnTo>
                  <a:pt x="111" y="9"/>
                </a:lnTo>
                <a:lnTo>
                  <a:pt x="123" y="23"/>
                </a:lnTo>
                <a:lnTo>
                  <a:pt x="123" y="23"/>
                </a:lnTo>
                <a:lnTo>
                  <a:pt x="118" y="39"/>
                </a:lnTo>
                <a:lnTo>
                  <a:pt x="116" y="58"/>
                </a:lnTo>
                <a:lnTo>
                  <a:pt x="111" y="92"/>
                </a:lnTo>
                <a:lnTo>
                  <a:pt x="86" y="109"/>
                </a:lnTo>
                <a:lnTo>
                  <a:pt x="65" y="113"/>
                </a:lnTo>
                <a:lnTo>
                  <a:pt x="49" y="129"/>
                </a:lnTo>
                <a:lnTo>
                  <a:pt x="5" y="72"/>
                </a:lnTo>
                <a:lnTo>
                  <a:pt x="5" y="72"/>
                </a:lnTo>
                <a:lnTo>
                  <a:pt x="5" y="65"/>
                </a:lnTo>
                <a:lnTo>
                  <a:pt x="5" y="62"/>
                </a:lnTo>
                <a:lnTo>
                  <a:pt x="3" y="60"/>
                </a:lnTo>
                <a:lnTo>
                  <a:pt x="3" y="60"/>
                </a:lnTo>
                <a:lnTo>
                  <a:pt x="0" y="60"/>
                </a:lnTo>
                <a:lnTo>
                  <a:pt x="0" y="58"/>
                </a:lnTo>
                <a:lnTo>
                  <a:pt x="0" y="53"/>
                </a:lnTo>
                <a:lnTo>
                  <a:pt x="0" y="53"/>
                </a:lnTo>
                <a:lnTo>
                  <a:pt x="3" y="51"/>
                </a:lnTo>
                <a:lnTo>
                  <a:pt x="5" y="48"/>
                </a:lnTo>
                <a:lnTo>
                  <a:pt x="12" y="46"/>
                </a:lnTo>
                <a:lnTo>
                  <a:pt x="12" y="46"/>
                </a:lnTo>
                <a:lnTo>
                  <a:pt x="9" y="32"/>
                </a:lnTo>
                <a:lnTo>
                  <a:pt x="9" y="25"/>
                </a:lnTo>
                <a:lnTo>
                  <a:pt x="12" y="18"/>
                </a:lnTo>
                <a:lnTo>
                  <a:pt x="63" y="25"/>
                </a:lnTo>
                <a:lnTo>
                  <a:pt x="63" y="23"/>
                </a:lnTo>
                <a:lnTo>
                  <a:pt x="67" y="0"/>
                </a:lnTo>
                <a:lnTo>
                  <a:pt x="111" y="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56" name="Freeform 1272"/>
          <p:cNvSpPr>
            <a:spLocks/>
          </p:cNvSpPr>
          <p:nvPr userDrawn="1"/>
        </p:nvSpPr>
        <p:spPr bwMode="auto">
          <a:xfrm>
            <a:off x="7446963" y="4116388"/>
            <a:ext cx="28575" cy="33337"/>
          </a:xfrm>
          <a:custGeom>
            <a:avLst/>
            <a:gdLst/>
            <a:ahLst/>
            <a:cxnLst>
              <a:cxn ang="0">
                <a:pos x="18" y="19"/>
              </a:cxn>
              <a:cxn ang="0">
                <a:pos x="18" y="19"/>
              </a:cxn>
              <a:cxn ang="0">
                <a:pos x="18" y="21"/>
              </a:cxn>
              <a:cxn ang="0">
                <a:pos x="18" y="21"/>
              </a:cxn>
              <a:cxn ang="0">
                <a:pos x="0" y="7"/>
              </a:cxn>
              <a:cxn ang="0">
                <a:pos x="2" y="0"/>
              </a:cxn>
              <a:cxn ang="0">
                <a:pos x="4" y="0"/>
              </a:cxn>
              <a:cxn ang="0">
                <a:pos x="18" y="19"/>
              </a:cxn>
            </a:cxnLst>
            <a:rect l="0" t="0" r="r" b="b"/>
            <a:pathLst>
              <a:path w="18" h="21">
                <a:moveTo>
                  <a:pt x="18" y="19"/>
                </a:moveTo>
                <a:lnTo>
                  <a:pt x="18" y="19"/>
                </a:lnTo>
                <a:lnTo>
                  <a:pt x="18" y="21"/>
                </a:lnTo>
                <a:lnTo>
                  <a:pt x="18" y="21"/>
                </a:lnTo>
                <a:lnTo>
                  <a:pt x="0" y="7"/>
                </a:lnTo>
                <a:lnTo>
                  <a:pt x="2" y="0"/>
                </a:lnTo>
                <a:lnTo>
                  <a:pt x="4" y="0"/>
                </a:lnTo>
                <a:lnTo>
                  <a:pt x="18" y="1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57" name="Freeform 1273"/>
          <p:cNvSpPr>
            <a:spLocks/>
          </p:cNvSpPr>
          <p:nvPr userDrawn="1"/>
        </p:nvSpPr>
        <p:spPr bwMode="auto">
          <a:xfrm>
            <a:off x="8140700" y="4130675"/>
            <a:ext cx="206375" cy="261938"/>
          </a:xfrm>
          <a:custGeom>
            <a:avLst/>
            <a:gdLst/>
            <a:ahLst/>
            <a:cxnLst>
              <a:cxn ang="0">
                <a:pos x="130" y="0"/>
              </a:cxn>
              <a:cxn ang="0">
                <a:pos x="130" y="0"/>
              </a:cxn>
              <a:cxn ang="0">
                <a:pos x="128" y="17"/>
              </a:cxn>
              <a:cxn ang="0">
                <a:pos x="49" y="24"/>
              </a:cxn>
              <a:cxn ang="0">
                <a:pos x="40" y="35"/>
              </a:cxn>
              <a:cxn ang="0">
                <a:pos x="40" y="35"/>
              </a:cxn>
              <a:cxn ang="0">
                <a:pos x="35" y="54"/>
              </a:cxn>
              <a:cxn ang="0">
                <a:pos x="35" y="54"/>
              </a:cxn>
              <a:cxn ang="0">
                <a:pos x="56" y="65"/>
              </a:cxn>
              <a:cxn ang="0">
                <a:pos x="56" y="65"/>
              </a:cxn>
              <a:cxn ang="0">
                <a:pos x="86" y="47"/>
              </a:cxn>
              <a:cxn ang="0">
                <a:pos x="86" y="47"/>
              </a:cxn>
              <a:cxn ang="0">
                <a:pos x="93" y="49"/>
              </a:cxn>
              <a:cxn ang="0">
                <a:pos x="63" y="79"/>
              </a:cxn>
              <a:cxn ang="0">
                <a:pos x="63" y="81"/>
              </a:cxn>
              <a:cxn ang="0">
                <a:pos x="84" y="142"/>
              </a:cxn>
              <a:cxn ang="0">
                <a:pos x="84" y="142"/>
              </a:cxn>
              <a:cxn ang="0">
                <a:pos x="72" y="149"/>
              </a:cxn>
              <a:cxn ang="0">
                <a:pos x="63" y="153"/>
              </a:cxn>
              <a:cxn ang="0">
                <a:pos x="60" y="151"/>
              </a:cxn>
              <a:cxn ang="0">
                <a:pos x="51" y="116"/>
              </a:cxn>
              <a:cxn ang="0">
                <a:pos x="51" y="116"/>
              </a:cxn>
              <a:cxn ang="0">
                <a:pos x="53" y="112"/>
              </a:cxn>
              <a:cxn ang="0">
                <a:pos x="53" y="105"/>
              </a:cxn>
              <a:cxn ang="0">
                <a:pos x="53" y="98"/>
              </a:cxn>
              <a:cxn ang="0">
                <a:pos x="51" y="95"/>
              </a:cxn>
              <a:cxn ang="0">
                <a:pos x="47" y="93"/>
              </a:cxn>
              <a:cxn ang="0">
                <a:pos x="47" y="93"/>
              </a:cxn>
              <a:cxn ang="0">
                <a:pos x="42" y="95"/>
              </a:cxn>
              <a:cxn ang="0">
                <a:pos x="35" y="100"/>
              </a:cxn>
              <a:cxn ang="0">
                <a:pos x="35" y="100"/>
              </a:cxn>
              <a:cxn ang="0">
                <a:pos x="42" y="116"/>
              </a:cxn>
              <a:cxn ang="0">
                <a:pos x="35" y="125"/>
              </a:cxn>
              <a:cxn ang="0">
                <a:pos x="40" y="149"/>
              </a:cxn>
              <a:cxn ang="0">
                <a:pos x="19" y="165"/>
              </a:cxn>
              <a:cxn ang="0">
                <a:pos x="12" y="165"/>
              </a:cxn>
              <a:cxn ang="0">
                <a:pos x="12" y="165"/>
              </a:cxn>
              <a:cxn ang="0">
                <a:pos x="14" y="151"/>
              </a:cxn>
              <a:cxn ang="0">
                <a:pos x="16" y="139"/>
              </a:cxn>
              <a:cxn ang="0">
                <a:pos x="19" y="128"/>
              </a:cxn>
              <a:cxn ang="0">
                <a:pos x="16" y="121"/>
              </a:cxn>
              <a:cxn ang="0">
                <a:pos x="14" y="114"/>
              </a:cxn>
              <a:cxn ang="0">
                <a:pos x="5" y="109"/>
              </a:cxn>
              <a:cxn ang="0">
                <a:pos x="0" y="91"/>
              </a:cxn>
              <a:cxn ang="0">
                <a:pos x="0" y="91"/>
              </a:cxn>
              <a:cxn ang="0">
                <a:pos x="12" y="65"/>
              </a:cxn>
              <a:cxn ang="0">
                <a:pos x="26" y="42"/>
              </a:cxn>
              <a:cxn ang="0">
                <a:pos x="28" y="26"/>
              </a:cxn>
              <a:cxn ang="0">
                <a:pos x="58" y="10"/>
              </a:cxn>
              <a:cxn ang="0">
                <a:pos x="97" y="14"/>
              </a:cxn>
              <a:cxn ang="0">
                <a:pos x="123" y="0"/>
              </a:cxn>
              <a:cxn ang="0">
                <a:pos x="130" y="0"/>
              </a:cxn>
            </a:cxnLst>
            <a:rect l="0" t="0" r="r" b="b"/>
            <a:pathLst>
              <a:path w="130" h="165">
                <a:moveTo>
                  <a:pt x="130" y="0"/>
                </a:moveTo>
                <a:lnTo>
                  <a:pt x="130" y="0"/>
                </a:lnTo>
                <a:lnTo>
                  <a:pt x="128" y="17"/>
                </a:lnTo>
                <a:lnTo>
                  <a:pt x="49" y="24"/>
                </a:lnTo>
                <a:lnTo>
                  <a:pt x="40" y="35"/>
                </a:lnTo>
                <a:lnTo>
                  <a:pt x="40" y="35"/>
                </a:lnTo>
                <a:lnTo>
                  <a:pt x="35" y="54"/>
                </a:lnTo>
                <a:lnTo>
                  <a:pt x="35" y="54"/>
                </a:lnTo>
                <a:lnTo>
                  <a:pt x="56" y="65"/>
                </a:lnTo>
                <a:lnTo>
                  <a:pt x="56" y="65"/>
                </a:lnTo>
                <a:lnTo>
                  <a:pt x="86" y="47"/>
                </a:lnTo>
                <a:lnTo>
                  <a:pt x="86" y="47"/>
                </a:lnTo>
                <a:lnTo>
                  <a:pt x="93" y="49"/>
                </a:lnTo>
                <a:lnTo>
                  <a:pt x="63" y="79"/>
                </a:lnTo>
                <a:lnTo>
                  <a:pt x="63" y="81"/>
                </a:lnTo>
                <a:lnTo>
                  <a:pt x="84" y="142"/>
                </a:lnTo>
                <a:lnTo>
                  <a:pt x="84" y="142"/>
                </a:lnTo>
                <a:lnTo>
                  <a:pt x="72" y="149"/>
                </a:lnTo>
                <a:lnTo>
                  <a:pt x="63" y="153"/>
                </a:lnTo>
                <a:lnTo>
                  <a:pt x="60" y="151"/>
                </a:lnTo>
                <a:lnTo>
                  <a:pt x="51" y="116"/>
                </a:lnTo>
                <a:lnTo>
                  <a:pt x="51" y="116"/>
                </a:lnTo>
                <a:lnTo>
                  <a:pt x="53" y="112"/>
                </a:lnTo>
                <a:lnTo>
                  <a:pt x="53" y="105"/>
                </a:lnTo>
                <a:lnTo>
                  <a:pt x="53" y="98"/>
                </a:lnTo>
                <a:lnTo>
                  <a:pt x="51" y="95"/>
                </a:lnTo>
                <a:lnTo>
                  <a:pt x="47" y="93"/>
                </a:lnTo>
                <a:lnTo>
                  <a:pt x="47" y="93"/>
                </a:lnTo>
                <a:lnTo>
                  <a:pt x="42" y="95"/>
                </a:lnTo>
                <a:lnTo>
                  <a:pt x="35" y="100"/>
                </a:lnTo>
                <a:lnTo>
                  <a:pt x="35" y="100"/>
                </a:lnTo>
                <a:lnTo>
                  <a:pt x="42" y="116"/>
                </a:lnTo>
                <a:lnTo>
                  <a:pt x="35" y="125"/>
                </a:lnTo>
                <a:lnTo>
                  <a:pt x="40" y="149"/>
                </a:lnTo>
                <a:lnTo>
                  <a:pt x="19" y="165"/>
                </a:lnTo>
                <a:lnTo>
                  <a:pt x="12" y="165"/>
                </a:lnTo>
                <a:lnTo>
                  <a:pt x="12" y="165"/>
                </a:lnTo>
                <a:lnTo>
                  <a:pt x="14" y="151"/>
                </a:lnTo>
                <a:lnTo>
                  <a:pt x="16" y="139"/>
                </a:lnTo>
                <a:lnTo>
                  <a:pt x="19" y="128"/>
                </a:lnTo>
                <a:lnTo>
                  <a:pt x="16" y="121"/>
                </a:lnTo>
                <a:lnTo>
                  <a:pt x="14" y="114"/>
                </a:lnTo>
                <a:lnTo>
                  <a:pt x="5" y="109"/>
                </a:lnTo>
                <a:lnTo>
                  <a:pt x="0" y="91"/>
                </a:lnTo>
                <a:lnTo>
                  <a:pt x="0" y="91"/>
                </a:lnTo>
                <a:lnTo>
                  <a:pt x="12" y="65"/>
                </a:lnTo>
                <a:lnTo>
                  <a:pt x="26" y="42"/>
                </a:lnTo>
                <a:lnTo>
                  <a:pt x="28" y="26"/>
                </a:lnTo>
                <a:lnTo>
                  <a:pt x="58" y="10"/>
                </a:lnTo>
                <a:lnTo>
                  <a:pt x="97" y="14"/>
                </a:lnTo>
                <a:lnTo>
                  <a:pt x="123" y="0"/>
                </a:lnTo>
                <a:lnTo>
                  <a:pt x="130"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58" name="Freeform 1274"/>
          <p:cNvSpPr>
            <a:spLocks/>
          </p:cNvSpPr>
          <p:nvPr userDrawn="1"/>
        </p:nvSpPr>
        <p:spPr bwMode="auto">
          <a:xfrm>
            <a:off x="1749425" y="4130675"/>
            <a:ext cx="168275" cy="239713"/>
          </a:xfrm>
          <a:custGeom>
            <a:avLst/>
            <a:gdLst/>
            <a:ahLst/>
            <a:cxnLst>
              <a:cxn ang="0">
                <a:pos x="78" y="33"/>
              </a:cxn>
              <a:cxn ang="0">
                <a:pos x="101" y="37"/>
              </a:cxn>
              <a:cxn ang="0">
                <a:pos x="106" y="72"/>
              </a:cxn>
              <a:cxn ang="0">
                <a:pos x="81" y="107"/>
              </a:cxn>
              <a:cxn ang="0">
                <a:pos x="81" y="107"/>
              </a:cxn>
              <a:cxn ang="0">
                <a:pos x="71" y="112"/>
              </a:cxn>
              <a:cxn ang="0">
                <a:pos x="62" y="116"/>
              </a:cxn>
              <a:cxn ang="0">
                <a:pos x="57" y="146"/>
              </a:cxn>
              <a:cxn ang="0">
                <a:pos x="41" y="151"/>
              </a:cxn>
              <a:cxn ang="0">
                <a:pos x="13" y="139"/>
              </a:cxn>
              <a:cxn ang="0">
                <a:pos x="11" y="118"/>
              </a:cxn>
              <a:cxn ang="0">
                <a:pos x="11" y="118"/>
              </a:cxn>
              <a:cxn ang="0">
                <a:pos x="16" y="116"/>
              </a:cxn>
              <a:cxn ang="0">
                <a:pos x="20" y="112"/>
              </a:cxn>
              <a:cxn ang="0">
                <a:pos x="25" y="105"/>
              </a:cxn>
              <a:cxn ang="0">
                <a:pos x="25" y="105"/>
              </a:cxn>
              <a:cxn ang="0">
                <a:pos x="23" y="98"/>
              </a:cxn>
              <a:cxn ang="0">
                <a:pos x="18" y="93"/>
              </a:cxn>
              <a:cxn ang="0">
                <a:pos x="18" y="93"/>
              </a:cxn>
              <a:cxn ang="0">
                <a:pos x="11" y="93"/>
              </a:cxn>
              <a:cxn ang="0">
                <a:pos x="6" y="93"/>
              </a:cxn>
              <a:cxn ang="0">
                <a:pos x="4" y="95"/>
              </a:cxn>
              <a:cxn ang="0">
                <a:pos x="4" y="95"/>
              </a:cxn>
              <a:cxn ang="0">
                <a:pos x="0" y="70"/>
              </a:cxn>
              <a:cxn ang="0">
                <a:pos x="0" y="70"/>
              </a:cxn>
              <a:cxn ang="0">
                <a:pos x="2" y="56"/>
              </a:cxn>
              <a:cxn ang="0">
                <a:pos x="4" y="42"/>
              </a:cxn>
              <a:cxn ang="0">
                <a:pos x="18" y="26"/>
              </a:cxn>
              <a:cxn ang="0">
                <a:pos x="20" y="5"/>
              </a:cxn>
              <a:cxn ang="0">
                <a:pos x="32" y="0"/>
              </a:cxn>
              <a:cxn ang="0">
                <a:pos x="32" y="0"/>
              </a:cxn>
              <a:cxn ang="0">
                <a:pos x="55" y="17"/>
              </a:cxn>
              <a:cxn ang="0">
                <a:pos x="78" y="33"/>
              </a:cxn>
              <a:cxn ang="0">
                <a:pos x="78" y="33"/>
              </a:cxn>
            </a:cxnLst>
            <a:rect l="0" t="0" r="r" b="b"/>
            <a:pathLst>
              <a:path w="106" h="151">
                <a:moveTo>
                  <a:pt x="78" y="33"/>
                </a:moveTo>
                <a:lnTo>
                  <a:pt x="101" y="37"/>
                </a:lnTo>
                <a:lnTo>
                  <a:pt x="106" y="72"/>
                </a:lnTo>
                <a:lnTo>
                  <a:pt x="81" y="107"/>
                </a:lnTo>
                <a:lnTo>
                  <a:pt x="81" y="107"/>
                </a:lnTo>
                <a:lnTo>
                  <a:pt x="71" y="112"/>
                </a:lnTo>
                <a:lnTo>
                  <a:pt x="62" y="116"/>
                </a:lnTo>
                <a:lnTo>
                  <a:pt x="57" y="146"/>
                </a:lnTo>
                <a:lnTo>
                  <a:pt x="41" y="151"/>
                </a:lnTo>
                <a:lnTo>
                  <a:pt x="13" y="139"/>
                </a:lnTo>
                <a:lnTo>
                  <a:pt x="11" y="118"/>
                </a:lnTo>
                <a:lnTo>
                  <a:pt x="11" y="118"/>
                </a:lnTo>
                <a:lnTo>
                  <a:pt x="16" y="116"/>
                </a:lnTo>
                <a:lnTo>
                  <a:pt x="20" y="112"/>
                </a:lnTo>
                <a:lnTo>
                  <a:pt x="25" y="105"/>
                </a:lnTo>
                <a:lnTo>
                  <a:pt x="25" y="105"/>
                </a:lnTo>
                <a:lnTo>
                  <a:pt x="23" y="98"/>
                </a:lnTo>
                <a:lnTo>
                  <a:pt x="18" y="93"/>
                </a:lnTo>
                <a:lnTo>
                  <a:pt x="18" y="93"/>
                </a:lnTo>
                <a:lnTo>
                  <a:pt x="11" y="93"/>
                </a:lnTo>
                <a:lnTo>
                  <a:pt x="6" y="93"/>
                </a:lnTo>
                <a:lnTo>
                  <a:pt x="4" y="95"/>
                </a:lnTo>
                <a:lnTo>
                  <a:pt x="4" y="95"/>
                </a:lnTo>
                <a:lnTo>
                  <a:pt x="0" y="70"/>
                </a:lnTo>
                <a:lnTo>
                  <a:pt x="0" y="70"/>
                </a:lnTo>
                <a:lnTo>
                  <a:pt x="2" y="56"/>
                </a:lnTo>
                <a:lnTo>
                  <a:pt x="4" y="42"/>
                </a:lnTo>
                <a:lnTo>
                  <a:pt x="18" y="26"/>
                </a:lnTo>
                <a:lnTo>
                  <a:pt x="20" y="5"/>
                </a:lnTo>
                <a:lnTo>
                  <a:pt x="32" y="0"/>
                </a:lnTo>
                <a:lnTo>
                  <a:pt x="32" y="0"/>
                </a:lnTo>
                <a:lnTo>
                  <a:pt x="55" y="17"/>
                </a:lnTo>
                <a:lnTo>
                  <a:pt x="78" y="33"/>
                </a:lnTo>
                <a:lnTo>
                  <a:pt x="78" y="3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59" name="Freeform 1275"/>
          <p:cNvSpPr>
            <a:spLocks/>
          </p:cNvSpPr>
          <p:nvPr userDrawn="1"/>
        </p:nvSpPr>
        <p:spPr bwMode="auto">
          <a:xfrm>
            <a:off x="5364163" y="4157663"/>
            <a:ext cx="76200" cy="101600"/>
          </a:xfrm>
          <a:custGeom>
            <a:avLst/>
            <a:gdLst/>
            <a:ahLst/>
            <a:cxnLst>
              <a:cxn ang="0">
                <a:pos x="48" y="18"/>
              </a:cxn>
              <a:cxn ang="0">
                <a:pos x="48" y="18"/>
              </a:cxn>
              <a:cxn ang="0">
                <a:pos x="41" y="32"/>
              </a:cxn>
              <a:cxn ang="0">
                <a:pos x="37" y="41"/>
              </a:cxn>
              <a:cxn ang="0">
                <a:pos x="30" y="48"/>
              </a:cxn>
              <a:cxn ang="0">
                <a:pos x="32" y="58"/>
              </a:cxn>
              <a:cxn ang="0">
                <a:pos x="14" y="64"/>
              </a:cxn>
              <a:cxn ang="0">
                <a:pos x="14" y="64"/>
              </a:cxn>
              <a:cxn ang="0">
                <a:pos x="4" y="62"/>
              </a:cxn>
              <a:cxn ang="0">
                <a:pos x="0" y="60"/>
              </a:cxn>
              <a:cxn ang="0">
                <a:pos x="0" y="60"/>
              </a:cxn>
              <a:cxn ang="0">
                <a:pos x="0" y="37"/>
              </a:cxn>
              <a:cxn ang="0">
                <a:pos x="2" y="16"/>
              </a:cxn>
              <a:cxn ang="0">
                <a:pos x="7" y="9"/>
              </a:cxn>
              <a:cxn ang="0">
                <a:pos x="7" y="9"/>
              </a:cxn>
              <a:cxn ang="0">
                <a:pos x="11" y="9"/>
              </a:cxn>
              <a:cxn ang="0">
                <a:pos x="16" y="7"/>
              </a:cxn>
              <a:cxn ang="0">
                <a:pos x="23" y="0"/>
              </a:cxn>
              <a:cxn ang="0">
                <a:pos x="48" y="16"/>
              </a:cxn>
              <a:cxn ang="0">
                <a:pos x="48" y="18"/>
              </a:cxn>
            </a:cxnLst>
            <a:rect l="0" t="0" r="r" b="b"/>
            <a:pathLst>
              <a:path w="48" h="64">
                <a:moveTo>
                  <a:pt x="48" y="18"/>
                </a:moveTo>
                <a:lnTo>
                  <a:pt x="48" y="18"/>
                </a:lnTo>
                <a:lnTo>
                  <a:pt x="41" y="32"/>
                </a:lnTo>
                <a:lnTo>
                  <a:pt x="37" y="41"/>
                </a:lnTo>
                <a:lnTo>
                  <a:pt x="30" y="48"/>
                </a:lnTo>
                <a:lnTo>
                  <a:pt x="32" y="58"/>
                </a:lnTo>
                <a:lnTo>
                  <a:pt x="14" y="64"/>
                </a:lnTo>
                <a:lnTo>
                  <a:pt x="14" y="64"/>
                </a:lnTo>
                <a:lnTo>
                  <a:pt x="4" y="62"/>
                </a:lnTo>
                <a:lnTo>
                  <a:pt x="0" y="60"/>
                </a:lnTo>
                <a:lnTo>
                  <a:pt x="0" y="60"/>
                </a:lnTo>
                <a:lnTo>
                  <a:pt x="0" y="37"/>
                </a:lnTo>
                <a:lnTo>
                  <a:pt x="2" y="16"/>
                </a:lnTo>
                <a:lnTo>
                  <a:pt x="7" y="9"/>
                </a:lnTo>
                <a:lnTo>
                  <a:pt x="7" y="9"/>
                </a:lnTo>
                <a:lnTo>
                  <a:pt x="11" y="9"/>
                </a:lnTo>
                <a:lnTo>
                  <a:pt x="16" y="7"/>
                </a:lnTo>
                <a:lnTo>
                  <a:pt x="23" y="0"/>
                </a:lnTo>
                <a:lnTo>
                  <a:pt x="48" y="16"/>
                </a:lnTo>
                <a:lnTo>
                  <a:pt x="48" y="18"/>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60" name="Freeform 1276"/>
          <p:cNvSpPr>
            <a:spLocks/>
          </p:cNvSpPr>
          <p:nvPr userDrawn="1"/>
        </p:nvSpPr>
        <p:spPr bwMode="auto">
          <a:xfrm>
            <a:off x="1733550" y="4186238"/>
            <a:ext cx="444500" cy="698500"/>
          </a:xfrm>
          <a:custGeom>
            <a:avLst/>
            <a:gdLst/>
            <a:ahLst/>
            <a:cxnLst>
              <a:cxn ang="0">
                <a:pos x="148" y="14"/>
              </a:cxn>
              <a:cxn ang="0">
                <a:pos x="169" y="49"/>
              </a:cxn>
              <a:cxn ang="0">
                <a:pos x="202" y="53"/>
              </a:cxn>
              <a:cxn ang="0">
                <a:pos x="211" y="81"/>
              </a:cxn>
              <a:cxn ang="0">
                <a:pos x="229" y="95"/>
              </a:cxn>
              <a:cxn ang="0">
                <a:pos x="181" y="130"/>
              </a:cxn>
              <a:cxn ang="0">
                <a:pos x="165" y="188"/>
              </a:cxn>
              <a:cxn ang="0">
                <a:pos x="216" y="248"/>
              </a:cxn>
              <a:cxn ang="0">
                <a:pos x="232" y="248"/>
              </a:cxn>
              <a:cxn ang="0">
                <a:pos x="234" y="259"/>
              </a:cxn>
              <a:cxn ang="0">
                <a:pos x="257" y="264"/>
              </a:cxn>
              <a:cxn ang="0">
                <a:pos x="278" y="310"/>
              </a:cxn>
              <a:cxn ang="0">
                <a:pos x="271" y="419"/>
              </a:cxn>
              <a:cxn ang="0">
                <a:pos x="257" y="438"/>
              </a:cxn>
              <a:cxn ang="0">
                <a:pos x="209" y="401"/>
              </a:cxn>
              <a:cxn ang="0">
                <a:pos x="160" y="377"/>
              </a:cxn>
              <a:cxn ang="0">
                <a:pos x="158" y="380"/>
              </a:cxn>
              <a:cxn ang="0">
                <a:pos x="139" y="359"/>
              </a:cxn>
              <a:cxn ang="0">
                <a:pos x="125" y="336"/>
              </a:cxn>
              <a:cxn ang="0">
                <a:pos x="128" y="331"/>
              </a:cxn>
              <a:cxn ang="0">
                <a:pos x="130" y="322"/>
              </a:cxn>
              <a:cxn ang="0">
                <a:pos x="125" y="317"/>
              </a:cxn>
              <a:cxn ang="0">
                <a:pos x="70" y="234"/>
              </a:cxn>
              <a:cxn ang="0">
                <a:pos x="30" y="169"/>
              </a:cxn>
              <a:cxn ang="0">
                <a:pos x="0" y="141"/>
              </a:cxn>
              <a:cxn ang="0">
                <a:pos x="12" y="90"/>
              </a:cxn>
              <a:cxn ang="0">
                <a:pos x="16" y="88"/>
              </a:cxn>
              <a:cxn ang="0">
                <a:pos x="51" y="121"/>
              </a:cxn>
              <a:cxn ang="0">
                <a:pos x="70" y="114"/>
              </a:cxn>
              <a:cxn ang="0">
                <a:pos x="93" y="77"/>
              </a:cxn>
              <a:cxn ang="0">
                <a:pos x="121" y="37"/>
              </a:cxn>
              <a:cxn ang="0">
                <a:pos x="116" y="2"/>
              </a:cxn>
              <a:cxn ang="0">
                <a:pos x="148" y="14"/>
              </a:cxn>
            </a:cxnLst>
            <a:rect l="0" t="0" r="r" b="b"/>
            <a:pathLst>
              <a:path w="280" h="440">
                <a:moveTo>
                  <a:pt x="148" y="14"/>
                </a:moveTo>
                <a:lnTo>
                  <a:pt x="148" y="14"/>
                </a:lnTo>
                <a:lnTo>
                  <a:pt x="169" y="49"/>
                </a:lnTo>
                <a:lnTo>
                  <a:pt x="169" y="49"/>
                </a:lnTo>
                <a:lnTo>
                  <a:pt x="190" y="51"/>
                </a:lnTo>
                <a:lnTo>
                  <a:pt x="202" y="53"/>
                </a:lnTo>
                <a:lnTo>
                  <a:pt x="211" y="58"/>
                </a:lnTo>
                <a:lnTo>
                  <a:pt x="211" y="81"/>
                </a:lnTo>
                <a:lnTo>
                  <a:pt x="229" y="95"/>
                </a:lnTo>
                <a:lnTo>
                  <a:pt x="229" y="95"/>
                </a:lnTo>
                <a:lnTo>
                  <a:pt x="225" y="109"/>
                </a:lnTo>
                <a:lnTo>
                  <a:pt x="181" y="130"/>
                </a:lnTo>
                <a:lnTo>
                  <a:pt x="178" y="130"/>
                </a:lnTo>
                <a:lnTo>
                  <a:pt x="165" y="188"/>
                </a:lnTo>
                <a:lnTo>
                  <a:pt x="165" y="188"/>
                </a:lnTo>
                <a:lnTo>
                  <a:pt x="216" y="248"/>
                </a:lnTo>
                <a:lnTo>
                  <a:pt x="232" y="248"/>
                </a:lnTo>
                <a:lnTo>
                  <a:pt x="232" y="248"/>
                </a:lnTo>
                <a:lnTo>
                  <a:pt x="232" y="255"/>
                </a:lnTo>
                <a:lnTo>
                  <a:pt x="234" y="259"/>
                </a:lnTo>
                <a:lnTo>
                  <a:pt x="257" y="264"/>
                </a:lnTo>
                <a:lnTo>
                  <a:pt x="257" y="264"/>
                </a:lnTo>
                <a:lnTo>
                  <a:pt x="269" y="287"/>
                </a:lnTo>
                <a:lnTo>
                  <a:pt x="278" y="310"/>
                </a:lnTo>
                <a:lnTo>
                  <a:pt x="280" y="357"/>
                </a:lnTo>
                <a:lnTo>
                  <a:pt x="271" y="419"/>
                </a:lnTo>
                <a:lnTo>
                  <a:pt x="257" y="438"/>
                </a:lnTo>
                <a:lnTo>
                  <a:pt x="257" y="438"/>
                </a:lnTo>
                <a:lnTo>
                  <a:pt x="250" y="440"/>
                </a:lnTo>
                <a:lnTo>
                  <a:pt x="209" y="401"/>
                </a:lnTo>
                <a:lnTo>
                  <a:pt x="188" y="396"/>
                </a:lnTo>
                <a:lnTo>
                  <a:pt x="160" y="377"/>
                </a:lnTo>
                <a:lnTo>
                  <a:pt x="160" y="377"/>
                </a:lnTo>
                <a:lnTo>
                  <a:pt x="158" y="380"/>
                </a:lnTo>
                <a:lnTo>
                  <a:pt x="158" y="380"/>
                </a:lnTo>
                <a:lnTo>
                  <a:pt x="139" y="359"/>
                </a:lnTo>
                <a:lnTo>
                  <a:pt x="132" y="347"/>
                </a:lnTo>
                <a:lnTo>
                  <a:pt x="125" y="336"/>
                </a:lnTo>
                <a:lnTo>
                  <a:pt x="125" y="336"/>
                </a:lnTo>
                <a:lnTo>
                  <a:pt x="128" y="331"/>
                </a:lnTo>
                <a:lnTo>
                  <a:pt x="130" y="326"/>
                </a:lnTo>
                <a:lnTo>
                  <a:pt x="130" y="322"/>
                </a:lnTo>
                <a:lnTo>
                  <a:pt x="130" y="320"/>
                </a:lnTo>
                <a:lnTo>
                  <a:pt x="125" y="317"/>
                </a:lnTo>
                <a:lnTo>
                  <a:pt x="97" y="283"/>
                </a:lnTo>
                <a:lnTo>
                  <a:pt x="70" y="234"/>
                </a:lnTo>
                <a:lnTo>
                  <a:pt x="49" y="190"/>
                </a:lnTo>
                <a:lnTo>
                  <a:pt x="30" y="169"/>
                </a:lnTo>
                <a:lnTo>
                  <a:pt x="7" y="158"/>
                </a:lnTo>
                <a:lnTo>
                  <a:pt x="0" y="141"/>
                </a:lnTo>
                <a:lnTo>
                  <a:pt x="12" y="90"/>
                </a:lnTo>
                <a:lnTo>
                  <a:pt x="12" y="90"/>
                </a:lnTo>
                <a:lnTo>
                  <a:pt x="16" y="88"/>
                </a:lnTo>
                <a:lnTo>
                  <a:pt x="16" y="88"/>
                </a:lnTo>
                <a:lnTo>
                  <a:pt x="19" y="107"/>
                </a:lnTo>
                <a:lnTo>
                  <a:pt x="51" y="121"/>
                </a:lnTo>
                <a:lnTo>
                  <a:pt x="51" y="121"/>
                </a:lnTo>
                <a:lnTo>
                  <a:pt x="70" y="114"/>
                </a:lnTo>
                <a:lnTo>
                  <a:pt x="74" y="83"/>
                </a:lnTo>
                <a:lnTo>
                  <a:pt x="93" y="77"/>
                </a:lnTo>
                <a:lnTo>
                  <a:pt x="121" y="37"/>
                </a:lnTo>
                <a:lnTo>
                  <a:pt x="121" y="37"/>
                </a:lnTo>
                <a:lnTo>
                  <a:pt x="116" y="2"/>
                </a:lnTo>
                <a:lnTo>
                  <a:pt x="116" y="2"/>
                </a:lnTo>
                <a:lnTo>
                  <a:pt x="121" y="0"/>
                </a:lnTo>
                <a:lnTo>
                  <a:pt x="148" y="1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61" name="Freeform 1277"/>
          <p:cNvSpPr>
            <a:spLocks/>
          </p:cNvSpPr>
          <p:nvPr userDrawn="1"/>
        </p:nvSpPr>
        <p:spPr bwMode="auto">
          <a:xfrm>
            <a:off x="8548688" y="4197350"/>
            <a:ext cx="92075" cy="80963"/>
          </a:xfrm>
          <a:custGeom>
            <a:avLst/>
            <a:gdLst/>
            <a:ahLst/>
            <a:cxnLst>
              <a:cxn ang="0">
                <a:pos x="58" y="21"/>
              </a:cxn>
              <a:cxn ang="0">
                <a:pos x="58" y="21"/>
              </a:cxn>
              <a:cxn ang="0">
                <a:pos x="58" y="37"/>
              </a:cxn>
              <a:cxn ang="0">
                <a:pos x="58" y="44"/>
              </a:cxn>
              <a:cxn ang="0">
                <a:pos x="53" y="51"/>
              </a:cxn>
              <a:cxn ang="0">
                <a:pos x="53" y="51"/>
              </a:cxn>
              <a:cxn ang="0">
                <a:pos x="46" y="44"/>
              </a:cxn>
              <a:cxn ang="0">
                <a:pos x="42" y="37"/>
              </a:cxn>
              <a:cxn ang="0">
                <a:pos x="9" y="35"/>
              </a:cxn>
              <a:cxn ang="0">
                <a:pos x="0" y="26"/>
              </a:cxn>
              <a:cxn ang="0">
                <a:pos x="7" y="12"/>
              </a:cxn>
              <a:cxn ang="0">
                <a:pos x="19" y="12"/>
              </a:cxn>
              <a:cxn ang="0">
                <a:pos x="30" y="0"/>
              </a:cxn>
              <a:cxn ang="0">
                <a:pos x="30" y="0"/>
              </a:cxn>
              <a:cxn ang="0">
                <a:pos x="44" y="9"/>
              </a:cxn>
              <a:cxn ang="0">
                <a:pos x="58" y="21"/>
              </a:cxn>
              <a:cxn ang="0">
                <a:pos x="58" y="21"/>
              </a:cxn>
            </a:cxnLst>
            <a:rect l="0" t="0" r="r" b="b"/>
            <a:pathLst>
              <a:path w="58" h="51">
                <a:moveTo>
                  <a:pt x="58" y="21"/>
                </a:moveTo>
                <a:lnTo>
                  <a:pt x="58" y="21"/>
                </a:lnTo>
                <a:lnTo>
                  <a:pt x="58" y="37"/>
                </a:lnTo>
                <a:lnTo>
                  <a:pt x="58" y="44"/>
                </a:lnTo>
                <a:lnTo>
                  <a:pt x="53" y="51"/>
                </a:lnTo>
                <a:lnTo>
                  <a:pt x="53" y="51"/>
                </a:lnTo>
                <a:lnTo>
                  <a:pt x="46" y="44"/>
                </a:lnTo>
                <a:lnTo>
                  <a:pt x="42" y="37"/>
                </a:lnTo>
                <a:lnTo>
                  <a:pt x="9" y="35"/>
                </a:lnTo>
                <a:lnTo>
                  <a:pt x="0" y="26"/>
                </a:lnTo>
                <a:lnTo>
                  <a:pt x="7" y="12"/>
                </a:lnTo>
                <a:lnTo>
                  <a:pt x="19" y="12"/>
                </a:lnTo>
                <a:lnTo>
                  <a:pt x="30" y="0"/>
                </a:lnTo>
                <a:lnTo>
                  <a:pt x="30" y="0"/>
                </a:lnTo>
                <a:lnTo>
                  <a:pt x="44" y="9"/>
                </a:lnTo>
                <a:lnTo>
                  <a:pt x="58" y="21"/>
                </a:lnTo>
                <a:lnTo>
                  <a:pt x="58" y="21"/>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62" name="Freeform 1278"/>
          <p:cNvSpPr>
            <a:spLocks/>
          </p:cNvSpPr>
          <p:nvPr userDrawn="1"/>
        </p:nvSpPr>
        <p:spPr bwMode="auto">
          <a:xfrm>
            <a:off x="5305425" y="4222750"/>
            <a:ext cx="319088" cy="374650"/>
          </a:xfrm>
          <a:custGeom>
            <a:avLst/>
            <a:gdLst/>
            <a:ahLst/>
            <a:cxnLst>
              <a:cxn ang="0">
                <a:pos x="164" y="63"/>
              </a:cxn>
              <a:cxn ang="0">
                <a:pos x="178" y="74"/>
              </a:cxn>
              <a:cxn ang="0">
                <a:pos x="178" y="74"/>
              </a:cxn>
              <a:cxn ang="0">
                <a:pos x="166" y="116"/>
              </a:cxn>
              <a:cxn ang="0">
                <a:pos x="182" y="137"/>
              </a:cxn>
              <a:cxn ang="0">
                <a:pos x="178" y="160"/>
              </a:cxn>
              <a:cxn ang="0">
                <a:pos x="187" y="199"/>
              </a:cxn>
              <a:cxn ang="0">
                <a:pos x="187" y="199"/>
              </a:cxn>
              <a:cxn ang="0">
                <a:pos x="201" y="229"/>
              </a:cxn>
              <a:cxn ang="0">
                <a:pos x="201" y="229"/>
              </a:cxn>
              <a:cxn ang="0">
                <a:pos x="176" y="234"/>
              </a:cxn>
              <a:cxn ang="0">
                <a:pos x="148" y="236"/>
              </a:cxn>
              <a:cxn ang="0">
                <a:pos x="118" y="236"/>
              </a:cxn>
              <a:cxn ang="0">
                <a:pos x="90" y="234"/>
              </a:cxn>
              <a:cxn ang="0">
                <a:pos x="90" y="234"/>
              </a:cxn>
              <a:cxn ang="0">
                <a:pos x="76" y="195"/>
              </a:cxn>
              <a:cxn ang="0">
                <a:pos x="76" y="195"/>
              </a:cxn>
              <a:cxn ang="0">
                <a:pos x="71" y="192"/>
              </a:cxn>
              <a:cxn ang="0">
                <a:pos x="64" y="192"/>
              </a:cxn>
              <a:cxn ang="0">
                <a:pos x="25" y="165"/>
              </a:cxn>
              <a:cxn ang="0">
                <a:pos x="25" y="151"/>
              </a:cxn>
              <a:cxn ang="0">
                <a:pos x="2" y="114"/>
              </a:cxn>
              <a:cxn ang="0">
                <a:pos x="0" y="70"/>
              </a:cxn>
              <a:cxn ang="0">
                <a:pos x="14" y="49"/>
              </a:cxn>
              <a:cxn ang="0">
                <a:pos x="9" y="35"/>
              </a:cxn>
              <a:cxn ang="0">
                <a:pos x="9" y="35"/>
              </a:cxn>
              <a:cxn ang="0">
                <a:pos x="18" y="30"/>
              </a:cxn>
              <a:cxn ang="0">
                <a:pos x="16" y="12"/>
              </a:cxn>
              <a:cxn ang="0">
                <a:pos x="32" y="10"/>
              </a:cxn>
              <a:cxn ang="0">
                <a:pos x="32" y="10"/>
              </a:cxn>
              <a:cxn ang="0">
                <a:pos x="32" y="17"/>
              </a:cxn>
              <a:cxn ang="0">
                <a:pos x="32" y="19"/>
              </a:cxn>
              <a:cxn ang="0">
                <a:pos x="34" y="21"/>
              </a:cxn>
              <a:cxn ang="0">
                <a:pos x="48" y="28"/>
              </a:cxn>
              <a:cxn ang="0">
                <a:pos x="48" y="28"/>
              </a:cxn>
              <a:cxn ang="0">
                <a:pos x="71" y="19"/>
              </a:cxn>
              <a:cxn ang="0">
                <a:pos x="71" y="19"/>
              </a:cxn>
              <a:cxn ang="0">
                <a:pos x="71" y="7"/>
              </a:cxn>
              <a:cxn ang="0">
                <a:pos x="78" y="0"/>
              </a:cxn>
              <a:cxn ang="0">
                <a:pos x="157" y="42"/>
              </a:cxn>
              <a:cxn ang="0">
                <a:pos x="164" y="63"/>
              </a:cxn>
            </a:cxnLst>
            <a:rect l="0" t="0" r="r" b="b"/>
            <a:pathLst>
              <a:path w="201" h="236">
                <a:moveTo>
                  <a:pt x="164" y="63"/>
                </a:moveTo>
                <a:lnTo>
                  <a:pt x="178" y="74"/>
                </a:lnTo>
                <a:lnTo>
                  <a:pt x="178" y="74"/>
                </a:lnTo>
                <a:lnTo>
                  <a:pt x="166" y="116"/>
                </a:lnTo>
                <a:lnTo>
                  <a:pt x="182" y="137"/>
                </a:lnTo>
                <a:lnTo>
                  <a:pt x="178" y="160"/>
                </a:lnTo>
                <a:lnTo>
                  <a:pt x="187" y="199"/>
                </a:lnTo>
                <a:lnTo>
                  <a:pt x="187" y="199"/>
                </a:lnTo>
                <a:lnTo>
                  <a:pt x="201" y="229"/>
                </a:lnTo>
                <a:lnTo>
                  <a:pt x="201" y="229"/>
                </a:lnTo>
                <a:lnTo>
                  <a:pt x="176" y="234"/>
                </a:lnTo>
                <a:lnTo>
                  <a:pt x="148" y="236"/>
                </a:lnTo>
                <a:lnTo>
                  <a:pt x="118" y="236"/>
                </a:lnTo>
                <a:lnTo>
                  <a:pt x="90" y="234"/>
                </a:lnTo>
                <a:lnTo>
                  <a:pt x="90" y="234"/>
                </a:lnTo>
                <a:lnTo>
                  <a:pt x="76" y="195"/>
                </a:lnTo>
                <a:lnTo>
                  <a:pt x="76" y="195"/>
                </a:lnTo>
                <a:lnTo>
                  <a:pt x="71" y="192"/>
                </a:lnTo>
                <a:lnTo>
                  <a:pt x="64" y="192"/>
                </a:lnTo>
                <a:lnTo>
                  <a:pt x="25" y="165"/>
                </a:lnTo>
                <a:lnTo>
                  <a:pt x="25" y="151"/>
                </a:lnTo>
                <a:lnTo>
                  <a:pt x="2" y="114"/>
                </a:lnTo>
                <a:lnTo>
                  <a:pt x="0" y="70"/>
                </a:lnTo>
                <a:lnTo>
                  <a:pt x="14" y="49"/>
                </a:lnTo>
                <a:lnTo>
                  <a:pt x="9" y="35"/>
                </a:lnTo>
                <a:lnTo>
                  <a:pt x="9" y="35"/>
                </a:lnTo>
                <a:lnTo>
                  <a:pt x="18" y="30"/>
                </a:lnTo>
                <a:lnTo>
                  <a:pt x="16" y="12"/>
                </a:lnTo>
                <a:lnTo>
                  <a:pt x="32" y="10"/>
                </a:lnTo>
                <a:lnTo>
                  <a:pt x="32" y="10"/>
                </a:lnTo>
                <a:lnTo>
                  <a:pt x="32" y="17"/>
                </a:lnTo>
                <a:lnTo>
                  <a:pt x="32" y="19"/>
                </a:lnTo>
                <a:lnTo>
                  <a:pt x="34" y="21"/>
                </a:lnTo>
                <a:lnTo>
                  <a:pt x="48" y="28"/>
                </a:lnTo>
                <a:lnTo>
                  <a:pt x="48" y="28"/>
                </a:lnTo>
                <a:lnTo>
                  <a:pt x="71" y="19"/>
                </a:lnTo>
                <a:lnTo>
                  <a:pt x="71" y="19"/>
                </a:lnTo>
                <a:lnTo>
                  <a:pt x="71" y="7"/>
                </a:lnTo>
                <a:lnTo>
                  <a:pt x="78" y="0"/>
                </a:lnTo>
                <a:lnTo>
                  <a:pt x="157" y="42"/>
                </a:lnTo>
                <a:lnTo>
                  <a:pt x="164" y="6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63" name="Freeform 1279"/>
          <p:cNvSpPr>
            <a:spLocks/>
          </p:cNvSpPr>
          <p:nvPr userDrawn="1"/>
        </p:nvSpPr>
        <p:spPr bwMode="auto">
          <a:xfrm>
            <a:off x="7497763" y="4227513"/>
            <a:ext cx="15875" cy="14287"/>
          </a:xfrm>
          <a:custGeom>
            <a:avLst/>
            <a:gdLst/>
            <a:ahLst/>
            <a:cxnLst>
              <a:cxn ang="0">
                <a:pos x="7" y="7"/>
              </a:cxn>
              <a:cxn ang="0">
                <a:pos x="10" y="7"/>
              </a:cxn>
              <a:cxn ang="0">
                <a:pos x="7" y="9"/>
              </a:cxn>
              <a:cxn ang="0">
                <a:pos x="0" y="0"/>
              </a:cxn>
              <a:cxn ang="0">
                <a:pos x="0" y="0"/>
              </a:cxn>
              <a:cxn ang="0">
                <a:pos x="5" y="2"/>
              </a:cxn>
              <a:cxn ang="0">
                <a:pos x="7" y="7"/>
              </a:cxn>
              <a:cxn ang="0">
                <a:pos x="7" y="7"/>
              </a:cxn>
            </a:cxnLst>
            <a:rect l="0" t="0" r="r" b="b"/>
            <a:pathLst>
              <a:path w="10" h="9">
                <a:moveTo>
                  <a:pt x="7" y="7"/>
                </a:moveTo>
                <a:lnTo>
                  <a:pt x="10" y="7"/>
                </a:lnTo>
                <a:lnTo>
                  <a:pt x="7" y="9"/>
                </a:lnTo>
                <a:lnTo>
                  <a:pt x="0" y="0"/>
                </a:lnTo>
                <a:lnTo>
                  <a:pt x="0" y="0"/>
                </a:lnTo>
                <a:lnTo>
                  <a:pt x="5" y="2"/>
                </a:lnTo>
                <a:lnTo>
                  <a:pt x="7" y="7"/>
                </a:lnTo>
                <a:lnTo>
                  <a:pt x="7"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64" name="Freeform 1280"/>
          <p:cNvSpPr>
            <a:spLocks/>
          </p:cNvSpPr>
          <p:nvPr userDrawn="1"/>
        </p:nvSpPr>
        <p:spPr bwMode="auto">
          <a:xfrm>
            <a:off x="8710613" y="4227513"/>
            <a:ext cx="14287" cy="11112"/>
          </a:xfrm>
          <a:custGeom>
            <a:avLst/>
            <a:gdLst/>
            <a:ahLst/>
            <a:cxnLst>
              <a:cxn ang="0">
                <a:pos x="9" y="0"/>
              </a:cxn>
              <a:cxn ang="0">
                <a:pos x="9" y="0"/>
              </a:cxn>
              <a:cxn ang="0">
                <a:pos x="5" y="7"/>
              </a:cxn>
              <a:cxn ang="0">
                <a:pos x="0" y="4"/>
              </a:cxn>
              <a:cxn ang="0">
                <a:pos x="0" y="4"/>
              </a:cxn>
              <a:cxn ang="0">
                <a:pos x="5" y="0"/>
              </a:cxn>
              <a:cxn ang="0">
                <a:pos x="7" y="0"/>
              </a:cxn>
              <a:cxn ang="0">
                <a:pos x="9" y="0"/>
              </a:cxn>
              <a:cxn ang="0">
                <a:pos x="9" y="0"/>
              </a:cxn>
            </a:cxnLst>
            <a:rect l="0" t="0" r="r" b="b"/>
            <a:pathLst>
              <a:path w="9" h="7">
                <a:moveTo>
                  <a:pt x="9" y="0"/>
                </a:moveTo>
                <a:lnTo>
                  <a:pt x="9" y="0"/>
                </a:lnTo>
                <a:lnTo>
                  <a:pt x="5" y="7"/>
                </a:lnTo>
                <a:lnTo>
                  <a:pt x="0" y="4"/>
                </a:lnTo>
                <a:lnTo>
                  <a:pt x="0" y="4"/>
                </a:lnTo>
                <a:lnTo>
                  <a:pt x="5" y="0"/>
                </a:lnTo>
                <a:lnTo>
                  <a:pt x="7" y="0"/>
                </a:lnTo>
                <a:lnTo>
                  <a:pt x="9" y="0"/>
                </a:lnTo>
                <a:lnTo>
                  <a:pt x="9"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65" name="Freeform 1281"/>
          <p:cNvSpPr>
            <a:spLocks/>
          </p:cNvSpPr>
          <p:nvPr userDrawn="1"/>
        </p:nvSpPr>
        <p:spPr bwMode="auto">
          <a:xfrm>
            <a:off x="5272088" y="4233863"/>
            <a:ext cx="58737" cy="44450"/>
          </a:xfrm>
          <a:custGeom>
            <a:avLst/>
            <a:gdLst/>
            <a:ahLst/>
            <a:cxnLst>
              <a:cxn ang="0">
                <a:pos x="37" y="21"/>
              </a:cxn>
              <a:cxn ang="0">
                <a:pos x="37" y="21"/>
              </a:cxn>
              <a:cxn ang="0">
                <a:pos x="18" y="26"/>
              </a:cxn>
              <a:cxn ang="0">
                <a:pos x="0" y="28"/>
              </a:cxn>
              <a:cxn ang="0">
                <a:pos x="16" y="0"/>
              </a:cxn>
              <a:cxn ang="0">
                <a:pos x="32" y="5"/>
              </a:cxn>
              <a:cxn ang="0">
                <a:pos x="37" y="21"/>
              </a:cxn>
            </a:cxnLst>
            <a:rect l="0" t="0" r="r" b="b"/>
            <a:pathLst>
              <a:path w="37" h="28">
                <a:moveTo>
                  <a:pt x="37" y="21"/>
                </a:moveTo>
                <a:lnTo>
                  <a:pt x="37" y="21"/>
                </a:lnTo>
                <a:lnTo>
                  <a:pt x="18" y="26"/>
                </a:lnTo>
                <a:lnTo>
                  <a:pt x="0" y="28"/>
                </a:lnTo>
                <a:lnTo>
                  <a:pt x="16" y="0"/>
                </a:lnTo>
                <a:lnTo>
                  <a:pt x="32" y="5"/>
                </a:lnTo>
                <a:lnTo>
                  <a:pt x="37" y="21"/>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66" name="Freeform 1282"/>
          <p:cNvSpPr>
            <a:spLocks/>
          </p:cNvSpPr>
          <p:nvPr userDrawn="1"/>
        </p:nvSpPr>
        <p:spPr bwMode="auto">
          <a:xfrm>
            <a:off x="8423275" y="4238625"/>
            <a:ext cx="19050" cy="6350"/>
          </a:xfrm>
          <a:custGeom>
            <a:avLst/>
            <a:gdLst/>
            <a:ahLst/>
            <a:cxnLst>
              <a:cxn ang="0">
                <a:pos x="12" y="0"/>
              </a:cxn>
              <a:cxn ang="0">
                <a:pos x="12" y="0"/>
              </a:cxn>
              <a:cxn ang="0">
                <a:pos x="12" y="2"/>
              </a:cxn>
              <a:cxn ang="0">
                <a:pos x="10" y="4"/>
              </a:cxn>
              <a:cxn ang="0">
                <a:pos x="3" y="4"/>
              </a:cxn>
              <a:cxn ang="0">
                <a:pos x="0" y="2"/>
              </a:cxn>
              <a:cxn ang="0">
                <a:pos x="0" y="2"/>
              </a:cxn>
              <a:cxn ang="0">
                <a:pos x="12" y="0"/>
              </a:cxn>
              <a:cxn ang="0">
                <a:pos x="12" y="0"/>
              </a:cxn>
            </a:cxnLst>
            <a:rect l="0" t="0" r="r" b="b"/>
            <a:pathLst>
              <a:path w="12" h="4">
                <a:moveTo>
                  <a:pt x="12" y="0"/>
                </a:moveTo>
                <a:lnTo>
                  <a:pt x="12" y="0"/>
                </a:lnTo>
                <a:lnTo>
                  <a:pt x="12" y="2"/>
                </a:lnTo>
                <a:lnTo>
                  <a:pt x="10" y="4"/>
                </a:lnTo>
                <a:lnTo>
                  <a:pt x="3" y="4"/>
                </a:lnTo>
                <a:lnTo>
                  <a:pt x="0" y="2"/>
                </a:lnTo>
                <a:lnTo>
                  <a:pt x="0" y="2"/>
                </a:lnTo>
                <a:lnTo>
                  <a:pt x="12" y="0"/>
                </a:lnTo>
                <a:lnTo>
                  <a:pt x="12"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67" name="Freeform 1283"/>
          <p:cNvSpPr>
            <a:spLocks/>
          </p:cNvSpPr>
          <p:nvPr userDrawn="1"/>
        </p:nvSpPr>
        <p:spPr bwMode="auto">
          <a:xfrm>
            <a:off x="7729538" y="4249738"/>
            <a:ext cx="30162" cy="36512"/>
          </a:xfrm>
          <a:custGeom>
            <a:avLst/>
            <a:gdLst/>
            <a:ahLst/>
            <a:cxnLst>
              <a:cxn ang="0">
                <a:pos x="19" y="13"/>
              </a:cxn>
              <a:cxn ang="0">
                <a:pos x="16" y="23"/>
              </a:cxn>
              <a:cxn ang="0">
                <a:pos x="7" y="18"/>
              </a:cxn>
              <a:cxn ang="0">
                <a:pos x="7" y="18"/>
              </a:cxn>
              <a:cxn ang="0">
                <a:pos x="0" y="9"/>
              </a:cxn>
              <a:cxn ang="0">
                <a:pos x="0" y="6"/>
              </a:cxn>
              <a:cxn ang="0">
                <a:pos x="2" y="2"/>
              </a:cxn>
              <a:cxn ang="0">
                <a:pos x="2" y="2"/>
              </a:cxn>
              <a:cxn ang="0">
                <a:pos x="5" y="0"/>
              </a:cxn>
              <a:cxn ang="0">
                <a:pos x="7" y="0"/>
              </a:cxn>
              <a:cxn ang="0">
                <a:pos x="19" y="13"/>
              </a:cxn>
            </a:cxnLst>
            <a:rect l="0" t="0" r="r" b="b"/>
            <a:pathLst>
              <a:path w="19" h="23">
                <a:moveTo>
                  <a:pt x="19" y="13"/>
                </a:moveTo>
                <a:lnTo>
                  <a:pt x="16" y="23"/>
                </a:lnTo>
                <a:lnTo>
                  <a:pt x="7" y="18"/>
                </a:lnTo>
                <a:lnTo>
                  <a:pt x="7" y="18"/>
                </a:lnTo>
                <a:lnTo>
                  <a:pt x="0" y="9"/>
                </a:lnTo>
                <a:lnTo>
                  <a:pt x="0" y="6"/>
                </a:lnTo>
                <a:lnTo>
                  <a:pt x="2" y="2"/>
                </a:lnTo>
                <a:lnTo>
                  <a:pt x="2" y="2"/>
                </a:lnTo>
                <a:lnTo>
                  <a:pt x="5" y="0"/>
                </a:lnTo>
                <a:lnTo>
                  <a:pt x="7" y="0"/>
                </a:lnTo>
                <a:lnTo>
                  <a:pt x="19" y="1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68" name="Freeform 1284"/>
          <p:cNvSpPr>
            <a:spLocks/>
          </p:cNvSpPr>
          <p:nvPr userDrawn="1"/>
        </p:nvSpPr>
        <p:spPr bwMode="auto">
          <a:xfrm>
            <a:off x="8380413" y="4249738"/>
            <a:ext cx="11112" cy="9525"/>
          </a:xfrm>
          <a:custGeom>
            <a:avLst/>
            <a:gdLst/>
            <a:ahLst/>
            <a:cxnLst>
              <a:cxn ang="0">
                <a:pos x="7" y="4"/>
              </a:cxn>
              <a:cxn ang="0">
                <a:pos x="7" y="4"/>
              </a:cxn>
              <a:cxn ang="0">
                <a:pos x="7" y="4"/>
              </a:cxn>
              <a:cxn ang="0">
                <a:pos x="4" y="6"/>
              </a:cxn>
              <a:cxn ang="0">
                <a:pos x="4" y="6"/>
              </a:cxn>
              <a:cxn ang="0">
                <a:pos x="2" y="6"/>
              </a:cxn>
              <a:cxn ang="0">
                <a:pos x="0" y="4"/>
              </a:cxn>
              <a:cxn ang="0">
                <a:pos x="0" y="4"/>
              </a:cxn>
              <a:cxn ang="0">
                <a:pos x="2" y="2"/>
              </a:cxn>
              <a:cxn ang="0">
                <a:pos x="2" y="0"/>
              </a:cxn>
              <a:cxn ang="0">
                <a:pos x="2" y="0"/>
              </a:cxn>
              <a:cxn ang="0">
                <a:pos x="7" y="2"/>
              </a:cxn>
              <a:cxn ang="0">
                <a:pos x="7" y="4"/>
              </a:cxn>
              <a:cxn ang="0">
                <a:pos x="7" y="4"/>
              </a:cxn>
            </a:cxnLst>
            <a:rect l="0" t="0" r="r" b="b"/>
            <a:pathLst>
              <a:path w="7" h="6">
                <a:moveTo>
                  <a:pt x="7" y="4"/>
                </a:moveTo>
                <a:lnTo>
                  <a:pt x="7" y="4"/>
                </a:lnTo>
                <a:lnTo>
                  <a:pt x="7" y="4"/>
                </a:lnTo>
                <a:lnTo>
                  <a:pt x="4" y="6"/>
                </a:lnTo>
                <a:lnTo>
                  <a:pt x="4" y="6"/>
                </a:lnTo>
                <a:lnTo>
                  <a:pt x="2" y="6"/>
                </a:lnTo>
                <a:lnTo>
                  <a:pt x="0" y="4"/>
                </a:lnTo>
                <a:lnTo>
                  <a:pt x="0" y="4"/>
                </a:lnTo>
                <a:lnTo>
                  <a:pt x="2" y="2"/>
                </a:lnTo>
                <a:lnTo>
                  <a:pt x="2" y="0"/>
                </a:lnTo>
                <a:lnTo>
                  <a:pt x="2" y="0"/>
                </a:lnTo>
                <a:lnTo>
                  <a:pt x="7" y="2"/>
                </a:lnTo>
                <a:lnTo>
                  <a:pt x="7" y="4"/>
                </a:lnTo>
                <a:lnTo>
                  <a:pt x="7" y="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69" name="Freeform 1285"/>
          <p:cNvSpPr>
            <a:spLocks/>
          </p:cNvSpPr>
          <p:nvPr userDrawn="1"/>
        </p:nvSpPr>
        <p:spPr bwMode="auto">
          <a:xfrm>
            <a:off x="8328025" y="4249738"/>
            <a:ext cx="11113" cy="6350"/>
          </a:xfrm>
          <a:custGeom>
            <a:avLst/>
            <a:gdLst/>
            <a:ahLst/>
            <a:cxnLst>
              <a:cxn ang="0">
                <a:pos x="7" y="0"/>
              </a:cxn>
              <a:cxn ang="0">
                <a:pos x="7" y="0"/>
              </a:cxn>
              <a:cxn ang="0">
                <a:pos x="7" y="4"/>
              </a:cxn>
              <a:cxn ang="0">
                <a:pos x="3" y="4"/>
              </a:cxn>
              <a:cxn ang="0">
                <a:pos x="3" y="4"/>
              </a:cxn>
              <a:cxn ang="0">
                <a:pos x="0" y="4"/>
              </a:cxn>
              <a:cxn ang="0">
                <a:pos x="0" y="2"/>
              </a:cxn>
              <a:cxn ang="0">
                <a:pos x="0" y="2"/>
              </a:cxn>
              <a:cxn ang="0">
                <a:pos x="7" y="0"/>
              </a:cxn>
              <a:cxn ang="0">
                <a:pos x="7" y="0"/>
              </a:cxn>
            </a:cxnLst>
            <a:rect l="0" t="0" r="r" b="b"/>
            <a:pathLst>
              <a:path w="7" h="4">
                <a:moveTo>
                  <a:pt x="7" y="0"/>
                </a:moveTo>
                <a:lnTo>
                  <a:pt x="7" y="0"/>
                </a:lnTo>
                <a:lnTo>
                  <a:pt x="7" y="4"/>
                </a:lnTo>
                <a:lnTo>
                  <a:pt x="3" y="4"/>
                </a:lnTo>
                <a:lnTo>
                  <a:pt x="3" y="4"/>
                </a:lnTo>
                <a:lnTo>
                  <a:pt x="0" y="4"/>
                </a:lnTo>
                <a:lnTo>
                  <a:pt x="0" y="2"/>
                </a:lnTo>
                <a:lnTo>
                  <a:pt x="0" y="2"/>
                </a:lnTo>
                <a:lnTo>
                  <a:pt x="7" y="0"/>
                </a:lnTo>
                <a:lnTo>
                  <a:pt x="7"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70" name="Freeform 1286"/>
          <p:cNvSpPr>
            <a:spLocks/>
          </p:cNvSpPr>
          <p:nvPr userDrawn="1"/>
        </p:nvSpPr>
        <p:spPr bwMode="auto">
          <a:xfrm>
            <a:off x="8632825" y="4256088"/>
            <a:ext cx="223838" cy="279400"/>
          </a:xfrm>
          <a:custGeom>
            <a:avLst/>
            <a:gdLst/>
            <a:ahLst/>
            <a:cxnLst>
              <a:cxn ang="0">
                <a:pos x="141" y="26"/>
              </a:cxn>
              <a:cxn ang="0">
                <a:pos x="141" y="79"/>
              </a:cxn>
              <a:cxn ang="0">
                <a:pos x="137" y="130"/>
              </a:cxn>
              <a:cxn ang="0">
                <a:pos x="137" y="130"/>
              </a:cxn>
              <a:cxn ang="0">
                <a:pos x="123" y="176"/>
              </a:cxn>
              <a:cxn ang="0">
                <a:pos x="123" y="176"/>
              </a:cxn>
              <a:cxn ang="0">
                <a:pos x="109" y="167"/>
              </a:cxn>
              <a:cxn ang="0">
                <a:pos x="109" y="167"/>
              </a:cxn>
              <a:cxn ang="0">
                <a:pos x="102" y="164"/>
              </a:cxn>
              <a:cxn ang="0">
                <a:pos x="93" y="164"/>
              </a:cxn>
              <a:cxn ang="0">
                <a:pos x="88" y="164"/>
              </a:cxn>
              <a:cxn ang="0">
                <a:pos x="86" y="162"/>
              </a:cxn>
              <a:cxn ang="0">
                <a:pos x="84" y="158"/>
              </a:cxn>
              <a:cxn ang="0">
                <a:pos x="88" y="127"/>
              </a:cxn>
              <a:cxn ang="0">
                <a:pos x="79" y="100"/>
              </a:cxn>
              <a:cxn ang="0">
                <a:pos x="56" y="83"/>
              </a:cxn>
              <a:cxn ang="0">
                <a:pos x="35" y="79"/>
              </a:cxn>
              <a:cxn ang="0">
                <a:pos x="35" y="79"/>
              </a:cxn>
              <a:cxn ang="0">
                <a:pos x="28" y="72"/>
              </a:cxn>
              <a:cxn ang="0">
                <a:pos x="23" y="63"/>
              </a:cxn>
              <a:cxn ang="0">
                <a:pos x="17" y="53"/>
              </a:cxn>
              <a:cxn ang="0">
                <a:pos x="12" y="51"/>
              </a:cxn>
              <a:cxn ang="0">
                <a:pos x="5" y="51"/>
              </a:cxn>
              <a:cxn ang="0">
                <a:pos x="5" y="51"/>
              </a:cxn>
              <a:cxn ang="0">
                <a:pos x="3" y="42"/>
              </a:cxn>
              <a:cxn ang="0">
                <a:pos x="0" y="35"/>
              </a:cxn>
              <a:cxn ang="0">
                <a:pos x="0" y="16"/>
              </a:cxn>
              <a:cxn ang="0">
                <a:pos x="0" y="16"/>
              </a:cxn>
              <a:cxn ang="0">
                <a:pos x="14" y="28"/>
              </a:cxn>
              <a:cxn ang="0">
                <a:pos x="28" y="42"/>
              </a:cxn>
              <a:cxn ang="0">
                <a:pos x="28" y="42"/>
              </a:cxn>
              <a:cxn ang="0">
                <a:pos x="33" y="42"/>
              </a:cxn>
              <a:cxn ang="0">
                <a:pos x="35" y="42"/>
              </a:cxn>
              <a:cxn ang="0">
                <a:pos x="37" y="39"/>
              </a:cxn>
              <a:cxn ang="0">
                <a:pos x="49" y="19"/>
              </a:cxn>
              <a:cxn ang="0">
                <a:pos x="77" y="0"/>
              </a:cxn>
              <a:cxn ang="0">
                <a:pos x="116" y="26"/>
              </a:cxn>
              <a:cxn ang="0">
                <a:pos x="141" y="26"/>
              </a:cxn>
            </a:cxnLst>
            <a:rect l="0" t="0" r="r" b="b"/>
            <a:pathLst>
              <a:path w="141" h="176">
                <a:moveTo>
                  <a:pt x="141" y="26"/>
                </a:moveTo>
                <a:lnTo>
                  <a:pt x="141" y="79"/>
                </a:lnTo>
                <a:lnTo>
                  <a:pt x="137" y="130"/>
                </a:lnTo>
                <a:lnTo>
                  <a:pt x="137" y="130"/>
                </a:lnTo>
                <a:lnTo>
                  <a:pt x="123" y="176"/>
                </a:lnTo>
                <a:lnTo>
                  <a:pt x="123" y="176"/>
                </a:lnTo>
                <a:lnTo>
                  <a:pt x="109" y="167"/>
                </a:lnTo>
                <a:lnTo>
                  <a:pt x="109" y="167"/>
                </a:lnTo>
                <a:lnTo>
                  <a:pt x="102" y="164"/>
                </a:lnTo>
                <a:lnTo>
                  <a:pt x="93" y="164"/>
                </a:lnTo>
                <a:lnTo>
                  <a:pt x="88" y="164"/>
                </a:lnTo>
                <a:lnTo>
                  <a:pt x="86" y="162"/>
                </a:lnTo>
                <a:lnTo>
                  <a:pt x="84" y="158"/>
                </a:lnTo>
                <a:lnTo>
                  <a:pt x="88" y="127"/>
                </a:lnTo>
                <a:lnTo>
                  <a:pt x="79" y="100"/>
                </a:lnTo>
                <a:lnTo>
                  <a:pt x="56" y="83"/>
                </a:lnTo>
                <a:lnTo>
                  <a:pt x="35" y="79"/>
                </a:lnTo>
                <a:lnTo>
                  <a:pt x="35" y="79"/>
                </a:lnTo>
                <a:lnTo>
                  <a:pt x="28" y="72"/>
                </a:lnTo>
                <a:lnTo>
                  <a:pt x="23" y="63"/>
                </a:lnTo>
                <a:lnTo>
                  <a:pt x="17" y="53"/>
                </a:lnTo>
                <a:lnTo>
                  <a:pt x="12" y="51"/>
                </a:lnTo>
                <a:lnTo>
                  <a:pt x="5" y="51"/>
                </a:lnTo>
                <a:lnTo>
                  <a:pt x="5" y="51"/>
                </a:lnTo>
                <a:lnTo>
                  <a:pt x="3" y="42"/>
                </a:lnTo>
                <a:lnTo>
                  <a:pt x="0" y="35"/>
                </a:lnTo>
                <a:lnTo>
                  <a:pt x="0" y="16"/>
                </a:lnTo>
                <a:lnTo>
                  <a:pt x="0" y="16"/>
                </a:lnTo>
                <a:lnTo>
                  <a:pt x="14" y="28"/>
                </a:lnTo>
                <a:lnTo>
                  <a:pt x="28" y="42"/>
                </a:lnTo>
                <a:lnTo>
                  <a:pt x="28" y="42"/>
                </a:lnTo>
                <a:lnTo>
                  <a:pt x="33" y="42"/>
                </a:lnTo>
                <a:lnTo>
                  <a:pt x="35" y="42"/>
                </a:lnTo>
                <a:lnTo>
                  <a:pt x="37" y="39"/>
                </a:lnTo>
                <a:lnTo>
                  <a:pt x="49" y="19"/>
                </a:lnTo>
                <a:lnTo>
                  <a:pt x="77" y="0"/>
                </a:lnTo>
                <a:lnTo>
                  <a:pt x="116" y="26"/>
                </a:lnTo>
                <a:lnTo>
                  <a:pt x="141" y="26"/>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71" name="Freeform 1287"/>
          <p:cNvSpPr>
            <a:spLocks/>
          </p:cNvSpPr>
          <p:nvPr userDrawn="1"/>
        </p:nvSpPr>
        <p:spPr bwMode="auto">
          <a:xfrm>
            <a:off x="8509000" y="4256088"/>
            <a:ext cx="17463" cy="7937"/>
          </a:xfrm>
          <a:custGeom>
            <a:avLst/>
            <a:gdLst/>
            <a:ahLst/>
            <a:cxnLst>
              <a:cxn ang="0">
                <a:pos x="11" y="2"/>
              </a:cxn>
              <a:cxn ang="0">
                <a:pos x="11" y="2"/>
              </a:cxn>
              <a:cxn ang="0">
                <a:pos x="11" y="5"/>
              </a:cxn>
              <a:cxn ang="0">
                <a:pos x="9" y="5"/>
              </a:cxn>
              <a:cxn ang="0">
                <a:pos x="7" y="5"/>
              </a:cxn>
              <a:cxn ang="0">
                <a:pos x="7" y="5"/>
              </a:cxn>
              <a:cxn ang="0">
                <a:pos x="2" y="5"/>
              </a:cxn>
              <a:cxn ang="0">
                <a:pos x="0" y="2"/>
              </a:cxn>
              <a:cxn ang="0">
                <a:pos x="0" y="0"/>
              </a:cxn>
              <a:cxn ang="0">
                <a:pos x="11" y="2"/>
              </a:cxn>
            </a:cxnLst>
            <a:rect l="0" t="0" r="r" b="b"/>
            <a:pathLst>
              <a:path w="11" h="5">
                <a:moveTo>
                  <a:pt x="11" y="2"/>
                </a:moveTo>
                <a:lnTo>
                  <a:pt x="11" y="2"/>
                </a:lnTo>
                <a:lnTo>
                  <a:pt x="11" y="5"/>
                </a:lnTo>
                <a:lnTo>
                  <a:pt x="9" y="5"/>
                </a:lnTo>
                <a:lnTo>
                  <a:pt x="7" y="5"/>
                </a:lnTo>
                <a:lnTo>
                  <a:pt x="7" y="5"/>
                </a:lnTo>
                <a:lnTo>
                  <a:pt x="2" y="5"/>
                </a:lnTo>
                <a:lnTo>
                  <a:pt x="0" y="2"/>
                </a:lnTo>
                <a:lnTo>
                  <a:pt x="0" y="0"/>
                </a:lnTo>
                <a:lnTo>
                  <a:pt x="11"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72" name="Freeform 1288"/>
          <p:cNvSpPr>
            <a:spLocks/>
          </p:cNvSpPr>
          <p:nvPr userDrawn="1"/>
        </p:nvSpPr>
        <p:spPr bwMode="auto">
          <a:xfrm>
            <a:off x="7785100" y="4275138"/>
            <a:ext cx="17463" cy="22225"/>
          </a:xfrm>
          <a:custGeom>
            <a:avLst/>
            <a:gdLst/>
            <a:ahLst/>
            <a:cxnLst>
              <a:cxn ang="0">
                <a:pos x="9" y="0"/>
              </a:cxn>
              <a:cxn ang="0">
                <a:pos x="9" y="0"/>
              </a:cxn>
              <a:cxn ang="0">
                <a:pos x="11" y="4"/>
              </a:cxn>
              <a:cxn ang="0">
                <a:pos x="9" y="9"/>
              </a:cxn>
              <a:cxn ang="0">
                <a:pos x="9" y="9"/>
              </a:cxn>
              <a:cxn ang="0">
                <a:pos x="9" y="14"/>
              </a:cxn>
              <a:cxn ang="0">
                <a:pos x="4" y="14"/>
              </a:cxn>
              <a:cxn ang="0">
                <a:pos x="0" y="11"/>
              </a:cxn>
              <a:cxn ang="0">
                <a:pos x="0" y="11"/>
              </a:cxn>
              <a:cxn ang="0">
                <a:pos x="0" y="11"/>
              </a:cxn>
              <a:cxn ang="0">
                <a:pos x="0" y="0"/>
              </a:cxn>
              <a:cxn ang="0">
                <a:pos x="9" y="0"/>
              </a:cxn>
            </a:cxnLst>
            <a:rect l="0" t="0" r="r" b="b"/>
            <a:pathLst>
              <a:path w="11" h="14">
                <a:moveTo>
                  <a:pt x="9" y="0"/>
                </a:moveTo>
                <a:lnTo>
                  <a:pt x="9" y="0"/>
                </a:lnTo>
                <a:lnTo>
                  <a:pt x="11" y="4"/>
                </a:lnTo>
                <a:lnTo>
                  <a:pt x="9" y="9"/>
                </a:lnTo>
                <a:lnTo>
                  <a:pt x="9" y="9"/>
                </a:lnTo>
                <a:lnTo>
                  <a:pt x="9" y="14"/>
                </a:lnTo>
                <a:lnTo>
                  <a:pt x="4" y="14"/>
                </a:lnTo>
                <a:lnTo>
                  <a:pt x="0" y="11"/>
                </a:lnTo>
                <a:lnTo>
                  <a:pt x="0" y="11"/>
                </a:lnTo>
                <a:lnTo>
                  <a:pt x="0" y="11"/>
                </a:lnTo>
                <a:lnTo>
                  <a:pt x="0" y="0"/>
                </a:lnTo>
                <a:lnTo>
                  <a:pt x="9"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73" name="Freeform 1289"/>
          <p:cNvSpPr>
            <a:spLocks/>
          </p:cNvSpPr>
          <p:nvPr userDrawn="1"/>
        </p:nvSpPr>
        <p:spPr bwMode="auto">
          <a:xfrm>
            <a:off x="5272088" y="4278313"/>
            <a:ext cx="50800" cy="50800"/>
          </a:xfrm>
          <a:custGeom>
            <a:avLst/>
            <a:gdLst/>
            <a:ahLst/>
            <a:cxnLst>
              <a:cxn ang="0">
                <a:pos x="32" y="14"/>
              </a:cxn>
              <a:cxn ang="0">
                <a:pos x="32" y="14"/>
              </a:cxn>
              <a:cxn ang="0">
                <a:pos x="18" y="32"/>
              </a:cxn>
              <a:cxn ang="0">
                <a:pos x="18" y="32"/>
              </a:cxn>
              <a:cxn ang="0">
                <a:pos x="2" y="25"/>
              </a:cxn>
              <a:cxn ang="0">
                <a:pos x="0" y="5"/>
              </a:cxn>
              <a:cxn ang="0">
                <a:pos x="25" y="0"/>
              </a:cxn>
              <a:cxn ang="0">
                <a:pos x="25" y="0"/>
              </a:cxn>
              <a:cxn ang="0">
                <a:pos x="32" y="14"/>
              </a:cxn>
              <a:cxn ang="0">
                <a:pos x="32" y="14"/>
              </a:cxn>
            </a:cxnLst>
            <a:rect l="0" t="0" r="r" b="b"/>
            <a:pathLst>
              <a:path w="32" h="32">
                <a:moveTo>
                  <a:pt x="32" y="14"/>
                </a:moveTo>
                <a:lnTo>
                  <a:pt x="32" y="14"/>
                </a:lnTo>
                <a:lnTo>
                  <a:pt x="18" y="32"/>
                </a:lnTo>
                <a:lnTo>
                  <a:pt x="18" y="32"/>
                </a:lnTo>
                <a:lnTo>
                  <a:pt x="2" y="25"/>
                </a:lnTo>
                <a:lnTo>
                  <a:pt x="0" y="5"/>
                </a:lnTo>
                <a:lnTo>
                  <a:pt x="25" y="0"/>
                </a:lnTo>
                <a:lnTo>
                  <a:pt x="25" y="0"/>
                </a:lnTo>
                <a:lnTo>
                  <a:pt x="32" y="14"/>
                </a:lnTo>
                <a:lnTo>
                  <a:pt x="32" y="1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74" name="Freeform 1290"/>
          <p:cNvSpPr>
            <a:spLocks/>
          </p:cNvSpPr>
          <p:nvPr userDrawn="1"/>
        </p:nvSpPr>
        <p:spPr bwMode="auto">
          <a:xfrm>
            <a:off x="8836025" y="4297363"/>
            <a:ext cx="293688" cy="322262"/>
          </a:xfrm>
          <a:custGeom>
            <a:avLst/>
            <a:gdLst/>
            <a:ahLst/>
            <a:cxnLst>
              <a:cxn ang="0">
                <a:pos x="94" y="48"/>
              </a:cxn>
              <a:cxn ang="0">
                <a:pos x="94" y="48"/>
              </a:cxn>
              <a:cxn ang="0">
                <a:pos x="108" y="71"/>
              </a:cxn>
              <a:cxn ang="0">
                <a:pos x="138" y="92"/>
              </a:cxn>
              <a:cxn ang="0">
                <a:pos x="138" y="92"/>
              </a:cxn>
              <a:cxn ang="0">
                <a:pos x="141" y="97"/>
              </a:cxn>
              <a:cxn ang="0">
                <a:pos x="143" y="101"/>
              </a:cxn>
              <a:cxn ang="0">
                <a:pos x="132" y="115"/>
              </a:cxn>
              <a:cxn ang="0">
                <a:pos x="132" y="118"/>
              </a:cxn>
              <a:cxn ang="0">
                <a:pos x="162" y="162"/>
              </a:cxn>
              <a:cxn ang="0">
                <a:pos x="164" y="173"/>
              </a:cxn>
              <a:cxn ang="0">
                <a:pos x="185" y="201"/>
              </a:cxn>
              <a:cxn ang="0">
                <a:pos x="180" y="203"/>
              </a:cxn>
              <a:cxn ang="0">
                <a:pos x="129" y="189"/>
              </a:cxn>
              <a:cxn ang="0">
                <a:pos x="111" y="138"/>
              </a:cxn>
              <a:cxn ang="0">
                <a:pos x="111" y="138"/>
              </a:cxn>
              <a:cxn ang="0">
                <a:pos x="71" y="122"/>
              </a:cxn>
              <a:cxn ang="0">
                <a:pos x="60" y="122"/>
              </a:cxn>
              <a:cxn ang="0">
                <a:pos x="41" y="143"/>
              </a:cxn>
              <a:cxn ang="0">
                <a:pos x="41" y="143"/>
              </a:cxn>
              <a:cxn ang="0">
                <a:pos x="44" y="148"/>
              </a:cxn>
              <a:cxn ang="0">
                <a:pos x="46" y="155"/>
              </a:cxn>
              <a:cxn ang="0">
                <a:pos x="46" y="159"/>
              </a:cxn>
              <a:cxn ang="0">
                <a:pos x="44" y="162"/>
              </a:cxn>
              <a:cxn ang="0">
                <a:pos x="41" y="164"/>
              </a:cxn>
              <a:cxn ang="0">
                <a:pos x="4" y="157"/>
              </a:cxn>
              <a:cxn ang="0">
                <a:pos x="4" y="157"/>
              </a:cxn>
              <a:cxn ang="0">
                <a:pos x="0" y="155"/>
              </a:cxn>
              <a:cxn ang="0">
                <a:pos x="0" y="152"/>
              </a:cxn>
              <a:cxn ang="0">
                <a:pos x="0" y="150"/>
              </a:cxn>
              <a:cxn ang="0">
                <a:pos x="11" y="101"/>
              </a:cxn>
              <a:cxn ang="0">
                <a:pos x="11" y="101"/>
              </a:cxn>
              <a:cxn ang="0">
                <a:pos x="18" y="53"/>
              </a:cxn>
              <a:cxn ang="0">
                <a:pos x="18" y="0"/>
              </a:cxn>
              <a:cxn ang="0">
                <a:pos x="37" y="2"/>
              </a:cxn>
              <a:cxn ang="0">
                <a:pos x="94" y="48"/>
              </a:cxn>
            </a:cxnLst>
            <a:rect l="0" t="0" r="r" b="b"/>
            <a:pathLst>
              <a:path w="185" h="203">
                <a:moveTo>
                  <a:pt x="94" y="48"/>
                </a:moveTo>
                <a:lnTo>
                  <a:pt x="94" y="48"/>
                </a:lnTo>
                <a:lnTo>
                  <a:pt x="108" y="71"/>
                </a:lnTo>
                <a:lnTo>
                  <a:pt x="138" y="92"/>
                </a:lnTo>
                <a:lnTo>
                  <a:pt x="138" y="92"/>
                </a:lnTo>
                <a:lnTo>
                  <a:pt x="141" y="97"/>
                </a:lnTo>
                <a:lnTo>
                  <a:pt x="143" y="101"/>
                </a:lnTo>
                <a:lnTo>
                  <a:pt x="132" y="115"/>
                </a:lnTo>
                <a:lnTo>
                  <a:pt x="132" y="118"/>
                </a:lnTo>
                <a:lnTo>
                  <a:pt x="162" y="162"/>
                </a:lnTo>
                <a:lnTo>
                  <a:pt x="164" y="173"/>
                </a:lnTo>
                <a:lnTo>
                  <a:pt x="185" y="201"/>
                </a:lnTo>
                <a:lnTo>
                  <a:pt x="180" y="203"/>
                </a:lnTo>
                <a:lnTo>
                  <a:pt x="129" y="189"/>
                </a:lnTo>
                <a:lnTo>
                  <a:pt x="111" y="138"/>
                </a:lnTo>
                <a:lnTo>
                  <a:pt x="111" y="138"/>
                </a:lnTo>
                <a:lnTo>
                  <a:pt x="71" y="122"/>
                </a:lnTo>
                <a:lnTo>
                  <a:pt x="60" y="122"/>
                </a:lnTo>
                <a:lnTo>
                  <a:pt x="41" y="143"/>
                </a:lnTo>
                <a:lnTo>
                  <a:pt x="41" y="143"/>
                </a:lnTo>
                <a:lnTo>
                  <a:pt x="44" y="148"/>
                </a:lnTo>
                <a:lnTo>
                  <a:pt x="46" y="155"/>
                </a:lnTo>
                <a:lnTo>
                  <a:pt x="46" y="159"/>
                </a:lnTo>
                <a:lnTo>
                  <a:pt x="44" y="162"/>
                </a:lnTo>
                <a:lnTo>
                  <a:pt x="41" y="164"/>
                </a:lnTo>
                <a:lnTo>
                  <a:pt x="4" y="157"/>
                </a:lnTo>
                <a:lnTo>
                  <a:pt x="4" y="157"/>
                </a:lnTo>
                <a:lnTo>
                  <a:pt x="0" y="155"/>
                </a:lnTo>
                <a:lnTo>
                  <a:pt x="0" y="152"/>
                </a:lnTo>
                <a:lnTo>
                  <a:pt x="0" y="150"/>
                </a:lnTo>
                <a:lnTo>
                  <a:pt x="11" y="101"/>
                </a:lnTo>
                <a:lnTo>
                  <a:pt x="11" y="101"/>
                </a:lnTo>
                <a:lnTo>
                  <a:pt x="18" y="53"/>
                </a:lnTo>
                <a:lnTo>
                  <a:pt x="18" y="0"/>
                </a:lnTo>
                <a:lnTo>
                  <a:pt x="37" y="2"/>
                </a:lnTo>
                <a:lnTo>
                  <a:pt x="94" y="48"/>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75" name="Freeform 1291"/>
          <p:cNvSpPr>
            <a:spLocks/>
          </p:cNvSpPr>
          <p:nvPr userDrawn="1"/>
        </p:nvSpPr>
        <p:spPr bwMode="auto">
          <a:xfrm>
            <a:off x="8453438" y="4300538"/>
            <a:ext cx="69850" cy="22225"/>
          </a:xfrm>
          <a:custGeom>
            <a:avLst/>
            <a:gdLst/>
            <a:ahLst/>
            <a:cxnLst>
              <a:cxn ang="0">
                <a:pos x="44" y="11"/>
              </a:cxn>
              <a:cxn ang="0">
                <a:pos x="44" y="14"/>
              </a:cxn>
              <a:cxn ang="0">
                <a:pos x="44" y="14"/>
              </a:cxn>
              <a:cxn ang="0">
                <a:pos x="23" y="9"/>
              </a:cxn>
              <a:cxn ang="0">
                <a:pos x="14" y="9"/>
              </a:cxn>
              <a:cxn ang="0">
                <a:pos x="2" y="9"/>
              </a:cxn>
              <a:cxn ang="0">
                <a:pos x="0" y="7"/>
              </a:cxn>
              <a:cxn ang="0">
                <a:pos x="0" y="7"/>
              </a:cxn>
              <a:cxn ang="0">
                <a:pos x="12" y="0"/>
              </a:cxn>
              <a:cxn ang="0">
                <a:pos x="12" y="0"/>
              </a:cxn>
              <a:cxn ang="0">
                <a:pos x="21" y="2"/>
              </a:cxn>
              <a:cxn ang="0">
                <a:pos x="32" y="2"/>
              </a:cxn>
              <a:cxn ang="0">
                <a:pos x="39" y="5"/>
              </a:cxn>
              <a:cxn ang="0">
                <a:pos x="44" y="7"/>
              </a:cxn>
              <a:cxn ang="0">
                <a:pos x="44" y="11"/>
              </a:cxn>
              <a:cxn ang="0">
                <a:pos x="44" y="11"/>
              </a:cxn>
            </a:cxnLst>
            <a:rect l="0" t="0" r="r" b="b"/>
            <a:pathLst>
              <a:path w="44" h="14">
                <a:moveTo>
                  <a:pt x="44" y="11"/>
                </a:moveTo>
                <a:lnTo>
                  <a:pt x="44" y="14"/>
                </a:lnTo>
                <a:lnTo>
                  <a:pt x="44" y="14"/>
                </a:lnTo>
                <a:lnTo>
                  <a:pt x="23" y="9"/>
                </a:lnTo>
                <a:lnTo>
                  <a:pt x="14" y="9"/>
                </a:lnTo>
                <a:lnTo>
                  <a:pt x="2" y="9"/>
                </a:lnTo>
                <a:lnTo>
                  <a:pt x="0" y="7"/>
                </a:lnTo>
                <a:lnTo>
                  <a:pt x="0" y="7"/>
                </a:lnTo>
                <a:lnTo>
                  <a:pt x="12" y="0"/>
                </a:lnTo>
                <a:lnTo>
                  <a:pt x="12" y="0"/>
                </a:lnTo>
                <a:lnTo>
                  <a:pt x="21" y="2"/>
                </a:lnTo>
                <a:lnTo>
                  <a:pt x="32" y="2"/>
                </a:lnTo>
                <a:lnTo>
                  <a:pt x="39" y="5"/>
                </a:lnTo>
                <a:lnTo>
                  <a:pt x="44" y="7"/>
                </a:lnTo>
                <a:lnTo>
                  <a:pt x="44" y="11"/>
                </a:lnTo>
                <a:lnTo>
                  <a:pt x="44" y="11"/>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76" name="Freeform 1292"/>
          <p:cNvSpPr>
            <a:spLocks/>
          </p:cNvSpPr>
          <p:nvPr userDrawn="1"/>
        </p:nvSpPr>
        <p:spPr bwMode="auto">
          <a:xfrm>
            <a:off x="8383588" y="4303713"/>
            <a:ext cx="22225" cy="22225"/>
          </a:xfrm>
          <a:custGeom>
            <a:avLst/>
            <a:gdLst/>
            <a:ahLst/>
            <a:cxnLst>
              <a:cxn ang="0">
                <a:pos x="14" y="3"/>
              </a:cxn>
              <a:cxn ang="0">
                <a:pos x="14" y="3"/>
              </a:cxn>
              <a:cxn ang="0">
                <a:pos x="14" y="9"/>
              </a:cxn>
              <a:cxn ang="0">
                <a:pos x="5" y="14"/>
              </a:cxn>
              <a:cxn ang="0">
                <a:pos x="5" y="14"/>
              </a:cxn>
              <a:cxn ang="0">
                <a:pos x="0" y="3"/>
              </a:cxn>
              <a:cxn ang="0">
                <a:pos x="0" y="3"/>
              </a:cxn>
              <a:cxn ang="0">
                <a:pos x="2" y="0"/>
              </a:cxn>
              <a:cxn ang="0">
                <a:pos x="7" y="0"/>
              </a:cxn>
              <a:cxn ang="0">
                <a:pos x="9" y="0"/>
              </a:cxn>
              <a:cxn ang="0">
                <a:pos x="14" y="3"/>
              </a:cxn>
              <a:cxn ang="0">
                <a:pos x="14" y="3"/>
              </a:cxn>
            </a:cxnLst>
            <a:rect l="0" t="0" r="r" b="b"/>
            <a:pathLst>
              <a:path w="14" h="14">
                <a:moveTo>
                  <a:pt x="14" y="3"/>
                </a:moveTo>
                <a:lnTo>
                  <a:pt x="14" y="3"/>
                </a:lnTo>
                <a:lnTo>
                  <a:pt x="14" y="9"/>
                </a:lnTo>
                <a:lnTo>
                  <a:pt x="5" y="14"/>
                </a:lnTo>
                <a:lnTo>
                  <a:pt x="5" y="14"/>
                </a:lnTo>
                <a:lnTo>
                  <a:pt x="0" y="3"/>
                </a:lnTo>
                <a:lnTo>
                  <a:pt x="0" y="3"/>
                </a:lnTo>
                <a:lnTo>
                  <a:pt x="2" y="0"/>
                </a:lnTo>
                <a:lnTo>
                  <a:pt x="7" y="0"/>
                </a:lnTo>
                <a:lnTo>
                  <a:pt x="9" y="0"/>
                </a:lnTo>
                <a:lnTo>
                  <a:pt x="14" y="3"/>
                </a:lnTo>
                <a:lnTo>
                  <a:pt x="14" y="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77" name="Freeform 1293"/>
          <p:cNvSpPr>
            <a:spLocks/>
          </p:cNvSpPr>
          <p:nvPr userDrawn="1"/>
        </p:nvSpPr>
        <p:spPr bwMode="auto">
          <a:xfrm>
            <a:off x="8589963" y="4303713"/>
            <a:ext cx="20637" cy="30162"/>
          </a:xfrm>
          <a:custGeom>
            <a:avLst/>
            <a:gdLst/>
            <a:ahLst/>
            <a:cxnLst>
              <a:cxn ang="0">
                <a:pos x="13" y="5"/>
              </a:cxn>
              <a:cxn ang="0">
                <a:pos x="13" y="5"/>
              </a:cxn>
              <a:cxn ang="0">
                <a:pos x="13" y="9"/>
              </a:cxn>
              <a:cxn ang="0">
                <a:pos x="13" y="16"/>
              </a:cxn>
              <a:cxn ang="0">
                <a:pos x="9" y="19"/>
              </a:cxn>
              <a:cxn ang="0">
                <a:pos x="0" y="0"/>
              </a:cxn>
              <a:cxn ang="0">
                <a:pos x="0" y="0"/>
              </a:cxn>
              <a:cxn ang="0">
                <a:pos x="9" y="0"/>
              </a:cxn>
              <a:cxn ang="0">
                <a:pos x="11" y="3"/>
              </a:cxn>
              <a:cxn ang="0">
                <a:pos x="13" y="5"/>
              </a:cxn>
              <a:cxn ang="0">
                <a:pos x="13" y="5"/>
              </a:cxn>
            </a:cxnLst>
            <a:rect l="0" t="0" r="r" b="b"/>
            <a:pathLst>
              <a:path w="13" h="19">
                <a:moveTo>
                  <a:pt x="13" y="5"/>
                </a:moveTo>
                <a:lnTo>
                  <a:pt x="13" y="5"/>
                </a:lnTo>
                <a:lnTo>
                  <a:pt x="13" y="9"/>
                </a:lnTo>
                <a:lnTo>
                  <a:pt x="13" y="16"/>
                </a:lnTo>
                <a:lnTo>
                  <a:pt x="9" y="19"/>
                </a:lnTo>
                <a:lnTo>
                  <a:pt x="0" y="0"/>
                </a:lnTo>
                <a:lnTo>
                  <a:pt x="0" y="0"/>
                </a:lnTo>
                <a:lnTo>
                  <a:pt x="9" y="0"/>
                </a:lnTo>
                <a:lnTo>
                  <a:pt x="11" y="3"/>
                </a:lnTo>
                <a:lnTo>
                  <a:pt x="13" y="5"/>
                </a:lnTo>
                <a:lnTo>
                  <a:pt x="13"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78" name="Freeform 1294"/>
          <p:cNvSpPr>
            <a:spLocks/>
          </p:cNvSpPr>
          <p:nvPr userDrawn="1"/>
        </p:nvSpPr>
        <p:spPr bwMode="auto">
          <a:xfrm>
            <a:off x="5275263" y="4325938"/>
            <a:ext cx="63500" cy="153987"/>
          </a:xfrm>
          <a:custGeom>
            <a:avLst/>
            <a:gdLst/>
            <a:ahLst/>
            <a:cxnLst>
              <a:cxn ang="0">
                <a:pos x="19" y="49"/>
              </a:cxn>
              <a:cxn ang="0">
                <a:pos x="40" y="88"/>
              </a:cxn>
              <a:cxn ang="0">
                <a:pos x="40" y="97"/>
              </a:cxn>
              <a:cxn ang="0">
                <a:pos x="26" y="90"/>
              </a:cxn>
              <a:cxn ang="0">
                <a:pos x="26" y="90"/>
              </a:cxn>
              <a:cxn ang="0">
                <a:pos x="23" y="74"/>
              </a:cxn>
              <a:cxn ang="0">
                <a:pos x="7" y="42"/>
              </a:cxn>
              <a:cxn ang="0">
                <a:pos x="0" y="0"/>
              </a:cxn>
              <a:cxn ang="0">
                <a:pos x="14" y="7"/>
              </a:cxn>
              <a:cxn ang="0">
                <a:pos x="19" y="49"/>
              </a:cxn>
            </a:cxnLst>
            <a:rect l="0" t="0" r="r" b="b"/>
            <a:pathLst>
              <a:path w="40" h="97">
                <a:moveTo>
                  <a:pt x="19" y="49"/>
                </a:moveTo>
                <a:lnTo>
                  <a:pt x="40" y="88"/>
                </a:lnTo>
                <a:lnTo>
                  <a:pt x="40" y="97"/>
                </a:lnTo>
                <a:lnTo>
                  <a:pt x="26" y="90"/>
                </a:lnTo>
                <a:lnTo>
                  <a:pt x="26" y="90"/>
                </a:lnTo>
                <a:lnTo>
                  <a:pt x="23" y="74"/>
                </a:lnTo>
                <a:lnTo>
                  <a:pt x="7" y="42"/>
                </a:lnTo>
                <a:lnTo>
                  <a:pt x="0" y="0"/>
                </a:lnTo>
                <a:lnTo>
                  <a:pt x="14" y="7"/>
                </a:lnTo>
                <a:lnTo>
                  <a:pt x="19" y="4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79" name="Freeform 1295"/>
          <p:cNvSpPr>
            <a:spLocks/>
          </p:cNvSpPr>
          <p:nvPr userDrawn="1"/>
        </p:nvSpPr>
        <p:spPr bwMode="auto">
          <a:xfrm>
            <a:off x="4710113" y="4384675"/>
            <a:ext cx="403225" cy="452438"/>
          </a:xfrm>
          <a:custGeom>
            <a:avLst/>
            <a:gdLst/>
            <a:ahLst/>
            <a:cxnLst>
              <a:cxn ang="0">
                <a:pos x="97" y="5"/>
              </a:cxn>
              <a:cxn ang="0">
                <a:pos x="97" y="5"/>
              </a:cxn>
              <a:cxn ang="0">
                <a:pos x="115" y="30"/>
              </a:cxn>
              <a:cxn ang="0">
                <a:pos x="134" y="56"/>
              </a:cxn>
              <a:cxn ang="0">
                <a:pos x="153" y="60"/>
              </a:cxn>
              <a:cxn ang="0">
                <a:pos x="171" y="42"/>
              </a:cxn>
              <a:cxn ang="0">
                <a:pos x="201" y="56"/>
              </a:cxn>
              <a:cxn ang="0">
                <a:pos x="206" y="100"/>
              </a:cxn>
              <a:cxn ang="0">
                <a:pos x="206" y="100"/>
              </a:cxn>
              <a:cxn ang="0">
                <a:pos x="220" y="134"/>
              </a:cxn>
              <a:cxn ang="0">
                <a:pos x="254" y="141"/>
              </a:cxn>
              <a:cxn ang="0">
                <a:pos x="254" y="141"/>
              </a:cxn>
              <a:cxn ang="0">
                <a:pos x="254" y="167"/>
              </a:cxn>
              <a:cxn ang="0">
                <a:pos x="254" y="167"/>
              </a:cxn>
              <a:cxn ang="0">
                <a:pos x="220" y="171"/>
              </a:cxn>
              <a:cxn ang="0">
                <a:pos x="217" y="171"/>
              </a:cxn>
              <a:cxn ang="0">
                <a:pos x="215" y="222"/>
              </a:cxn>
              <a:cxn ang="0">
                <a:pos x="234" y="273"/>
              </a:cxn>
              <a:cxn ang="0">
                <a:pos x="206" y="285"/>
              </a:cxn>
              <a:cxn ang="0">
                <a:pos x="206" y="285"/>
              </a:cxn>
              <a:cxn ang="0">
                <a:pos x="173" y="285"/>
              </a:cxn>
              <a:cxn ang="0">
                <a:pos x="141" y="285"/>
              </a:cxn>
              <a:cxn ang="0">
                <a:pos x="106" y="282"/>
              </a:cxn>
              <a:cxn ang="0">
                <a:pos x="74" y="285"/>
              </a:cxn>
              <a:cxn ang="0">
                <a:pos x="74" y="285"/>
              </a:cxn>
              <a:cxn ang="0">
                <a:pos x="48" y="280"/>
              </a:cxn>
              <a:cxn ang="0">
                <a:pos x="25" y="276"/>
              </a:cxn>
              <a:cxn ang="0">
                <a:pos x="2" y="280"/>
              </a:cxn>
              <a:cxn ang="0">
                <a:pos x="0" y="245"/>
              </a:cxn>
              <a:cxn ang="0">
                <a:pos x="4" y="188"/>
              </a:cxn>
              <a:cxn ang="0">
                <a:pos x="39" y="130"/>
              </a:cxn>
              <a:cxn ang="0">
                <a:pos x="39" y="130"/>
              </a:cxn>
              <a:cxn ang="0">
                <a:pos x="34" y="104"/>
              </a:cxn>
              <a:cxn ang="0">
                <a:pos x="28" y="86"/>
              </a:cxn>
              <a:cxn ang="0">
                <a:pos x="28" y="56"/>
              </a:cxn>
              <a:cxn ang="0">
                <a:pos x="16" y="19"/>
              </a:cxn>
              <a:cxn ang="0">
                <a:pos x="16" y="19"/>
              </a:cxn>
              <a:cxn ang="0">
                <a:pos x="21" y="5"/>
              </a:cxn>
              <a:cxn ang="0">
                <a:pos x="21" y="5"/>
              </a:cxn>
              <a:cxn ang="0">
                <a:pos x="46" y="2"/>
              </a:cxn>
              <a:cxn ang="0">
                <a:pos x="58" y="0"/>
              </a:cxn>
              <a:cxn ang="0">
                <a:pos x="72" y="0"/>
              </a:cxn>
              <a:cxn ang="0">
                <a:pos x="97" y="5"/>
              </a:cxn>
            </a:cxnLst>
            <a:rect l="0" t="0" r="r" b="b"/>
            <a:pathLst>
              <a:path w="254" h="285">
                <a:moveTo>
                  <a:pt x="97" y="5"/>
                </a:moveTo>
                <a:lnTo>
                  <a:pt x="97" y="5"/>
                </a:lnTo>
                <a:lnTo>
                  <a:pt x="115" y="30"/>
                </a:lnTo>
                <a:lnTo>
                  <a:pt x="134" y="56"/>
                </a:lnTo>
                <a:lnTo>
                  <a:pt x="153" y="60"/>
                </a:lnTo>
                <a:lnTo>
                  <a:pt x="171" y="42"/>
                </a:lnTo>
                <a:lnTo>
                  <a:pt x="201" y="56"/>
                </a:lnTo>
                <a:lnTo>
                  <a:pt x="206" y="100"/>
                </a:lnTo>
                <a:lnTo>
                  <a:pt x="206" y="100"/>
                </a:lnTo>
                <a:lnTo>
                  <a:pt x="220" y="134"/>
                </a:lnTo>
                <a:lnTo>
                  <a:pt x="254" y="141"/>
                </a:lnTo>
                <a:lnTo>
                  <a:pt x="254" y="141"/>
                </a:lnTo>
                <a:lnTo>
                  <a:pt x="254" y="167"/>
                </a:lnTo>
                <a:lnTo>
                  <a:pt x="254" y="167"/>
                </a:lnTo>
                <a:lnTo>
                  <a:pt x="220" y="171"/>
                </a:lnTo>
                <a:lnTo>
                  <a:pt x="217" y="171"/>
                </a:lnTo>
                <a:lnTo>
                  <a:pt x="215" y="222"/>
                </a:lnTo>
                <a:lnTo>
                  <a:pt x="234" y="273"/>
                </a:lnTo>
                <a:lnTo>
                  <a:pt x="206" y="285"/>
                </a:lnTo>
                <a:lnTo>
                  <a:pt x="206" y="285"/>
                </a:lnTo>
                <a:lnTo>
                  <a:pt x="173" y="285"/>
                </a:lnTo>
                <a:lnTo>
                  <a:pt x="141" y="285"/>
                </a:lnTo>
                <a:lnTo>
                  <a:pt x="106" y="282"/>
                </a:lnTo>
                <a:lnTo>
                  <a:pt x="74" y="285"/>
                </a:lnTo>
                <a:lnTo>
                  <a:pt x="74" y="285"/>
                </a:lnTo>
                <a:lnTo>
                  <a:pt x="48" y="280"/>
                </a:lnTo>
                <a:lnTo>
                  <a:pt x="25" y="276"/>
                </a:lnTo>
                <a:lnTo>
                  <a:pt x="2" y="280"/>
                </a:lnTo>
                <a:lnTo>
                  <a:pt x="0" y="245"/>
                </a:lnTo>
                <a:lnTo>
                  <a:pt x="4" y="188"/>
                </a:lnTo>
                <a:lnTo>
                  <a:pt x="39" y="130"/>
                </a:lnTo>
                <a:lnTo>
                  <a:pt x="39" y="130"/>
                </a:lnTo>
                <a:lnTo>
                  <a:pt x="34" y="104"/>
                </a:lnTo>
                <a:lnTo>
                  <a:pt x="28" y="86"/>
                </a:lnTo>
                <a:lnTo>
                  <a:pt x="28" y="56"/>
                </a:lnTo>
                <a:lnTo>
                  <a:pt x="16" y="19"/>
                </a:lnTo>
                <a:lnTo>
                  <a:pt x="16" y="19"/>
                </a:lnTo>
                <a:lnTo>
                  <a:pt x="21" y="5"/>
                </a:lnTo>
                <a:lnTo>
                  <a:pt x="21" y="5"/>
                </a:lnTo>
                <a:lnTo>
                  <a:pt x="46" y="2"/>
                </a:lnTo>
                <a:lnTo>
                  <a:pt x="58" y="0"/>
                </a:lnTo>
                <a:lnTo>
                  <a:pt x="72" y="0"/>
                </a:lnTo>
                <a:lnTo>
                  <a:pt x="97"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80" name="Freeform 1296"/>
          <p:cNvSpPr>
            <a:spLocks/>
          </p:cNvSpPr>
          <p:nvPr userDrawn="1"/>
        </p:nvSpPr>
        <p:spPr bwMode="auto">
          <a:xfrm>
            <a:off x="7710488" y="4398963"/>
            <a:ext cx="276225" cy="111125"/>
          </a:xfrm>
          <a:custGeom>
            <a:avLst/>
            <a:gdLst/>
            <a:ahLst/>
            <a:cxnLst>
              <a:cxn ang="0">
                <a:pos x="84" y="19"/>
              </a:cxn>
              <a:cxn ang="0">
                <a:pos x="121" y="14"/>
              </a:cxn>
              <a:cxn ang="0">
                <a:pos x="121" y="14"/>
              </a:cxn>
              <a:cxn ang="0">
                <a:pos x="130" y="21"/>
              </a:cxn>
              <a:cxn ang="0">
                <a:pos x="139" y="28"/>
              </a:cxn>
              <a:cxn ang="0">
                <a:pos x="146" y="35"/>
              </a:cxn>
              <a:cxn ang="0">
                <a:pos x="149" y="40"/>
              </a:cxn>
              <a:cxn ang="0">
                <a:pos x="151" y="44"/>
              </a:cxn>
              <a:cxn ang="0">
                <a:pos x="151" y="47"/>
              </a:cxn>
              <a:cxn ang="0">
                <a:pos x="174" y="58"/>
              </a:cxn>
              <a:cxn ang="0">
                <a:pos x="174" y="70"/>
              </a:cxn>
              <a:cxn ang="0">
                <a:pos x="174" y="70"/>
              </a:cxn>
              <a:cxn ang="0">
                <a:pos x="151" y="65"/>
              </a:cxn>
              <a:cxn ang="0">
                <a:pos x="130" y="61"/>
              </a:cxn>
              <a:cxn ang="0">
                <a:pos x="88" y="44"/>
              </a:cxn>
              <a:cxn ang="0">
                <a:pos x="88" y="44"/>
              </a:cxn>
              <a:cxn ang="0">
                <a:pos x="79" y="47"/>
              </a:cxn>
              <a:cxn ang="0">
                <a:pos x="70" y="44"/>
              </a:cxn>
              <a:cxn ang="0">
                <a:pos x="51" y="42"/>
              </a:cxn>
              <a:cxn ang="0">
                <a:pos x="37" y="44"/>
              </a:cxn>
              <a:cxn ang="0">
                <a:pos x="14" y="21"/>
              </a:cxn>
              <a:cxn ang="0">
                <a:pos x="14" y="21"/>
              </a:cxn>
              <a:cxn ang="0">
                <a:pos x="3" y="24"/>
              </a:cxn>
              <a:cxn ang="0">
                <a:pos x="0" y="21"/>
              </a:cxn>
              <a:cxn ang="0">
                <a:pos x="28" y="0"/>
              </a:cxn>
              <a:cxn ang="0">
                <a:pos x="61" y="5"/>
              </a:cxn>
              <a:cxn ang="0">
                <a:pos x="84" y="19"/>
              </a:cxn>
            </a:cxnLst>
            <a:rect l="0" t="0" r="r" b="b"/>
            <a:pathLst>
              <a:path w="174" h="70">
                <a:moveTo>
                  <a:pt x="84" y="19"/>
                </a:moveTo>
                <a:lnTo>
                  <a:pt x="121" y="14"/>
                </a:lnTo>
                <a:lnTo>
                  <a:pt x="121" y="14"/>
                </a:lnTo>
                <a:lnTo>
                  <a:pt x="130" y="21"/>
                </a:lnTo>
                <a:lnTo>
                  <a:pt x="139" y="28"/>
                </a:lnTo>
                <a:lnTo>
                  <a:pt x="146" y="35"/>
                </a:lnTo>
                <a:lnTo>
                  <a:pt x="149" y="40"/>
                </a:lnTo>
                <a:lnTo>
                  <a:pt x="151" y="44"/>
                </a:lnTo>
                <a:lnTo>
                  <a:pt x="151" y="47"/>
                </a:lnTo>
                <a:lnTo>
                  <a:pt x="174" y="58"/>
                </a:lnTo>
                <a:lnTo>
                  <a:pt x="174" y="70"/>
                </a:lnTo>
                <a:lnTo>
                  <a:pt x="174" y="70"/>
                </a:lnTo>
                <a:lnTo>
                  <a:pt x="151" y="65"/>
                </a:lnTo>
                <a:lnTo>
                  <a:pt x="130" y="61"/>
                </a:lnTo>
                <a:lnTo>
                  <a:pt x="88" y="44"/>
                </a:lnTo>
                <a:lnTo>
                  <a:pt x="88" y="44"/>
                </a:lnTo>
                <a:lnTo>
                  <a:pt x="79" y="47"/>
                </a:lnTo>
                <a:lnTo>
                  <a:pt x="70" y="44"/>
                </a:lnTo>
                <a:lnTo>
                  <a:pt x="51" y="42"/>
                </a:lnTo>
                <a:lnTo>
                  <a:pt x="37" y="44"/>
                </a:lnTo>
                <a:lnTo>
                  <a:pt x="14" y="21"/>
                </a:lnTo>
                <a:lnTo>
                  <a:pt x="14" y="21"/>
                </a:lnTo>
                <a:lnTo>
                  <a:pt x="3" y="24"/>
                </a:lnTo>
                <a:lnTo>
                  <a:pt x="0" y="21"/>
                </a:lnTo>
                <a:lnTo>
                  <a:pt x="28" y="0"/>
                </a:lnTo>
                <a:lnTo>
                  <a:pt x="61" y="5"/>
                </a:lnTo>
                <a:lnTo>
                  <a:pt x="84" y="1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81" name="Freeform 1297"/>
          <p:cNvSpPr>
            <a:spLocks/>
          </p:cNvSpPr>
          <p:nvPr userDrawn="1"/>
        </p:nvSpPr>
        <p:spPr bwMode="auto">
          <a:xfrm>
            <a:off x="8589963" y="4403725"/>
            <a:ext cx="14287" cy="14288"/>
          </a:xfrm>
          <a:custGeom>
            <a:avLst/>
            <a:gdLst/>
            <a:ahLst/>
            <a:cxnLst>
              <a:cxn ang="0">
                <a:pos x="9" y="2"/>
              </a:cxn>
              <a:cxn ang="0">
                <a:pos x="9" y="2"/>
              </a:cxn>
              <a:cxn ang="0">
                <a:pos x="9" y="7"/>
              </a:cxn>
              <a:cxn ang="0">
                <a:pos x="7" y="9"/>
              </a:cxn>
              <a:cxn ang="0">
                <a:pos x="7" y="9"/>
              </a:cxn>
              <a:cxn ang="0">
                <a:pos x="4" y="9"/>
              </a:cxn>
              <a:cxn ang="0">
                <a:pos x="0" y="7"/>
              </a:cxn>
              <a:cxn ang="0">
                <a:pos x="0" y="7"/>
              </a:cxn>
              <a:cxn ang="0">
                <a:pos x="0" y="4"/>
              </a:cxn>
              <a:cxn ang="0">
                <a:pos x="0" y="2"/>
              </a:cxn>
              <a:cxn ang="0">
                <a:pos x="0" y="2"/>
              </a:cxn>
              <a:cxn ang="0">
                <a:pos x="2" y="0"/>
              </a:cxn>
              <a:cxn ang="0">
                <a:pos x="2" y="0"/>
              </a:cxn>
              <a:cxn ang="0">
                <a:pos x="7" y="0"/>
              </a:cxn>
              <a:cxn ang="0">
                <a:pos x="9" y="2"/>
              </a:cxn>
              <a:cxn ang="0">
                <a:pos x="9" y="2"/>
              </a:cxn>
            </a:cxnLst>
            <a:rect l="0" t="0" r="r" b="b"/>
            <a:pathLst>
              <a:path w="9" h="9">
                <a:moveTo>
                  <a:pt x="9" y="2"/>
                </a:moveTo>
                <a:lnTo>
                  <a:pt x="9" y="2"/>
                </a:lnTo>
                <a:lnTo>
                  <a:pt x="9" y="7"/>
                </a:lnTo>
                <a:lnTo>
                  <a:pt x="7" y="9"/>
                </a:lnTo>
                <a:lnTo>
                  <a:pt x="7" y="9"/>
                </a:lnTo>
                <a:lnTo>
                  <a:pt x="4" y="9"/>
                </a:lnTo>
                <a:lnTo>
                  <a:pt x="0" y="7"/>
                </a:lnTo>
                <a:lnTo>
                  <a:pt x="0" y="7"/>
                </a:lnTo>
                <a:lnTo>
                  <a:pt x="0" y="4"/>
                </a:lnTo>
                <a:lnTo>
                  <a:pt x="0" y="2"/>
                </a:lnTo>
                <a:lnTo>
                  <a:pt x="0" y="2"/>
                </a:lnTo>
                <a:lnTo>
                  <a:pt x="2" y="0"/>
                </a:lnTo>
                <a:lnTo>
                  <a:pt x="2" y="0"/>
                </a:lnTo>
                <a:lnTo>
                  <a:pt x="7" y="0"/>
                </a:lnTo>
                <a:lnTo>
                  <a:pt x="9" y="2"/>
                </a:lnTo>
                <a:lnTo>
                  <a:pt x="9"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82" name="Freeform 1298"/>
          <p:cNvSpPr>
            <a:spLocks/>
          </p:cNvSpPr>
          <p:nvPr userDrawn="1"/>
        </p:nvSpPr>
        <p:spPr bwMode="auto">
          <a:xfrm>
            <a:off x="5059363" y="4473575"/>
            <a:ext cx="344487" cy="358775"/>
          </a:xfrm>
          <a:custGeom>
            <a:avLst/>
            <a:gdLst/>
            <a:ahLst/>
            <a:cxnLst>
              <a:cxn ang="0">
                <a:pos x="217" y="39"/>
              </a:cxn>
              <a:cxn ang="0">
                <a:pos x="217" y="39"/>
              </a:cxn>
              <a:cxn ang="0">
                <a:pos x="215" y="55"/>
              </a:cxn>
              <a:cxn ang="0">
                <a:pos x="213" y="71"/>
              </a:cxn>
              <a:cxn ang="0">
                <a:pos x="206" y="102"/>
              </a:cxn>
              <a:cxn ang="0">
                <a:pos x="210" y="145"/>
              </a:cxn>
              <a:cxn ang="0">
                <a:pos x="210" y="145"/>
              </a:cxn>
              <a:cxn ang="0">
                <a:pos x="185" y="155"/>
              </a:cxn>
              <a:cxn ang="0">
                <a:pos x="159" y="164"/>
              </a:cxn>
              <a:cxn ang="0">
                <a:pos x="159" y="173"/>
              </a:cxn>
              <a:cxn ang="0">
                <a:pos x="120" y="185"/>
              </a:cxn>
              <a:cxn ang="0">
                <a:pos x="120" y="185"/>
              </a:cxn>
              <a:cxn ang="0">
                <a:pos x="104" y="220"/>
              </a:cxn>
              <a:cxn ang="0">
                <a:pos x="104" y="220"/>
              </a:cxn>
              <a:cxn ang="0">
                <a:pos x="99" y="224"/>
              </a:cxn>
              <a:cxn ang="0">
                <a:pos x="95" y="226"/>
              </a:cxn>
              <a:cxn ang="0">
                <a:pos x="83" y="226"/>
              </a:cxn>
              <a:cxn ang="0">
                <a:pos x="69" y="226"/>
              </a:cxn>
              <a:cxn ang="0">
                <a:pos x="57" y="226"/>
              </a:cxn>
              <a:cxn ang="0">
                <a:pos x="57" y="226"/>
              </a:cxn>
              <a:cxn ang="0">
                <a:pos x="46" y="215"/>
              </a:cxn>
              <a:cxn ang="0">
                <a:pos x="16" y="215"/>
              </a:cxn>
              <a:cxn ang="0">
                <a:pos x="0" y="166"/>
              </a:cxn>
              <a:cxn ang="0">
                <a:pos x="2" y="118"/>
              </a:cxn>
              <a:cxn ang="0">
                <a:pos x="37" y="113"/>
              </a:cxn>
              <a:cxn ang="0">
                <a:pos x="39" y="113"/>
              </a:cxn>
              <a:cxn ang="0">
                <a:pos x="39" y="88"/>
              </a:cxn>
              <a:cxn ang="0">
                <a:pos x="85" y="106"/>
              </a:cxn>
              <a:cxn ang="0">
                <a:pos x="113" y="106"/>
              </a:cxn>
              <a:cxn ang="0">
                <a:pos x="113" y="106"/>
              </a:cxn>
              <a:cxn ang="0">
                <a:pos x="134" y="139"/>
              </a:cxn>
              <a:cxn ang="0">
                <a:pos x="150" y="139"/>
              </a:cxn>
              <a:cxn ang="0">
                <a:pos x="150" y="136"/>
              </a:cxn>
              <a:cxn ang="0">
                <a:pos x="143" y="92"/>
              </a:cxn>
              <a:cxn ang="0">
                <a:pos x="143" y="92"/>
              </a:cxn>
              <a:cxn ang="0">
                <a:pos x="136" y="88"/>
              </a:cxn>
              <a:cxn ang="0">
                <a:pos x="129" y="85"/>
              </a:cxn>
              <a:cxn ang="0">
                <a:pos x="129" y="85"/>
              </a:cxn>
              <a:cxn ang="0">
                <a:pos x="127" y="81"/>
              </a:cxn>
              <a:cxn ang="0">
                <a:pos x="125" y="74"/>
              </a:cxn>
              <a:cxn ang="0">
                <a:pos x="129" y="64"/>
              </a:cxn>
              <a:cxn ang="0">
                <a:pos x="134" y="55"/>
              </a:cxn>
              <a:cxn ang="0">
                <a:pos x="138" y="44"/>
              </a:cxn>
              <a:cxn ang="0">
                <a:pos x="136" y="14"/>
              </a:cxn>
              <a:cxn ang="0">
                <a:pos x="159" y="0"/>
              </a:cxn>
              <a:cxn ang="0">
                <a:pos x="159" y="0"/>
              </a:cxn>
              <a:cxn ang="0">
                <a:pos x="176" y="7"/>
              </a:cxn>
              <a:cxn ang="0">
                <a:pos x="189" y="18"/>
              </a:cxn>
              <a:cxn ang="0">
                <a:pos x="217" y="39"/>
              </a:cxn>
              <a:cxn ang="0">
                <a:pos x="217" y="39"/>
              </a:cxn>
            </a:cxnLst>
            <a:rect l="0" t="0" r="r" b="b"/>
            <a:pathLst>
              <a:path w="217" h="226">
                <a:moveTo>
                  <a:pt x="217" y="39"/>
                </a:moveTo>
                <a:lnTo>
                  <a:pt x="217" y="39"/>
                </a:lnTo>
                <a:lnTo>
                  <a:pt x="215" y="55"/>
                </a:lnTo>
                <a:lnTo>
                  <a:pt x="213" y="71"/>
                </a:lnTo>
                <a:lnTo>
                  <a:pt x="206" y="102"/>
                </a:lnTo>
                <a:lnTo>
                  <a:pt x="210" y="145"/>
                </a:lnTo>
                <a:lnTo>
                  <a:pt x="210" y="145"/>
                </a:lnTo>
                <a:lnTo>
                  <a:pt x="185" y="155"/>
                </a:lnTo>
                <a:lnTo>
                  <a:pt x="159" y="164"/>
                </a:lnTo>
                <a:lnTo>
                  <a:pt x="159" y="173"/>
                </a:lnTo>
                <a:lnTo>
                  <a:pt x="120" y="185"/>
                </a:lnTo>
                <a:lnTo>
                  <a:pt x="120" y="185"/>
                </a:lnTo>
                <a:lnTo>
                  <a:pt x="104" y="220"/>
                </a:lnTo>
                <a:lnTo>
                  <a:pt x="104" y="220"/>
                </a:lnTo>
                <a:lnTo>
                  <a:pt x="99" y="224"/>
                </a:lnTo>
                <a:lnTo>
                  <a:pt x="95" y="226"/>
                </a:lnTo>
                <a:lnTo>
                  <a:pt x="83" y="226"/>
                </a:lnTo>
                <a:lnTo>
                  <a:pt x="69" y="226"/>
                </a:lnTo>
                <a:lnTo>
                  <a:pt x="57" y="226"/>
                </a:lnTo>
                <a:lnTo>
                  <a:pt x="57" y="226"/>
                </a:lnTo>
                <a:lnTo>
                  <a:pt x="46" y="215"/>
                </a:lnTo>
                <a:lnTo>
                  <a:pt x="16" y="215"/>
                </a:lnTo>
                <a:lnTo>
                  <a:pt x="0" y="166"/>
                </a:lnTo>
                <a:lnTo>
                  <a:pt x="2" y="118"/>
                </a:lnTo>
                <a:lnTo>
                  <a:pt x="37" y="113"/>
                </a:lnTo>
                <a:lnTo>
                  <a:pt x="39" y="113"/>
                </a:lnTo>
                <a:lnTo>
                  <a:pt x="39" y="88"/>
                </a:lnTo>
                <a:lnTo>
                  <a:pt x="85" y="106"/>
                </a:lnTo>
                <a:lnTo>
                  <a:pt x="113" y="106"/>
                </a:lnTo>
                <a:lnTo>
                  <a:pt x="113" y="106"/>
                </a:lnTo>
                <a:lnTo>
                  <a:pt x="134" y="139"/>
                </a:lnTo>
                <a:lnTo>
                  <a:pt x="150" y="139"/>
                </a:lnTo>
                <a:lnTo>
                  <a:pt x="150" y="136"/>
                </a:lnTo>
                <a:lnTo>
                  <a:pt x="143" y="92"/>
                </a:lnTo>
                <a:lnTo>
                  <a:pt x="143" y="92"/>
                </a:lnTo>
                <a:lnTo>
                  <a:pt x="136" y="88"/>
                </a:lnTo>
                <a:lnTo>
                  <a:pt x="129" y="85"/>
                </a:lnTo>
                <a:lnTo>
                  <a:pt x="129" y="85"/>
                </a:lnTo>
                <a:lnTo>
                  <a:pt x="127" y="81"/>
                </a:lnTo>
                <a:lnTo>
                  <a:pt x="125" y="74"/>
                </a:lnTo>
                <a:lnTo>
                  <a:pt x="129" y="64"/>
                </a:lnTo>
                <a:lnTo>
                  <a:pt x="134" y="55"/>
                </a:lnTo>
                <a:lnTo>
                  <a:pt x="138" y="44"/>
                </a:lnTo>
                <a:lnTo>
                  <a:pt x="136" y="14"/>
                </a:lnTo>
                <a:lnTo>
                  <a:pt x="159" y="0"/>
                </a:lnTo>
                <a:lnTo>
                  <a:pt x="159" y="0"/>
                </a:lnTo>
                <a:lnTo>
                  <a:pt x="176" y="7"/>
                </a:lnTo>
                <a:lnTo>
                  <a:pt x="189" y="18"/>
                </a:lnTo>
                <a:lnTo>
                  <a:pt x="217" y="39"/>
                </a:lnTo>
                <a:lnTo>
                  <a:pt x="217" y="3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83" name="Freeform 1299"/>
          <p:cNvSpPr>
            <a:spLocks/>
          </p:cNvSpPr>
          <p:nvPr userDrawn="1"/>
        </p:nvSpPr>
        <p:spPr bwMode="auto">
          <a:xfrm>
            <a:off x="8361363" y="4479925"/>
            <a:ext cx="22225" cy="11113"/>
          </a:xfrm>
          <a:custGeom>
            <a:avLst/>
            <a:gdLst/>
            <a:ahLst/>
            <a:cxnLst>
              <a:cxn ang="0">
                <a:pos x="14" y="5"/>
              </a:cxn>
              <a:cxn ang="0">
                <a:pos x="14" y="5"/>
              </a:cxn>
              <a:cxn ang="0">
                <a:pos x="7" y="7"/>
              </a:cxn>
              <a:cxn ang="0">
                <a:pos x="0" y="7"/>
              </a:cxn>
              <a:cxn ang="0">
                <a:pos x="2" y="0"/>
              </a:cxn>
              <a:cxn ang="0">
                <a:pos x="2" y="0"/>
              </a:cxn>
              <a:cxn ang="0">
                <a:pos x="9" y="0"/>
              </a:cxn>
              <a:cxn ang="0">
                <a:pos x="12" y="3"/>
              </a:cxn>
              <a:cxn ang="0">
                <a:pos x="14" y="5"/>
              </a:cxn>
              <a:cxn ang="0">
                <a:pos x="14" y="5"/>
              </a:cxn>
            </a:cxnLst>
            <a:rect l="0" t="0" r="r" b="b"/>
            <a:pathLst>
              <a:path w="14" h="7">
                <a:moveTo>
                  <a:pt x="14" y="5"/>
                </a:moveTo>
                <a:lnTo>
                  <a:pt x="14" y="5"/>
                </a:lnTo>
                <a:lnTo>
                  <a:pt x="7" y="7"/>
                </a:lnTo>
                <a:lnTo>
                  <a:pt x="0" y="7"/>
                </a:lnTo>
                <a:lnTo>
                  <a:pt x="2" y="0"/>
                </a:lnTo>
                <a:lnTo>
                  <a:pt x="2" y="0"/>
                </a:lnTo>
                <a:lnTo>
                  <a:pt x="9" y="0"/>
                </a:lnTo>
                <a:lnTo>
                  <a:pt x="12" y="3"/>
                </a:lnTo>
                <a:lnTo>
                  <a:pt x="14" y="5"/>
                </a:lnTo>
                <a:lnTo>
                  <a:pt x="14"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84" name="Freeform 1300"/>
          <p:cNvSpPr>
            <a:spLocks/>
          </p:cNvSpPr>
          <p:nvPr userDrawn="1"/>
        </p:nvSpPr>
        <p:spPr bwMode="auto">
          <a:xfrm>
            <a:off x="8537575" y="4479925"/>
            <a:ext cx="7938" cy="11113"/>
          </a:xfrm>
          <a:custGeom>
            <a:avLst/>
            <a:gdLst/>
            <a:ahLst/>
            <a:cxnLst>
              <a:cxn ang="0">
                <a:pos x="5" y="0"/>
              </a:cxn>
              <a:cxn ang="0">
                <a:pos x="5" y="0"/>
              </a:cxn>
              <a:cxn ang="0">
                <a:pos x="5" y="3"/>
              </a:cxn>
              <a:cxn ang="0">
                <a:pos x="2" y="5"/>
              </a:cxn>
              <a:cxn ang="0">
                <a:pos x="0" y="7"/>
              </a:cxn>
              <a:cxn ang="0">
                <a:pos x="0" y="0"/>
              </a:cxn>
              <a:cxn ang="0">
                <a:pos x="5" y="0"/>
              </a:cxn>
            </a:cxnLst>
            <a:rect l="0" t="0" r="r" b="b"/>
            <a:pathLst>
              <a:path w="5" h="7">
                <a:moveTo>
                  <a:pt x="5" y="0"/>
                </a:moveTo>
                <a:lnTo>
                  <a:pt x="5" y="0"/>
                </a:lnTo>
                <a:lnTo>
                  <a:pt x="5" y="3"/>
                </a:lnTo>
                <a:lnTo>
                  <a:pt x="2" y="5"/>
                </a:lnTo>
                <a:lnTo>
                  <a:pt x="0" y="7"/>
                </a:lnTo>
                <a:lnTo>
                  <a:pt x="0" y="0"/>
                </a:lnTo>
                <a:lnTo>
                  <a:pt x="5"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85" name="Freeform 1301"/>
          <p:cNvSpPr>
            <a:spLocks/>
          </p:cNvSpPr>
          <p:nvPr userDrawn="1"/>
        </p:nvSpPr>
        <p:spPr bwMode="auto">
          <a:xfrm>
            <a:off x="8008938" y="4495800"/>
            <a:ext cx="14287" cy="14288"/>
          </a:xfrm>
          <a:custGeom>
            <a:avLst/>
            <a:gdLst/>
            <a:ahLst/>
            <a:cxnLst>
              <a:cxn ang="0">
                <a:pos x="9" y="2"/>
              </a:cxn>
              <a:cxn ang="0">
                <a:pos x="9" y="2"/>
              </a:cxn>
              <a:cxn ang="0">
                <a:pos x="9" y="7"/>
              </a:cxn>
              <a:cxn ang="0">
                <a:pos x="7" y="9"/>
              </a:cxn>
              <a:cxn ang="0">
                <a:pos x="7" y="9"/>
              </a:cxn>
              <a:cxn ang="0">
                <a:pos x="5" y="9"/>
              </a:cxn>
              <a:cxn ang="0">
                <a:pos x="0" y="7"/>
              </a:cxn>
              <a:cxn ang="0">
                <a:pos x="0" y="7"/>
              </a:cxn>
              <a:cxn ang="0">
                <a:pos x="0" y="2"/>
              </a:cxn>
              <a:cxn ang="0">
                <a:pos x="5" y="0"/>
              </a:cxn>
              <a:cxn ang="0">
                <a:pos x="5" y="0"/>
              </a:cxn>
              <a:cxn ang="0">
                <a:pos x="7" y="0"/>
              </a:cxn>
              <a:cxn ang="0">
                <a:pos x="9" y="2"/>
              </a:cxn>
              <a:cxn ang="0">
                <a:pos x="9" y="2"/>
              </a:cxn>
            </a:cxnLst>
            <a:rect l="0" t="0" r="r" b="b"/>
            <a:pathLst>
              <a:path w="9" h="9">
                <a:moveTo>
                  <a:pt x="9" y="2"/>
                </a:moveTo>
                <a:lnTo>
                  <a:pt x="9" y="2"/>
                </a:lnTo>
                <a:lnTo>
                  <a:pt x="9" y="7"/>
                </a:lnTo>
                <a:lnTo>
                  <a:pt x="7" y="9"/>
                </a:lnTo>
                <a:lnTo>
                  <a:pt x="7" y="9"/>
                </a:lnTo>
                <a:lnTo>
                  <a:pt x="5" y="9"/>
                </a:lnTo>
                <a:lnTo>
                  <a:pt x="0" y="7"/>
                </a:lnTo>
                <a:lnTo>
                  <a:pt x="0" y="7"/>
                </a:lnTo>
                <a:lnTo>
                  <a:pt x="0" y="2"/>
                </a:lnTo>
                <a:lnTo>
                  <a:pt x="5" y="0"/>
                </a:lnTo>
                <a:lnTo>
                  <a:pt x="5" y="0"/>
                </a:lnTo>
                <a:lnTo>
                  <a:pt x="7" y="0"/>
                </a:lnTo>
                <a:lnTo>
                  <a:pt x="9" y="2"/>
                </a:lnTo>
                <a:lnTo>
                  <a:pt x="9"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86" name="Freeform 1302"/>
          <p:cNvSpPr>
            <a:spLocks/>
          </p:cNvSpPr>
          <p:nvPr userDrawn="1"/>
        </p:nvSpPr>
        <p:spPr bwMode="auto">
          <a:xfrm>
            <a:off x="8736013" y="4506913"/>
            <a:ext cx="19050" cy="6350"/>
          </a:xfrm>
          <a:custGeom>
            <a:avLst/>
            <a:gdLst/>
            <a:ahLst/>
            <a:cxnLst>
              <a:cxn ang="0">
                <a:pos x="12" y="2"/>
              </a:cxn>
              <a:cxn ang="0">
                <a:pos x="12" y="2"/>
              </a:cxn>
              <a:cxn ang="0">
                <a:pos x="7" y="4"/>
              </a:cxn>
              <a:cxn ang="0">
                <a:pos x="2" y="4"/>
              </a:cxn>
              <a:cxn ang="0">
                <a:pos x="0" y="4"/>
              </a:cxn>
              <a:cxn ang="0">
                <a:pos x="0" y="0"/>
              </a:cxn>
              <a:cxn ang="0">
                <a:pos x="0" y="0"/>
              </a:cxn>
              <a:cxn ang="0">
                <a:pos x="12" y="2"/>
              </a:cxn>
              <a:cxn ang="0">
                <a:pos x="12" y="2"/>
              </a:cxn>
            </a:cxnLst>
            <a:rect l="0" t="0" r="r" b="b"/>
            <a:pathLst>
              <a:path w="12" h="4">
                <a:moveTo>
                  <a:pt x="12" y="2"/>
                </a:moveTo>
                <a:lnTo>
                  <a:pt x="12" y="2"/>
                </a:lnTo>
                <a:lnTo>
                  <a:pt x="7" y="4"/>
                </a:lnTo>
                <a:lnTo>
                  <a:pt x="2" y="4"/>
                </a:lnTo>
                <a:lnTo>
                  <a:pt x="0" y="4"/>
                </a:lnTo>
                <a:lnTo>
                  <a:pt x="0" y="0"/>
                </a:lnTo>
                <a:lnTo>
                  <a:pt x="0" y="0"/>
                </a:lnTo>
                <a:lnTo>
                  <a:pt x="12" y="2"/>
                </a:lnTo>
                <a:lnTo>
                  <a:pt x="12"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87" name="Freeform 1303"/>
          <p:cNvSpPr>
            <a:spLocks/>
          </p:cNvSpPr>
          <p:nvPr userDrawn="1"/>
        </p:nvSpPr>
        <p:spPr bwMode="auto">
          <a:xfrm>
            <a:off x="8107363" y="4510088"/>
            <a:ext cx="22225" cy="17462"/>
          </a:xfrm>
          <a:custGeom>
            <a:avLst/>
            <a:gdLst/>
            <a:ahLst/>
            <a:cxnLst>
              <a:cxn ang="0">
                <a:pos x="7" y="0"/>
              </a:cxn>
              <a:cxn ang="0">
                <a:pos x="7" y="0"/>
              </a:cxn>
              <a:cxn ang="0">
                <a:pos x="12" y="4"/>
              </a:cxn>
              <a:cxn ang="0">
                <a:pos x="14" y="9"/>
              </a:cxn>
              <a:cxn ang="0">
                <a:pos x="12" y="11"/>
              </a:cxn>
              <a:cxn ang="0">
                <a:pos x="12" y="11"/>
              </a:cxn>
              <a:cxn ang="0">
                <a:pos x="0" y="9"/>
              </a:cxn>
              <a:cxn ang="0">
                <a:pos x="0" y="9"/>
              </a:cxn>
              <a:cxn ang="0">
                <a:pos x="3" y="2"/>
              </a:cxn>
              <a:cxn ang="0">
                <a:pos x="3" y="0"/>
              </a:cxn>
              <a:cxn ang="0">
                <a:pos x="7" y="0"/>
              </a:cxn>
              <a:cxn ang="0">
                <a:pos x="7" y="0"/>
              </a:cxn>
            </a:cxnLst>
            <a:rect l="0" t="0" r="r" b="b"/>
            <a:pathLst>
              <a:path w="14" h="11">
                <a:moveTo>
                  <a:pt x="7" y="0"/>
                </a:moveTo>
                <a:lnTo>
                  <a:pt x="7" y="0"/>
                </a:lnTo>
                <a:lnTo>
                  <a:pt x="12" y="4"/>
                </a:lnTo>
                <a:lnTo>
                  <a:pt x="14" y="9"/>
                </a:lnTo>
                <a:lnTo>
                  <a:pt x="12" y="11"/>
                </a:lnTo>
                <a:lnTo>
                  <a:pt x="12" y="11"/>
                </a:lnTo>
                <a:lnTo>
                  <a:pt x="0" y="9"/>
                </a:lnTo>
                <a:lnTo>
                  <a:pt x="0" y="9"/>
                </a:lnTo>
                <a:lnTo>
                  <a:pt x="3" y="2"/>
                </a:lnTo>
                <a:lnTo>
                  <a:pt x="3" y="0"/>
                </a:lnTo>
                <a:lnTo>
                  <a:pt x="7" y="0"/>
                </a:lnTo>
                <a:lnTo>
                  <a:pt x="7"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88" name="Freeform 1304"/>
          <p:cNvSpPr>
            <a:spLocks/>
          </p:cNvSpPr>
          <p:nvPr userDrawn="1"/>
        </p:nvSpPr>
        <p:spPr bwMode="auto">
          <a:xfrm>
            <a:off x="8166100" y="4510088"/>
            <a:ext cx="92075" cy="25400"/>
          </a:xfrm>
          <a:custGeom>
            <a:avLst/>
            <a:gdLst/>
            <a:ahLst/>
            <a:cxnLst>
              <a:cxn ang="0">
                <a:pos x="56" y="7"/>
              </a:cxn>
              <a:cxn ang="0">
                <a:pos x="19" y="16"/>
              </a:cxn>
              <a:cxn ang="0">
                <a:pos x="0" y="7"/>
              </a:cxn>
              <a:cxn ang="0">
                <a:pos x="7" y="2"/>
              </a:cxn>
              <a:cxn ang="0">
                <a:pos x="7" y="2"/>
              </a:cxn>
              <a:cxn ang="0">
                <a:pos x="24" y="2"/>
              </a:cxn>
              <a:cxn ang="0">
                <a:pos x="31" y="4"/>
              </a:cxn>
              <a:cxn ang="0">
                <a:pos x="37" y="7"/>
              </a:cxn>
              <a:cxn ang="0">
                <a:pos x="58" y="0"/>
              </a:cxn>
              <a:cxn ang="0">
                <a:pos x="58" y="0"/>
              </a:cxn>
              <a:cxn ang="0">
                <a:pos x="58" y="4"/>
              </a:cxn>
              <a:cxn ang="0">
                <a:pos x="56" y="7"/>
              </a:cxn>
              <a:cxn ang="0">
                <a:pos x="56" y="7"/>
              </a:cxn>
            </a:cxnLst>
            <a:rect l="0" t="0" r="r" b="b"/>
            <a:pathLst>
              <a:path w="58" h="16">
                <a:moveTo>
                  <a:pt x="56" y="7"/>
                </a:moveTo>
                <a:lnTo>
                  <a:pt x="19" y="16"/>
                </a:lnTo>
                <a:lnTo>
                  <a:pt x="0" y="7"/>
                </a:lnTo>
                <a:lnTo>
                  <a:pt x="7" y="2"/>
                </a:lnTo>
                <a:lnTo>
                  <a:pt x="7" y="2"/>
                </a:lnTo>
                <a:lnTo>
                  <a:pt x="24" y="2"/>
                </a:lnTo>
                <a:lnTo>
                  <a:pt x="31" y="4"/>
                </a:lnTo>
                <a:lnTo>
                  <a:pt x="37" y="7"/>
                </a:lnTo>
                <a:lnTo>
                  <a:pt x="58" y="0"/>
                </a:lnTo>
                <a:lnTo>
                  <a:pt x="58" y="0"/>
                </a:lnTo>
                <a:lnTo>
                  <a:pt x="58" y="4"/>
                </a:lnTo>
                <a:lnTo>
                  <a:pt x="56" y="7"/>
                </a:lnTo>
                <a:lnTo>
                  <a:pt x="56"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89" name="Freeform 1305"/>
          <p:cNvSpPr>
            <a:spLocks/>
          </p:cNvSpPr>
          <p:nvPr userDrawn="1"/>
        </p:nvSpPr>
        <p:spPr bwMode="auto">
          <a:xfrm>
            <a:off x="8075613" y="4521200"/>
            <a:ext cx="6350" cy="11113"/>
          </a:xfrm>
          <a:custGeom>
            <a:avLst/>
            <a:gdLst/>
            <a:ahLst/>
            <a:cxnLst>
              <a:cxn ang="0">
                <a:pos x="4" y="4"/>
              </a:cxn>
              <a:cxn ang="0">
                <a:pos x="0" y="7"/>
              </a:cxn>
              <a:cxn ang="0">
                <a:pos x="0" y="0"/>
              </a:cxn>
              <a:cxn ang="0">
                <a:pos x="0" y="0"/>
              </a:cxn>
              <a:cxn ang="0">
                <a:pos x="4" y="4"/>
              </a:cxn>
              <a:cxn ang="0">
                <a:pos x="4" y="4"/>
              </a:cxn>
            </a:cxnLst>
            <a:rect l="0" t="0" r="r" b="b"/>
            <a:pathLst>
              <a:path w="4" h="7">
                <a:moveTo>
                  <a:pt x="4" y="4"/>
                </a:moveTo>
                <a:lnTo>
                  <a:pt x="0" y="7"/>
                </a:lnTo>
                <a:lnTo>
                  <a:pt x="0" y="0"/>
                </a:lnTo>
                <a:lnTo>
                  <a:pt x="0" y="0"/>
                </a:lnTo>
                <a:lnTo>
                  <a:pt x="4" y="4"/>
                </a:lnTo>
                <a:lnTo>
                  <a:pt x="4" y="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90" name="Freeform 1306"/>
          <p:cNvSpPr>
            <a:spLocks/>
          </p:cNvSpPr>
          <p:nvPr userDrawn="1"/>
        </p:nvSpPr>
        <p:spPr bwMode="auto">
          <a:xfrm>
            <a:off x="8277225" y="4524375"/>
            <a:ext cx="114300" cy="66675"/>
          </a:xfrm>
          <a:custGeom>
            <a:avLst/>
            <a:gdLst/>
            <a:ahLst/>
            <a:cxnLst>
              <a:cxn ang="0">
                <a:pos x="51" y="7"/>
              </a:cxn>
              <a:cxn ang="0">
                <a:pos x="51" y="7"/>
              </a:cxn>
              <a:cxn ang="0">
                <a:pos x="72" y="2"/>
              </a:cxn>
              <a:cxn ang="0">
                <a:pos x="72" y="2"/>
              </a:cxn>
              <a:cxn ang="0">
                <a:pos x="65" y="9"/>
              </a:cxn>
              <a:cxn ang="0">
                <a:pos x="55" y="16"/>
              </a:cxn>
              <a:cxn ang="0">
                <a:pos x="39" y="26"/>
              </a:cxn>
              <a:cxn ang="0">
                <a:pos x="7" y="42"/>
              </a:cxn>
              <a:cxn ang="0">
                <a:pos x="7" y="42"/>
              </a:cxn>
              <a:cxn ang="0">
                <a:pos x="2" y="37"/>
              </a:cxn>
              <a:cxn ang="0">
                <a:pos x="0" y="30"/>
              </a:cxn>
              <a:cxn ang="0">
                <a:pos x="0" y="30"/>
              </a:cxn>
              <a:cxn ang="0">
                <a:pos x="14" y="23"/>
              </a:cxn>
              <a:cxn ang="0">
                <a:pos x="18" y="21"/>
              </a:cxn>
              <a:cxn ang="0">
                <a:pos x="21" y="14"/>
              </a:cxn>
              <a:cxn ang="0">
                <a:pos x="21" y="14"/>
              </a:cxn>
              <a:cxn ang="0">
                <a:pos x="25" y="7"/>
              </a:cxn>
              <a:cxn ang="0">
                <a:pos x="30" y="2"/>
              </a:cxn>
              <a:cxn ang="0">
                <a:pos x="35" y="0"/>
              </a:cxn>
              <a:cxn ang="0">
                <a:pos x="51" y="7"/>
              </a:cxn>
            </a:cxnLst>
            <a:rect l="0" t="0" r="r" b="b"/>
            <a:pathLst>
              <a:path w="72" h="42">
                <a:moveTo>
                  <a:pt x="51" y="7"/>
                </a:moveTo>
                <a:lnTo>
                  <a:pt x="51" y="7"/>
                </a:lnTo>
                <a:lnTo>
                  <a:pt x="72" y="2"/>
                </a:lnTo>
                <a:lnTo>
                  <a:pt x="72" y="2"/>
                </a:lnTo>
                <a:lnTo>
                  <a:pt x="65" y="9"/>
                </a:lnTo>
                <a:lnTo>
                  <a:pt x="55" y="16"/>
                </a:lnTo>
                <a:lnTo>
                  <a:pt x="39" y="26"/>
                </a:lnTo>
                <a:lnTo>
                  <a:pt x="7" y="42"/>
                </a:lnTo>
                <a:lnTo>
                  <a:pt x="7" y="42"/>
                </a:lnTo>
                <a:lnTo>
                  <a:pt x="2" y="37"/>
                </a:lnTo>
                <a:lnTo>
                  <a:pt x="0" y="30"/>
                </a:lnTo>
                <a:lnTo>
                  <a:pt x="0" y="30"/>
                </a:lnTo>
                <a:lnTo>
                  <a:pt x="14" y="23"/>
                </a:lnTo>
                <a:lnTo>
                  <a:pt x="18" y="21"/>
                </a:lnTo>
                <a:lnTo>
                  <a:pt x="21" y="14"/>
                </a:lnTo>
                <a:lnTo>
                  <a:pt x="21" y="14"/>
                </a:lnTo>
                <a:lnTo>
                  <a:pt x="25" y="7"/>
                </a:lnTo>
                <a:lnTo>
                  <a:pt x="30" y="2"/>
                </a:lnTo>
                <a:lnTo>
                  <a:pt x="35" y="0"/>
                </a:lnTo>
                <a:lnTo>
                  <a:pt x="51"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91" name="Freeform 1307"/>
          <p:cNvSpPr>
            <a:spLocks/>
          </p:cNvSpPr>
          <p:nvPr userDrawn="1"/>
        </p:nvSpPr>
        <p:spPr bwMode="auto">
          <a:xfrm>
            <a:off x="5407025" y="4535488"/>
            <a:ext cx="41275" cy="150812"/>
          </a:xfrm>
          <a:custGeom>
            <a:avLst/>
            <a:gdLst/>
            <a:ahLst/>
            <a:cxnLst>
              <a:cxn ang="0">
                <a:pos x="14" y="16"/>
              </a:cxn>
              <a:cxn ang="0">
                <a:pos x="24" y="39"/>
              </a:cxn>
              <a:cxn ang="0">
                <a:pos x="24" y="81"/>
              </a:cxn>
              <a:cxn ang="0">
                <a:pos x="24" y="81"/>
              </a:cxn>
              <a:cxn ang="0">
                <a:pos x="26" y="93"/>
              </a:cxn>
              <a:cxn ang="0">
                <a:pos x="17" y="95"/>
              </a:cxn>
              <a:cxn ang="0">
                <a:pos x="17" y="95"/>
              </a:cxn>
              <a:cxn ang="0">
                <a:pos x="12" y="88"/>
              </a:cxn>
              <a:cxn ang="0">
                <a:pos x="5" y="79"/>
              </a:cxn>
              <a:cxn ang="0">
                <a:pos x="5" y="79"/>
              </a:cxn>
              <a:cxn ang="0">
                <a:pos x="5" y="58"/>
              </a:cxn>
              <a:cxn ang="0">
                <a:pos x="3" y="39"/>
              </a:cxn>
              <a:cxn ang="0">
                <a:pos x="0" y="19"/>
              </a:cxn>
              <a:cxn ang="0">
                <a:pos x="3" y="0"/>
              </a:cxn>
              <a:cxn ang="0">
                <a:pos x="3" y="0"/>
              </a:cxn>
              <a:cxn ang="0">
                <a:pos x="7" y="0"/>
              </a:cxn>
              <a:cxn ang="0">
                <a:pos x="10" y="0"/>
              </a:cxn>
              <a:cxn ang="0">
                <a:pos x="12" y="5"/>
              </a:cxn>
              <a:cxn ang="0">
                <a:pos x="12" y="9"/>
              </a:cxn>
              <a:cxn ang="0">
                <a:pos x="14" y="16"/>
              </a:cxn>
              <a:cxn ang="0">
                <a:pos x="14" y="16"/>
              </a:cxn>
            </a:cxnLst>
            <a:rect l="0" t="0" r="r" b="b"/>
            <a:pathLst>
              <a:path w="26" h="95">
                <a:moveTo>
                  <a:pt x="14" y="16"/>
                </a:moveTo>
                <a:lnTo>
                  <a:pt x="24" y="39"/>
                </a:lnTo>
                <a:lnTo>
                  <a:pt x="24" y="81"/>
                </a:lnTo>
                <a:lnTo>
                  <a:pt x="24" y="81"/>
                </a:lnTo>
                <a:lnTo>
                  <a:pt x="26" y="93"/>
                </a:lnTo>
                <a:lnTo>
                  <a:pt x="17" y="95"/>
                </a:lnTo>
                <a:lnTo>
                  <a:pt x="17" y="95"/>
                </a:lnTo>
                <a:lnTo>
                  <a:pt x="12" y="88"/>
                </a:lnTo>
                <a:lnTo>
                  <a:pt x="5" y="79"/>
                </a:lnTo>
                <a:lnTo>
                  <a:pt x="5" y="79"/>
                </a:lnTo>
                <a:lnTo>
                  <a:pt x="5" y="58"/>
                </a:lnTo>
                <a:lnTo>
                  <a:pt x="3" y="39"/>
                </a:lnTo>
                <a:lnTo>
                  <a:pt x="0" y="19"/>
                </a:lnTo>
                <a:lnTo>
                  <a:pt x="3" y="0"/>
                </a:lnTo>
                <a:lnTo>
                  <a:pt x="3" y="0"/>
                </a:lnTo>
                <a:lnTo>
                  <a:pt x="7" y="0"/>
                </a:lnTo>
                <a:lnTo>
                  <a:pt x="10" y="0"/>
                </a:lnTo>
                <a:lnTo>
                  <a:pt x="12" y="5"/>
                </a:lnTo>
                <a:lnTo>
                  <a:pt x="12" y="9"/>
                </a:lnTo>
                <a:lnTo>
                  <a:pt x="14" y="16"/>
                </a:lnTo>
                <a:lnTo>
                  <a:pt x="14" y="16"/>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92" name="Freeform 1308"/>
          <p:cNvSpPr>
            <a:spLocks/>
          </p:cNvSpPr>
          <p:nvPr userDrawn="1"/>
        </p:nvSpPr>
        <p:spPr bwMode="auto">
          <a:xfrm>
            <a:off x="8140700" y="4549775"/>
            <a:ext cx="36513" cy="36513"/>
          </a:xfrm>
          <a:custGeom>
            <a:avLst/>
            <a:gdLst/>
            <a:ahLst/>
            <a:cxnLst>
              <a:cxn ang="0">
                <a:pos x="19" y="3"/>
              </a:cxn>
              <a:cxn ang="0">
                <a:pos x="19" y="3"/>
              </a:cxn>
              <a:cxn ang="0">
                <a:pos x="23" y="12"/>
              </a:cxn>
              <a:cxn ang="0">
                <a:pos x="23" y="16"/>
              </a:cxn>
              <a:cxn ang="0">
                <a:pos x="23" y="21"/>
              </a:cxn>
              <a:cxn ang="0">
                <a:pos x="23" y="21"/>
              </a:cxn>
              <a:cxn ang="0">
                <a:pos x="19" y="23"/>
              </a:cxn>
              <a:cxn ang="0">
                <a:pos x="16" y="23"/>
              </a:cxn>
              <a:cxn ang="0">
                <a:pos x="12" y="19"/>
              </a:cxn>
              <a:cxn ang="0">
                <a:pos x="0" y="10"/>
              </a:cxn>
              <a:cxn ang="0">
                <a:pos x="0" y="10"/>
              </a:cxn>
              <a:cxn ang="0">
                <a:pos x="12" y="0"/>
              </a:cxn>
              <a:cxn ang="0">
                <a:pos x="19" y="3"/>
              </a:cxn>
            </a:cxnLst>
            <a:rect l="0" t="0" r="r" b="b"/>
            <a:pathLst>
              <a:path w="23" h="23">
                <a:moveTo>
                  <a:pt x="19" y="3"/>
                </a:moveTo>
                <a:lnTo>
                  <a:pt x="19" y="3"/>
                </a:lnTo>
                <a:lnTo>
                  <a:pt x="23" y="12"/>
                </a:lnTo>
                <a:lnTo>
                  <a:pt x="23" y="16"/>
                </a:lnTo>
                <a:lnTo>
                  <a:pt x="23" y="21"/>
                </a:lnTo>
                <a:lnTo>
                  <a:pt x="23" y="21"/>
                </a:lnTo>
                <a:lnTo>
                  <a:pt x="19" y="23"/>
                </a:lnTo>
                <a:lnTo>
                  <a:pt x="16" y="23"/>
                </a:lnTo>
                <a:lnTo>
                  <a:pt x="12" y="19"/>
                </a:lnTo>
                <a:lnTo>
                  <a:pt x="0" y="10"/>
                </a:lnTo>
                <a:lnTo>
                  <a:pt x="0" y="10"/>
                </a:lnTo>
                <a:lnTo>
                  <a:pt x="12" y="0"/>
                </a:lnTo>
                <a:lnTo>
                  <a:pt x="19" y="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93" name="Freeform 1309"/>
          <p:cNvSpPr>
            <a:spLocks/>
          </p:cNvSpPr>
          <p:nvPr userDrawn="1"/>
        </p:nvSpPr>
        <p:spPr bwMode="auto">
          <a:xfrm>
            <a:off x="2149475" y="4568825"/>
            <a:ext cx="385763" cy="466725"/>
          </a:xfrm>
          <a:custGeom>
            <a:avLst/>
            <a:gdLst/>
            <a:ahLst/>
            <a:cxnLst>
              <a:cxn ang="0">
                <a:pos x="78" y="48"/>
              </a:cxn>
              <a:cxn ang="0">
                <a:pos x="81" y="51"/>
              </a:cxn>
              <a:cxn ang="0">
                <a:pos x="134" y="67"/>
              </a:cxn>
              <a:cxn ang="0">
                <a:pos x="155" y="85"/>
              </a:cxn>
              <a:cxn ang="0">
                <a:pos x="180" y="97"/>
              </a:cxn>
              <a:cxn ang="0">
                <a:pos x="180" y="97"/>
              </a:cxn>
              <a:cxn ang="0">
                <a:pos x="185" y="106"/>
              </a:cxn>
              <a:cxn ang="0">
                <a:pos x="187" y="116"/>
              </a:cxn>
              <a:cxn ang="0">
                <a:pos x="190" y="136"/>
              </a:cxn>
              <a:cxn ang="0">
                <a:pos x="190" y="139"/>
              </a:cxn>
              <a:cxn ang="0">
                <a:pos x="222" y="146"/>
              </a:cxn>
              <a:cxn ang="0">
                <a:pos x="243" y="238"/>
              </a:cxn>
              <a:cxn ang="0">
                <a:pos x="240" y="238"/>
              </a:cxn>
              <a:cxn ang="0">
                <a:pos x="192" y="220"/>
              </a:cxn>
              <a:cxn ang="0">
                <a:pos x="176" y="222"/>
              </a:cxn>
              <a:cxn ang="0">
                <a:pos x="166" y="241"/>
              </a:cxn>
              <a:cxn ang="0">
                <a:pos x="166" y="271"/>
              </a:cxn>
              <a:cxn ang="0">
                <a:pos x="125" y="280"/>
              </a:cxn>
              <a:cxn ang="0">
                <a:pos x="97" y="275"/>
              </a:cxn>
              <a:cxn ang="0">
                <a:pos x="97" y="275"/>
              </a:cxn>
              <a:cxn ang="0">
                <a:pos x="92" y="280"/>
              </a:cxn>
              <a:cxn ang="0">
                <a:pos x="88" y="287"/>
              </a:cxn>
              <a:cxn ang="0">
                <a:pos x="83" y="291"/>
              </a:cxn>
              <a:cxn ang="0">
                <a:pos x="81" y="294"/>
              </a:cxn>
              <a:cxn ang="0">
                <a:pos x="76" y="294"/>
              </a:cxn>
              <a:cxn ang="0">
                <a:pos x="62" y="278"/>
              </a:cxn>
              <a:cxn ang="0">
                <a:pos x="14" y="178"/>
              </a:cxn>
              <a:cxn ang="0">
                <a:pos x="14" y="178"/>
              </a:cxn>
              <a:cxn ang="0">
                <a:pos x="21" y="129"/>
              </a:cxn>
              <a:cxn ang="0">
                <a:pos x="21" y="104"/>
              </a:cxn>
              <a:cxn ang="0">
                <a:pos x="21" y="79"/>
              </a:cxn>
              <a:cxn ang="0">
                <a:pos x="21" y="79"/>
              </a:cxn>
              <a:cxn ang="0">
                <a:pos x="18" y="69"/>
              </a:cxn>
              <a:cxn ang="0">
                <a:pos x="16" y="60"/>
              </a:cxn>
              <a:cxn ang="0">
                <a:pos x="9" y="44"/>
              </a:cxn>
              <a:cxn ang="0">
                <a:pos x="0" y="21"/>
              </a:cxn>
              <a:cxn ang="0">
                <a:pos x="37" y="14"/>
              </a:cxn>
              <a:cxn ang="0">
                <a:pos x="51" y="0"/>
              </a:cxn>
              <a:cxn ang="0">
                <a:pos x="65" y="2"/>
              </a:cxn>
              <a:cxn ang="0">
                <a:pos x="78" y="48"/>
              </a:cxn>
            </a:cxnLst>
            <a:rect l="0" t="0" r="r" b="b"/>
            <a:pathLst>
              <a:path w="243" h="294">
                <a:moveTo>
                  <a:pt x="78" y="48"/>
                </a:moveTo>
                <a:lnTo>
                  <a:pt x="81" y="51"/>
                </a:lnTo>
                <a:lnTo>
                  <a:pt x="134" y="67"/>
                </a:lnTo>
                <a:lnTo>
                  <a:pt x="155" y="85"/>
                </a:lnTo>
                <a:lnTo>
                  <a:pt x="180" y="97"/>
                </a:lnTo>
                <a:lnTo>
                  <a:pt x="180" y="97"/>
                </a:lnTo>
                <a:lnTo>
                  <a:pt x="185" y="106"/>
                </a:lnTo>
                <a:lnTo>
                  <a:pt x="187" y="116"/>
                </a:lnTo>
                <a:lnTo>
                  <a:pt x="190" y="136"/>
                </a:lnTo>
                <a:lnTo>
                  <a:pt x="190" y="139"/>
                </a:lnTo>
                <a:lnTo>
                  <a:pt x="222" y="146"/>
                </a:lnTo>
                <a:lnTo>
                  <a:pt x="243" y="238"/>
                </a:lnTo>
                <a:lnTo>
                  <a:pt x="240" y="238"/>
                </a:lnTo>
                <a:lnTo>
                  <a:pt x="192" y="220"/>
                </a:lnTo>
                <a:lnTo>
                  <a:pt x="176" y="222"/>
                </a:lnTo>
                <a:lnTo>
                  <a:pt x="166" y="241"/>
                </a:lnTo>
                <a:lnTo>
                  <a:pt x="166" y="271"/>
                </a:lnTo>
                <a:lnTo>
                  <a:pt x="125" y="280"/>
                </a:lnTo>
                <a:lnTo>
                  <a:pt x="97" y="275"/>
                </a:lnTo>
                <a:lnTo>
                  <a:pt x="97" y="275"/>
                </a:lnTo>
                <a:lnTo>
                  <a:pt x="92" y="280"/>
                </a:lnTo>
                <a:lnTo>
                  <a:pt x="88" y="287"/>
                </a:lnTo>
                <a:lnTo>
                  <a:pt x="83" y="291"/>
                </a:lnTo>
                <a:lnTo>
                  <a:pt x="81" y="294"/>
                </a:lnTo>
                <a:lnTo>
                  <a:pt x="76" y="294"/>
                </a:lnTo>
                <a:lnTo>
                  <a:pt x="62" y="278"/>
                </a:lnTo>
                <a:lnTo>
                  <a:pt x="14" y="178"/>
                </a:lnTo>
                <a:lnTo>
                  <a:pt x="14" y="178"/>
                </a:lnTo>
                <a:lnTo>
                  <a:pt x="21" y="129"/>
                </a:lnTo>
                <a:lnTo>
                  <a:pt x="21" y="104"/>
                </a:lnTo>
                <a:lnTo>
                  <a:pt x="21" y="79"/>
                </a:lnTo>
                <a:lnTo>
                  <a:pt x="21" y="79"/>
                </a:lnTo>
                <a:lnTo>
                  <a:pt x="18" y="69"/>
                </a:lnTo>
                <a:lnTo>
                  <a:pt x="16" y="60"/>
                </a:lnTo>
                <a:lnTo>
                  <a:pt x="9" y="44"/>
                </a:lnTo>
                <a:lnTo>
                  <a:pt x="0" y="21"/>
                </a:lnTo>
                <a:lnTo>
                  <a:pt x="37" y="14"/>
                </a:lnTo>
                <a:lnTo>
                  <a:pt x="51" y="0"/>
                </a:lnTo>
                <a:lnTo>
                  <a:pt x="65" y="2"/>
                </a:lnTo>
                <a:lnTo>
                  <a:pt x="78" y="48"/>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94" name="Freeform 1310"/>
          <p:cNvSpPr>
            <a:spLocks/>
          </p:cNvSpPr>
          <p:nvPr userDrawn="1"/>
        </p:nvSpPr>
        <p:spPr bwMode="auto">
          <a:xfrm>
            <a:off x="5392738" y="4586288"/>
            <a:ext cx="77787" cy="195262"/>
          </a:xfrm>
          <a:custGeom>
            <a:avLst/>
            <a:gdLst/>
            <a:ahLst/>
            <a:cxnLst>
              <a:cxn ang="0">
                <a:pos x="23" y="68"/>
              </a:cxn>
              <a:cxn ang="0">
                <a:pos x="23" y="68"/>
              </a:cxn>
              <a:cxn ang="0">
                <a:pos x="30" y="65"/>
              </a:cxn>
              <a:cxn ang="0">
                <a:pos x="40" y="63"/>
              </a:cxn>
              <a:cxn ang="0">
                <a:pos x="49" y="72"/>
              </a:cxn>
              <a:cxn ang="0">
                <a:pos x="47" y="121"/>
              </a:cxn>
              <a:cxn ang="0">
                <a:pos x="44" y="123"/>
              </a:cxn>
              <a:cxn ang="0">
                <a:pos x="44" y="123"/>
              </a:cxn>
              <a:cxn ang="0">
                <a:pos x="3" y="74"/>
              </a:cxn>
              <a:cxn ang="0">
                <a:pos x="0" y="26"/>
              </a:cxn>
              <a:cxn ang="0">
                <a:pos x="7" y="0"/>
              </a:cxn>
              <a:cxn ang="0">
                <a:pos x="12" y="47"/>
              </a:cxn>
              <a:cxn ang="0">
                <a:pos x="23" y="68"/>
              </a:cxn>
            </a:cxnLst>
            <a:rect l="0" t="0" r="r" b="b"/>
            <a:pathLst>
              <a:path w="49" h="123">
                <a:moveTo>
                  <a:pt x="23" y="68"/>
                </a:moveTo>
                <a:lnTo>
                  <a:pt x="23" y="68"/>
                </a:lnTo>
                <a:lnTo>
                  <a:pt x="30" y="65"/>
                </a:lnTo>
                <a:lnTo>
                  <a:pt x="40" y="63"/>
                </a:lnTo>
                <a:lnTo>
                  <a:pt x="49" y="72"/>
                </a:lnTo>
                <a:lnTo>
                  <a:pt x="47" y="121"/>
                </a:lnTo>
                <a:lnTo>
                  <a:pt x="44" y="123"/>
                </a:lnTo>
                <a:lnTo>
                  <a:pt x="44" y="123"/>
                </a:lnTo>
                <a:lnTo>
                  <a:pt x="3" y="74"/>
                </a:lnTo>
                <a:lnTo>
                  <a:pt x="0" y="26"/>
                </a:lnTo>
                <a:lnTo>
                  <a:pt x="7" y="0"/>
                </a:lnTo>
                <a:lnTo>
                  <a:pt x="12" y="47"/>
                </a:lnTo>
                <a:lnTo>
                  <a:pt x="23" y="68"/>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95" name="Freeform 1311"/>
          <p:cNvSpPr>
            <a:spLocks/>
          </p:cNvSpPr>
          <p:nvPr userDrawn="1"/>
        </p:nvSpPr>
        <p:spPr bwMode="auto">
          <a:xfrm>
            <a:off x="5319713" y="4591050"/>
            <a:ext cx="312737" cy="542925"/>
          </a:xfrm>
          <a:custGeom>
            <a:avLst/>
            <a:gdLst/>
            <a:ahLst/>
            <a:cxnLst>
              <a:cxn ang="0">
                <a:pos x="194" y="0"/>
              </a:cxn>
              <a:cxn ang="0">
                <a:pos x="194" y="0"/>
              </a:cxn>
              <a:cxn ang="0">
                <a:pos x="192" y="67"/>
              </a:cxn>
              <a:cxn ang="0">
                <a:pos x="197" y="97"/>
              </a:cxn>
              <a:cxn ang="0">
                <a:pos x="197" y="97"/>
              </a:cxn>
              <a:cxn ang="0">
                <a:pos x="183" y="111"/>
              </a:cxn>
              <a:cxn ang="0">
                <a:pos x="167" y="127"/>
              </a:cxn>
              <a:cxn ang="0">
                <a:pos x="150" y="139"/>
              </a:cxn>
              <a:cxn ang="0">
                <a:pos x="143" y="143"/>
              </a:cxn>
              <a:cxn ang="0">
                <a:pos x="132" y="146"/>
              </a:cxn>
              <a:cxn ang="0">
                <a:pos x="111" y="152"/>
              </a:cxn>
              <a:cxn ang="0">
                <a:pos x="111" y="152"/>
              </a:cxn>
              <a:cxn ang="0">
                <a:pos x="72" y="203"/>
              </a:cxn>
              <a:cxn ang="0">
                <a:pos x="72" y="203"/>
              </a:cxn>
              <a:cxn ang="0">
                <a:pos x="79" y="231"/>
              </a:cxn>
              <a:cxn ang="0">
                <a:pos x="81" y="303"/>
              </a:cxn>
              <a:cxn ang="0">
                <a:pos x="35" y="326"/>
              </a:cxn>
              <a:cxn ang="0">
                <a:pos x="35" y="326"/>
              </a:cxn>
              <a:cxn ang="0">
                <a:pos x="28" y="342"/>
              </a:cxn>
              <a:cxn ang="0">
                <a:pos x="14" y="254"/>
              </a:cxn>
              <a:cxn ang="0">
                <a:pos x="46" y="229"/>
              </a:cxn>
              <a:cxn ang="0">
                <a:pos x="53" y="208"/>
              </a:cxn>
              <a:cxn ang="0">
                <a:pos x="44" y="187"/>
              </a:cxn>
              <a:cxn ang="0">
                <a:pos x="44" y="187"/>
              </a:cxn>
              <a:cxn ang="0">
                <a:pos x="49" y="171"/>
              </a:cxn>
              <a:cxn ang="0">
                <a:pos x="49" y="157"/>
              </a:cxn>
              <a:cxn ang="0">
                <a:pos x="51" y="125"/>
              </a:cxn>
              <a:cxn ang="0">
                <a:pos x="49" y="125"/>
              </a:cxn>
              <a:cxn ang="0">
                <a:pos x="49" y="125"/>
              </a:cxn>
              <a:cxn ang="0">
                <a:pos x="35" y="122"/>
              </a:cxn>
              <a:cxn ang="0">
                <a:pos x="23" y="122"/>
              </a:cxn>
              <a:cxn ang="0">
                <a:pos x="12" y="118"/>
              </a:cxn>
              <a:cxn ang="0">
                <a:pos x="0" y="113"/>
              </a:cxn>
              <a:cxn ang="0">
                <a:pos x="0" y="92"/>
              </a:cxn>
              <a:cxn ang="0">
                <a:pos x="46" y="76"/>
              </a:cxn>
              <a:cxn ang="0">
                <a:pos x="88" y="125"/>
              </a:cxn>
              <a:cxn ang="0">
                <a:pos x="88" y="125"/>
              </a:cxn>
              <a:cxn ang="0">
                <a:pos x="90" y="122"/>
              </a:cxn>
              <a:cxn ang="0">
                <a:pos x="95" y="122"/>
              </a:cxn>
              <a:cxn ang="0">
                <a:pos x="95" y="122"/>
              </a:cxn>
              <a:cxn ang="0">
                <a:pos x="97" y="69"/>
              </a:cxn>
              <a:cxn ang="0">
                <a:pos x="97" y="69"/>
              </a:cxn>
              <a:cxn ang="0">
                <a:pos x="88" y="58"/>
              </a:cxn>
              <a:cxn ang="0">
                <a:pos x="83" y="53"/>
              </a:cxn>
              <a:cxn ang="0">
                <a:pos x="81" y="46"/>
              </a:cxn>
              <a:cxn ang="0">
                <a:pos x="81" y="7"/>
              </a:cxn>
              <a:cxn ang="0">
                <a:pos x="81" y="7"/>
              </a:cxn>
              <a:cxn ang="0">
                <a:pos x="118" y="9"/>
              </a:cxn>
              <a:cxn ang="0">
                <a:pos x="134" y="9"/>
              </a:cxn>
              <a:cxn ang="0">
                <a:pos x="153" y="7"/>
              </a:cxn>
              <a:cxn ang="0">
                <a:pos x="153" y="7"/>
              </a:cxn>
              <a:cxn ang="0">
                <a:pos x="194" y="0"/>
              </a:cxn>
              <a:cxn ang="0">
                <a:pos x="194" y="0"/>
              </a:cxn>
            </a:cxnLst>
            <a:rect l="0" t="0" r="r" b="b"/>
            <a:pathLst>
              <a:path w="197" h="342">
                <a:moveTo>
                  <a:pt x="194" y="0"/>
                </a:moveTo>
                <a:lnTo>
                  <a:pt x="194" y="0"/>
                </a:lnTo>
                <a:lnTo>
                  <a:pt x="192" y="67"/>
                </a:lnTo>
                <a:lnTo>
                  <a:pt x="197" y="97"/>
                </a:lnTo>
                <a:lnTo>
                  <a:pt x="197" y="97"/>
                </a:lnTo>
                <a:lnTo>
                  <a:pt x="183" y="111"/>
                </a:lnTo>
                <a:lnTo>
                  <a:pt x="167" y="127"/>
                </a:lnTo>
                <a:lnTo>
                  <a:pt x="150" y="139"/>
                </a:lnTo>
                <a:lnTo>
                  <a:pt x="143" y="143"/>
                </a:lnTo>
                <a:lnTo>
                  <a:pt x="132" y="146"/>
                </a:lnTo>
                <a:lnTo>
                  <a:pt x="111" y="152"/>
                </a:lnTo>
                <a:lnTo>
                  <a:pt x="111" y="152"/>
                </a:lnTo>
                <a:lnTo>
                  <a:pt x="72" y="203"/>
                </a:lnTo>
                <a:lnTo>
                  <a:pt x="72" y="203"/>
                </a:lnTo>
                <a:lnTo>
                  <a:pt x="79" y="231"/>
                </a:lnTo>
                <a:lnTo>
                  <a:pt x="81" y="303"/>
                </a:lnTo>
                <a:lnTo>
                  <a:pt x="35" y="326"/>
                </a:lnTo>
                <a:lnTo>
                  <a:pt x="35" y="326"/>
                </a:lnTo>
                <a:lnTo>
                  <a:pt x="28" y="342"/>
                </a:lnTo>
                <a:lnTo>
                  <a:pt x="14" y="254"/>
                </a:lnTo>
                <a:lnTo>
                  <a:pt x="46" y="229"/>
                </a:lnTo>
                <a:lnTo>
                  <a:pt x="53" y="208"/>
                </a:lnTo>
                <a:lnTo>
                  <a:pt x="44" y="187"/>
                </a:lnTo>
                <a:lnTo>
                  <a:pt x="44" y="187"/>
                </a:lnTo>
                <a:lnTo>
                  <a:pt x="49" y="171"/>
                </a:lnTo>
                <a:lnTo>
                  <a:pt x="49" y="157"/>
                </a:lnTo>
                <a:lnTo>
                  <a:pt x="51" y="125"/>
                </a:lnTo>
                <a:lnTo>
                  <a:pt x="49" y="125"/>
                </a:lnTo>
                <a:lnTo>
                  <a:pt x="49" y="125"/>
                </a:lnTo>
                <a:lnTo>
                  <a:pt x="35" y="122"/>
                </a:lnTo>
                <a:lnTo>
                  <a:pt x="23" y="122"/>
                </a:lnTo>
                <a:lnTo>
                  <a:pt x="12" y="118"/>
                </a:lnTo>
                <a:lnTo>
                  <a:pt x="0" y="113"/>
                </a:lnTo>
                <a:lnTo>
                  <a:pt x="0" y="92"/>
                </a:lnTo>
                <a:lnTo>
                  <a:pt x="46" y="76"/>
                </a:lnTo>
                <a:lnTo>
                  <a:pt x="88" y="125"/>
                </a:lnTo>
                <a:lnTo>
                  <a:pt x="88" y="125"/>
                </a:lnTo>
                <a:lnTo>
                  <a:pt x="90" y="122"/>
                </a:lnTo>
                <a:lnTo>
                  <a:pt x="95" y="122"/>
                </a:lnTo>
                <a:lnTo>
                  <a:pt x="95" y="122"/>
                </a:lnTo>
                <a:lnTo>
                  <a:pt x="97" y="69"/>
                </a:lnTo>
                <a:lnTo>
                  <a:pt x="97" y="69"/>
                </a:lnTo>
                <a:lnTo>
                  <a:pt x="88" y="58"/>
                </a:lnTo>
                <a:lnTo>
                  <a:pt x="83" y="53"/>
                </a:lnTo>
                <a:lnTo>
                  <a:pt x="81" y="46"/>
                </a:lnTo>
                <a:lnTo>
                  <a:pt x="81" y="7"/>
                </a:lnTo>
                <a:lnTo>
                  <a:pt x="81" y="7"/>
                </a:lnTo>
                <a:lnTo>
                  <a:pt x="118" y="9"/>
                </a:lnTo>
                <a:lnTo>
                  <a:pt x="134" y="9"/>
                </a:lnTo>
                <a:lnTo>
                  <a:pt x="153" y="7"/>
                </a:lnTo>
                <a:lnTo>
                  <a:pt x="153" y="7"/>
                </a:lnTo>
                <a:lnTo>
                  <a:pt x="194" y="0"/>
                </a:lnTo>
                <a:lnTo>
                  <a:pt x="194"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96" name="Freeform 1312"/>
          <p:cNvSpPr>
            <a:spLocks/>
          </p:cNvSpPr>
          <p:nvPr userDrawn="1"/>
        </p:nvSpPr>
        <p:spPr bwMode="auto">
          <a:xfrm>
            <a:off x="5708650" y="4602163"/>
            <a:ext cx="19050" cy="11112"/>
          </a:xfrm>
          <a:custGeom>
            <a:avLst/>
            <a:gdLst/>
            <a:ahLst/>
            <a:cxnLst>
              <a:cxn ang="0">
                <a:pos x="12" y="4"/>
              </a:cxn>
              <a:cxn ang="0">
                <a:pos x="12" y="4"/>
              </a:cxn>
              <a:cxn ang="0">
                <a:pos x="7" y="7"/>
              </a:cxn>
              <a:cxn ang="0">
                <a:pos x="5" y="7"/>
              </a:cxn>
              <a:cxn ang="0">
                <a:pos x="3" y="7"/>
              </a:cxn>
              <a:cxn ang="0">
                <a:pos x="3" y="7"/>
              </a:cxn>
              <a:cxn ang="0">
                <a:pos x="0" y="4"/>
              </a:cxn>
              <a:cxn ang="0">
                <a:pos x="0" y="4"/>
              </a:cxn>
              <a:cxn ang="0">
                <a:pos x="0" y="2"/>
              </a:cxn>
              <a:cxn ang="0">
                <a:pos x="0" y="0"/>
              </a:cxn>
              <a:cxn ang="0">
                <a:pos x="0" y="0"/>
              </a:cxn>
              <a:cxn ang="0">
                <a:pos x="12" y="4"/>
              </a:cxn>
              <a:cxn ang="0">
                <a:pos x="12" y="4"/>
              </a:cxn>
            </a:cxnLst>
            <a:rect l="0" t="0" r="r" b="b"/>
            <a:pathLst>
              <a:path w="12" h="7">
                <a:moveTo>
                  <a:pt x="12" y="4"/>
                </a:moveTo>
                <a:lnTo>
                  <a:pt x="12" y="4"/>
                </a:lnTo>
                <a:lnTo>
                  <a:pt x="7" y="7"/>
                </a:lnTo>
                <a:lnTo>
                  <a:pt x="5" y="7"/>
                </a:lnTo>
                <a:lnTo>
                  <a:pt x="3" y="7"/>
                </a:lnTo>
                <a:lnTo>
                  <a:pt x="3" y="7"/>
                </a:lnTo>
                <a:lnTo>
                  <a:pt x="0" y="4"/>
                </a:lnTo>
                <a:lnTo>
                  <a:pt x="0" y="4"/>
                </a:lnTo>
                <a:lnTo>
                  <a:pt x="0" y="2"/>
                </a:lnTo>
                <a:lnTo>
                  <a:pt x="0" y="0"/>
                </a:lnTo>
                <a:lnTo>
                  <a:pt x="0" y="0"/>
                </a:lnTo>
                <a:lnTo>
                  <a:pt x="12" y="4"/>
                </a:lnTo>
                <a:lnTo>
                  <a:pt x="12" y="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97" name="Freeform 1313"/>
          <p:cNvSpPr>
            <a:spLocks/>
          </p:cNvSpPr>
          <p:nvPr userDrawn="1"/>
        </p:nvSpPr>
        <p:spPr bwMode="auto">
          <a:xfrm>
            <a:off x="5694363" y="4619625"/>
            <a:ext cx="246062" cy="500063"/>
          </a:xfrm>
          <a:custGeom>
            <a:avLst/>
            <a:gdLst/>
            <a:ahLst/>
            <a:cxnLst>
              <a:cxn ang="0">
                <a:pos x="146" y="33"/>
              </a:cxn>
              <a:cxn ang="0">
                <a:pos x="148" y="77"/>
              </a:cxn>
              <a:cxn ang="0">
                <a:pos x="148" y="77"/>
              </a:cxn>
              <a:cxn ang="0">
                <a:pos x="153" y="84"/>
              </a:cxn>
              <a:cxn ang="0">
                <a:pos x="155" y="86"/>
              </a:cxn>
              <a:cxn ang="0">
                <a:pos x="155" y="91"/>
              </a:cxn>
              <a:cxn ang="0">
                <a:pos x="155" y="91"/>
              </a:cxn>
              <a:cxn ang="0">
                <a:pos x="150" y="93"/>
              </a:cxn>
              <a:cxn ang="0">
                <a:pos x="148" y="93"/>
              </a:cxn>
              <a:cxn ang="0">
                <a:pos x="143" y="91"/>
              </a:cxn>
              <a:cxn ang="0">
                <a:pos x="139" y="86"/>
              </a:cxn>
              <a:cxn ang="0">
                <a:pos x="132" y="84"/>
              </a:cxn>
              <a:cxn ang="0">
                <a:pos x="132" y="84"/>
              </a:cxn>
              <a:cxn ang="0">
                <a:pos x="132" y="84"/>
              </a:cxn>
              <a:cxn ang="0">
                <a:pos x="130" y="84"/>
              </a:cxn>
              <a:cxn ang="0">
                <a:pos x="125" y="107"/>
              </a:cxn>
              <a:cxn ang="0">
                <a:pos x="130" y="137"/>
              </a:cxn>
              <a:cxn ang="0">
                <a:pos x="83" y="287"/>
              </a:cxn>
              <a:cxn ang="0">
                <a:pos x="76" y="296"/>
              </a:cxn>
              <a:cxn ang="0">
                <a:pos x="62" y="296"/>
              </a:cxn>
              <a:cxn ang="0">
                <a:pos x="44" y="315"/>
              </a:cxn>
              <a:cxn ang="0">
                <a:pos x="21" y="313"/>
              </a:cxn>
              <a:cxn ang="0">
                <a:pos x="5" y="269"/>
              </a:cxn>
              <a:cxn ang="0">
                <a:pos x="0" y="227"/>
              </a:cxn>
              <a:cxn ang="0">
                <a:pos x="0" y="227"/>
              </a:cxn>
              <a:cxn ang="0">
                <a:pos x="30" y="178"/>
              </a:cxn>
              <a:cxn ang="0">
                <a:pos x="23" y="146"/>
              </a:cxn>
              <a:cxn ang="0">
                <a:pos x="23" y="146"/>
              </a:cxn>
              <a:cxn ang="0">
                <a:pos x="25" y="139"/>
              </a:cxn>
              <a:cxn ang="0">
                <a:pos x="25" y="130"/>
              </a:cxn>
              <a:cxn ang="0">
                <a:pos x="25" y="114"/>
              </a:cxn>
              <a:cxn ang="0">
                <a:pos x="44" y="91"/>
              </a:cxn>
              <a:cxn ang="0">
                <a:pos x="44" y="91"/>
              </a:cxn>
              <a:cxn ang="0">
                <a:pos x="72" y="77"/>
              </a:cxn>
              <a:cxn ang="0">
                <a:pos x="104" y="65"/>
              </a:cxn>
              <a:cxn ang="0">
                <a:pos x="104" y="65"/>
              </a:cxn>
              <a:cxn ang="0">
                <a:pos x="109" y="56"/>
              </a:cxn>
              <a:cxn ang="0">
                <a:pos x="111" y="47"/>
              </a:cxn>
              <a:cxn ang="0">
                <a:pos x="116" y="28"/>
              </a:cxn>
              <a:cxn ang="0">
                <a:pos x="123" y="23"/>
              </a:cxn>
              <a:cxn ang="0">
                <a:pos x="130" y="0"/>
              </a:cxn>
              <a:cxn ang="0">
                <a:pos x="132" y="0"/>
              </a:cxn>
              <a:cxn ang="0">
                <a:pos x="146" y="33"/>
              </a:cxn>
            </a:cxnLst>
            <a:rect l="0" t="0" r="r" b="b"/>
            <a:pathLst>
              <a:path w="155" h="315">
                <a:moveTo>
                  <a:pt x="146" y="33"/>
                </a:moveTo>
                <a:lnTo>
                  <a:pt x="148" y="77"/>
                </a:lnTo>
                <a:lnTo>
                  <a:pt x="148" y="77"/>
                </a:lnTo>
                <a:lnTo>
                  <a:pt x="153" y="84"/>
                </a:lnTo>
                <a:lnTo>
                  <a:pt x="155" y="86"/>
                </a:lnTo>
                <a:lnTo>
                  <a:pt x="155" y="91"/>
                </a:lnTo>
                <a:lnTo>
                  <a:pt x="155" y="91"/>
                </a:lnTo>
                <a:lnTo>
                  <a:pt x="150" y="93"/>
                </a:lnTo>
                <a:lnTo>
                  <a:pt x="148" y="93"/>
                </a:lnTo>
                <a:lnTo>
                  <a:pt x="143" y="91"/>
                </a:lnTo>
                <a:lnTo>
                  <a:pt x="139" y="86"/>
                </a:lnTo>
                <a:lnTo>
                  <a:pt x="132" y="84"/>
                </a:lnTo>
                <a:lnTo>
                  <a:pt x="132" y="84"/>
                </a:lnTo>
                <a:lnTo>
                  <a:pt x="132" y="84"/>
                </a:lnTo>
                <a:lnTo>
                  <a:pt x="130" y="84"/>
                </a:lnTo>
                <a:lnTo>
                  <a:pt x="125" y="107"/>
                </a:lnTo>
                <a:lnTo>
                  <a:pt x="130" y="137"/>
                </a:lnTo>
                <a:lnTo>
                  <a:pt x="83" y="287"/>
                </a:lnTo>
                <a:lnTo>
                  <a:pt x="76" y="296"/>
                </a:lnTo>
                <a:lnTo>
                  <a:pt x="62" y="296"/>
                </a:lnTo>
                <a:lnTo>
                  <a:pt x="44" y="315"/>
                </a:lnTo>
                <a:lnTo>
                  <a:pt x="21" y="313"/>
                </a:lnTo>
                <a:lnTo>
                  <a:pt x="5" y="269"/>
                </a:lnTo>
                <a:lnTo>
                  <a:pt x="0" y="227"/>
                </a:lnTo>
                <a:lnTo>
                  <a:pt x="0" y="227"/>
                </a:lnTo>
                <a:lnTo>
                  <a:pt x="30" y="178"/>
                </a:lnTo>
                <a:lnTo>
                  <a:pt x="23" y="146"/>
                </a:lnTo>
                <a:lnTo>
                  <a:pt x="23" y="146"/>
                </a:lnTo>
                <a:lnTo>
                  <a:pt x="25" y="139"/>
                </a:lnTo>
                <a:lnTo>
                  <a:pt x="25" y="130"/>
                </a:lnTo>
                <a:lnTo>
                  <a:pt x="25" y="114"/>
                </a:lnTo>
                <a:lnTo>
                  <a:pt x="44" y="91"/>
                </a:lnTo>
                <a:lnTo>
                  <a:pt x="44" y="91"/>
                </a:lnTo>
                <a:lnTo>
                  <a:pt x="72" y="77"/>
                </a:lnTo>
                <a:lnTo>
                  <a:pt x="104" y="65"/>
                </a:lnTo>
                <a:lnTo>
                  <a:pt x="104" y="65"/>
                </a:lnTo>
                <a:lnTo>
                  <a:pt x="109" y="56"/>
                </a:lnTo>
                <a:lnTo>
                  <a:pt x="111" y="47"/>
                </a:lnTo>
                <a:lnTo>
                  <a:pt x="116" y="28"/>
                </a:lnTo>
                <a:lnTo>
                  <a:pt x="123" y="23"/>
                </a:lnTo>
                <a:lnTo>
                  <a:pt x="130" y="0"/>
                </a:lnTo>
                <a:lnTo>
                  <a:pt x="132" y="0"/>
                </a:lnTo>
                <a:lnTo>
                  <a:pt x="146" y="3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98" name="Freeform 1314"/>
          <p:cNvSpPr>
            <a:spLocks/>
          </p:cNvSpPr>
          <p:nvPr userDrawn="1"/>
        </p:nvSpPr>
        <p:spPr bwMode="auto">
          <a:xfrm>
            <a:off x="7769225" y="4627563"/>
            <a:ext cx="1260475" cy="1138237"/>
          </a:xfrm>
          <a:custGeom>
            <a:avLst/>
            <a:gdLst/>
            <a:ahLst/>
            <a:cxnLst>
              <a:cxn ang="0">
                <a:pos x="709" y="53"/>
              </a:cxn>
              <a:cxn ang="0">
                <a:pos x="713" y="95"/>
              </a:cxn>
              <a:cxn ang="0">
                <a:pos x="725" y="164"/>
              </a:cxn>
              <a:cxn ang="0">
                <a:pos x="766" y="248"/>
              </a:cxn>
              <a:cxn ang="0">
                <a:pos x="755" y="271"/>
              </a:cxn>
              <a:cxn ang="0">
                <a:pos x="783" y="308"/>
              </a:cxn>
              <a:cxn ang="0">
                <a:pos x="776" y="326"/>
              </a:cxn>
              <a:cxn ang="0">
                <a:pos x="792" y="410"/>
              </a:cxn>
              <a:cxn ang="0">
                <a:pos x="755" y="488"/>
              </a:cxn>
              <a:cxn ang="0">
                <a:pos x="695" y="562"/>
              </a:cxn>
              <a:cxn ang="0">
                <a:pos x="679" y="578"/>
              </a:cxn>
              <a:cxn ang="0">
                <a:pos x="581" y="687"/>
              </a:cxn>
              <a:cxn ang="0">
                <a:pos x="510" y="713"/>
              </a:cxn>
              <a:cxn ang="0">
                <a:pos x="489" y="706"/>
              </a:cxn>
              <a:cxn ang="0">
                <a:pos x="477" y="690"/>
              </a:cxn>
              <a:cxn ang="0">
                <a:pos x="408" y="673"/>
              </a:cxn>
              <a:cxn ang="0">
                <a:pos x="387" y="618"/>
              </a:cxn>
              <a:cxn ang="0">
                <a:pos x="405" y="595"/>
              </a:cxn>
              <a:cxn ang="0">
                <a:pos x="436" y="551"/>
              </a:cxn>
              <a:cxn ang="0">
                <a:pos x="410" y="578"/>
              </a:cxn>
              <a:cxn ang="0">
                <a:pos x="364" y="546"/>
              </a:cxn>
              <a:cxn ang="0">
                <a:pos x="348" y="521"/>
              </a:cxn>
              <a:cxn ang="0">
                <a:pos x="324" y="511"/>
              </a:cxn>
              <a:cxn ang="0">
                <a:pos x="167" y="560"/>
              </a:cxn>
              <a:cxn ang="0">
                <a:pos x="88" y="565"/>
              </a:cxn>
              <a:cxn ang="0">
                <a:pos x="14" y="578"/>
              </a:cxn>
              <a:cxn ang="0">
                <a:pos x="0" y="555"/>
              </a:cxn>
              <a:cxn ang="0">
                <a:pos x="40" y="497"/>
              </a:cxn>
              <a:cxn ang="0">
                <a:pos x="42" y="363"/>
              </a:cxn>
              <a:cxn ang="0">
                <a:pos x="54" y="303"/>
              </a:cxn>
              <a:cxn ang="0">
                <a:pos x="68" y="254"/>
              </a:cxn>
              <a:cxn ang="0">
                <a:pos x="135" y="224"/>
              </a:cxn>
              <a:cxn ang="0">
                <a:pos x="220" y="208"/>
              </a:cxn>
              <a:cxn ang="0">
                <a:pos x="260" y="157"/>
              </a:cxn>
              <a:cxn ang="0">
                <a:pos x="287" y="153"/>
              </a:cxn>
              <a:cxn ang="0">
                <a:pos x="297" y="134"/>
              </a:cxn>
              <a:cxn ang="0">
                <a:pos x="338" y="95"/>
              </a:cxn>
              <a:cxn ang="0">
                <a:pos x="364" y="74"/>
              </a:cxn>
              <a:cxn ang="0">
                <a:pos x="382" y="102"/>
              </a:cxn>
              <a:cxn ang="0">
                <a:pos x="396" y="99"/>
              </a:cxn>
              <a:cxn ang="0">
                <a:pos x="422" y="106"/>
              </a:cxn>
              <a:cxn ang="0">
                <a:pos x="447" y="44"/>
              </a:cxn>
              <a:cxn ang="0">
                <a:pos x="482" y="30"/>
              </a:cxn>
              <a:cxn ang="0">
                <a:pos x="482" y="9"/>
              </a:cxn>
              <a:cxn ang="0">
                <a:pos x="503" y="16"/>
              </a:cxn>
              <a:cxn ang="0">
                <a:pos x="528" y="18"/>
              </a:cxn>
              <a:cxn ang="0">
                <a:pos x="554" y="30"/>
              </a:cxn>
              <a:cxn ang="0">
                <a:pos x="565" y="28"/>
              </a:cxn>
              <a:cxn ang="0">
                <a:pos x="544" y="92"/>
              </a:cxn>
              <a:cxn ang="0">
                <a:pos x="577" y="153"/>
              </a:cxn>
              <a:cxn ang="0">
                <a:pos x="600" y="171"/>
              </a:cxn>
              <a:cxn ang="0">
                <a:pos x="639" y="155"/>
              </a:cxn>
              <a:cxn ang="0">
                <a:pos x="683" y="28"/>
              </a:cxn>
              <a:cxn ang="0">
                <a:pos x="695" y="0"/>
              </a:cxn>
              <a:cxn ang="0">
                <a:pos x="706" y="30"/>
              </a:cxn>
            </a:cxnLst>
            <a:rect l="0" t="0" r="r" b="b"/>
            <a:pathLst>
              <a:path w="794" h="717">
                <a:moveTo>
                  <a:pt x="706" y="30"/>
                </a:moveTo>
                <a:lnTo>
                  <a:pt x="706" y="30"/>
                </a:lnTo>
                <a:lnTo>
                  <a:pt x="704" y="39"/>
                </a:lnTo>
                <a:lnTo>
                  <a:pt x="706" y="46"/>
                </a:lnTo>
                <a:lnTo>
                  <a:pt x="709" y="53"/>
                </a:lnTo>
                <a:lnTo>
                  <a:pt x="709" y="60"/>
                </a:lnTo>
                <a:lnTo>
                  <a:pt x="704" y="95"/>
                </a:lnTo>
                <a:lnTo>
                  <a:pt x="704" y="95"/>
                </a:lnTo>
                <a:lnTo>
                  <a:pt x="704" y="95"/>
                </a:lnTo>
                <a:lnTo>
                  <a:pt x="713" y="95"/>
                </a:lnTo>
                <a:lnTo>
                  <a:pt x="720" y="95"/>
                </a:lnTo>
                <a:lnTo>
                  <a:pt x="732" y="113"/>
                </a:lnTo>
                <a:lnTo>
                  <a:pt x="720" y="153"/>
                </a:lnTo>
                <a:lnTo>
                  <a:pt x="720" y="153"/>
                </a:lnTo>
                <a:lnTo>
                  <a:pt x="725" y="164"/>
                </a:lnTo>
                <a:lnTo>
                  <a:pt x="727" y="171"/>
                </a:lnTo>
                <a:lnTo>
                  <a:pt x="727" y="176"/>
                </a:lnTo>
                <a:lnTo>
                  <a:pt x="723" y="194"/>
                </a:lnTo>
                <a:lnTo>
                  <a:pt x="727" y="208"/>
                </a:lnTo>
                <a:lnTo>
                  <a:pt x="766" y="248"/>
                </a:lnTo>
                <a:lnTo>
                  <a:pt x="766" y="248"/>
                </a:lnTo>
                <a:lnTo>
                  <a:pt x="766" y="254"/>
                </a:lnTo>
                <a:lnTo>
                  <a:pt x="764" y="259"/>
                </a:lnTo>
                <a:lnTo>
                  <a:pt x="755" y="271"/>
                </a:lnTo>
                <a:lnTo>
                  <a:pt x="755" y="271"/>
                </a:lnTo>
                <a:lnTo>
                  <a:pt x="760" y="287"/>
                </a:lnTo>
                <a:lnTo>
                  <a:pt x="760" y="296"/>
                </a:lnTo>
                <a:lnTo>
                  <a:pt x="757" y="303"/>
                </a:lnTo>
                <a:lnTo>
                  <a:pt x="760" y="305"/>
                </a:lnTo>
                <a:lnTo>
                  <a:pt x="783" y="308"/>
                </a:lnTo>
                <a:lnTo>
                  <a:pt x="783" y="308"/>
                </a:lnTo>
                <a:lnTo>
                  <a:pt x="783" y="312"/>
                </a:lnTo>
                <a:lnTo>
                  <a:pt x="780" y="317"/>
                </a:lnTo>
                <a:lnTo>
                  <a:pt x="780" y="317"/>
                </a:lnTo>
                <a:lnTo>
                  <a:pt x="776" y="326"/>
                </a:lnTo>
                <a:lnTo>
                  <a:pt x="773" y="331"/>
                </a:lnTo>
                <a:lnTo>
                  <a:pt x="773" y="335"/>
                </a:lnTo>
                <a:lnTo>
                  <a:pt x="794" y="400"/>
                </a:lnTo>
                <a:lnTo>
                  <a:pt x="794" y="400"/>
                </a:lnTo>
                <a:lnTo>
                  <a:pt x="792" y="410"/>
                </a:lnTo>
                <a:lnTo>
                  <a:pt x="787" y="419"/>
                </a:lnTo>
                <a:lnTo>
                  <a:pt x="776" y="433"/>
                </a:lnTo>
                <a:lnTo>
                  <a:pt x="769" y="472"/>
                </a:lnTo>
                <a:lnTo>
                  <a:pt x="769" y="472"/>
                </a:lnTo>
                <a:lnTo>
                  <a:pt x="755" y="488"/>
                </a:lnTo>
                <a:lnTo>
                  <a:pt x="741" y="504"/>
                </a:lnTo>
                <a:lnTo>
                  <a:pt x="729" y="521"/>
                </a:lnTo>
                <a:lnTo>
                  <a:pt x="725" y="530"/>
                </a:lnTo>
                <a:lnTo>
                  <a:pt x="723" y="539"/>
                </a:lnTo>
                <a:lnTo>
                  <a:pt x="695" y="562"/>
                </a:lnTo>
                <a:lnTo>
                  <a:pt x="695" y="562"/>
                </a:lnTo>
                <a:lnTo>
                  <a:pt x="690" y="565"/>
                </a:lnTo>
                <a:lnTo>
                  <a:pt x="685" y="565"/>
                </a:lnTo>
                <a:lnTo>
                  <a:pt x="681" y="572"/>
                </a:lnTo>
                <a:lnTo>
                  <a:pt x="679" y="578"/>
                </a:lnTo>
                <a:lnTo>
                  <a:pt x="674" y="585"/>
                </a:lnTo>
                <a:lnTo>
                  <a:pt x="586" y="678"/>
                </a:lnTo>
                <a:lnTo>
                  <a:pt x="586" y="678"/>
                </a:lnTo>
                <a:lnTo>
                  <a:pt x="584" y="685"/>
                </a:lnTo>
                <a:lnTo>
                  <a:pt x="581" y="687"/>
                </a:lnTo>
                <a:lnTo>
                  <a:pt x="572" y="692"/>
                </a:lnTo>
                <a:lnTo>
                  <a:pt x="563" y="692"/>
                </a:lnTo>
                <a:lnTo>
                  <a:pt x="556" y="696"/>
                </a:lnTo>
                <a:lnTo>
                  <a:pt x="530" y="696"/>
                </a:lnTo>
                <a:lnTo>
                  <a:pt x="510" y="713"/>
                </a:lnTo>
                <a:lnTo>
                  <a:pt x="510" y="717"/>
                </a:lnTo>
                <a:lnTo>
                  <a:pt x="510" y="717"/>
                </a:lnTo>
                <a:lnTo>
                  <a:pt x="498" y="717"/>
                </a:lnTo>
                <a:lnTo>
                  <a:pt x="498" y="717"/>
                </a:lnTo>
                <a:lnTo>
                  <a:pt x="489" y="706"/>
                </a:lnTo>
                <a:lnTo>
                  <a:pt x="484" y="699"/>
                </a:lnTo>
                <a:lnTo>
                  <a:pt x="484" y="692"/>
                </a:lnTo>
                <a:lnTo>
                  <a:pt x="484" y="692"/>
                </a:lnTo>
                <a:lnTo>
                  <a:pt x="477" y="690"/>
                </a:lnTo>
                <a:lnTo>
                  <a:pt x="477" y="690"/>
                </a:lnTo>
                <a:lnTo>
                  <a:pt x="468" y="699"/>
                </a:lnTo>
                <a:lnTo>
                  <a:pt x="461" y="710"/>
                </a:lnTo>
                <a:lnTo>
                  <a:pt x="426" y="696"/>
                </a:lnTo>
                <a:lnTo>
                  <a:pt x="422" y="685"/>
                </a:lnTo>
                <a:lnTo>
                  <a:pt x="408" y="673"/>
                </a:lnTo>
                <a:lnTo>
                  <a:pt x="417" y="629"/>
                </a:lnTo>
                <a:lnTo>
                  <a:pt x="417" y="629"/>
                </a:lnTo>
                <a:lnTo>
                  <a:pt x="408" y="613"/>
                </a:lnTo>
                <a:lnTo>
                  <a:pt x="408" y="613"/>
                </a:lnTo>
                <a:lnTo>
                  <a:pt x="387" y="618"/>
                </a:lnTo>
                <a:lnTo>
                  <a:pt x="387" y="606"/>
                </a:lnTo>
                <a:lnTo>
                  <a:pt x="387" y="606"/>
                </a:lnTo>
                <a:lnTo>
                  <a:pt x="399" y="602"/>
                </a:lnTo>
                <a:lnTo>
                  <a:pt x="403" y="599"/>
                </a:lnTo>
                <a:lnTo>
                  <a:pt x="405" y="595"/>
                </a:lnTo>
                <a:lnTo>
                  <a:pt x="405" y="595"/>
                </a:lnTo>
                <a:lnTo>
                  <a:pt x="408" y="585"/>
                </a:lnTo>
                <a:lnTo>
                  <a:pt x="415" y="578"/>
                </a:lnTo>
                <a:lnTo>
                  <a:pt x="431" y="567"/>
                </a:lnTo>
                <a:lnTo>
                  <a:pt x="436" y="551"/>
                </a:lnTo>
                <a:lnTo>
                  <a:pt x="436" y="551"/>
                </a:lnTo>
                <a:lnTo>
                  <a:pt x="433" y="548"/>
                </a:lnTo>
                <a:lnTo>
                  <a:pt x="431" y="548"/>
                </a:lnTo>
                <a:lnTo>
                  <a:pt x="424" y="551"/>
                </a:lnTo>
                <a:lnTo>
                  <a:pt x="410" y="578"/>
                </a:lnTo>
                <a:lnTo>
                  <a:pt x="410" y="578"/>
                </a:lnTo>
                <a:lnTo>
                  <a:pt x="378" y="590"/>
                </a:lnTo>
                <a:lnTo>
                  <a:pt x="375" y="553"/>
                </a:lnTo>
                <a:lnTo>
                  <a:pt x="364" y="546"/>
                </a:lnTo>
                <a:lnTo>
                  <a:pt x="364" y="546"/>
                </a:lnTo>
                <a:lnTo>
                  <a:pt x="364" y="528"/>
                </a:lnTo>
                <a:lnTo>
                  <a:pt x="364" y="528"/>
                </a:lnTo>
                <a:lnTo>
                  <a:pt x="357" y="521"/>
                </a:lnTo>
                <a:lnTo>
                  <a:pt x="352" y="518"/>
                </a:lnTo>
                <a:lnTo>
                  <a:pt x="348" y="521"/>
                </a:lnTo>
                <a:lnTo>
                  <a:pt x="348" y="521"/>
                </a:lnTo>
                <a:lnTo>
                  <a:pt x="343" y="521"/>
                </a:lnTo>
                <a:lnTo>
                  <a:pt x="338" y="521"/>
                </a:lnTo>
                <a:lnTo>
                  <a:pt x="331" y="518"/>
                </a:lnTo>
                <a:lnTo>
                  <a:pt x="324" y="511"/>
                </a:lnTo>
                <a:lnTo>
                  <a:pt x="315" y="507"/>
                </a:lnTo>
                <a:lnTo>
                  <a:pt x="262" y="514"/>
                </a:lnTo>
                <a:lnTo>
                  <a:pt x="181" y="541"/>
                </a:lnTo>
                <a:lnTo>
                  <a:pt x="167" y="560"/>
                </a:lnTo>
                <a:lnTo>
                  <a:pt x="167" y="560"/>
                </a:lnTo>
                <a:lnTo>
                  <a:pt x="135" y="562"/>
                </a:lnTo>
                <a:lnTo>
                  <a:pt x="119" y="560"/>
                </a:lnTo>
                <a:lnTo>
                  <a:pt x="102" y="558"/>
                </a:lnTo>
                <a:lnTo>
                  <a:pt x="102" y="558"/>
                </a:lnTo>
                <a:lnTo>
                  <a:pt x="88" y="565"/>
                </a:lnTo>
                <a:lnTo>
                  <a:pt x="75" y="572"/>
                </a:lnTo>
                <a:lnTo>
                  <a:pt x="56" y="572"/>
                </a:lnTo>
                <a:lnTo>
                  <a:pt x="31" y="585"/>
                </a:lnTo>
                <a:lnTo>
                  <a:pt x="14" y="578"/>
                </a:lnTo>
                <a:lnTo>
                  <a:pt x="14" y="578"/>
                </a:lnTo>
                <a:lnTo>
                  <a:pt x="10" y="567"/>
                </a:lnTo>
                <a:lnTo>
                  <a:pt x="5" y="562"/>
                </a:lnTo>
                <a:lnTo>
                  <a:pt x="0" y="558"/>
                </a:lnTo>
                <a:lnTo>
                  <a:pt x="0" y="555"/>
                </a:lnTo>
                <a:lnTo>
                  <a:pt x="0" y="555"/>
                </a:lnTo>
                <a:lnTo>
                  <a:pt x="17" y="546"/>
                </a:lnTo>
                <a:lnTo>
                  <a:pt x="14" y="534"/>
                </a:lnTo>
                <a:lnTo>
                  <a:pt x="26" y="523"/>
                </a:lnTo>
                <a:lnTo>
                  <a:pt x="31" y="509"/>
                </a:lnTo>
                <a:lnTo>
                  <a:pt x="40" y="497"/>
                </a:lnTo>
                <a:lnTo>
                  <a:pt x="38" y="456"/>
                </a:lnTo>
                <a:lnTo>
                  <a:pt x="47" y="433"/>
                </a:lnTo>
                <a:lnTo>
                  <a:pt x="47" y="433"/>
                </a:lnTo>
                <a:lnTo>
                  <a:pt x="35" y="370"/>
                </a:lnTo>
                <a:lnTo>
                  <a:pt x="42" y="363"/>
                </a:lnTo>
                <a:lnTo>
                  <a:pt x="42" y="363"/>
                </a:lnTo>
                <a:lnTo>
                  <a:pt x="49" y="361"/>
                </a:lnTo>
                <a:lnTo>
                  <a:pt x="56" y="359"/>
                </a:lnTo>
                <a:lnTo>
                  <a:pt x="54" y="303"/>
                </a:lnTo>
                <a:lnTo>
                  <a:pt x="54" y="303"/>
                </a:lnTo>
                <a:lnTo>
                  <a:pt x="61" y="282"/>
                </a:lnTo>
                <a:lnTo>
                  <a:pt x="63" y="271"/>
                </a:lnTo>
                <a:lnTo>
                  <a:pt x="65" y="257"/>
                </a:lnTo>
                <a:lnTo>
                  <a:pt x="65" y="257"/>
                </a:lnTo>
                <a:lnTo>
                  <a:pt x="68" y="254"/>
                </a:lnTo>
                <a:lnTo>
                  <a:pt x="70" y="254"/>
                </a:lnTo>
                <a:lnTo>
                  <a:pt x="70" y="254"/>
                </a:lnTo>
                <a:lnTo>
                  <a:pt x="77" y="268"/>
                </a:lnTo>
                <a:lnTo>
                  <a:pt x="79" y="268"/>
                </a:lnTo>
                <a:lnTo>
                  <a:pt x="135" y="224"/>
                </a:lnTo>
                <a:lnTo>
                  <a:pt x="209" y="215"/>
                </a:lnTo>
                <a:lnTo>
                  <a:pt x="209" y="215"/>
                </a:lnTo>
                <a:lnTo>
                  <a:pt x="209" y="210"/>
                </a:lnTo>
                <a:lnTo>
                  <a:pt x="213" y="208"/>
                </a:lnTo>
                <a:lnTo>
                  <a:pt x="220" y="208"/>
                </a:lnTo>
                <a:lnTo>
                  <a:pt x="237" y="204"/>
                </a:lnTo>
                <a:lnTo>
                  <a:pt x="237" y="204"/>
                </a:lnTo>
                <a:lnTo>
                  <a:pt x="262" y="171"/>
                </a:lnTo>
                <a:lnTo>
                  <a:pt x="262" y="171"/>
                </a:lnTo>
                <a:lnTo>
                  <a:pt x="260" y="157"/>
                </a:lnTo>
                <a:lnTo>
                  <a:pt x="260" y="150"/>
                </a:lnTo>
                <a:lnTo>
                  <a:pt x="262" y="146"/>
                </a:lnTo>
                <a:lnTo>
                  <a:pt x="269" y="141"/>
                </a:lnTo>
                <a:lnTo>
                  <a:pt x="269" y="141"/>
                </a:lnTo>
                <a:lnTo>
                  <a:pt x="287" y="153"/>
                </a:lnTo>
                <a:lnTo>
                  <a:pt x="287" y="153"/>
                </a:lnTo>
                <a:lnTo>
                  <a:pt x="290" y="143"/>
                </a:lnTo>
                <a:lnTo>
                  <a:pt x="292" y="132"/>
                </a:lnTo>
                <a:lnTo>
                  <a:pt x="292" y="132"/>
                </a:lnTo>
                <a:lnTo>
                  <a:pt x="297" y="134"/>
                </a:lnTo>
                <a:lnTo>
                  <a:pt x="304" y="136"/>
                </a:lnTo>
                <a:lnTo>
                  <a:pt x="318" y="120"/>
                </a:lnTo>
                <a:lnTo>
                  <a:pt x="322" y="104"/>
                </a:lnTo>
                <a:lnTo>
                  <a:pt x="338" y="95"/>
                </a:lnTo>
                <a:lnTo>
                  <a:pt x="338" y="95"/>
                </a:lnTo>
                <a:lnTo>
                  <a:pt x="341" y="90"/>
                </a:lnTo>
                <a:lnTo>
                  <a:pt x="341" y="86"/>
                </a:lnTo>
                <a:lnTo>
                  <a:pt x="359" y="83"/>
                </a:lnTo>
                <a:lnTo>
                  <a:pt x="359" y="83"/>
                </a:lnTo>
                <a:lnTo>
                  <a:pt x="364" y="74"/>
                </a:lnTo>
                <a:lnTo>
                  <a:pt x="368" y="72"/>
                </a:lnTo>
                <a:lnTo>
                  <a:pt x="373" y="69"/>
                </a:lnTo>
                <a:lnTo>
                  <a:pt x="385" y="90"/>
                </a:lnTo>
                <a:lnTo>
                  <a:pt x="382" y="102"/>
                </a:lnTo>
                <a:lnTo>
                  <a:pt x="382" y="102"/>
                </a:lnTo>
                <a:lnTo>
                  <a:pt x="385" y="104"/>
                </a:lnTo>
                <a:lnTo>
                  <a:pt x="387" y="104"/>
                </a:lnTo>
                <a:lnTo>
                  <a:pt x="394" y="102"/>
                </a:lnTo>
                <a:lnTo>
                  <a:pt x="394" y="102"/>
                </a:lnTo>
                <a:lnTo>
                  <a:pt x="396" y="99"/>
                </a:lnTo>
                <a:lnTo>
                  <a:pt x="399" y="99"/>
                </a:lnTo>
                <a:lnTo>
                  <a:pt x="405" y="99"/>
                </a:lnTo>
                <a:lnTo>
                  <a:pt x="417" y="109"/>
                </a:lnTo>
                <a:lnTo>
                  <a:pt x="417" y="109"/>
                </a:lnTo>
                <a:lnTo>
                  <a:pt x="422" y="106"/>
                </a:lnTo>
                <a:lnTo>
                  <a:pt x="426" y="104"/>
                </a:lnTo>
                <a:lnTo>
                  <a:pt x="426" y="104"/>
                </a:lnTo>
                <a:lnTo>
                  <a:pt x="422" y="79"/>
                </a:lnTo>
                <a:lnTo>
                  <a:pt x="447" y="51"/>
                </a:lnTo>
                <a:lnTo>
                  <a:pt x="447" y="44"/>
                </a:lnTo>
                <a:lnTo>
                  <a:pt x="447" y="44"/>
                </a:lnTo>
                <a:lnTo>
                  <a:pt x="463" y="35"/>
                </a:lnTo>
                <a:lnTo>
                  <a:pt x="473" y="30"/>
                </a:lnTo>
                <a:lnTo>
                  <a:pt x="482" y="30"/>
                </a:lnTo>
                <a:lnTo>
                  <a:pt x="482" y="30"/>
                </a:lnTo>
                <a:lnTo>
                  <a:pt x="486" y="23"/>
                </a:lnTo>
                <a:lnTo>
                  <a:pt x="486" y="21"/>
                </a:lnTo>
                <a:lnTo>
                  <a:pt x="486" y="18"/>
                </a:lnTo>
                <a:lnTo>
                  <a:pt x="486" y="18"/>
                </a:lnTo>
                <a:lnTo>
                  <a:pt x="482" y="9"/>
                </a:lnTo>
                <a:lnTo>
                  <a:pt x="482" y="9"/>
                </a:lnTo>
                <a:lnTo>
                  <a:pt x="486" y="7"/>
                </a:lnTo>
                <a:lnTo>
                  <a:pt x="489" y="7"/>
                </a:lnTo>
                <a:lnTo>
                  <a:pt x="496" y="11"/>
                </a:lnTo>
                <a:lnTo>
                  <a:pt x="503" y="16"/>
                </a:lnTo>
                <a:lnTo>
                  <a:pt x="510" y="21"/>
                </a:lnTo>
                <a:lnTo>
                  <a:pt x="510" y="21"/>
                </a:lnTo>
                <a:lnTo>
                  <a:pt x="519" y="21"/>
                </a:lnTo>
                <a:lnTo>
                  <a:pt x="528" y="18"/>
                </a:lnTo>
                <a:lnTo>
                  <a:pt x="528" y="18"/>
                </a:lnTo>
                <a:lnTo>
                  <a:pt x="535" y="30"/>
                </a:lnTo>
                <a:lnTo>
                  <a:pt x="535" y="30"/>
                </a:lnTo>
                <a:lnTo>
                  <a:pt x="544" y="25"/>
                </a:lnTo>
                <a:lnTo>
                  <a:pt x="551" y="25"/>
                </a:lnTo>
                <a:lnTo>
                  <a:pt x="554" y="30"/>
                </a:lnTo>
                <a:lnTo>
                  <a:pt x="554" y="30"/>
                </a:lnTo>
                <a:lnTo>
                  <a:pt x="556" y="30"/>
                </a:lnTo>
                <a:lnTo>
                  <a:pt x="561" y="30"/>
                </a:lnTo>
                <a:lnTo>
                  <a:pt x="565" y="28"/>
                </a:lnTo>
                <a:lnTo>
                  <a:pt x="565" y="28"/>
                </a:lnTo>
                <a:lnTo>
                  <a:pt x="558" y="53"/>
                </a:lnTo>
                <a:lnTo>
                  <a:pt x="547" y="60"/>
                </a:lnTo>
                <a:lnTo>
                  <a:pt x="547" y="60"/>
                </a:lnTo>
                <a:lnTo>
                  <a:pt x="544" y="92"/>
                </a:lnTo>
                <a:lnTo>
                  <a:pt x="544" y="92"/>
                </a:lnTo>
                <a:lnTo>
                  <a:pt x="540" y="99"/>
                </a:lnTo>
                <a:lnTo>
                  <a:pt x="537" y="106"/>
                </a:lnTo>
                <a:lnTo>
                  <a:pt x="570" y="132"/>
                </a:lnTo>
                <a:lnTo>
                  <a:pt x="577" y="153"/>
                </a:lnTo>
                <a:lnTo>
                  <a:pt x="577" y="153"/>
                </a:lnTo>
                <a:lnTo>
                  <a:pt x="584" y="157"/>
                </a:lnTo>
                <a:lnTo>
                  <a:pt x="591" y="160"/>
                </a:lnTo>
                <a:lnTo>
                  <a:pt x="598" y="164"/>
                </a:lnTo>
                <a:lnTo>
                  <a:pt x="600" y="169"/>
                </a:lnTo>
                <a:lnTo>
                  <a:pt x="600" y="171"/>
                </a:lnTo>
                <a:lnTo>
                  <a:pt x="600" y="171"/>
                </a:lnTo>
                <a:lnTo>
                  <a:pt x="602" y="176"/>
                </a:lnTo>
                <a:lnTo>
                  <a:pt x="607" y="178"/>
                </a:lnTo>
                <a:lnTo>
                  <a:pt x="614" y="178"/>
                </a:lnTo>
                <a:lnTo>
                  <a:pt x="639" y="155"/>
                </a:lnTo>
                <a:lnTo>
                  <a:pt x="660" y="111"/>
                </a:lnTo>
                <a:lnTo>
                  <a:pt x="660" y="79"/>
                </a:lnTo>
                <a:lnTo>
                  <a:pt x="676" y="28"/>
                </a:lnTo>
                <a:lnTo>
                  <a:pt x="676" y="28"/>
                </a:lnTo>
                <a:lnTo>
                  <a:pt x="683" y="28"/>
                </a:lnTo>
                <a:lnTo>
                  <a:pt x="685" y="25"/>
                </a:lnTo>
                <a:lnTo>
                  <a:pt x="688" y="23"/>
                </a:lnTo>
                <a:lnTo>
                  <a:pt x="692" y="5"/>
                </a:lnTo>
                <a:lnTo>
                  <a:pt x="695" y="0"/>
                </a:lnTo>
                <a:lnTo>
                  <a:pt x="695" y="0"/>
                </a:lnTo>
                <a:lnTo>
                  <a:pt x="699" y="7"/>
                </a:lnTo>
                <a:lnTo>
                  <a:pt x="702" y="16"/>
                </a:lnTo>
                <a:lnTo>
                  <a:pt x="702" y="23"/>
                </a:lnTo>
                <a:lnTo>
                  <a:pt x="706" y="30"/>
                </a:lnTo>
                <a:lnTo>
                  <a:pt x="706" y="3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299" name="Freeform 1315"/>
          <p:cNvSpPr>
            <a:spLocks/>
          </p:cNvSpPr>
          <p:nvPr userDrawn="1"/>
        </p:nvSpPr>
        <p:spPr bwMode="auto">
          <a:xfrm>
            <a:off x="5734050" y="4630738"/>
            <a:ext cx="15875" cy="11112"/>
          </a:xfrm>
          <a:custGeom>
            <a:avLst/>
            <a:gdLst/>
            <a:ahLst/>
            <a:cxnLst>
              <a:cxn ang="0">
                <a:pos x="10" y="3"/>
              </a:cxn>
              <a:cxn ang="0">
                <a:pos x="10" y="3"/>
              </a:cxn>
              <a:cxn ang="0">
                <a:pos x="10" y="5"/>
              </a:cxn>
              <a:cxn ang="0">
                <a:pos x="10" y="5"/>
              </a:cxn>
              <a:cxn ang="0">
                <a:pos x="10" y="5"/>
              </a:cxn>
              <a:cxn ang="0">
                <a:pos x="5" y="7"/>
              </a:cxn>
              <a:cxn ang="0">
                <a:pos x="3" y="5"/>
              </a:cxn>
              <a:cxn ang="0">
                <a:pos x="3" y="5"/>
              </a:cxn>
              <a:cxn ang="0">
                <a:pos x="0" y="3"/>
              </a:cxn>
              <a:cxn ang="0">
                <a:pos x="3" y="0"/>
              </a:cxn>
              <a:cxn ang="0">
                <a:pos x="3" y="0"/>
              </a:cxn>
              <a:cxn ang="0">
                <a:pos x="7" y="0"/>
              </a:cxn>
              <a:cxn ang="0">
                <a:pos x="10" y="3"/>
              </a:cxn>
              <a:cxn ang="0">
                <a:pos x="10" y="3"/>
              </a:cxn>
            </a:cxnLst>
            <a:rect l="0" t="0" r="r" b="b"/>
            <a:pathLst>
              <a:path w="10" h="7">
                <a:moveTo>
                  <a:pt x="10" y="3"/>
                </a:moveTo>
                <a:lnTo>
                  <a:pt x="10" y="3"/>
                </a:lnTo>
                <a:lnTo>
                  <a:pt x="10" y="5"/>
                </a:lnTo>
                <a:lnTo>
                  <a:pt x="10" y="5"/>
                </a:lnTo>
                <a:lnTo>
                  <a:pt x="10" y="5"/>
                </a:lnTo>
                <a:lnTo>
                  <a:pt x="5" y="7"/>
                </a:lnTo>
                <a:lnTo>
                  <a:pt x="3" y="5"/>
                </a:lnTo>
                <a:lnTo>
                  <a:pt x="3" y="5"/>
                </a:lnTo>
                <a:lnTo>
                  <a:pt x="0" y="3"/>
                </a:lnTo>
                <a:lnTo>
                  <a:pt x="3" y="0"/>
                </a:lnTo>
                <a:lnTo>
                  <a:pt x="3" y="0"/>
                </a:lnTo>
                <a:lnTo>
                  <a:pt x="7" y="0"/>
                </a:lnTo>
                <a:lnTo>
                  <a:pt x="10" y="3"/>
                </a:lnTo>
                <a:lnTo>
                  <a:pt x="10" y="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00" name="Freeform 1316"/>
          <p:cNvSpPr>
            <a:spLocks/>
          </p:cNvSpPr>
          <p:nvPr userDrawn="1"/>
        </p:nvSpPr>
        <p:spPr bwMode="auto">
          <a:xfrm>
            <a:off x="8478838" y="4630738"/>
            <a:ext cx="19050" cy="19050"/>
          </a:xfrm>
          <a:custGeom>
            <a:avLst/>
            <a:gdLst/>
            <a:ahLst/>
            <a:cxnLst>
              <a:cxn ang="0">
                <a:pos x="12" y="5"/>
              </a:cxn>
              <a:cxn ang="0">
                <a:pos x="2" y="12"/>
              </a:cxn>
              <a:cxn ang="0">
                <a:pos x="0" y="7"/>
              </a:cxn>
              <a:cxn ang="0">
                <a:pos x="2" y="0"/>
              </a:cxn>
              <a:cxn ang="0">
                <a:pos x="2" y="0"/>
              </a:cxn>
              <a:cxn ang="0">
                <a:pos x="12" y="5"/>
              </a:cxn>
              <a:cxn ang="0">
                <a:pos x="12" y="5"/>
              </a:cxn>
            </a:cxnLst>
            <a:rect l="0" t="0" r="r" b="b"/>
            <a:pathLst>
              <a:path w="12" h="12">
                <a:moveTo>
                  <a:pt x="12" y="5"/>
                </a:moveTo>
                <a:lnTo>
                  <a:pt x="2" y="12"/>
                </a:lnTo>
                <a:lnTo>
                  <a:pt x="0" y="7"/>
                </a:lnTo>
                <a:lnTo>
                  <a:pt x="2" y="0"/>
                </a:lnTo>
                <a:lnTo>
                  <a:pt x="2" y="0"/>
                </a:lnTo>
                <a:lnTo>
                  <a:pt x="12" y="5"/>
                </a:lnTo>
                <a:lnTo>
                  <a:pt x="12"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01" name="Freeform 1317"/>
          <p:cNvSpPr>
            <a:spLocks/>
          </p:cNvSpPr>
          <p:nvPr userDrawn="1"/>
        </p:nvSpPr>
        <p:spPr bwMode="auto">
          <a:xfrm>
            <a:off x="5154613" y="4756150"/>
            <a:ext cx="246062" cy="231775"/>
          </a:xfrm>
          <a:custGeom>
            <a:avLst/>
            <a:gdLst/>
            <a:ahLst/>
            <a:cxnLst>
              <a:cxn ang="0">
                <a:pos x="99" y="0"/>
              </a:cxn>
              <a:cxn ang="0">
                <a:pos x="99" y="0"/>
              </a:cxn>
              <a:cxn ang="0">
                <a:pos x="99" y="9"/>
              </a:cxn>
              <a:cxn ang="0">
                <a:pos x="102" y="11"/>
              </a:cxn>
              <a:cxn ang="0">
                <a:pos x="104" y="14"/>
              </a:cxn>
              <a:cxn ang="0">
                <a:pos x="104" y="14"/>
              </a:cxn>
              <a:cxn ang="0">
                <a:pos x="116" y="18"/>
              </a:cxn>
              <a:cxn ang="0">
                <a:pos x="127" y="21"/>
              </a:cxn>
              <a:cxn ang="0">
                <a:pos x="150" y="23"/>
              </a:cxn>
              <a:cxn ang="0">
                <a:pos x="150" y="23"/>
              </a:cxn>
              <a:cxn ang="0">
                <a:pos x="150" y="53"/>
              </a:cxn>
              <a:cxn ang="0">
                <a:pos x="148" y="69"/>
              </a:cxn>
              <a:cxn ang="0">
                <a:pos x="146" y="83"/>
              </a:cxn>
              <a:cxn ang="0">
                <a:pos x="155" y="104"/>
              </a:cxn>
              <a:cxn ang="0">
                <a:pos x="155" y="104"/>
              </a:cxn>
              <a:cxn ang="0">
                <a:pos x="150" y="116"/>
              </a:cxn>
              <a:cxn ang="0">
                <a:pos x="146" y="123"/>
              </a:cxn>
              <a:cxn ang="0">
                <a:pos x="141" y="127"/>
              </a:cxn>
              <a:cxn ang="0">
                <a:pos x="116" y="146"/>
              </a:cxn>
              <a:cxn ang="0">
                <a:pos x="69" y="134"/>
              </a:cxn>
              <a:cxn ang="0">
                <a:pos x="18" y="95"/>
              </a:cxn>
              <a:cxn ang="0">
                <a:pos x="14" y="67"/>
              </a:cxn>
              <a:cxn ang="0">
                <a:pos x="0" y="53"/>
              </a:cxn>
              <a:cxn ang="0">
                <a:pos x="35" y="51"/>
              </a:cxn>
              <a:cxn ang="0">
                <a:pos x="46" y="46"/>
              </a:cxn>
              <a:cxn ang="0">
                <a:pos x="46" y="46"/>
              </a:cxn>
              <a:cxn ang="0">
                <a:pos x="65" y="11"/>
              </a:cxn>
              <a:cxn ang="0">
                <a:pos x="65" y="11"/>
              </a:cxn>
              <a:cxn ang="0">
                <a:pos x="99" y="0"/>
              </a:cxn>
              <a:cxn ang="0">
                <a:pos x="99" y="0"/>
              </a:cxn>
            </a:cxnLst>
            <a:rect l="0" t="0" r="r" b="b"/>
            <a:pathLst>
              <a:path w="155" h="146">
                <a:moveTo>
                  <a:pt x="99" y="0"/>
                </a:moveTo>
                <a:lnTo>
                  <a:pt x="99" y="0"/>
                </a:lnTo>
                <a:lnTo>
                  <a:pt x="99" y="9"/>
                </a:lnTo>
                <a:lnTo>
                  <a:pt x="102" y="11"/>
                </a:lnTo>
                <a:lnTo>
                  <a:pt x="104" y="14"/>
                </a:lnTo>
                <a:lnTo>
                  <a:pt x="104" y="14"/>
                </a:lnTo>
                <a:lnTo>
                  <a:pt x="116" y="18"/>
                </a:lnTo>
                <a:lnTo>
                  <a:pt x="127" y="21"/>
                </a:lnTo>
                <a:lnTo>
                  <a:pt x="150" y="23"/>
                </a:lnTo>
                <a:lnTo>
                  <a:pt x="150" y="23"/>
                </a:lnTo>
                <a:lnTo>
                  <a:pt x="150" y="53"/>
                </a:lnTo>
                <a:lnTo>
                  <a:pt x="148" y="69"/>
                </a:lnTo>
                <a:lnTo>
                  <a:pt x="146" y="83"/>
                </a:lnTo>
                <a:lnTo>
                  <a:pt x="155" y="104"/>
                </a:lnTo>
                <a:lnTo>
                  <a:pt x="155" y="104"/>
                </a:lnTo>
                <a:lnTo>
                  <a:pt x="150" y="116"/>
                </a:lnTo>
                <a:lnTo>
                  <a:pt x="146" y="123"/>
                </a:lnTo>
                <a:lnTo>
                  <a:pt x="141" y="127"/>
                </a:lnTo>
                <a:lnTo>
                  <a:pt x="116" y="146"/>
                </a:lnTo>
                <a:lnTo>
                  <a:pt x="69" y="134"/>
                </a:lnTo>
                <a:lnTo>
                  <a:pt x="18" y="95"/>
                </a:lnTo>
                <a:lnTo>
                  <a:pt x="14" y="67"/>
                </a:lnTo>
                <a:lnTo>
                  <a:pt x="0" y="53"/>
                </a:lnTo>
                <a:lnTo>
                  <a:pt x="35" y="51"/>
                </a:lnTo>
                <a:lnTo>
                  <a:pt x="46" y="46"/>
                </a:lnTo>
                <a:lnTo>
                  <a:pt x="46" y="46"/>
                </a:lnTo>
                <a:lnTo>
                  <a:pt x="65" y="11"/>
                </a:lnTo>
                <a:lnTo>
                  <a:pt x="65" y="11"/>
                </a:lnTo>
                <a:lnTo>
                  <a:pt x="99" y="0"/>
                </a:lnTo>
                <a:lnTo>
                  <a:pt x="99"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02" name="Freeform 1318"/>
          <p:cNvSpPr>
            <a:spLocks/>
          </p:cNvSpPr>
          <p:nvPr userDrawn="1"/>
        </p:nvSpPr>
        <p:spPr bwMode="auto">
          <a:xfrm>
            <a:off x="4713288" y="4822825"/>
            <a:ext cx="430212" cy="406400"/>
          </a:xfrm>
          <a:custGeom>
            <a:avLst/>
            <a:gdLst/>
            <a:ahLst/>
            <a:cxnLst>
              <a:cxn ang="0">
                <a:pos x="271" y="9"/>
              </a:cxn>
              <a:cxn ang="0">
                <a:pos x="248" y="16"/>
              </a:cxn>
              <a:cxn ang="0">
                <a:pos x="234" y="11"/>
              </a:cxn>
              <a:cxn ang="0">
                <a:pos x="234" y="11"/>
              </a:cxn>
              <a:cxn ang="0">
                <a:pos x="194" y="23"/>
              </a:cxn>
              <a:cxn ang="0">
                <a:pos x="194" y="23"/>
              </a:cxn>
              <a:cxn ang="0">
                <a:pos x="194" y="23"/>
              </a:cxn>
              <a:cxn ang="0">
                <a:pos x="192" y="64"/>
              </a:cxn>
              <a:cxn ang="0">
                <a:pos x="192" y="85"/>
              </a:cxn>
              <a:cxn ang="0">
                <a:pos x="188" y="104"/>
              </a:cxn>
              <a:cxn ang="0">
                <a:pos x="188" y="104"/>
              </a:cxn>
              <a:cxn ang="0">
                <a:pos x="164" y="108"/>
              </a:cxn>
              <a:cxn ang="0">
                <a:pos x="164" y="108"/>
              </a:cxn>
              <a:cxn ang="0">
                <a:pos x="171" y="168"/>
              </a:cxn>
              <a:cxn ang="0">
                <a:pos x="171" y="168"/>
              </a:cxn>
              <a:cxn ang="0">
                <a:pos x="164" y="210"/>
              </a:cxn>
              <a:cxn ang="0">
                <a:pos x="162" y="233"/>
              </a:cxn>
              <a:cxn ang="0">
                <a:pos x="162" y="254"/>
              </a:cxn>
              <a:cxn ang="0">
                <a:pos x="127" y="256"/>
              </a:cxn>
              <a:cxn ang="0">
                <a:pos x="127" y="256"/>
              </a:cxn>
              <a:cxn ang="0">
                <a:pos x="113" y="245"/>
              </a:cxn>
              <a:cxn ang="0">
                <a:pos x="113" y="245"/>
              </a:cxn>
              <a:cxn ang="0">
                <a:pos x="100" y="245"/>
              </a:cxn>
              <a:cxn ang="0">
                <a:pos x="93" y="247"/>
              </a:cxn>
              <a:cxn ang="0">
                <a:pos x="88" y="254"/>
              </a:cxn>
              <a:cxn ang="0">
                <a:pos x="70" y="238"/>
              </a:cxn>
              <a:cxn ang="0">
                <a:pos x="70" y="238"/>
              </a:cxn>
              <a:cxn ang="0">
                <a:pos x="65" y="222"/>
              </a:cxn>
              <a:cxn ang="0">
                <a:pos x="63" y="201"/>
              </a:cxn>
              <a:cxn ang="0">
                <a:pos x="60" y="162"/>
              </a:cxn>
              <a:cxn ang="0">
                <a:pos x="49" y="134"/>
              </a:cxn>
              <a:cxn ang="0">
                <a:pos x="46" y="104"/>
              </a:cxn>
              <a:cxn ang="0">
                <a:pos x="46" y="104"/>
              </a:cxn>
              <a:cxn ang="0">
                <a:pos x="35" y="76"/>
              </a:cxn>
              <a:cxn ang="0">
                <a:pos x="26" y="46"/>
              </a:cxn>
              <a:cxn ang="0">
                <a:pos x="2" y="18"/>
              </a:cxn>
              <a:cxn ang="0">
                <a:pos x="2" y="18"/>
              </a:cxn>
              <a:cxn ang="0">
                <a:pos x="0" y="9"/>
              </a:cxn>
              <a:cxn ang="0">
                <a:pos x="0" y="9"/>
              </a:cxn>
              <a:cxn ang="0">
                <a:pos x="16" y="6"/>
              </a:cxn>
              <a:cxn ang="0">
                <a:pos x="23" y="4"/>
              </a:cxn>
              <a:cxn ang="0">
                <a:pos x="30" y="6"/>
              </a:cxn>
              <a:cxn ang="0">
                <a:pos x="70" y="13"/>
              </a:cxn>
              <a:cxn ang="0">
                <a:pos x="70" y="13"/>
              </a:cxn>
              <a:cxn ang="0">
                <a:pos x="102" y="11"/>
              </a:cxn>
              <a:cxn ang="0">
                <a:pos x="137" y="13"/>
              </a:cxn>
              <a:cxn ang="0">
                <a:pos x="171" y="13"/>
              </a:cxn>
              <a:cxn ang="0">
                <a:pos x="204" y="13"/>
              </a:cxn>
              <a:cxn ang="0">
                <a:pos x="234" y="0"/>
              </a:cxn>
              <a:cxn ang="0">
                <a:pos x="234" y="0"/>
              </a:cxn>
              <a:cxn ang="0">
                <a:pos x="243" y="0"/>
              </a:cxn>
              <a:cxn ang="0">
                <a:pos x="255" y="0"/>
              </a:cxn>
              <a:cxn ang="0">
                <a:pos x="264" y="0"/>
              </a:cxn>
              <a:cxn ang="0">
                <a:pos x="266" y="4"/>
              </a:cxn>
              <a:cxn ang="0">
                <a:pos x="271" y="9"/>
              </a:cxn>
              <a:cxn ang="0">
                <a:pos x="271" y="9"/>
              </a:cxn>
            </a:cxnLst>
            <a:rect l="0" t="0" r="r" b="b"/>
            <a:pathLst>
              <a:path w="271" h="256">
                <a:moveTo>
                  <a:pt x="271" y="9"/>
                </a:moveTo>
                <a:lnTo>
                  <a:pt x="248" y="16"/>
                </a:lnTo>
                <a:lnTo>
                  <a:pt x="234" y="11"/>
                </a:lnTo>
                <a:lnTo>
                  <a:pt x="234" y="11"/>
                </a:lnTo>
                <a:lnTo>
                  <a:pt x="194" y="23"/>
                </a:lnTo>
                <a:lnTo>
                  <a:pt x="194" y="23"/>
                </a:lnTo>
                <a:lnTo>
                  <a:pt x="194" y="23"/>
                </a:lnTo>
                <a:lnTo>
                  <a:pt x="192" y="64"/>
                </a:lnTo>
                <a:lnTo>
                  <a:pt x="192" y="85"/>
                </a:lnTo>
                <a:lnTo>
                  <a:pt x="188" y="104"/>
                </a:lnTo>
                <a:lnTo>
                  <a:pt x="188" y="104"/>
                </a:lnTo>
                <a:lnTo>
                  <a:pt x="164" y="108"/>
                </a:lnTo>
                <a:lnTo>
                  <a:pt x="164" y="108"/>
                </a:lnTo>
                <a:lnTo>
                  <a:pt x="171" y="168"/>
                </a:lnTo>
                <a:lnTo>
                  <a:pt x="171" y="168"/>
                </a:lnTo>
                <a:lnTo>
                  <a:pt x="164" y="210"/>
                </a:lnTo>
                <a:lnTo>
                  <a:pt x="162" y="233"/>
                </a:lnTo>
                <a:lnTo>
                  <a:pt x="162" y="254"/>
                </a:lnTo>
                <a:lnTo>
                  <a:pt x="127" y="256"/>
                </a:lnTo>
                <a:lnTo>
                  <a:pt x="127" y="256"/>
                </a:lnTo>
                <a:lnTo>
                  <a:pt x="113" y="245"/>
                </a:lnTo>
                <a:lnTo>
                  <a:pt x="113" y="245"/>
                </a:lnTo>
                <a:lnTo>
                  <a:pt x="100" y="245"/>
                </a:lnTo>
                <a:lnTo>
                  <a:pt x="93" y="247"/>
                </a:lnTo>
                <a:lnTo>
                  <a:pt x="88" y="254"/>
                </a:lnTo>
                <a:lnTo>
                  <a:pt x="70" y="238"/>
                </a:lnTo>
                <a:lnTo>
                  <a:pt x="70" y="238"/>
                </a:lnTo>
                <a:lnTo>
                  <a:pt x="65" y="222"/>
                </a:lnTo>
                <a:lnTo>
                  <a:pt x="63" y="201"/>
                </a:lnTo>
                <a:lnTo>
                  <a:pt x="60" y="162"/>
                </a:lnTo>
                <a:lnTo>
                  <a:pt x="49" y="134"/>
                </a:lnTo>
                <a:lnTo>
                  <a:pt x="46" y="104"/>
                </a:lnTo>
                <a:lnTo>
                  <a:pt x="46" y="104"/>
                </a:lnTo>
                <a:lnTo>
                  <a:pt x="35" y="76"/>
                </a:lnTo>
                <a:lnTo>
                  <a:pt x="26" y="46"/>
                </a:lnTo>
                <a:lnTo>
                  <a:pt x="2" y="18"/>
                </a:lnTo>
                <a:lnTo>
                  <a:pt x="2" y="18"/>
                </a:lnTo>
                <a:lnTo>
                  <a:pt x="0" y="9"/>
                </a:lnTo>
                <a:lnTo>
                  <a:pt x="0" y="9"/>
                </a:lnTo>
                <a:lnTo>
                  <a:pt x="16" y="6"/>
                </a:lnTo>
                <a:lnTo>
                  <a:pt x="23" y="4"/>
                </a:lnTo>
                <a:lnTo>
                  <a:pt x="30" y="6"/>
                </a:lnTo>
                <a:lnTo>
                  <a:pt x="70" y="13"/>
                </a:lnTo>
                <a:lnTo>
                  <a:pt x="70" y="13"/>
                </a:lnTo>
                <a:lnTo>
                  <a:pt x="102" y="11"/>
                </a:lnTo>
                <a:lnTo>
                  <a:pt x="137" y="13"/>
                </a:lnTo>
                <a:lnTo>
                  <a:pt x="171" y="13"/>
                </a:lnTo>
                <a:lnTo>
                  <a:pt x="204" y="13"/>
                </a:lnTo>
                <a:lnTo>
                  <a:pt x="234" y="0"/>
                </a:lnTo>
                <a:lnTo>
                  <a:pt x="234" y="0"/>
                </a:lnTo>
                <a:lnTo>
                  <a:pt x="243" y="0"/>
                </a:lnTo>
                <a:lnTo>
                  <a:pt x="255" y="0"/>
                </a:lnTo>
                <a:lnTo>
                  <a:pt x="264" y="0"/>
                </a:lnTo>
                <a:lnTo>
                  <a:pt x="266" y="4"/>
                </a:lnTo>
                <a:lnTo>
                  <a:pt x="271" y="9"/>
                </a:lnTo>
                <a:lnTo>
                  <a:pt x="271" y="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03" name="Freeform 1319"/>
          <p:cNvSpPr>
            <a:spLocks/>
          </p:cNvSpPr>
          <p:nvPr userDrawn="1"/>
        </p:nvSpPr>
        <p:spPr bwMode="auto">
          <a:xfrm>
            <a:off x="4978400" y="4840288"/>
            <a:ext cx="282575" cy="301625"/>
          </a:xfrm>
          <a:custGeom>
            <a:avLst/>
            <a:gdLst/>
            <a:ahLst/>
            <a:cxnLst>
              <a:cxn ang="0">
                <a:pos x="122" y="16"/>
              </a:cxn>
              <a:cxn ang="0">
                <a:pos x="122" y="16"/>
              </a:cxn>
              <a:cxn ang="0">
                <a:pos x="125" y="26"/>
              </a:cxn>
              <a:cxn ang="0">
                <a:pos x="125" y="35"/>
              </a:cxn>
              <a:cxn ang="0">
                <a:pos x="127" y="42"/>
              </a:cxn>
              <a:cxn ang="0">
                <a:pos x="132" y="49"/>
              </a:cxn>
              <a:cxn ang="0">
                <a:pos x="178" y="83"/>
              </a:cxn>
              <a:cxn ang="0">
                <a:pos x="164" y="109"/>
              </a:cxn>
              <a:cxn ang="0">
                <a:pos x="166" y="118"/>
              </a:cxn>
              <a:cxn ang="0">
                <a:pos x="166" y="118"/>
              </a:cxn>
              <a:cxn ang="0">
                <a:pos x="155" y="123"/>
              </a:cxn>
              <a:cxn ang="0">
                <a:pos x="148" y="125"/>
              </a:cxn>
              <a:cxn ang="0">
                <a:pos x="139" y="125"/>
              </a:cxn>
              <a:cxn ang="0">
                <a:pos x="139" y="125"/>
              </a:cxn>
              <a:cxn ang="0">
                <a:pos x="115" y="169"/>
              </a:cxn>
              <a:cxn ang="0">
                <a:pos x="85" y="178"/>
              </a:cxn>
              <a:cxn ang="0">
                <a:pos x="85" y="178"/>
              </a:cxn>
              <a:cxn ang="0">
                <a:pos x="71" y="176"/>
              </a:cxn>
              <a:cxn ang="0">
                <a:pos x="58" y="171"/>
              </a:cxn>
              <a:cxn ang="0">
                <a:pos x="25" y="190"/>
              </a:cxn>
              <a:cxn ang="0">
                <a:pos x="18" y="190"/>
              </a:cxn>
              <a:cxn ang="0">
                <a:pos x="14" y="171"/>
              </a:cxn>
              <a:cxn ang="0">
                <a:pos x="14" y="171"/>
              </a:cxn>
              <a:cxn ang="0">
                <a:pos x="11" y="169"/>
              </a:cxn>
              <a:cxn ang="0">
                <a:pos x="9" y="169"/>
              </a:cxn>
              <a:cxn ang="0">
                <a:pos x="7" y="167"/>
              </a:cxn>
              <a:cxn ang="0">
                <a:pos x="4" y="164"/>
              </a:cxn>
              <a:cxn ang="0">
                <a:pos x="7" y="157"/>
              </a:cxn>
              <a:cxn ang="0">
                <a:pos x="0" y="100"/>
              </a:cxn>
              <a:cxn ang="0">
                <a:pos x="23" y="95"/>
              </a:cxn>
              <a:cxn ang="0">
                <a:pos x="25" y="95"/>
              </a:cxn>
              <a:cxn ang="0">
                <a:pos x="25" y="95"/>
              </a:cxn>
              <a:cxn ang="0">
                <a:pos x="27" y="76"/>
              </a:cxn>
              <a:cxn ang="0">
                <a:pos x="30" y="56"/>
              </a:cxn>
              <a:cxn ang="0">
                <a:pos x="30" y="14"/>
              </a:cxn>
              <a:cxn ang="0">
                <a:pos x="65" y="5"/>
              </a:cxn>
              <a:cxn ang="0">
                <a:pos x="81" y="9"/>
              </a:cxn>
              <a:cxn ang="0">
                <a:pos x="81" y="9"/>
              </a:cxn>
              <a:cxn ang="0">
                <a:pos x="106" y="0"/>
              </a:cxn>
              <a:cxn ang="0">
                <a:pos x="122" y="16"/>
              </a:cxn>
            </a:cxnLst>
            <a:rect l="0" t="0" r="r" b="b"/>
            <a:pathLst>
              <a:path w="178" h="190">
                <a:moveTo>
                  <a:pt x="122" y="16"/>
                </a:moveTo>
                <a:lnTo>
                  <a:pt x="122" y="16"/>
                </a:lnTo>
                <a:lnTo>
                  <a:pt x="125" y="26"/>
                </a:lnTo>
                <a:lnTo>
                  <a:pt x="125" y="35"/>
                </a:lnTo>
                <a:lnTo>
                  <a:pt x="127" y="42"/>
                </a:lnTo>
                <a:lnTo>
                  <a:pt x="132" y="49"/>
                </a:lnTo>
                <a:lnTo>
                  <a:pt x="178" y="83"/>
                </a:lnTo>
                <a:lnTo>
                  <a:pt x="164" y="109"/>
                </a:lnTo>
                <a:lnTo>
                  <a:pt x="166" y="118"/>
                </a:lnTo>
                <a:lnTo>
                  <a:pt x="166" y="118"/>
                </a:lnTo>
                <a:lnTo>
                  <a:pt x="155" y="123"/>
                </a:lnTo>
                <a:lnTo>
                  <a:pt x="148" y="125"/>
                </a:lnTo>
                <a:lnTo>
                  <a:pt x="139" y="125"/>
                </a:lnTo>
                <a:lnTo>
                  <a:pt x="139" y="125"/>
                </a:lnTo>
                <a:lnTo>
                  <a:pt x="115" y="169"/>
                </a:lnTo>
                <a:lnTo>
                  <a:pt x="85" y="178"/>
                </a:lnTo>
                <a:lnTo>
                  <a:pt x="85" y="178"/>
                </a:lnTo>
                <a:lnTo>
                  <a:pt x="71" y="176"/>
                </a:lnTo>
                <a:lnTo>
                  <a:pt x="58" y="171"/>
                </a:lnTo>
                <a:lnTo>
                  <a:pt x="25" y="190"/>
                </a:lnTo>
                <a:lnTo>
                  <a:pt x="18" y="190"/>
                </a:lnTo>
                <a:lnTo>
                  <a:pt x="14" y="171"/>
                </a:lnTo>
                <a:lnTo>
                  <a:pt x="14" y="171"/>
                </a:lnTo>
                <a:lnTo>
                  <a:pt x="11" y="169"/>
                </a:lnTo>
                <a:lnTo>
                  <a:pt x="9" y="169"/>
                </a:lnTo>
                <a:lnTo>
                  <a:pt x="7" y="167"/>
                </a:lnTo>
                <a:lnTo>
                  <a:pt x="4" y="164"/>
                </a:lnTo>
                <a:lnTo>
                  <a:pt x="7" y="157"/>
                </a:lnTo>
                <a:lnTo>
                  <a:pt x="0" y="100"/>
                </a:lnTo>
                <a:lnTo>
                  <a:pt x="23" y="95"/>
                </a:lnTo>
                <a:lnTo>
                  <a:pt x="25" y="95"/>
                </a:lnTo>
                <a:lnTo>
                  <a:pt x="25" y="95"/>
                </a:lnTo>
                <a:lnTo>
                  <a:pt x="27" y="76"/>
                </a:lnTo>
                <a:lnTo>
                  <a:pt x="30" y="56"/>
                </a:lnTo>
                <a:lnTo>
                  <a:pt x="30" y="14"/>
                </a:lnTo>
                <a:lnTo>
                  <a:pt x="65" y="5"/>
                </a:lnTo>
                <a:lnTo>
                  <a:pt x="81" y="9"/>
                </a:lnTo>
                <a:lnTo>
                  <a:pt x="81" y="9"/>
                </a:lnTo>
                <a:lnTo>
                  <a:pt x="106" y="0"/>
                </a:lnTo>
                <a:lnTo>
                  <a:pt x="122" y="16"/>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04" name="Freeform 1320"/>
          <p:cNvSpPr>
            <a:spLocks/>
          </p:cNvSpPr>
          <p:nvPr userDrawn="1"/>
        </p:nvSpPr>
        <p:spPr bwMode="auto">
          <a:xfrm>
            <a:off x="2130425" y="4859338"/>
            <a:ext cx="455613" cy="1366837"/>
          </a:xfrm>
          <a:custGeom>
            <a:avLst/>
            <a:gdLst/>
            <a:ahLst/>
            <a:cxnLst>
              <a:cxn ang="0">
                <a:pos x="72" y="97"/>
              </a:cxn>
              <a:cxn ang="0">
                <a:pos x="81" y="108"/>
              </a:cxn>
              <a:cxn ang="0">
                <a:pos x="93" y="113"/>
              </a:cxn>
              <a:cxn ang="0">
                <a:pos x="95" y="113"/>
              </a:cxn>
              <a:cxn ang="0">
                <a:pos x="104" y="120"/>
              </a:cxn>
              <a:cxn ang="0">
                <a:pos x="100" y="141"/>
              </a:cxn>
              <a:cxn ang="0">
                <a:pos x="84" y="238"/>
              </a:cxn>
              <a:cxn ang="0">
                <a:pos x="102" y="386"/>
              </a:cxn>
              <a:cxn ang="0">
                <a:pos x="137" y="604"/>
              </a:cxn>
              <a:cxn ang="0">
                <a:pos x="146" y="641"/>
              </a:cxn>
              <a:cxn ang="0">
                <a:pos x="160" y="650"/>
              </a:cxn>
              <a:cxn ang="0">
                <a:pos x="185" y="706"/>
              </a:cxn>
              <a:cxn ang="0">
                <a:pos x="188" y="722"/>
              </a:cxn>
              <a:cxn ang="0">
                <a:pos x="188" y="756"/>
              </a:cxn>
              <a:cxn ang="0">
                <a:pos x="197" y="768"/>
              </a:cxn>
              <a:cxn ang="0">
                <a:pos x="213" y="775"/>
              </a:cxn>
              <a:cxn ang="0">
                <a:pos x="225" y="798"/>
              </a:cxn>
              <a:cxn ang="0">
                <a:pos x="246" y="803"/>
              </a:cxn>
              <a:cxn ang="0">
                <a:pos x="273" y="800"/>
              </a:cxn>
              <a:cxn ang="0">
                <a:pos x="283" y="800"/>
              </a:cxn>
              <a:cxn ang="0">
                <a:pos x="287" y="807"/>
              </a:cxn>
              <a:cxn ang="0">
                <a:pos x="287" y="810"/>
              </a:cxn>
              <a:cxn ang="0">
                <a:pos x="283" y="814"/>
              </a:cxn>
              <a:cxn ang="0">
                <a:pos x="252" y="828"/>
              </a:cxn>
              <a:cxn ang="0">
                <a:pos x="252" y="840"/>
              </a:cxn>
              <a:cxn ang="0">
                <a:pos x="248" y="847"/>
              </a:cxn>
              <a:cxn ang="0">
                <a:pos x="243" y="849"/>
              </a:cxn>
              <a:cxn ang="0">
                <a:pos x="236" y="861"/>
              </a:cxn>
              <a:cxn ang="0">
                <a:pos x="232" y="856"/>
              </a:cxn>
              <a:cxn ang="0">
                <a:pos x="234" y="851"/>
              </a:cxn>
              <a:cxn ang="0">
                <a:pos x="220" y="831"/>
              </a:cxn>
              <a:cxn ang="0">
                <a:pos x="218" y="831"/>
              </a:cxn>
              <a:cxn ang="0">
                <a:pos x="213" y="831"/>
              </a:cxn>
              <a:cxn ang="0">
                <a:pos x="211" y="821"/>
              </a:cxn>
              <a:cxn ang="0">
                <a:pos x="222" y="807"/>
              </a:cxn>
              <a:cxn ang="0">
                <a:pos x="220" y="796"/>
              </a:cxn>
              <a:cxn ang="0">
                <a:pos x="211" y="796"/>
              </a:cxn>
              <a:cxn ang="0">
                <a:pos x="204" y="800"/>
              </a:cxn>
              <a:cxn ang="0">
                <a:pos x="169" y="759"/>
              </a:cxn>
              <a:cxn ang="0">
                <a:pos x="171" y="754"/>
              </a:cxn>
              <a:cxn ang="0">
                <a:pos x="165" y="747"/>
              </a:cxn>
              <a:cxn ang="0">
                <a:pos x="153" y="740"/>
              </a:cxn>
              <a:cxn ang="0">
                <a:pos x="151" y="722"/>
              </a:cxn>
              <a:cxn ang="0">
                <a:pos x="160" y="710"/>
              </a:cxn>
              <a:cxn ang="0">
                <a:pos x="111" y="687"/>
              </a:cxn>
              <a:cxn ang="0">
                <a:pos x="111" y="666"/>
              </a:cxn>
              <a:cxn ang="0">
                <a:pos x="118" y="671"/>
              </a:cxn>
              <a:cxn ang="0">
                <a:pos x="128" y="673"/>
              </a:cxn>
              <a:cxn ang="0">
                <a:pos x="134" y="666"/>
              </a:cxn>
              <a:cxn ang="0">
                <a:pos x="128" y="634"/>
              </a:cxn>
              <a:cxn ang="0">
                <a:pos x="109" y="569"/>
              </a:cxn>
              <a:cxn ang="0">
                <a:pos x="104" y="562"/>
              </a:cxn>
              <a:cxn ang="0">
                <a:pos x="95" y="557"/>
              </a:cxn>
              <a:cxn ang="0">
                <a:pos x="70" y="541"/>
              </a:cxn>
              <a:cxn ang="0">
                <a:pos x="74" y="530"/>
              </a:cxn>
              <a:cxn ang="0">
                <a:pos x="47" y="460"/>
              </a:cxn>
              <a:cxn ang="0">
                <a:pos x="60" y="349"/>
              </a:cxn>
              <a:cxn ang="0">
                <a:pos x="42" y="275"/>
              </a:cxn>
              <a:cxn ang="0">
                <a:pos x="40" y="201"/>
              </a:cxn>
              <a:cxn ang="0">
                <a:pos x="23" y="111"/>
              </a:cxn>
              <a:cxn ang="0">
                <a:pos x="0" y="18"/>
              </a:cxn>
              <a:cxn ang="0">
                <a:pos x="23" y="0"/>
              </a:cxn>
            </a:cxnLst>
            <a:rect l="0" t="0" r="r" b="b"/>
            <a:pathLst>
              <a:path w="287" h="861">
                <a:moveTo>
                  <a:pt x="72" y="97"/>
                </a:moveTo>
                <a:lnTo>
                  <a:pt x="72" y="97"/>
                </a:lnTo>
                <a:lnTo>
                  <a:pt x="77" y="104"/>
                </a:lnTo>
                <a:lnTo>
                  <a:pt x="81" y="108"/>
                </a:lnTo>
                <a:lnTo>
                  <a:pt x="86" y="113"/>
                </a:lnTo>
                <a:lnTo>
                  <a:pt x="93" y="113"/>
                </a:lnTo>
                <a:lnTo>
                  <a:pt x="93" y="113"/>
                </a:lnTo>
                <a:lnTo>
                  <a:pt x="95" y="113"/>
                </a:lnTo>
                <a:lnTo>
                  <a:pt x="100" y="115"/>
                </a:lnTo>
                <a:lnTo>
                  <a:pt x="104" y="120"/>
                </a:lnTo>
                <a:lnTo>
                  <a:pt x="100" y="141"/>
                </a:lnTo>
                <a:lnTo>
                  <a:pt x="100" y="141"/>
                </a:lnTo>
                <a:lnTo>
                  <a:pt x="81" y="150"/>
                </a:lnTo>
                <a:lnTo>
                  <a:pt x="84" y="238"/>
                </a:lnTo>
                <a:lnTo>
                  <a:pt x="81" y="333"/>
                </a:lnTo>
                <a:lnTo>
                  <a:pt x="102" y="386"/>
                </a:lnTo>
                <a:lnTo>
                  <a:pt x="107" y="488"/>
                </a:lnTo>
                <a:lnTo>
                  <a:pt x="137" y="604"/>
                </a:lnTo>
                <a:lnTo>
                  <a:pt x="146" y="620"/>
                </a:lnTo>
                <a:lnTo>
                  <a:pt x="146" y="641"/>
                </a:lnTo>
                <a:lnTo>
                  <a:pt x="146" y="641"/>
                </a:lnTo>
                <a:lnTo>
                  <a:pt x="160" y="650"/>
                </a:lnTo>
                <a:lnTo>
                  <a:pt x="167" y="675"/>
                </a:lnTo>
                <a:lnTo>
                  <a:pt x="185" y="706"/>
                </a:lnTo>
                <a:lnTo>
                  <a:pt x="185" y="706"/>
                </a:lnTo>
                <a:lnTo>
                  <a:pt x="188" y="722"/>
                </a:lnTo>
                <a:lnTo>
                  <a:pt x="188" y="740"/>
                </a:lnTo>
                <a:lnTo>
                  <a:pt x="188" y="756"/>
                </a:lnTo>
                <a:lnTo>
                  <a:pt x="192" y="763"/>
                </a:lnTo>
                <a:lnTo>
                  <a:pt x="197" y="768"/>
                </a:lnTo>
                <a:lnTo>
                  <a:pt x="213" y="775"/>
                </a:lnTo>
                <a:lnTo>
                  <a:pt x="213" y="775"/>
                </a:lnTo>
                <a:lnTo>
                  <a:pt x="218" y="787"/>
                </a:lnTo>
                <a:lnTo>
                  <a:pt x="225" y="798"/>
                </a:lnTo>
                <a:lnTo>
                  <a:pt x="246" y="803"/>
                </a:lnTo>
                <a:lnTo>
                  <a:pt x="246" y="803"/>
                </a:lnTo>
                <a:lnTo>
                  <a:pt x="264" y="800"/>
                </a:lnTo>
                <a:lnTo>
                  <a:pt x="273" y="800"/>
                </a:lnTo>
                <a:lnTo>
                  <a:pt x="283" y="800"/>
                </a:lnTo>
                <a:lnTo>
                  <a:pt x="283" y="800"/>
                </a:lnTo>
                <a:lnTo>
                  <a:pt x="285" y="805"/>
                </a:lnTo>
                <a:lnTo>
                  <a:pt x="287" y="807"/>
                </a:lnTo>
                <a:lnTo>
                  <a:pt x="287" y="810"/>
                </a:lnTo>
                <a:lnTo>
                  <a:pt x="287" y="810"/>
                </a:lnTo>
                <a:lnTo>
                  <a:pt x="285" y="812"/>
                </a:lnTo>
                <a:lnTo>
                  <a:pt x="283" y="814"/>
                </a:lnTo>
                <a:lnTo>
                  <a:pt x="273" y="817"/>
                </a:lnTo>
                <a:lnTo>
                  <a:pt x="252" y="828"/>
                </a:lnTo>
                <a:lnTo>
                  <a:pt x="252" y="828"/>
                </a:lnTo>
                <a:lnTo>
                  <a:pt x="252" y="840"/>
                </a:lnTo>
                <a:lnTo>
                  <a:pt x="250" y="847"/>
                </a:lnTo>
                <a:lnTo>
                  <a:pt x="248" y="847"/>
                </a:lnTo>
                <a:lnTo>
                  <a:pt x="246" y="849"/>
                </a:lnTo>
                <a:lnTo>
                  <a:pt x="243" y="849"/>
                </a:lnTo>
                <a:lnTo>
                  <a:pt x="246" y="861"/>
                </a:lnTo>
                <a:lnTo>
                  <a:pt x="236" y="861"/>
                </a:lnTo>
                <a:lnTo>
                  <a:pt x="236" y="861"/>
                </a:lnTo>
                <a:lnTo>
                  <a:pt x="232" y="856"/>
                </a:lnTo>
                <a:lnTo>
                  <a:pt x="232" y="856"/>
                </a:lnTo>
                <a:lnTo>
                  <a:pt x="234" y="851"/>
                </a:lnTo>
                <a:lnTo>
                  <a:pt x="236" y="847"/>
                </a:lnTo>
                <a:lnTo>
                  <a:pt x="220" y="831"/>
                </a:lnTo>
                <a:lnTo>
                  <a:pt x="220" y="831"/>
                </a:lnTo>
                <a:lnTo>
                  <a:pt x="218" y="831"/>
                </a:lnTo>
                <a:lnTo>
                  <a:pt x="213" y="831"/>
                </a:lnTo>
                <a:lnTo>
                  <a:pt x="213" y="831"/>
                </a:lnTo>
                <a:lnTo>
                  <a:pt x="211" y="828"/>
                </a:lnTo>
                <a:lnTo>
                  <a:pt x="211" y="821"/>
                </a:lnTo>
                <a:lnTo>
                  <a:pt x="222" y="807"/>
                </a:lnTo>
                <a:lnTo>
                  <a:pt x="222" y="807"/>
                </a:lnTo>
                <a:lnTo>
                  <a:pt x="222" y="800"/>
                </a:lnTo>
                <a:lnTo>
                  <a:pt x="220" y="796"/>
                </a:lnTo>
                <a:lnTo>
                  <a:pt x="220" y="796"/>
                </a:lnTo>
                <a:lnTo>
                  <a:pt x="211" y="796"/>
                </a:lnTo>
                <a:lnTo>
                  <a:pt x="206" y="796"/>
                </a:lnTo>
                <a:lnTo>
                  <a:pt x="204" y="800"/>
                </a:lnTo>
                <a:lnTo>
                  <a:pt x="192" y="793"/>
                </a:lnTo>
                <a:lnTo>
                  <a:pt x="169" y="759"/>
                </a:lnTo>
                <a:lnTo>
                  <a:pt x="169" y="759"/>
                </a:lnTo>
                <a:lnTo>
                  <a:pt x="171" y="754"/>
                </a:lnTo>
                <a:lnTo>
                  <a:pt x="169" y="750"/>
                </a:lnTo>
                <a:lnTo>
                  <a:pt x="165" y="747"/>
                </a:lnTo>
                <a:lnTo>
                  <a:pt x="158" y="745"/>
                </a:lnTo>
                <a:lnTo>
                  <a:pt x="153" y="740"/>
                </a:lnTo>
                <a:lnTo>
                  <a:pt x="151" y="722"/>
                </a:lnTo>
                <a:lnTo>
                  <a:pt x="151" y="722"/>
                </a:lnTo>
                <a:lnTo>
                  <a:pt x="155" y="717"/>
                </a:lnTo>
                <a:lnTo>
                  <a:pt x="160" y="710"/>
                </a:lnTo>
                <a:lnTo>
                  <a:pt x="141" y="687"/>
                </a:lnTo>
                <a:lnTo>
                  <a:pt x="111" y="687"/>
                </a:lnTo>
                <a:lnTo>
                  <a:pt x="109" y="669"/>
                </a:lnTo>
                <a:lnTo>
                  <a:pt x="111" y="666"/>
                </a:lnTo>
                <a:lnTo>
                  <a:pt x="111" y="666"/>
                </a:lnTo>
                <a:lnTo>
                  <a:pt x="118" y="671"/>
                </a:lnTo>
                <a:lnTo>
                  <a:pt x="123" y="673"/>
                </a:lnTo>
                <a:lnTo>
                  <a:pt x="128" y="673"/>
                </a:lnTo>
                <a:lnTo>
                  <a:pt x="128" y="673"/>
                </a:lnTo>
                <a:lnTo>
                  <a:pt x="134" y="666"/>
                </a:lnTo>
                <a:lnTo>
                  <a:pt x="128" y="648"/>
                </a:lnTo>
                <a:lnTo>
                  <a:pt x="128" y="634"/>
                </a:lnTo>
                <a:lnTo>
                  <a:pt x="114" y="613"/>
                </a:lnTo>
                <a:lnTo>
                  <a:pt x="109" y="569"/>
                </a:lnTo>
                <a:lnTo>
                  <a:pt x="109" y="569"/>
                </a:lnTo>
                <a:lnTo>
                  <a:pt x="104" y="562"/>
                </a:lnTo>
                <a:lnTo>
                  <a:pt x="95" y="557"/>
                </a:lnTo>
                <a:lnTo>
                  <a:pt x="95" y="557"/>
                </a:lnTo>
                <a:lnTo>
                  <a:pt x="86" y="564"/>
                </a:lnTo>
                <a:lnTo>
                  <a:pt x="70" y="541"/>
                </a:lnTo>
                <a:lnTo>
                  <a:pt x="70" y="541"/>
                </a:lnTo>
                <a:lnTo>
                  <a:pt x="74" y="530"/>
                </a:lnTo>
                <a:lnTo>
                  <a:pt x="74" y="516"/>
                </a:lnTo>
                <a:lnTo>
                  <a:pt x="47" y="460"/>
                </a:lnTo>
                <a:lnTo>
                  <a:pt x="58" y="437"/>
                </a:lnTo>
                <a:lnTo>
                  <a:pt x="60" y="349"/>
                </a:lnTo>
                <a:lnTo>
                  <a:pt x="40" y="305"/>
                </a:lnTo>
                <a:lnTo>
                  <a:pt x="42" y="275"/>
                </a:lnTo>
                <a:lnTo>
                  <a:pt x="35" y="257"/>
                </a:lnTo>
                <a:lnTo>
                  <a:pt x="40" y="201"/>
                </a:lnTo>
                <a:lnTo>
                  <a:pt x="16" y="129"/>
                </a:lnTo>
                <a:lnTo>
                  <a:pt x="23" y="111"/>
                </a:lnTo>
                <a:lnTo>
                  <a:pt x="3" y="21"/>
                </a:lnTo>
                <a:lnTo>
                  <a:pt x="0" y="18"/>
                </a:lnTo>
                <a:lnTo>
                  <a:pt x="7" y="18"/>
                </a:lnTo>
                <a:lnTo>
                  <a:pt x="23" y="0"/>
                </a:lnTo>
                <a:lnTo>
                  <a:pt x="72" y="9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05" name="Freeform 1321"/>
          <p:cNvSpPr>
            <a:spLocks/>
          </p:cNvSpPr>
          <p:nvPr userDrawn="1"/>
        </p:nvSpPr>
        <p:spPr bwMode="auto">
          <a:xfrm>
            <a:off x="2420938" y="4924425"/>
            <a:ext cx="268287" cy="284163"/>
          </a:xfrm>
          <a:custGeom>
            <a:avLst/>
            <a:gdLst/>
            <a:ahLst/>
            <a:cxnLst>
              <a:cxn ang="0">
                <a:pos x="72" y="19"/>
              </a:cxn>
              <a:cxn ang="0">
                <a:pos x="72" y="19"/>
              </a:cxn>
              <a:cxn ang="0">
                <a:pos x="74" y="26"/>
              </a:cxn>
              <a:cxn ang="0">
                <a:pos x="74" y="30"/>
              </a:cxn>
              <a:cxn ang="0">
                <a:pos x="74" y="44"/>
              </a:cxn>
              <a:cxn ang="0">
                <a:pos x="86" y="51"/>
              </a:cxn>
              <a:cxn ang="0">
                <a:pos x="134" y="58"/>
              </a:cxn>
              <a:cxn ang="0">
                <a:pos x="139" y="88"/>
              </a:cxn>
              <a:cxn ang="0">
                <a:pos x="139" y="88"/>
              </a:cxn>
              <a:cxn ang="0">
                <a:pos x="150" y="95"/>
              </a:cxn>
              <a:cxn ang="0">
                <a:pos x="162" y="104"/>
              </a:cxn>
              <a:cxn ang="0">
                <a:pos x="169" y="142"/>
              </a:cxn>
              <a:cxn ang="0">
                <a:pos x="155" y="172"/>
              </a:cxn>
              <a:cxn ang="0">
                <a:pos x="155" y="172"/>
              </a:cxn>
              <a:cxn ang="0">
                <a:pos x="141" y="174"/>
              </a:cxn>
              <a:cxn ang="0">
                <a:pos x="130" y="176"/>
              </a:cxn>
              <a:cxn ang="0">
                <a:pos x="116" y="179"/>
              </a:cxn>
              <a:cxn ang="0">
                <a:pos x="109" y="179"/>
              </a:cxn>
              <a:cxn ang="0">
                <a:pos x="102" y="174"/>
              </a:cxn>
              <a:cxn ang="0">
                <a:pos x="100" y="128"/>
              </a:cxn>
              <a:cxn ang="0">
                <a:pos x="72" y="104"/>
              </a:cxn>
              <a:cxn ang="0">
                <a:pos x="49" y="100"/>
              </a:cxn>
              <a:cxn ang="0">
                <a:pos x="49" y="100"/>
              </a:cxn>
              <a:cxn ang="0">
                <a:pos x="37" y="88"/>
              </a:cxn>
              <a:cxn ang="0">
                <a:pos x="28" y="77"/>
              </a:cxn>
              <a:cxn ang="0">
                <a:pos x="16" y="65"/>
              </a:cxn>
              <a:cxn ang="0">
                <a:pos x="12" y="61"/>
              </a:cxn>
              <a:cxn ang="0">
                <a:pos x="5" y="56"/>
              </a:cxn>
              <a:cxn ang="0">
                <a:pos x="5" y="56"/>
              </a:cxn>
              <a:cxn ang="0">
                <a:pos x="0" y="49"/>
              </a:cxn>
              <a:cxn ang="0">
                <a:pos x="0" y="37"/>
              </a:cxn>
              <a:cxn ang="0">
                <a:pos x="0" y="19"/>
              </a:cxn>
              <a:cxn ang="0">
                <a:pos x="9" y="0"/>
              </a:cxn>
              <a:cxn ang="0">
                <a:pos x="9" y="0"/>
              </a:cxn>
              <a:cxn ang="0">
                <a:pos x="16" y="0"/>
              </a:cxn>
              <a:cxn ang="0">
                <a:pos x="23" y="0"/>
              </a:cxn>
              <a:cxn ang="0">
                <a:pos x="72" y="19"/>
              </a:cxn>
            </a:cxnLst>
            <a:rect l="0" t="0" r="r" b="b"/>
            <a:pathLst>
              <a:path w="169" h="179">
                <a:moveTo>
                  <a:pt x="72" y="19"/>
                </a:moveTo>
                <a:lnTo>
                  <a:pt x="72" y="19"/>
                </a:lnTo>
                <a:lnTo>
                  <a:pt x="74" y="26"/>
                </a:lnTo>
                <a:lnTo>
                  <a:pt x="74" y="30"/>
                </a:lnTo>
                <a:lnTo>
                  <a:pt x="74" y="44"/>
                </a:lnTo>
                <a:lnTo>
                  <a:pt x="86" y="51"/>
                </a:lnTo>
                <a:lnTo>
                  <a:pt x="134" y="58"/>
                </a:lnTo>
                <a:lnTo>
                  <a:pt x="139" y="88"/>
                </a:lnTo>
                <a:lnTo>
                  <a:pt x="139" y="88"/>
                </a:lnTo>
                <a:lnTo>
                  <a:pt x="150" y="95"/>
                </a:lnTo>
                <a:lnTo>
                  <a:pt x="162" y="104"/>
                </a:lnTo>
                <a:lnTo>
                  <a:pt x="169" y="142"/>
                </a:lnTo>
                <a:lnTo>
                  <a:pt x="155" y="172"/>
                </a:lnTo>
                <a:lnTo>
                  <a:pt x="155" y="172"/>
                </a:lnTo>
                <a:lnTo>
                  <a:pt x="141" y="174"/>
                </a:lnTo>
                <a:lnTo>
                  <a:pt x="130" y="176"/>
                </a:lnTo>
                <a:lnTo>
                  <a:pt x="116" y="179"/>
                </a:lnTo>
                <a:lnTo>
                  <a:pt x="109" y="179"/>
                </a:lnTo>
                <a:lnTo>
                  <a:pt x="102" y="174"/>
                </a:lnTo>
                <a:lnTo>
                  <a:pt x="100" y="128"/>
                </a:lnTo>
                <a:lnTo>
                  <a:pt x="72" y="104"/>
                </a:lnTo>
                <a:lnTo>
                  <a:pt x="49" y="100"/>
                </a:lnTo>
                <a:lnTo>
                  <a:pt x="49" y="100"/>
                </a:lnTo>
                <a:lnTo>
                  <a:pt x="37" y="88"/>
                </a:lnTo>
                <a:lnTo>
                  <a:pt x="28" y="77"/>
                </a:lnTo>
                <a:lnTo>
                  <a:pt x="16" y="65"/>
                </a:lnTo>
                <a:lnTo>
                  <a:pt x="12" y="61"/>
                </a:lnTo>
                <a:lnTo>
                  <a:pt x="5" y="56"/>
                </a:lnTo>
                <a:lnTo>
                  <a:pt x="5" y="56"/>
                </a:lnTo>
                <a:lnTo>
                  <a:pt x="0" y="49"/>
                </a:lnTo>
                <a:lnTo>
                  <a:pt x="0" y="37"/>
                </a:lnTo>
                <a:lnTo>
                  <a:pt x="0" y="19"/>
                </a:lnTo>
                <a:lnTo>
                  <a:pt x="9" y="0"/>
                </a:lnTo>
                <a:lnTo>
                  <a:pt x="9" y="0"/>
                </a:lnTo>
                <a:lnTo>
                  <a:pt x="16" y="0"/>
                </a:lnTo>
                <a:lnTo>
                  <a:pt x="23" y="0"/>
                </a:lnTo>
                <a:lnTo>
                  <a:pt x="72" y="19"/>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06" name="Freeform 1322"/>
          <p:cNvSpPr>
            <a:spLocks/>
          </p:cNvSpPr>
          <p:nvPr userDrawn="1"/>
        </p:nvSpPr>
        <p:spPr bwMode="auto">
          <a:xfrm>
            <a:off x="4856163" y="4976813"/>
            <a:ext cx="508000" cy="466725"/>
          </a:xfrm>
          <a:custGeom>
            <a:avLst/>
            <a:gdLst/>
            <a:ahLst/>
            <a:cxnLst>
              <a:cxn ang="0">
                <a:pos x="304" y="11"/>
              </a:cxn>
              <a:cxn ang="0">
                <a:pos x="304" y="14"/>
              </a:cxn>
              <a:cxn ang="0">
                <a:pos x="315" y="109"/>
              </a:cxn>
              <a:cxn ang="0">
                <a:pos x="320" y="132"/>
              </a:cxn>
              <a:cxn ang="0">
                <a:pos x="313" y="150"/>
              </a:cxn>
              <a:cxn ang="0">
                <a:pos x="239" y="236"/>
              </a:cxn>
              <a:cxn ang="0">
                <a:pos x="239" y="236"/>
              </a:cxn>
              <a:cxn ang="0">
                <a:pos x="192" y="264"/>
              </a:cxn>
              <a:cxn ang="0">
                <a:pos x="169" y="264"/>
              </a:cxn>
              <a:cxn ang="0">
                <a:pos x="142" y="282"/>
              </a:cxn>
              <a:cxn ang="0">
                <a:pos x="74" y="284"/>
              </a:cxn>
              <a:cxn ang="0">
                <a:pos x="74" y="284"/>
              </a:cxn>
              <a:cxn ang="0">
                <a:pos x="61" y="294"/>
              </a:cxn>
              <a:cxn ang="0">
                <a:pos x="61" y="294"/>
              </a:cxn>
              <a:cxn ang="0">
                <a:pos x="26" y="275"/>
              </a:cxn>
              <a:cxn ang="0">
                <a:pos x="26" y="233"/>
              </a:cxn>
              <a:cxn ang="0">
                <a:pos x="0" y="159"/>
              </a:cxn>
              <a:cxn ang="0">
                <a:pos x="0" y="159"/>
              </a:cxn>
              <a:cxn ang="0">
                <a:pos x="5" y="155"/>
              </a:cxn>
              <a:cxn ang="0">
                <a:pos x="10" y="152"/>
              </a:cxn>
              <a:cxn ang="0">
                <a:pos x="23" y="150"/>
              </a:cxn>
              <a:cxn ang="0">
                <a:pos x="23" y="150"/>
              </a:cxn>
              <a:cxn ang="0">
                <a:pos x="35" y="164"/>
              </a:cxn>
              <a:cxn ang="0">
                <a:pos x="74" y="162"/>
              </a:cxn>
              <a:cxn ang="0">
                <a:pos x="77" y="162"/>
              </a:cxn>
              <a:cxn ang="0">
                <a:pos x="77" y="162"/>
              </a:cxn>
              <a:cxn ang="0">
                <a:pos x="74" y="141"/>
              </a:cxn>
              <a:cxn ang="0">
                <a:pos x="77" y="122"/>
              </a:cxn>
              <a:cxn ang="0">
                <a:pos x="81" y="85"/>
              </a:cxn>
              <a:cxn ang="0">
                <a:pos x="81" y="85"/>
              </a:cxn>
              <a:cxn ang="0">
                <a:pos x="86" y="88"/>
              </a:cxn>
              <a:cxn ang="0">
                <a:pos x="93" y="109"/>
              </a:cxn>
              <a:cxn ang="0">
                <a:pos x="93" y="109"/>
              </a:cxn>
              <a:cxn ang="0">
                <a:pos x="98" y="109"/>
              </a:cxn>
              <a:cxn ang="0">
                <a:pos x="104" y="109"/>
              </a:cxn>
              <a:cxn ang="0">
                <a:pos x="135" y="90"/>
              </a:cxn>
              <a:cxn ang="0">
                <a:pos x="135" y="90"/>
              </a:cxn>
              <a:cxn ang="0">
                <a:pos x="162" y="97"/>
              </a:cxn>
              <a:cxn ang="0">
                <a:pos x="162" y="97"/>
              </a:cxn>
              <a:cxn ang="0">
                <a:pos x="192" y="88"/>
              </a:cxn>
              <a:cxn ang="0">
                <a:pos x="195" y="85"/>
              </a:cxn>
              <a:cxn ang="0">
                <a:pos x="218" y="44"/>
              </a:cxn>
              <a:cxn ang="0">
                <a:pos x="218" y="44"/>
              </a:cxn>
              <a:cxn ang="0">
                <a:pos x="227" y="44"/>
              </a:cxn>
              <a:cxn ang="0">
                <a:pos x="234" y="41"/>
              </a:cxn>
              <a:cxn ang="0">
                <a:pos x="248" y="34"/>
              </a:cxn>
              <a:cxn ang="0">
                <a:pos x="248" y="34"/>
              </a:cxn>
              <a:cxn ang="0">
                <a:pos x="248" y="32"/>
              </a:cxn>
              <a:cxn ang="0">
                <a:pos x="248" y="30"/>
              </a:cxn>
              <a:cxn ang="0">
                <a:pos x="246" y="23"/>
              </a:cxn>
              <a:cxn ang="0">
                <a:pos x="257" y="0"/>
              </a:cxn>
              <a:cxn ang="0">
                <a:pos x="257" y="0"/>
              </a:cxn>
              <a:cxn ang="0">
                <a:pos x="304" y="11"/>
              </a:cxn>
              <a:cxn ang="0">
                <a:pos x="304" y="11"/>
              </a:cxn>
            </a:cxnLst>
            <a:rect l="0" t="0" r="r" b="b"/>
            <a:pathLst>
              <a:path w="320" h="294">
                <a:moveTo>
                  <a:pt x="304" y="11"/>
                </a:moveTo>
                <a:lnTo>
                  <a:pt x="304" y="14"/>
                </a:lnTo>
                <a:lnTo>
                  <a:pt x="315" y="109"/>
                </a:lnTo>
                <a:lnTo>
                  <a:pt x="320" y="132"/>
                </a:lnTo>
                <a:lnTo>
                  <a:pt x="313" y="150"/>
                </a:lnTo>
                <a:lnTo>
                  <a:pt x="239" y="236"/>
                </a:lnTo>
                <a:lnTo>
                  <a:pt x="239" y="236"/>
                </a:lnTo>
                <a:lnTo>
                  <a:pt x="192" y="264"/>
                </a:lnTo>
                <a:lnTo>
                  <a:pt x="169" y="264"/>
                </a:lnTo>
                <a:lnTo>
                  <a:pt x="142" y="282"/>
                </a:lnTo>
                <a:lnTo>
                  <a:pt x="74" y="284"/>
                </a:lnTo>
                <a:lnTo>
                  <a:pt x="74" y="284"/>
                </a:lnTo>
                <a:lnTo>
                  <a:pt x="61" y="294"/>
                </a:lnTo>
                <a:lnTo>
                  <a:pt x="61" y="294"/>
                </a:lnTo>
                <a:lnTo>
                  <a:pt x="26" y="275"/>
                </a:lnTo>
                <a:lnTo>
                  <a:pt x="26" y="233"/>
                </a:lnTo>
                <a:lnTo>
                  <a:pt x="0" y="159"/>
                </a:lnTo>
                <a:lnTo>
                  <a:pt x="0" y="159"/>
                </a:lnTo>
                <a:lnTo>
                  <a:pt x="5" y="155"/>
                </a:lnTo>
                <a:lnTo>
                  <a:pt x="10" y="152"/>
                </a:lnTo>
                <a:lnTo>
                  <a:pt x="23" y="150"/>
                </a:lnTo>
                <a:lnTo>
                  <a:pt x="23" y="150"/>
                </a:lnTo>
                <a:lnTo>
                  <a:pt x="35" y="164"/>
                </a:lnTo>
                <a:lnTo>
                  <a:pt x="74" y="162"/>
                </a:lnTo>
                <a:lnTo>
                  <a:pt x="77" y="162"/>
                </a:lnTo>
                <a:lnTo>
                  <a:pt x="77" y="162"/>
                </a:lnTo>
                <a:lnTo>
                  <a:pt x="74" y="141"/>
                </a:lnTo>
                <a:lnTo>
                  <a:pt x="77" y="122"/>
                </a:lnTo>
                <a:lnTo>
                  <a:pt x="81" y="85"/>
                </a:lnTo>
                <a:lnTo>
                  <a:pt x="81" y="85"/>
                </a:lnTo>
                <a:lnTo>
                  <a:pt x="86" y="88"/>
                </a:lnTo>
                <a:lnTo>
                  <a:pt x="93" y="109"/>
                </a:lnTo>
                <a:lnTo>
                  <a:pt x="93" y="109"/>
                </a:lnTo>
                <a:lnTo>
                  <a:pt x="98" y="109"/>
                </a:lnTo>
                <a:lnTo>
                  <a:pt x="104" y="109"/>
                </a:lnTo>
                <a:lnTo>
                  <a:pt x="135" y="90"/>
                </a:lnTo>
                <a:lnTo>
                  <a:pt x="135" y="90"/>
                </a:lnTo>
                <a:lnTo>
                  <a:pt x="162" y="97"/>
                </a:lnTo>
                <a:lnTo>
                  <a:pt x="162" y="97"/>
                </a:lnTo>
                <a:lnTo>
                  <a:pt x="192" y="88"/>
                </a:lnTo>
                <a:lnTo>
                  <a:pt x="195" y="85"/>
                </a:lnTo>
                <a:lnTo>
                  <a:pt x="218" y="44"/>
                </a:lnTo>
                <a:lnTo>
                  <a:pt x="218" y="44"/>
                </a:lnTo>
                <a:lnTo>
                  <a:pt x="227" y="44"/>
                </a:lnTo>
                <a:lnTo>
                  <a:pt x="234" y="41"/>
                </a:lnTo>
                <a:lnTo>
                  <a:pt x="248" y="34"/>
                </a:lnTo>
                <a:lnTo>
                  <a:pt x="248" y="34"/>
                </a:lnTo>
                <a:lnTo>
                  <a:pt x="248" y="32"/>
                </a:lnTo>
                <a:lnTo>
                  <a:pt x="248" y="30"/>
                </a:lnTo>
                <a:lnTo>
                  <a:pt x="246" y="23"/>
                </a:lnTo>
                <a:lnTo>
                  <a:pt x="257" y="0"/>
                </a:lnTo>
                <a:lnTo>
                  <a:pt x="257" y="0"/>
                </a:lnTo>
                <a:lnTo>
                  <a:pt x="304" y="11"/>
                </a:lnTo>
                <a:lnTo>
                  <a:pt x="304" y="11"/>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07" name="Freeform 1323"/>
          <p:cNvSpPr>
            <a:spLocks/>
          </p:cNvSpPr>
          <p:nvPr userDrawn="1"/>
        </p:nvSpPr>
        <p:spPr bwMode="auto">
          <a:xfrm>
            <a:off x="2263775" y="5002213"/>
            <a:ext cx="444500" cy="1127125"/>
          </a:xfrm>
          <a:custGeom>
            <a:avLst/>
            <a:gdLst/>
            <a:ahLst/>
            <a:cxnLst>
              <a:cxn ang="0">
                <a:pos x="94" y="0"/>
              </a:cxn>
              <a:cxn ang="0">
                <a:pos x="97" y="9"/>
              </a:cxn>
              <a:cxn ang="0">
                <a:pos x="111" y="18"/>
              </a:cxn>
              <a:cxn ang="0">
                <a:pos x="143" y="55"/>
              </a:cxn>
              <a:cxn ang="0">
                <a:pos x="157" y="58"/>
              </a:cxn>
              <a:cxn ang="0">
                <a:pos x="196" y="81"/>
              </a:cxn>
              <a:cxn ang="0">
                <a:pos x="199" y="127"/>
              </a:cxn>
              <a:cxn ang="0">
                <a:pos x="256" y="125"/>
              </a:cxn>
              <a:cxn ang="0">
                <a:pos x="263" y="111"/>
              </a:cxn>
              <a:cxn ang="0">
                <a:pos x="270" y="97"/>
              </a:cxn>
              <a:cxn ang="0">
                <a:pos x="280" y="102"/>
              </a:cxn>
              <a:cxn ang="0">
                <a:pos x="277" y="111"/>
              </a:cxn>
              <a:cxn ang="0">
                <a:pos x="217" y="199"/>
              </a:cxn>
              <a:cxn ang="0">
                <a:pos x="222" y="292"/>
              </a:cxn>
              <a:cxn ang="0">
                <a:pos x="254" y="315"/>
              </a:cxn>
              <a:cxn ang="0">
                <a:pos x="256" y="324"/>
              </a:cxn>
              <a:cxn ang="0">
                <a:pos x="259" y="338"/>
              </a:cxn>
              <a:cxn ang="0">
                <a:pos x="263" y="342"/>
              </a:cxn>
              <a:cxn ang="0">
                <a:pos x="273" y="356"/>
              </a:cxn>
              <a:cxn ang="0">
                <a:pos x="224" y="386"/>
              </a:cxn>
              <a:cxn ang="0">
                <a:pos x="194" y="403"/>
              </a:cxn>
              <a:cxn ang="0">
                <a:pos x="180" y="398"/>
              </a:cxn>
              <a:cxn ang="0">
                <a:pos x="175" y="405"/>
              </a:cxn>
              <a:cxn ang="0">
                <a:pos x="187" y="426"/>
              </a:cxn>
              <a:cxn ang="0">
                <a:pos x="182" y="447"/>
              </a:cxn>
              <a:cxn ang="0">
                <a:pos x="175" y="454"/>
              </a:cxn>
              <a:cxn ang="0">
                <a:pos x="159" y="449"/>
              </a:cxn>
              <a:cxn ang="0">
                <a:pos x="157" y="465"/>
              </a:cxn>
              <a:cxn ang="0">
                <a:pos x="164" y="470"/>
              </a:cxn>
              <a:cxn ang="0">
                <a:pos x="178" y="481"/>
              </a:cxn>
              <a:cxn ang="0">
                <a:pos x="185" y="481"/>
              </a:cxn>
              <a:cxn ang="0">
                <a:pos x="187" y="481"/>
              </a:cxn>
              <a:cxn ang="0">
                <a:pos x="189" y="491"/>
              </a:cxn>
              <a:cxn ang="0">
                <a:pos x="168" y="548"/>
              </a:cxn>
              <a:cxn ang="0">
                <a:pos x="152" y="558"/>
              </a:cxn>
              <a:cxn ang="0">
                <a:pos x="152" y="579"/>
              </a:cxn>
              <a:cxn ang="0">
                <a:pos x="196" y="620"/>
              </a:cxn>
              <a:cxn ang="0">
                <a:pos x="182" y="646"/>
              </a:cxn>
              <a:cxn ang="0">
                <a:pos x="187" y="662"/>
              </a:cxn>
              <a:cxn ang="0">
                <a:pos x="178" y="664"/>
              </a:cxn>
              <a:cxn ang="0">
                <a:pos x="178" y="685"/>
              </a:cxn>
              <a:cxn ang="0">
                <a:pos x="164" y="710"/>
              </a:cxn>
              <a:cxn ang="0">
                <a:pos x="134" y="685"/>
              </a:cxn>
              <a:cxn ang="0">
                <a:pos x="115" y="676"/>
              </a:cxn>
              <a:cxn ang="0">
                <a:pos x="104" y="613"/>
              </a:cxn>
              <a:cxn ang="0">
                <a:pos x="81" y="558"/>
              </a:cxn>
              <a:cxn ang="0">
                <a:pos x="74" y="553"/>
              </a:cxn>
              <a:cxn ang="0">
                <a:pos x="67" y="528"/>
              </a:cxn>
              <a:cxn ang="0">
                <a:pos x="62" y="523"/>
              </a:cxn>
              <a:cxn ang="0">
                <a:pos x="53" y="502"/>
              </a:cxn>
              <a:cxn ang="0">
                <a:pos x="46" y="470"/>
              </a:cxn>
              <a:cxn ang="0">
                <a:pos x="20" y="296"/>
              </a:cxn>
              <a:cxn ang="0">
                <a:pos x="4" y="125"/>
              </a:cxn>
              <a:cxn ang="0">
                <a:pos x="18" y="53"/>
              </a:cxn>
              <a:cxn ang="0">
                <a:pos x="25" y="28"/>
              </a:cxn>
              <a:cxn ang="0">
                <a:pos x="16" y="21"/>
              </a:cxn>
              <a:cxn ang="0">
                <a:pos x="55" y="9"/>
              </a:cxn>
              <a:cxn ang="0">
                <a:pos x="94" y="0"/>
              </a:cxn>
            </a:cxnLst>
            <a:rect l="0" t="0" r="r" b="b"/>
            <a:pathLst>
              <a:path w="280" h="710">
                <a:moveTo>
                  <a:pt x="94" y="0"/>
                </a:moveTo>
                <a:lnTo>
                  <a:pt x="94" y="0"/>
                </a:lnTo>
                <a:lnTo>
                  <a:pt x="97" y="5"/>
                </a:lnTo>
                <a:lnTo>
                  <a:pt x="97" y="9"/>
                </a:lnTo>
                <a:lnTo>
                  <a:pt x="104" y="14"/>
                </a:lnTo>
                <a:lnTo>
                  <a:pt x="111" y="18"/>
                </a:lnTo>
                <a:lnTo>
                  <a:pt x="118" y="23"/>
                </a:lnTo>
                <a:lnTo>
                  <a:pt x="143" y="55"/>
                </a:lnTo>
                <a:lnTo>
                  <a:pt x="143" y="55"/>
                </a:lnTo>
                <a:lnTo>
                  <a:pt x="157" y="58"/>
                </a:lnTo>
                <a:lnTo>
                  <a:pt x="171" y="58"/>
                </a:lnTo>
                <a:lnTo>
                  <a:pt x="196" y="81"/>
                </a:lnTo>
                <a:lnTo>
                  <a:pt x="199" y="127"/>
                </a:lnTo>
                <a:lnTo>
                  <a:pt x="199" y="127"/>
                </a:lnTo>
                <a:lnTo>
                  <a:pt x="217" y="134"/>
                </a:lnTo>
                <a:lnTo>
                  <a:pt x="256" y="125"/>
                </a:lnTo>
                <a:lnTo>
                  <a:pt x="256" y="125"/>
                </a:lnTo>
                <a:lnTo>
                  <a:pt x="263" y="111"/>
                </a:lnTo>
                <a:lnTo>
                  <a:pt x="270" y="97"/>
                </a:lnTo>
                <a:lnTo>
                  <a:pt x="270" y="97"/>
                </a:lnTo>
                <a:lnTo>
                  <a:pt x="277" y="99"/>
                </a:lnTo>
                <a:lnTo>
                  <a:pt x="280" y="102"/>
                </a:lnTo>
                <a:lnTo>
                  <a:pt x="280" y="104"/>
                </a:lnTo>
                <a:lnTo>
                  <a:pt x="277" y="111"/>
                </a:lnTo>
                <a:lnTo>
                  <a:pt x="224" y="178"/>
                </a:lnTo>
                <a:lnTo>
                  <a:pt x="217" y="199"/>
                </a:lnTo>
                <a:lnTo>
                  <a:pt x="217" y="275"/>
                </a:lnTo>
                <a:lnTo>
                  <a:pt x="222" y="292"/>
                </a:lnTo>
                <a:lnTo>
                  <a:pt x="222" y="292"/>
                </a:lnTo>
                <a:lnTo>
                  <a:pt x="254" y="315"/>
                </a:lnTo>
                <a:lnTo>
                  <a:pt x="254" y="315"/>
                </a:lnTo>
                <a:lnTo>
                  <a:pt x="256" y="324"/>
                </a:lnTo>
                <a:lnTo>
                  <a:pt x="256" y="333"/>
                </a:lnTo>
                <a:lnTo>
                  <a:pt x="259" y="338"/>
                </a:lnTo>
                <a:lnTo>
                  <a:pt x="261" y="342"/>
                </a:lnTo>
                <a:lnTo>
                  <a:pt x="263" y="342"/>
                </a:lnTo>
                <a:lnTo>
                  <a:pt x="270" y="342"/>
                </a:lnTo>
                <a:lnTo>
                  <a:pt x="273" y="356"/>
                </a:lnTo>
                <a:lnTo>
                  <a:pt x="238" y="396"/>
                </a:lnTo>
                <a:lnTo>
                  <a:pt x="224" y="386"/>
                </a:lnTo>
                <a:lnTo>
                  <a:pt x="194" y="403"/>
                </a:lnTo>
                <a:lnTo>
                  <a:pt x="194" y="403"/>
                </a:lnTo>
                <a:lnTo>
                  <a:pt x="185" y="398"/>
                </a:lnTo>
                <a:lnTo>
                  <a:pt x="180" y="398"/>
                </a:lnTo>
                <a:lnTo>
                  <a:pt x="175" y="403"/>
                </a:lnTo>
                <a:lnTo>
                  <a:pt x="175" y="405"/>
                </a:lnTo>
                <a:lnTo>
                  <a:pt x="187" y="426"/>
                </a:lnTo>
                <a:lnTo>
                  <a:pt x="187" y="426"/>
                </a:lnTo>
                <a:lnTo>
                  <a:pt x="185" y="440"/>
                </a:lnTo>
                <a:lnTo>
                  <a:pt x="182" y="447"/>
                </a:lnTo>
                <a:lnTo>
                  <a:pt x="175" y="454"/>
                </a:lnTo>
                <a:lnTo>
                  <a:pt x="175" y="454"/>
                </a:lnTo>
                <a:lnTo>
                  <a:pt x="166" y="451"/>
                </a:lnTo>
                <a:lnTo>
                  <a:pt x="159" y="449"/>
                </a:lnTo>
                <a:lnTo>
                  <a:pt x="157" y="449"/>
                </a:lnTo>
                <a:lnTo>
                  <a:pt x="157" y="465"/>
                </a:lnTo>
                <a:lnTo>
                  <a:pt x="157" y="465"/>
                </a:lnTo>
                <a:lnTo>
                  <a:pt x="164" y="470"/>
                </a:lnTo>
                <a:lnTo>
                  <a:pt x="171" y="477"/>
                </a:lnTo>
                <a:lnTo>
                  <a:pt x="178" y="481"/>
                </a:lnTo>
                <a:lnTo>
                  <a:pt x="180" y="481"/>
                </a:lnTo>
                <a:lnTo>
                  <a:pt x="185" y="481"/>
                </a:lnTo>
                <a:lnTo>
                  <a:pt x="185" y="481"/>
                </a:lnTo>
                <a:lnTo>
                  <a:pt x="187" y="481"/>
                </a:lnTo>
                <a:lnTo>
                  <a:pt x="187" y="484"/>
                </a:lnTo>
                <a:lnTo>
                  <a:pt x="189" y="491"/>
                </a:lnTo>
                <a:lnTo>
                  <a:pt x="173" y="502"/>
                </a:lnTo>
                <a:lnTo>
                  <a:pt x="168" y="548"/>
                </a:lnTo>
                <a:lnTo>
                  <a:pt x="168" y="548"/>
                </a:lnTo>
                <a:lnTo>
                  <a:pt x="152" y="558"/>
                </a:lnTo>
                <a:lnTo>
                  <a:pt x="152" y="579"/>
                </a:lnTo>
                <a:lnTo>
                  <a:pt x="152" y="579"/>
                </a:lnTo>
                <a:lnTo>
                  <a:pt x="192" y="606"/>
                </a:lnTo>
                <a:lnTo>
                  <a:pt x="196" y="620"/>
                </a:lnTo>
                <a:lnTo>
                  <a:pt x="182" y="646"/>
                </a:lnTo>
                <a:lnTo>
                  <a:pt x="182" y="646"/>
                </a:lnTo>
                <a:lnTo>
                  <a:pt x="187" y="662"/>
                </a:lnTo>
                <a:lnTo>
                  <a:pt x="187" y="662"/>
                </a:lnTo>
                <a:lnTo>
                  <a:pt x="182" y="662"/>
                </a:lnTo>
                <a:lnTo>
                  <a:pt x="178" y="664"/>
                </a:lnTo>
                <a:lnTo>
                  <a:pt x="178" y="664"/>
                </a:lnTo>
                <a:lnTo>
                  <a:pt x="178" y="685"/>
                </a:lnTo>
                <a:lnTo>
                  <a:pt x="180" y="706"/>
                </a:lnTo>
                <a:lnTo>
                  <a:pt x="164" y="710"/>
                </a:lnTo>
                <a:lnTo>
                  <a:pt x="143" y="703"/>
                </a:lnTo>
                <a:lnTo>
                  <a:pt x="134" y="685"/>
                </a:lnTo>
                <a:lnTo>
                  <a:pt x="134" y="685"/>
                </a:lnTo>
                <a:lnTo>
                  <a:pt x="115" y="676"/>
                </a:lnTo>
                <a:lnTo>
                  <a:pt x="108" y="664"/>
                </a:lnTo>
                <a:lnTo>
                  <a:pt x="104" y="613"/>
                </a:lnTo>
                <a:lnTo>
                  <a:pt x="85" y="583"/>
                </a:lnTo>
                <a:lnTo>
                  <a:pt x="81" y="558"/>
                </a:lnTo>
                <a:lnTo>
                  <a:pt x="81" y="558"/>
                </a:lnTo>
                <a:lnTo>
                  <a:pt x="74" y="553"/>
                </a:lnTo>
                <a:lnTo>
                  <a:pt x="67" y="551"/>
                </a:lnTo>
                <a:lnTo>
                  <a:pt x="67" y="528"/>
                </a:lnTo>
                <a:lnTo>
                  <a:pt x="67" y="528"/>
                </a:lnTo>
                <a:lnTo>
                  <a:pt x="62" y="523"/>
                </a:lnTo>
                <a:lnTo>
                  <a:pt x="57" y="516"/>
                </a:lnTo>
                <a:lnTo>
                  <a:pt x="53" y="502"/>
                </a:lnTo>
                <a:lnTo>
                  <a:pt x="50" y="486"/>
                </a:lnTo>
                <a:lnTo>
                  <a:pt x="46" y="470"/>
                </a:lnTo>
                <a:lnTo>
                  <a:pt x="27" y="396"/>
                </a:lnTo>
                <a:lnTo>
                  <a:pt x="20" y="296"/>
                </a:lnTo>
                <a:lnTo>
                  <a:pt x="0" y="241"/>
                </a:lnTo>
                <a:lnTo>
                  <a:pt x="4" y="125"/>
                </a:lnTo>
                <a:lnTo>
                  <a:pt x="0" y="62"/>
                </a:lnTo>
                <a:lnTo>
                  <a:pt x="18" y="53"/>
                </a:lnTo>
                <a:lnTo>
                  <a:pt x="25" y="28"/>
                </a:lnTo>
                <a:lnTo>
                  <a:pt x="25" y="28"/>
                </a:lnTo>
                <a:lnTo>
                  <a:pt x="16" y="21"/>
                </a:lnTo>
                <a:lnTo>
                  <a:pt x="16" y="21"/>
                </a:lnTo>
                <a:lnTo>
                  <a:pt x="27" y="5"/>
                </a:lnTo>
                <a:lnTo>
                  <a:pt x="55" y="9"/>
                </a:lnTo>
                <a:lnTo>
                  <a:pt x="55" y="9"/>
                </a:lnTo>
                <a:lnTo>
                  <a:pt x="94" y="0"/>
                </a:lnTo>
                <a:lnTo>
                  <a:pt x="94"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08" name="Freeform 1324"/>
          <p:cNvSpPr>
            <a:spLocks/>
          </p:cNvSpPr>
          <p:nvPr userDrawn="1"/>
        </p:nvSpPr>
        <p:spPr bwMode="auto">
          <a:xfrm>
            <a:off x="2611438" y="5318125"/>
            <a:ext cx="150812" cy="161925"/>
          </a:xfrm>
          <a:custGeom>
            <a:avLst/>
            <a:gdLst/>
            <a:ahLst/>
            <a:cxnLst>
              <a:cxn ang="0">
                <a:pos x="28" y="0"/>
              </a:cxn>
              <a:cxn ang="0">
                <a:pos x="28" y="0"/>
              </a:cxn>
              <a:cxn ang="0">
                <a:pos x="42" y="14"/>
              </a:cxn>
              <a:cxn ang="0">
                <a:pos x="49" y="18"/>
              </a:cxn>
              <a:cxn ang="0">
                <a:pos x="54" y="21"/>
              </a:cxn>
              <a:cxn ang="0">
                <a:pos x="58" y="21"/>
              </a:cxn>
              <a:cxn ang="0">
                <a:pos x="91" y="39"/>
              </a:cxn>
              <a:cxn ang="0">
                <a:pos x="91" y="39"/>
              </a:cxn>
              <a:cxn ang="0">
                <a:pos x="91" y="51"/>
              </a:cxn>
              <a:cxn ang="0">
                <a:pos x="88" y="62"/>
              </a:cxn>
              <a:cxn ang="0">
                <a:pos x="91" y="74"/>
              </a:cxn>
              <a:cxn ang="0">
                <a:pos x="91" y="81"/>
              </a:cxn>
              <a:cxn ang="0">
                <a:pos x="95" y="86"/>
              </a:cxn>
              <a:cxn ang="0">
                <a:pos x="79" y="102"/>
              </a:cxn>
              <a:cxn ang="0">
                <a:pos x="40" y="97"/>
              </a:cxn>
              <a:cxn ang="0">
                <a:pos x="0" y="74"/>
              </a:cxn>
              <a:cxn ang="0">
                <a:pos x="0" y="2"/>
              </a:cxn>
              <a:cxn ang="0">
                <a:pos x="0" y="2"/>
              </a:cxn>
              <a:cxn ang="0">
                <a:pos x="14" y="2"/>
              </a:cxn>
              <a:cxn ang="0">
                <a:pos x="28" y="0"/>
              </a:cxn>
              <a:cxn ang="0">
                <a:pos x="28" y="0"/>
              </a:cxn>
            </a:cxnLst>
            <a:rect l="0" t="0" r="r" b="b"/>
            <a:pathLst>
              <a:path w="95" h="102">
                <a:moveTo>
                  <a:pt x="28" y="0"/>
                </a:moveTo>
                <a:lnTo>
                  <a:pt x="28" y="0"/>
                </a:lnTo>
                <a:lnTo>
                  <a:pt x="42" y="14"/>
                </a:lnTo>
                <a:lnTo>
                  <a:pt x="49" y="18"/>
                </a:lnTo>
                <a:lnTo>
                  <a:pt x="54" y="21"/>
                </a:lnTo>
                <a:lnTo>
                  <a:pt x="58" y="21"/>
                </a:lnTo>
                <a:lnTo>
                  <a:pt x="91" y="39"/>
                </a:lnTo>
                <a:lnTo>
                  <a:pt x="91" y="39"/>
                </a:lnTo>
                <a:lnTo>
                  <a:pt x="91" y="51"/>
                </a:lnTo>
                <a:lnTo>
                  <a:pt x="88" y="62"/>
                </a:lnTo>
                <a:lnTo>
                  <a:pt x="91" y="74"/>
                </a:lnTo>
                <a:lnTo>
                  <a:pt x="91" y="81"/>
                </a:lnTo>
                <a:lnTo>
                  <a:pt x="95" y="86"/>
                </a:lnTo>
                <a:lnTo>
                  <a:pt x="79" y="102"/>
                </a:lnTo>
                <a:lnTo>
                  <a:pt x="40" y="97"/>
                </a:lnTo>
                <a:lnTo>
                  <a:pt x="0" y="74"/>
                </a:lnTo>
                <a:lnTo>
                  <a:pt x="0" y="2"/>
                </a:lnTo>
                <a:lnTo>
                  <a:pt x="0" y="2"/>
                </a:lnTo>
                <a:lnTo>
                  <a:pt x="14" y="2"/>
                </a:lnTo>
                <a:lnTo>
                  <a:pt x="28" y="0"/>
                </a:lnTo>
                <a:lnTo>
                  <a:pt x="28"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09" name="Freeform 1325"/>
          <p:cNvSpPr>
            <a:spLocks/>
          </p:cNvSpPr>
          <p:nvPr userDrawn="1"/>
        </p:nvSpPr>
        <p:spPr bwMode="auto">
          <a:xfrm>
            <a:off x="8431213" y="5505450"/>
            <a:ext cx="22225" cy="33338"/>
          </a:xfrm>
          <a:custGeom>
            <a:avLst/>
            <a:gdLst/>
            <a:ahLst/>
            <a:cxnLst>
              <a:cxn ang="0">
                <a:pos x="12" y="12"/>
              </a:cxn>
              <a:cxn ang="0">
                <a:pos x="0" y="21"/>
              </a:cxn>
              <a:cxn ang="0">
                <a:pos x="9" y="2"/>
              </a:cxn>
              <a:cxn ang="0">
                <a:pos x="9" y="2"/>
              </a:cxn>
              <a:cxn ang="0">
                <a:pos x="14" y="0"/>
              </a:cxn>
              <a:cxn ang="0">
                <a:pos x="12" y="12"/>
              </a:cxn>
            </a:cxnLst>
            <a:rect l="0" t="0" r="r" b="b"/>
            <a:pathLst>
              <a:path w="14" h="21">
                <a:moveTo>
                  <a:pt x="12" y="12"/>
                </a:moveTo>
                <a:lnTo>
                  <a:pt x="0" y="21"/>
                </a:lnTo>
                <a:lnTo>
                  <a:pt x="9" y="2"/>
                </a:lnTo>
                <a:lnTo>
                  <a:pt x="9" y="2"/>
                </a:lnTo>
                <a:lnTo>
                  <a:pt x="14" y="0"/>
                </a:lnTo>
                <a:lnTo>
                  <a:pt x="12" y="1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10" name="Freeform 1326"/>
          <p:cNvSpPr>
            <a:spLocks/>
          </p:cNvSpPr>
          <p:nvPr userDrawn="1"/>
        </p:nvSpPr>
        <p:spPr bwMode="auto">
          <a:xfrm>
            <a:off x="8347075" y="5572125"/>
            <a:ext cx="11113" cy="11113"/>
          </a:xfrm>
          <a:custGeom>
            <a:avLst/>
            <a:gdLst/>
            <a:ahLst/>
            <a:cxnLst>
              <a:cxn ang="0">
                <a:pos x="4" y="7"/>
              </a:cxn>
              <a:cxn ang="0">
                <a:pos x="2" y="7"/>
              </a:cxn>
              <a:cxn ang="0">
                <a:pos x="2" y="7"/>
              </a:cxn>
              <a:cxn ang="0">
                <a:pos x="0" y="2"/>
              </a:cxn>
              <a:cxn ang="0">
                <a:pos x="7" y="0"/>
              </a:cxn>
              <a:cxn ang="0">
                <a:pos x="7" y="0"/>
              </a:cxn>
              <a:cxn ang="0">
                <a:pos x="4" y="7"/>
              </a:cxn>
              <a:cxn ang="0">
                <a:pos x="4" y="7"/>
              </a:cxn>
            </a:cxnLst>
            <a:rect l="0" t="0" r="r" b="b"/>
            <a:pathLst>
              <a:path w="7" h="7">
                <a:moveTo>
                  <a:pt x="4" y="7"/>
                </a:moveTo>
                <a:lnTo>
                  <a:pt x="2" y="7"/>
                </a:lnTo>
                <a:lnTo>
                  <a:pt x="2" y="7"/>
                </a:lnTo>
                <a:lnTo>
                  <a:pt x="0" y="2"/>
                </a:lnTo>
                <a:lnTo>
                  <a:pt x="7" y="0"/>
                </a:lnTo>
                <a:lnTo>
                  <a:pt x="7" y="0"/>
                </a:lnTo>
                <a:lnTo>
                  <a:pt x="4" y="7"/>
                </a:lnTo>
                <a:lnTo>
                  <a:pt x="4"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11" name="Freeform 1327"/>
          <p:cNvSpPr>
            <a:spLocks/>
          </p:cNvSpPr>
          <p:nvPr userDrawn="1"/>
        </p:nvSpPr>
        <p:spPr bwMode="auto">
          <a:xfrm>
            <a:off x="8361363" y="5614988"/>
            <a:ext cx="25400" cy="22225"/>
          </a:xfrm>
          <a:custGeom>
            <a:avLst/>
            <a:gdLst/>
            <a:ahLst/>
            <a:cxnLst>
              <a:cxn ang="0">
                <a:pos x="16" y="12"/>
              </a:cxn>
              <a:cxn ang="0">
                <a:pos x="7" y="14"/>
              </a:cxn>
              <a:cxn ang="0">
                <a:pos x="7" y="14"/>
              </a:cxn>
              <a:cxn ang="0">
                <a:pos x="2" y="10"/>
              </a:cxn>
              <a:cxn ang="0">
                <a:pos x="0" y="5"/>
              </a:cxn>
              <a:cxn ang="0">
                <a:pos x="0" y="5"/>
              </a:cxn>
              <a:cxn ang="0">
                <a:pos x="12" y="0"/>
              </a:cxn>
              <a:cxn ang="0">
                <a:pos x="16" y="12"/>
              </a:cxn>
            </a:cxnLst>
            <a:rect l="0" t="0" r="r" b="b"/>
            <a:pathLst>
              <a:path w="16" h="14">
                <a:moveTo>
                  <a:pt x="16" y="12"/>
                </a:moveTo>
                <a:lnTo>
                  <a:pt x="7" y="14"/>
                </a:lnTo>
                <a:lnTo>
                  <a:pt x="7" y="14"/>
                </a:lnTo>
                <a:lnTo>
                  <a:pt x="2" y="10"/>
                </a:lnTo>
                <a:lnTo>
                  <a:pt x="0" y="5"/>
                </a:lnTo>
                <a:lnTo>
                  <a:pt x="0" y="5"/>
                </a:lnTo>
                <a:lnTo>
                  <a:pt x="12" y="0"/>
                </a:lnTo>
                <a:lnTo>
                  <a:pt x="16" y="1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12" name="Freeform 1328"/>
          <p:cNvSpPr>
            <a:spLocks/>
          </p:cNvSpPr>
          <p:nvPr userDrawn="1"/>
        </p:nvSpPr>
        <p:spPr bwMode="auto">
          <a:xfrm>
            <a:off x="8472488" y="5784850"/>
            <a:ext cx="9525" cy="14288"/>
          </a:xfrm>
          <a:custGeom>
            <a:avLst/>
            <a:gdLst/>
            <a:ahLst/>
            <a:cxnLst>
              <a:cxn ang="0">
                <a:pos x="6" y="2"/>
              </a:cxn>
              <a:cxn ang="0">
                <a:pos x="6" y="2"/>
              </a:cxn>
              <a:cxn ang="0">
                <a:pos x="6" y="5"/>
              </a:cxn>
              <a:cxn ang="0">
                <a:pos x="6" y="7"/>
              </a:cxn>
              <a:cxn ang="0">
                <a:pos x="6" y="7"/>
              </a:cxn>
              <a:cxn ang="0">
                <a:pos x="4" y="9"/>
              </a:cxn>
              <a:cxn ang="0">
                <a:pos x="2" y="9"/>
              </a:cxn>
              <a:cxn ang="0">
                <a:pos x="2" y="9"/>
              </a:cxn>
              <a:cxn ang="0">
                <a:pos x="0" y="5"/>
              </a:cxn>
              <a:cxn ang="0">
                <a:pos x="0" y="2"/>
              </a:cxn>
              <a:cxn ang="0">
                <a:pos x="0" y="2"/>
              </a:cxn>
              <a:cxn ang="0">
                <a:pos x="0" y="0"/>
              </a:cxn>
              <a:cxn ang="0">
                <a:pos x="2" y="0"/>
              </a:cxn>
              <a:cxn ang="0">
                <a:pos x="6" y="2"/>
              </a:cxn>
              <a:cxn ang="0">
                <a:pos x="6" y="2"/>
              </a:cxn>
            </a:cxnLst>
            <a:rect l="0" t="0" r="r" b="b"/>
            <a:pathLst>
              <a:path w="6" h="9">
                <a:moveTo>
                  <a:pt x="6" y="2"/>
                </a:moveTo>
                <a:lnTo>
                  <a:pt x="6" y="2"/>
                </a:lnTo>
                <a:lnTo>
                  <a:pt x="6" y="5"/>
                </a:lnTo>
                <a:lnTo>
                  <a:pt x="6" y="7"/>
                </a:lnTo>
                <a:lnTo>
                  <a:pt x="6" y="7"/>
                </a:lnTo>
                <a:lnTo>
                  <a:pt x="4" y="9"/>
                </a:lnTo>
                <a:lnTo>
                  <a:pt x="2" y="9"/>
                </a:lnTo>
                <a:lnTo>
                  <a:pt x="2" y="9"/>
                </a:lnTo>
                <a:lnTo>
                  <a:pt x="0" y="5"/>
                </a:lnTo>
                <a:lnTo>
                  <a:pt x="0" y="2"/>
                </a:lnTo>
                <a:lnTo>
                  <a:pt x="0" y="2"/>
                </a:lnTo>
                <a:lnTo>
                  <a:pt x="0" y="0"/>
                </a:lnTo>
                <a:lnTo>
                  <a:pt x="2" y="0"/>
                </a:lnTo>
                <a:lnTo>
                  <a:pt x="6" y="2"/>
                </a:lnTo>
                <a:lnTo>
                  <a:pt x="6"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13" name="Freeform 1329"/>
          <p:cNvSpPr>
            <a:spLocks/>
          </p:cNvSpPr>
          <p:nvPr userDrawn="1"/>
        </p:nvSpPr>
        <p:spPr bwMode="auto">
          <a:xfrm>
            <a:off x="2273300" y="5788025"/>
            <a:ext cx="11113" cy="22225"/>
          </a:xfrm>
          <a:custGeom>
            <a:avLst/>
            <a:gdLst/>
            <a:ahLst/>
            <a:cxnLst>
              <a:cxn ang="0">
                <a:pos x="7" y="14"/>
              </a:cxn>
              <a:cxn ang="0">
                <a:pos x="7" y="14"/>
              </a:cxn>
              <a:cxn ang="0">
                <a:pos x="5" y="14"/>
              </a:cxn>
              <a:cxn ang="0">
                <a:pos x="0" y="0"/>
              </a:cxn>
              <a:cxn ang="0">
                <a:pos x="3" y="0"/>
              </a:cxn>
              <a:cxn ang="0">
                <a:pos x="3" y="0"/>
              </a:cxn>
              <a:cxn ang="0">
                <a:pos x="7" y="14"/>
              </a:cxn>
              <a:cxn ang="0">
                <a:pos x="7" y="14"/>
              </a:cxn>
            </a:cxnLst>
            <a:rect l="0" t="0" r="r" b="b"/>
            <a:pathLst>
              <a:path w="7" h="14">
                <a:moveTo>
                  <a:pt x="7" y="14"/>
                </a:moveTo>
                <a:lnTo>
                  <a:pt x="7" y="14"/>
                </a:lnTo>
                <a:lnTo>
                  <a:pt x="5" y="14"/>
                </a:lnTo>
                <a:lnTo>
                  <a:pt x="0" y="0"/>
                </a:lnTo>
                <a:lnTo>
                  <a:pt x="3" y="0"/>
                </a:lnTo>
                <a:lnTo>
                  <a:pt x="3" y="0"/>
                </a:lnTo>
                <a:lnTo>
                  <a:pt x="7" y="14"/>
                </a:lnTo>
                <a:lnTo>
                  <a:pt x="7" y="1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14" name="Freeform 1330"/>
          <p:cNvSpPr>
            <a:spLocks/>
          </p:cNvSpPr>
          <p:nvPr userDrawn="1"/>
        </p:nvSpPr>
        <p:spPr bwMode="auto">
          <a:xfrm>
            <a:off x="8567738" y="5799138"/>
            <a:ext cx="11112" cy="14287"/>
          </a:xfrm>
          <a:custGeom>
            <a:avLst/>
            <a:gdLst/>
            <a:ahLst/>
            <a:cxnLst>
              <a:cxn ang="0">
                <a:pos x="7" y="2"/>
              </a:cxn>
              <a:cxn ang="0">
                <a:pos x="7" y="2"/>
              </a:cxn>
              <a:cxn ang="0">
                <a:pos x="7" y="7"/>
              </a:cxn>
              <a:cxn ang="0">
                <a:pos x="4" y="9"/>
              </a:cxn>
              <a:cxn ang="0">
                <a:pos x="4" y="9"/>
              </a:cxn>
              <a:cxn ang="0">
                <a:pos x="2" y="9"/>
              </a:cxn>
              <a:cxn ang="0">
                <a:pos x="0" y="7"/>
              </a:cxn>
              <a:cxn ang="0">
                <a:pos x="0" y="7"/>
              </a:cxn>
              <a:cxn ang="0">
                <a:pos x="0" y="5"/>
              </a:cxn>
              <a:cxn ang="0">
                <a:pos x="0" y="2"/>
              </a:cxn>
              <a:cxn ang="0">
                <a:pos x="0" y="2"/>
              </a:cxn>
              <a:cxn ang="0">
                <a:pos x="2" y="0"/>
              </a:cxn>
              <a:cxn ang="0">
                <a:pos x="4" y="0"/>
              </a:cxn>
              <a:cxn ang="0">
                <a:pos x="7" y="2"/>
              </a:cxn>
              <a:cxn ang="0">
                <a:pos x="7" y="2"/>
              </a:cxn>
            </a:cxnLst>
            <a:rect l="0" t="0" r="r" b="b"/>
            <a:pathLst>
              <a:path w="7" h="9">
                <a:moveTo>
                  <a:pt x="7" y="2"/>
                </a:moveTo>
                <a:lnTo>
                  <a:pt x="7" y="2"/>
                </a:lnTo>
                <a:lnTo>
                  <a:pt x="7" y="7"/>
                </a:lnTo>
                <a:lnTo>
                  <a:pt x="4" y="9"/>
                </a:lnTo>
                <a:lnTo>
                  <a:pt x="4" y="9"/>
                </a:lnTo>
                <a:lnTo>
                  <a:pt x="2" y="9"/>
                </a:lnTo>
                <a:lnTo>
                  <a:pt x="0" y="7"/>
                </a:lnTo>
                <a:lnTo>
                  <a:pt x="0" y="7"/>
                </a:lnTo>
                <a:lnTo>
                  <a:pt x="0" y="5"/>
                </a:lnTo>
                <a:lnTo>
                  <a:pt x="0" y="2"/>
                </a:lnTo>
                <a:lnTo>
                  <a:pt x="0" y="2"/>
                </a:lnTo>
                <a:lnTo>
                  <a:pt x="2" y="0"/>
                </a:lnTo>
                <a:lnTo>
                  <a:pt x="4" y="0"/>
                </a:lnTo>
                <a:lnTo>
                  <a:pt x="7" y="2"/>
                </a:lnTo>
                <a:lnTo>
                  <a:pt x="7" y="2"/>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15" name="Freeform 1331"/>
          <p:cNvSpPr>
            <a:spLocks/>
          </p:cNvSpPr>
          <p:nvPr userDrawn="1"/>
        </p:nvSpPr>
        <p:spPr bwMode="auto">
          <a:xfrm>
            <a:off x="8445500" y="5832475"/>
            <a:ext cx="125413" cy="114300"/>
          </a:xfrm>
          <a:custGeom>
            <a:avLst/>
            <a:gdLst/>
            <a:ahLst/>
            <a:cxnLst>
              <a:cxn ang="0">
                <a:pos x="35" y="14"/>
              </a:cxn>
              <a:cxn ang="0">
                <a:pos x="79" y="14"/>
              </a:cxn>
              <a:cxn ang="0">
                <a:pos x="79" y="14"/>
              </a:cxn>
              <a:cxn ang="0">
                <a:pos x="79" y="23"/>
              </a:cxn>
              <a:cxn ang="0">
                <a:pos x="77" y="28"/>
              </a:cxn>
              <a:cxn ang="0">
                <a:pos x="74" y="32"/>
              </a:cxn>
              <a:cxn ang="0">
                <a:pos x="74" y="32"/>
              </a:cxn>
              <a:cxn ang="0">
                <a:pos x="49" y="46"/>
              </a:cxn>
              <a:cxn ang="0">
                <a:pos x="37" y="56"/>
              </a:cxn>
              <a:cxn ang="0">
                <a:pos x="26" y="65"/>
              </a:cxn>
              <a:cxn ang="0">
                <a:pos x="5" y="72"/>
              </a:cxn>
              <a:cxn ang="0">
                <a:pos x="5" y="72"/>
              </a:cxn>
              <a:cxn ang="0">
                <a:pos x="0" y="69"/>
              </a:cxn>
              <a:cxn ang="0">
                <a:pos x="7" y="0"/>
              </a:cxn>
              <a:cxn ang="0">
                <a:pos x="7" y="0"/>
              </a:cxn>
              <a:cxn ang="0">
                <a:pos x="14" y="0"/>
              </a:cxn>
              <a:cxn ang="0">
                <a:pos x="14" y="0"/>
              </a:cxn>
              <a:cxn ang="0">
                <a:pos x="17" y="0"/>
              </a:cxn>
              <a:cxn ang="0">
                <a:pos x="35" y="14"/>
              </a:cxn>
            </a:cxnLst>
            <a:rect l="0" t="0" r="r" b="b"/>
            <a:pathLst>
              <a:path w="79" h="72">
                <a:moveTo>
                  <a:pt x="35" y="14"/>
                </a:moveTo>
                <a:lnTo>
                  <a:pt x="79" y="14"/>
                </a:lnTo>
                <a:lnTo>
                  <a:pt x="79" y="14"/>
                </a:lnTo>
                <a:lnTo>
                  <a:pt x="79" y="23"/>
                </a:lnTo>
                <a:lnTo>
                  <a:pt x="77" y="28"/>
                </a:lnTo>
                <a:lnTo>
                  <a:pt x="74" y="32"/>
                </a:lnTo>
                <a:lnTo>
                  <a:pt x="74" y="32"/>
                </a:lnTo>
                <a:lnTo>
                  <a:pt x="49" y="46"/>
                </a:lnTo>
                <a:lnTo>
                  <a:pt x="37" y="56"/>
                </a:lnTo>
                <a:lnTo>
                  <a:pt x="26" y="65"/>
                </a:lnTo>
                <a:lnTo>
                  <a:pt x="5" y="72"/>
                </a:lnTo>
                <a:lnTo>
                  <a:pt x="5" y="72"/>
                </a:lnTo>
                <a:lnTo>
                  <a:pt x="0" y="69"/>
                </a:lnTo>
                <a:lnTo>
                  <a:pt x="7" y="0"/>
                </a:lnTo>
                <a:lnTo>
                  <a:pt x="7" y="0"/>
                </a:lnTo>
                <a:lnTo>
                  <a:pt x="14" y="0"/>
                </a:lnTo>
                <a:lnTo>
                  <a:pt x="14" y="0"/>
                </a:lnTo>
                <a:lnTo>
                  <a:pt x="17" y="0"/>
                </a:lnTo>
                <a:lnTo>
                  <a:pt x="35" y="1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16" name="Freeform 1332"/>
          <p:cNvSpPr>
            <a:spLocks/>
          </p:cNvSpPr>
          <p:nvPr userDrawn="1"/>
        </p:nvSpPr>
        <p:spPr bwMode="auto">
          <a:xfrm>
            <a:off x="2300288" y="5888038"/>
            <a:ext cx="1587" cy="11112"/>
          </a:xfrm>
          <a:custGeom>
            <a:avLst/>
            <a:gdLst/>
            <a:ahLst/>
            <a:cxnLst>
              <a:cxn ang="0">
                <a:pos x="0" y="7"/>
              </a:cxn>
              <a:cxn ang="0">
                <a:pos x="0" y="7"/>
              </a:cxn>
              <a:cxn ang="0">
                <a:pos x="0" y="2"/>
              </a:cxn>
              <a:cxn ang="0">
                <a:pos x="0" y="0"/>
              </a:cxn>
              <a:cxn ang="0">
                <a:pos x="0" y="0"/>
              </a:cxn>
              <a:cxn ang="0">
                <a:pos x="0" y="2"/>
              </a:cxn>
              <a:cxn ang="0">
                <a:pos x="0" y="7"/>
              </a:cxn>
              <a:cxn ang="0">
                <a:pos x="0" y="7"/>
              </a:cxn>
            </a:cxnLst>
            <a:rect l="0" t="0" r="r" b="b"/>
            <a:pathLst>
              <a:path h="7">
                <a:moveTo>
                  <a:pt x="0" y="7"/>
                </a:moveTo>
                <a:lnTo>
                  <a:pt x="0" y="7"/>
                </a:lnTo>
                <a:lnTo>
                  <a:pt x="0" y="2"/>
                </a:lnTo>
                <a:lnTo>
                  <a:pt x="0" y="0"/>
                </a:lnTo>
                <a:lnTo>
                  <a:pt x="0" y="0"/>
                </a:lnTo>
                <a:lnTo>
                  <a:pt x="0" y="2"/>
                </a:lnTo>
                <a:lnTo>
                  <a:pt x="0" y="7"/>
                </a:lnTo>
                <a:lnTo>
                  <a:pt x="0" y="7"/>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17" name="Freeform 1333"/>
          <p:cNvSpPr>
            <a:spLocks/>
          </p:cNvSpPr>
          <p:nvPr userDrawn="1"/>
        </p:nvSpPr>
        <p:spPr bwMode="auto">
          <a:xfrm>
            <a:off x="2325688" y="6005513"/>
            <a:ext cx="7937" cy="11112"/>
          </a:xfrm>
          <a:custGeom>
            <a:avLst/>
            <a:gdLst/>
            <a:ahLst/>
            <a:cxnLst>
              <a:cxn ang="0">
                <a:pos x="5" y="4"/>
              </a:cxn>
              <a:cxn ang="0">
                <a:pos x="2" y="7"/>
              </a:cxn>
              <a:cxn ang="0">
                <a:pos x="2" y="7"/>
              </a:cxn>
              <a:cxn ang="0">
                <a:pos x="0" y="2"/>
              </a:cxn>
              <a:cxn ang="0">
                <a:pos x="0" y="2"/>
              </a:cxn>
              <a:cxn ang="0">
                <a:pos x="2" y="0"/>
              </a:cxn>
              <a:cxn ang="0">
                <a:pos x="2" y="2"/>
              </a:cxn>
              <a:cxn ang="0">
                <a:pos x="5" y="4"/>
              </a:cxn>
              <a:cxn ang="0">
                <a:pos x="5" y="4"/>
              </a:cxn>
            </a:cxnLst>
            <a:rect l="0" t="0" r="r" b="b"/>
            <a:pathLst>
              <a:path w="5" h="7">
                <a:moveTo>
                  <a:pt x="5" y="4"/>
                </a:moveTo>
                <a:lnTo>
                  <a:pt x="2" y="7"/>
                </a:lnTo>
                <a:lnTo>
                  <a:pt x="2" y="7"/>
                </a:lnTo>
                <a:lnTo>
                  <a:pt x="0" y="2"/>
                </a:lnTo>
                <a:lnTo>
                  <a:pt x="0" y="2"/>
                </a:lnTo>
                <a:lnTo>
                  <a:pt x="2" y="0"/>
                </a:lnTo>
                <a:lnTo>
                  <a:pt x="2" y="2"/>
                </a:lnTo>
                <a:lnTo>
                  <a:pt x="5" y="4"/>
                </a:lnTo>
                <a:lnTo>
                  <a:pt x="5" y="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18" name="Freeform 1334"/>
          <p:cNvSpPr>
            <a:spLocks/>
          </p:cNvSpPr>
          <p:nvPr userDrawn="1"/>
        </p:nvSpPr>
        <p:spPr bwMode="auto">
          <a:xfrm>
            <a:off x="2359025" y="6038850"/>
            <a:ext cx="11113" cy="20638"/>
          </a:xfrm>
          <a:custGeom>
            <a:avLst/>
            <a:gdLst/>
            <a:ahLst/>
            <a:cxnLst>
              <a:cxn ang="0">
                <a:pos x="7" y="13"/>
              </a:cxn>
              <a:cxn ang="0">
                <a:pos x="7" y="13"/>
              </a:cxn>
              <a:cxn ang="0">
                <a:pos x="7" y="13"/>
              </a:cxn>
              <a:cxn ang="0">
                <a:pos x="7" y="13"/>
              </a:cxn>
              <a:cxn ang="0">
                <a:pos x="0" y="4"/>
              </a:cxn>
              <a:cxn ang="0">
                <a:pos x="0" y="4"/>
              </a:cxn>
              <a:cxn ang="0">
                <a:pos x="7" y="0"/>
              </a:cxn>
              <a:cxn ang="0">
                <a:pos x="7" y="13"/>
              </a:cxn>
            </a:cxnLst>
            <a:rect l="0" t="0" r="r" b="b"/>
            <a:pathLst>
              <a:path w="7" h="13">
                <a:moveTo>
                  <a:pt x="7" y="13"/>
                </a:moveTo>
                <a:lnTo>
                  <a:pt x="7" y="13"/>
                </a:lnTo>
                <a:lnTo>
                  <a:pt x="7" y="13"/>
                </a:lnTo>
                <a:lnTo>
                  <a:pt x="7" y="13"/>
                </a:lnTo>
                <a:lnTo>
                  <a:pt x="0" y="4"/>
                </a:lnTo>
                <a:lnTo>
                  <a:pt x="0" y="4"/>
                </a:lnTo>
                <a:lnTo>
                  <a:pt x="7" y="0"/>
                </a:lnTo>
                <a:lnTo>
                  <a:pt x="7" y="13"/>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19" name="Freeform 1335"/>
          <p:cNvSpPr>
            <a:spLocks/>
          </p:cNvSpPr>
          <p:nvPr userDrawn="1"/>
        </p:nvSpPr>
        <p:spPr bwMode="auto">
          <a:xfrm>
            <a:off x="2409825" y="6126163"/>
            <a:ext cx="7938" cy="7937"/>
          </a:xfrm>
          <a:custGeom>
            <a:avLst/>
            <a:gdLst/>
            <a:ahLst/>
            <a:cxnLst>
              <a:cxn ang="0">
                <a:pos x="5" y="5"/>
              </a:cxn>
              <a:cxn ang="0">
                <a:pos x="2" y="5"/>
              </a:cxn>
              <a:cxn ang="0">
                <a:pos x="0" y="0"/>
              </a:cxn>
              <a:cxn ang="0">
                <a:pos x="0" y="0"/>
              </a:cxn>
              <a:cxn ang="0">
                <a:pos x="5" y="5"/>
              </a:cxn>
              <a:cxn ang="0">
                <a:pos x="5" y="5"/>
              </a:cxn>
            </a:cxnLst>
            <a:rect l="0" t="0" r="r" b="b"/>
            <a:pathLst>
              <a:path w="5" h="5">
                <a:moveTo>
                  <a:pt x="5" y="5"/>
                </a:moveTo>
                <a:lnTo>
                  <a:pt x="2" y="5"/>
                </a:lnTo>
                <a:lnTo>
                  <a:pt x="0" y="0"/>
                </a:lnTo>
                <a:lnTo>
                  <a:pt x="0" y="0"/>
                </a:lnTo>
                <a:lnTo>
                  <a:pt x="5" y="5"/>
                </a:lnTo>
                <a:lnTo>
                  <a:pt x="5" y="5"/>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20" name="Freeform 1336"/>
          <p:cNvSpPr>
            <a:spLocks/>
          </p:cNvSpPr>
          <p:nvPr userDrawn="1"/>
        </p:nvSpPr>
        <p:spPr bwMode="auto">
          <a:xfrm>
            <a:off x="2568575" y="6156325"/>
            <a:ext cx="131763" cy="106363"/>
          </a:xfrm>
          <a:custGeom>
            <a:avLst/>
            <a:gdLst/>
            <a:ahLst/>
            <a:cxnLst>
              <a:cxn ang="0">
                <a:pos x="69" y="46"/>
              </a:cxn>
              <a:cxn ang="0">
                <a:pos x="69" y="46"/>
              </a:cxn>
              <a:cxn ang="0">
                <a:pos x="76" y="48"/>
              </a:cxn>
              <a:cxn ang="0">
                <a:pos x="83" y="53"/>
              </a:cxn>
              <a:cxn ang="0">
                <a:pos x="60" y="53"/>
              </a:cxn>
              <a:cxn ang="0">
                <a:pos x="60" y="53"/>
              </a:cxn>
              <a:cxn ang="0">
                <a:pos x="55" y="60"/>
              </a:cxn>
              <a:cxn ang="0">
                <a:pos x="53" y="67"/>
              </a:cxn>
              <a:cxn ang="0">
                <a:pos x="39" y="67"/>
              </a:cxn>
              <a:cxn ang="0">
                <a:pos x="39" y="67"/>
              </a:cxn>
              <a:cxn ang="0">
                <a:pos x="37" y="62"/>
              </a:cxn>
              <a:cxn ang="0">
                <a:pos x="34" y="57"/>
              </a:cxn>
              <a:cxn ang="0">
                <a:pos x="34" y="57"/>
              </a:cxn>
              <a:cxn ang="0">
                <a:pos x="23" y="55"/>
              </a:cxn>
              <a:cxn ang="0">
                <a:pos x="18" y="55"/>
              </a:cxn>
              <a:cxn ang="0">
                <a:pos x="16" y="51"/>
              </a:cxn>
              <a:cxn ang="0">
                <a:pos x="23" y="41"/>
              </a:cxn>
              <a:cxn ang="0">
                <a:pos x="23" y="41"/>
              </a:cxn>
              <a:cxn ang="0">
                <a:pos x="20" y="37"/>
              </a:cxn>
              <a:cxn ang="0">
                <a:pos x="16" y="32"/>
              </a:cxn>
              <a:cxn ang="0">
                <a:pos x="18" y="18"/>
              </a:cxn>
              <a:cxn ang="0">
                <a:pos x="18" y="18"/>
              </a:cxn>
              <a:cxn ang="0">
                <a:pos x="9" y="14"/>
              </a:cxn>
              <a:cxn ang="0">
                <a:pos x="2" y="9"/>
              </a:cxn>
              <a:cxn ang="0">
                <a:pos x="2" y="9"/>
              </a:cxn>
              <a:cxn ang="0">
                <a:pos x="0" y="2"/>
              </a:cxn>
              <a:cxn ang="0">
                <a:pos x="11" y="0"/>
              </a:cxn>
              <a:cxn ang="0">
                <a:pos x="69" y="46"/>
              </a:cxn>
            </a:cxnLst>
            <a:rect l="0" t="0" r="r" b="b"/>
            <a:pathLst>
              <a:path w="83" h="67">
                <a:moveTo>
                  <a:pt x="69" y="46"/>
                </a:moveTo>
                <a:lnTo>
                  <a:pt x="69" y="46"/>
                </a:lnTo>
                <a:lnTo>
                  <a:pt x="76" y="48"/>
                </a:lnTo>
                <a:lnTo>
                  <a:pt x="83" y="53"/>
                </a:lnTo>
                <a:lnTo>
                  <a:pt x="60" y="53"/>
                </a:lnTo>
                <a:lnTo>
                  <a:pt x="60" y="53"/>
                </a:lnTo>
                <a:lnTo>
                  <a:pt x="55" y="60"/>
                </a:lnTo>
                <a:lnTo>
                  <a:pt x="53" y="67"/>
                </a:lnTo>
                <a:lnTo>
                  <a:pt x="39" y="67"/>
                </a:lnTo>
                <a:lnTo>
                  <a:pt x="39" y="67"/>
                </a:lnTo>
                <a:lnTo>
                  <a:pt x="37" y="62"/>
                </a:lnTo>
                <a:lnTo>
                  <a:pt x="34" y="57"/>
                </a:lnTo>
                <a:lnTo>
                  <a:pt x="34" y="57"/>
                </a:lnTo>
                <a:lnTo>
                  <a:pt x="23" y="55"/>
                </a:lnTo>
                <a:lnTo>
                  <a:pt x="18" y="55"/>
                </a:lnTo>
                <a:lnTo>
                  <a:pt x="16" y="51"/>
                </a:lnTo>
                <a:lnTo>
                  <a:pt x="23" y="41"/>
                </a:lnTo>
                <a:lnTo>
                  <a:pt x="23" y="41"/>
                </a:lnTo>
                <a:lnTo>
                  <a:pt x="20" y="37"/>
                </a:lnTo>
                <a:lnTo>
                  <a:pt x="16" y="32"/>
                </a:lnTo>
                <a:lnTo>
                  <a:pt x="18" y="18"/>
                </a:lnTo>
                <a:lnTo>
                  <a:pt x="18" y="18"/>
                </a:lnTo>
                <a:lnTo>
                  <a:pt x="9" y="14"/>
                </a:lnTo>
                <a:lnTo>
                  <a:pt x="2" y="9"/>
                </a:lnTo>
                <a:lnTo>
                  <a:pt x="2" y="9"/>
                </a:lnTo>
                <a:lnTo>
                  <a:pt x="0" y="2"/>
                </a:lnTo>
                <a:lnTo>
                  <a:pt x="11" y="0"/>
                </a:lnTo>
                <a:lnTo>
                  <a:pt x="69" y="46"/>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21" name="Freeform 1337"/>
          <p:cNvSpPr>
            <a:spLocks/>
          </p:cNvSpPr>
          <p:nvPr userDrawn="1"/>
        </p:nvSpPr>
        <p:spPr bwMode="auto">
          <a:xfrm>
            <a:off x="2451100" y="6188075"/>
            <a:ext cx="14288" cy="11113"/>
          </a:xfrm>
          <a:custGeom>
            <a:avLst/>
            <a:gdLst/>
            <a:ahLst/>
            <a:cxnLst>
              <a:cxn ang="0">
                <a:pos x="9" y="0"/>
              </a:cxn>
              <a:cxn ang="0">
                <a:pos x="9" y="0"/>
              </a:cxn>
              <a:cxn ang="0">
                <a:pos x="9" y="5"/>
              </a:cxn>
              <a:cxn ang="0">
                <a:pos x="9" y="5"/>
              </a:cxn>
              <a:cxn ang="0">
                <a:pos x="4" y="7"/>
              </a:cxn>
              <a:cxn ang="0">
                <a:pos x="4" y="7"/>
              </a:cxn>
              <a:cxn ang="0">
                <a:pos x="0" y="3"/>
              </a:cxn>
              <a:cxn ang="0">
                <a:pos x="0" y="3"/>
              </a:cxn>
              <a:cxn ang="0">
                <a:pos x="9" y="0"/>
              </a:cxn>
              <a:cxn ang="0">
                <a:pos x="9" y="0"/>
              </a:cxn>
            </a:cxnLst>
            <a:rect l="0" t="0" r="r" b="b"/>
            <a:pathLst>
              <a:path w="9" h="7">
                <a:moveTo>
                  <a:pt x="9" y="0"/>
                </a:moveTo>
                <a:lnTo>
                  <a:pt x="9" y="0"/>
                </a:lnTo>
                <a:lnTo>
                  <a:pt x="9" y="5"/>
                </a:lnTo>
                <a:lnTo>
                  <a:pt x="9" y="5"/>
                </a:lnTo>
                <a:lnTo>
                  <a:pt x="4" y="7"/>
                </a:lnTo>
                <a:lnTo>
                  <a:pt x="4" y="7"/>
                </a:lnTo>
                <a:lnTo>
                  <a:pt x="0" y="3"/>
                </a:lnTo>
                <a:lnTo>
                  <a:pt x="0" y="3"/>
                </a:lnTo>
                <a:lnTo>
                  <a:pt x="9" y="0"/>
                </a:lnTo>
                <a:lnTo>
                  <a:pt x="9" y="0"/>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sp>
        <p:nvSpPr>
          <p:cNvPr id="322" name="Freeform 1338"/>
          <p:cNvSpPr>
            <a:spLocks/>
          </p:cNvSpPr>
          <p:nvPr userDrawn="1"/>
        </p:nvSpPr>
        <p:spPr bwMode="auto">
          <a:xfrm>
            <a:off x="5697538" y="2084388"/>
            <a:ext cx="1047750" cy="558800"/>
          </a:xfrm>
          <a:custGeom>
            <a:avLst/>
            <a:gdLst/>
            <a:ahLst/>
            <a:cxnLst>
              <a:cxn ang="0">
                <a:pos x="641" y="155"/>
              </a:cxn>
              <a:cxn ang="0">
                <a:pos x="567" y="125"/>
              </a:cxn>
              <a:cxn ang="0">
                <a:pos x="505" y="102"/>
              </a:cxn>
              <a:cxn ang="0">
                <a:pos x="357" y="30"/>
              </a:cxn>
              <a:cxn ang="0">
                <a:pos x="338" y="28"/>
              </a:cxn>
              <a:cxn ang="0">
                <a:pos x="306" y="28"/>
              </a:cxn>
              <a:cxn ang="0">
                <a:pos x="253" y="0"/>
              </a:cxn>
              <a:cxn ang="0">
                <a:pos x="165" y="70"/>
              </a:cxn>
              <a:cxn ang="0">
                <a:pos x="172" y="79"/>
              </a:cxn>
              <a:cxn ang="0">
                <a:pos x="174" y="88"/>
              </a:cxn>
              <a:cxn ang="0">
                <a:pos x="185" y="111"/>
              </a:cxn>
              <a:cxn ang="0">
                <a:pos x="100" y="135"/>
              </a:cxn>
              <a:cxn ang="0">
                <a:pos x="28" y="146"/>
              </a:cxn>
              <a:cxn ang="0">
                <a:pos x="3" y="179"/>
              </a:cxn>
              <a:cxn ang="0">
                <a:pos x="35" y="227"/>
              </a:cxn>
              <a:cxn ang="0">
                <a:pos x="70" y="232"/>
              </a:cxn>
              <a:cxn ang="0">
                <a:pos x="95" y="260"/>
              </a:cxn>
              <a:cxn ang="0">
                <a:pos x="88" y="267"/>
              </a:cxn>
              <a:cxn ang="0">
                <a:pos x="81" y="299"/>
              </a:cxn>
              <a:cxn ang="0">
                <a:pos x="84" y="308"/>
              </a:cxn>
              <a:cxn ang="0">
                <a:pos x="109" y="329"/>
              </a:cxn>
              <a:cxn ang="0">
                <a:pos x="114" y="343"/>
              </a:cxn>
              <a:cxn ang="0">
                <a:pos x="121" y="352"/>
              </a:cxn>
              <a:cxn ang="0">
                <a:pos x="125" y="350"/>
              </a:cxn>
              <a:cxn ang="0">
                <a:pos x="132" y="341"/>
              </a:cxn>
              <a:cxn ang="0">
                <a:pos x="137" y="341"/>
              </a:cxn>
              <a:cxn ang="0">
                <a:pos x="144" y="334"/>
              </a:cxn>
              <a:cxn ang="0">
                <a:pos x="165" y="341"/>
              </a:cxn>
              <a:cxn ang="0">
                <a:pos x="181" y="336"/>
              </a:cxn>
              <a:cxn ang="0">
                <a:pos x="165" y="290"/>
              </a:cxn>
              <a:cxn ang="0">
                <a:pos x="195" y="257"/>
              </a:cxn>
              <a:cxn ang="0">
                <a:pos x="197" y="257"/>
              </a:cxn>
              <a:cxn ang="0">
                <a:pos x="218" y="246"/>
              </a:cxn>
              <a:cxn ang="0">
                <a:pos x="227" y="230"/>
              </a:cxn>
              <a:cxn ang="0">
                <a:pos x="259" y="232"/>
              </a:cxn>
              <a:cxn ang="0">
                <a:pos x="259" y="260"/>
              </a:cxn>
              <a:cxn ang="0">
                <a:pos x="301" y="283"/>
              </a:cxn>
              <a:cxn ang="0">
                <a:pos x="359" y="292"/>
              </a:cxn>
              <a:cxn ang="0">
                <a:pos x="403" y="338"/>
              </a:cxn>
              <a:cxn ang="0">
                <a:pos x="459" y="320"/>
              </a:cxn>
              <a:cxn ang="0">
                <a:pos x="526" y="292"/>
              </a:cxn>
              <a:cxn ang="0">
                <a:pos x="604" y="285"/>
              </a:cxn>
              <a:cxn ang="0">
                <a:pos x="597" y="278"/>
              </a:cxn>
              <a:cxn ang="0">
                <a:pos x="595" y="267"/>
              </a:cxn>
              <a:cxn ang="0">
                <a:pos x="609" y="250"/>
              </a:cxn>
              <a:cxn ang="0">
                <a:pos x="618" y="216"/>
              </a:cxn>
              <a:cxn ang="0">
                <a:pos x="653" y="218"/>
              </a:cxn>
              <a:cxn ang="0">
                <a:pos x="660" y="179"/>
              </a:cxn>
            </a:cxnLst>
            <a:rect l="0" t="0" r="r" b="b"/>
            <a:pathLst>
              <a:path w="660" h="352">
                <a:moveTo>
                  <a:pt x="655" y="174"/>
                </a:moveTo>
                <a:lnTo>
                  <a:pt x="641" y="155"/>
                </a:lnTo>
                <a:lnTo>
                  <a:pt x="630" y="153"/>
                </a:lnTo>
                <a:lnTo>
                  <a:pt x="567" y="125"/>
                </a:lnTo>
                <a:lnTo>
                  <a:pt x="565" y="116"/>
                </a:lnTo>
                <a:lnTo>
                  <a:pt x="505" y="102"/>
                </a:lnTo>
                <a:lnTo>
                  <a:pt x="380" y="17"/>
                </a:lnTo>
                <a:lnTo>
                  <a:pt x="357" y="30"/>
                </a:lnTo>
                <a:lnTo>
                  <a:pt x="357" y="30"/>
                </a:lnTo>
                <a:lnTo>
                  <a:pt x="338" y="28"/>
                </a:lnTo>
                <a:lnTo>
                  <a:pt x="322" y="26"/>
                </a:lnTo>
                <a:lnTo>
                  <a:pt x="306" y="28"/>
                </a:lnTo>
                <a:lnTo>
                  <a:pt x="278" y="3"/>
                </a:lnTo>
                <a:lnTo>
                  <a:pt x="253" y="0"/>
                </a:lnTo>
                <a:lnTo>
                  <a:pt x="248" y="7"/>
                </a:lnTo>
                <a:lnTo>
                  <a:pt x="165" y="70"/>
                </a:lnTo>
                <a:lnTo>
                  <a:pt x="172" y="79"/>
                </a:lnTo>
                <a:lnTo>
                  <a:pt x="172" y="79"/>
                </a:lnTo>
                <a:lnTo>
                  <a:pt x="174" y="84"/>
                </a:lnTo>
                <a:lnTo>
                  <a:pt x="174" y="88"/>
                </a:lnTo>
                <a:lnTo>
                  <a:pt x="172" y="91"/>
                </a:lnTo>
                <a:lnTo>
                  <a:pt x="185" y="111"/>
                </a:lnTo>
                <a:lnTo>
                  <a:pt x="185" y="116"/>
                </a:lnTo>
                <a:lnTo>
                  <a:pt x="100" y="135"/>
                </a:lnTo>
                <a:lnTo>
                  <a:pt x="56" y="155"/>
                </a:lnTo>
                <a:lnTo>
                  <a:pt x="28" y="146"/>
                </a:lnTo>
                <a:lnTo>
                  <a:pt x="19" y="151"/>
                </a:lnTo>
                <a:lnTo>
                  <a:pt x="3" y="179"/>
                </a:lnTo>
                <a:lnTo>
                  <a:pt x="0" y="202"/>
                </a:lnTo>
                <a:lnTo>
                  <a:pt x="35" y="227"/>
                </a:lnTo>
                <a:lnTo>
                  <a:pt x="40" y="236"/>
                </a:lnTo>
                <a:lnTo>
                  <a:pt x="70" y="232"/>
                </a:lnTo>
                <a:lnTo>
                  <a:pt x="91" y="243"/>
                </a:lnTo>
                <a:lnTo>
                  <a:pt x="95" y="260"/>
                </a:lnTo>
                <a:lnTo>
                  <a:pt x="95" y="264"/>
                </a:lnTo>
                <a:lnTo>
                  <a:pt x="88" y="267"/>
                </a:lnTo>
                <a:lnTo>
                  <a:pt x="70" y="290"/>
                </a:lnTo>
                <a:lnTo>
                  <a:pt x="81" y="299"/>
                </a:lnTo>
                <a:lnTo>
                  <a:pt x="81" y="299"/>
                </a:lnTo>
                <a:lnTo>
                  <a:pt x="84" y="308"/>
                </a:lnTo>
                <a:lnTo>
                  <a:pt x="86" y="313"/>
                </a:lnTo>
                <a:lnTo>
                  <a:pt x="109" y="329"/>
                </a:lnTo>
                <a:lnTo>
                  <a:pt x="114" y="343"/>
                </a:lnTo>
                <a:lnTo>
                  <a:pt x="114" y="343"/>
                </a:lnTo>
                <a:lnTo>
                  <a:pt x="118" y="348"/>
                </a:lnTo>
                <a:lnTo>
                  <a:pt x="121" y="352"/>
                </a:lnTo>
                <a:lnTo>
                  <a:pt x="125" y="350"/>
                </a:lnTo>
                <a:lnTo>
                  <a:pt x="125" y="350"/>
                </a:lnTo>
                <a:lnTo>
                  <a:pt x="130" y="343"/>
                </a:lnTo>
                <a:lnTo>
                  <a:pt x="132" y="341"/>
                </a:lnTo>
                <a:lnTo>
                  <a:pt x="137" y="341"/>
                </a:lnTo>
                <a:lnTo>
                  <a:pt x="137" y="341"/>
                </a:lnTo>
                <a:lnTo>
                  <a:pt x="141" y="336"/>
                </a:lnTo>
                <a:lnTo>
                  <a:pt x="144" y="334"/>
                </a:lnTo>
                <a:lnTo>
                  <a:pt x="148" y="334"/>
                </a:lnTo>
                <a:lnTo>
                  <a:pt x="165" y="341"/>
                </a:lnTo>
                <a:lnTo>
                  <a:pt x="181" y="336"/>
                </a:lnTo>
                <a:lnTo>
                  <a:pt x="181" y="336"/>
                </a:lnTo>
                <a:lnTo>
                  <a:pt x="176" y="317"/>
                </a:lnTo>
                <a:lnTo>
                  <a:pt x="165" y="290"/>
                </a:lnTo>
                <a:lnTo>
                  <a:pt x="169" y="273"/>
                </a:lnTo>
                <a:lnTo>
                  <a:pt x="195" y="257"/>
                </a:lnTo>
                <a:lnTo>
                  <a:pt x="195" y="257"/>
                </a:lnTo>
                <a:lnTo>
                  <a:pt x="197" y="257"/>
                </a:lnTo>
                <a:lnTo>
                  <a:pt x="206" y="255"/>
                </a:lnTo>
                <a:lnTo>
                  <a:pt x="218" y="246"/>
                </a:lnTo>
                <a:lnTo>
                  <a:pt x="222" y="239"/>
                </a:lnTo>
                <a:lnTo>
                  <a:pt x="227" y="230"/>
                </a:lnTo>
                <a:lnTo>
                  <a:pt x="232" y="225"/>
                </a:lnTo>
                <a:lnTo>
                  <a:pt x="259" y="232"/>
                </a:lnTo>
                <a:lnTo>
                  <a:pt x="257" y="253"/>
                </a:lnTo>
                <a:lnTo>
                  <a:pt x="259" y="260"/>
                </a:lnTo>
                <a:lnTo>
                  <a:pt x="280" y="262"/>
                </a:lnTo>
                <a:lnTo>
                  <a:pt x="301" y="283"/>
                </a:lnTo>
                <a:lnTo>
                  <a:pt x="331" y="278"/>
                </a:lnTo>
                <a:lnTo>
                  <a:pt x="359" y="292"/>
                </a:lnTo>
                <a:lnTo>
                  <a:pt x="378" y="334"/>
                </a:lnTo>
                <a:lnTo>
                  <a:pt x="403" y="338"/>
                </a:lnTo>
                <a:lnTo>
                  <a:pt x="459" y="329"/>
                </a:lnTo>
                <a:lnTo>
                  <a:pt x="459" y="320"/>
                </a:lnTo>
                <a:lnTo>
                  <a:pt x="468" y="306"/>
                </a:lnTo>
                <a:lnTo>
                  <a:pt x="526" y="292"/>
                </a:lnTo>
                <a:lnTo>
                  <a:pt x="614" y="308"/>
                </a:lnTo>
                <a:lnTo>
                  <a:pt x="604" y="285"/>
                </a:lnTo>
                <a:lnTo>
                  <a:pt x="604" y="285"/>
                </a:lnTo>
                <a:lnTo>
                  <a:pt x="597" y="278"/>
                </a:lnTo>
                <a:lnTo>
                  <a:pt x="595" y="271"/>
                </a:lnTo>
                <a:lnTo>
                  <a:pt x="595" y="267"/>
                </a:lnTo>
                <a:lnTo>
                  <a:pt x="597" y="264"/>
                </a:lnTo>
                <a:lnTo>
                  <a:pt x="609" y="250"/>
                </a:lnTo>
                <a:lnTo>
                  <a:pt x="611" y="225"/>
                </a:lnTo>
                <a:lnTo>
                  <a:pt x="618" y="216"/>
                </a:lnTo>
                <a:lnTo>
                  <a:pt x="627" y="216"/>
                </a:lnTo>
                <a:lnTo>
                  <a:pt x="653" y="218"/>
                </a:lnTo>
                <a:lnTo>
                  <a:pt x="660" y="209"/>
                </a:lnTo>
                <a:lnTo>
                  <a:pt x="660" y="179"/>
                </a:lnTo>
                <a:lnTo>
                  <a:pt x="655" y="174"/>
                </a:lnTo>
                <a:close/>
              </a:path>
            </a:pathLst>
          </a:custGeom>
          <a:solidFill>
            <a:schemeClr val="hlink"/>
          </a:solidFill>
          <a:ln w="14288">
            <a:noFill/>
            <a:prstDash val="solid"/>
            <a:round/>
            <a:headEnd/>
            <a:tailEnd/>
          </a:ln>
        </p:spPr>
        <p:txBody>
          <a:bodyPr/>
          <a:lstStyle/>
          <a:p>
            <a:pPr>
              <a:defRPr/>
            </a:pPr>
            <a:endParaRPr lang="nl-NL">
              <a:latin typeface="Arial" pitchFamily="34" charset="0"/>
              <a:cs typeface="Arial" pitchFamily="34" charset="0"/>
            </a:endParaRPr>
          </a:p>
        </p:txBody>
      </p:sp>
      <p:grpSp>
        <p:nvGrpSpPr>
          <p:cNvPr id="323" name="Group 586"/>
          <p:cNvGrpSpPr>
            <a:grpSpLocks/>
          </p:cNvGrpSpPr>
          <p:nvPr/>
        </p:nvGrpSpPr>
        <p:grpSpPr bwMode="auto">
          <a:xfrm>
            <a:off x="5759450" y="3033713"/>
            <a:ext cx="3119438" cy="3119437"/>
            <a:chOff x="2983" y="1877"/>
            <a:chExt cx="2245" cy="2245"/>
          </a:xfrm>
        </p:grpSpPr>
        <p:sp>
          <p:nvSpPr>
            <p:cNvPr id="324" name="Oval 587"/>
            <p:cNvSpPr>
              <a:spLocks noChangeArrowheads="1"/>
            </p:cNvSpPr>
            <p:nvPr/>
          </p:nvSpPr>
          <p:spPr bwMode="auto">
            <a:xfrm>
              <a:off x="2983" y="1877"/>
              <a:ext cx="2245" cy="2245"/>
            </a:xfrm>
            <a:prstGeom prst="ellipse">
              <a:avLst/>
            </a:prstGeom>
            <a:solidFill>
              <a:schemeClr val="accent1"/>
            </a:solidFill>
            <a:ln w="9525">
              <a:noFill/>
              <a:round/>
              <a:headEnd/>
              <a:tailEnd/>
            </a:ln>
            <a:effectLst/>
          </p:spPr>
          <p:txBody>
            <a:bodyPr wrap="none" anchor="ctr"/>
            <a:lstStyle/>
            <a:p>
              <a:pPr>
                <a:defRPr/>
              </a:pPr>
              <a:endParaRPr lang="nl-NL">
                <a:latin typeface="Arial" pitchFamily="34" charset="0"/>
                <a:cs typeface="Arial" pitchFamily="34" charset="0"/>
              </a:endParaRPr>
            </a:p>
          </p:txBody>
        </p:sp>
        <p:grpSp>
          <p:nvGrpSpPr>
            <p:cNvPr id="325" name="Group 588"/>
            <p:cNvGrpSpPr>
              <a:grpSpLocks/>
            </p:cNvGrpSpPr>
            <p:nvPr/>
          </p:nvGrpSpPr>
          <p:grpSpPr bwMode="auto">
            <a:xfrm>
              <a:off x="2983" y="1877"/>
              <a:ext cx="2232" cy="2239"/>
              <a:chOff x="1478" y="2731"/>
              <a:chExt cx="1394" cy="1398"/>
            </a:xfrm>
          </p:grpSpPr>
          <p:sp>
            <p:nvSpPr>
              <p:cNvPr id="326" name="Freeform 589"/>
              <p:cNvSpPr>
                <a:spLocks/>
              </p:cNvSpPr>
              <p:nvPr/>
            </p:nvSpPr>
            <p:spPr bwMode="auto">
              <a:xfrm>
                <a:off x="2193" y="2868"/>
                <a:ext cx="16" cy="8"/>
              </a:xfrm>
              <a:custGeom>
                <a:avLst/>
                <a:gdLst/>
                <a:ahLst/>
                <a:cxnLst>
                  <a:cxn ang="0">
                    <a:pos x="16" y="0"/>
                  </a:cxn>
                  <a:cxn ang="0">
                    <a:pos x="16" y="0"/>
                  </a:cxn>
                  <a:cxn ang="0">
                    <a:pos x="4" y="4"/>
                  </a:cxn>
                  <a:cxn ang="0">
                    <a:pos x="4" y="4"/>
                  </a:cxn>
                  <a:cxn ang="0">
                    <a:pos x="2" y="4"/>
                  </a:cxn>
                  <a:cxn ang="0">
                    <a:pos x="0" y="4"/>
                  </a:cxn>
                  <a:cxn ang="0">
                    <a:pos x="0" y="4"/>
                  </a:cxn>
                  <a:cxn ang="0">
                    <a:pos x="2" y="8"/>
                  </a:cxn>
                  <a:cxn ang="0">
                    <a:pos x="4" y="8"/>
                  </a:cxn>
                  <a:cxn ang="0">
                    <a:pos x="8" y="8"/>
                  </a:cxn>
                  <a:cxn ang="0">
                    <a:pos x="16" y="0"/>
                  </a:cxn>
                  <a:cxn ang="0">
                    <a:pos x="16" y="0"/>
                  </a:cxn>
                </a:cxnLst>
                <a:rect l="0" t="0" r="r" b="b"/>
                <a:pathLst>
                  <a:path w="16" h="8">
                    <a:moveTo>
                      <a:pt x="16" y="0"/>
                    </a:moveTo>
                    <a:lnTo>
                      <a:pt x="16" y="0"/>
                    </a:lnTo>
                    <a:lnTo>
                      <a:pt x="4" y="4"/>
                    </a:lnTo>
                    <a:lnTo>
                      <a:pt x="4" y="4"/>
                    </a:lnTo>
                    <a:lnTo>
                      <a:pt x="2" y="4"/>
                    </a:lnTo>
                    <a:lnTo>
                      <a:pt x="0" y="4"/>
                    </a:lnTo>
                    <a:lnTo>
                      <a:pt x="0" y="4"/>
                    </a:lnTo>
                    <a:lnTo>
                      <a:pt x="2" y="8"/>
                    </a:lnTo>
                    <a:lnTo>
                      <a:pt x="4" y="8"/>
                    </a:lnTo>
                    <a:lnTo>
                      <a:pt x="8" y="8"/>
                    </a:lnTo>
                    <a:lnTo>
                      <a:pt x="16" y="0"/>
                    </a:lnTo>
                    <a:lnTo>
                      <a:pt x="16"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27" name="Freeform 590"/>
              <p:cNvSpPr>
                <a:spLocks/>
              </p:cNvSpPr>
              <p:nvPr/>
            </p:nvSpPr>
            <p:spPr bwMode="auto">
              <a:xfrm>
                <a:off x="2010" y="2791"/>
                <a:ext cx="44" cy="11"/>
              </a:xfrm>
              <a:custGeom>
                <a:avLst/>
                <a:gdLst/>
                <a:ahLst/>
                <a:cxnLst>
                  <a:cxn ang="0">
                    <a:pos x="6" y="11"/>
                  </a:cxn>
                  <a:cxn ang="0">
                    <a:pos x="6" y="11"/>
                  </a:cxn>
                  <a:cxn ang="0">
                    <a:pos x="8" y="11"/>
                  </a:cxn>
                  <a:cxn ang="0">
                    <a:pos x="8" y="11"/>
                  </a:cxn>
                  <a:cxn ang="0">
                    <a:pos x="20" y="11"/>
                  </a:cxn>
                  <a:cxn ang="0">
                    <a:pos x="20" y="11"/>
                  </a:cxn>
                  <a:cxn ang="0">
                    <a:pos x="28" y="9"/>
                  </a:cxn>
                  <a:cxn ang="0">
                    <a:pos x="28" y="9"/>
                  </a:cxn>
                  <a:cxn ang="0">
                    <a:pos x="30" y="9"/>
                  </a:cxn>
                  <a:cxn ang="0">
                    <a:pos x="30" y="9"/>
                  </a:cxn>
                  <a:cxn ang="0">
                    <a:pos x="26" y="7"/>
                  </a:cxn>
                  <a:cxn ang="0">
                    <a:pos x="26" y="7"/>
                  </a:cxn>
                  <a:cxn ang="0">
                    <a:pos x="44" y="0"/>
                  </a:cxn>
                  <a:cxn ang="0">
                    <a:pos x="44" y="0"/>
                  </a:cxn>
                  <a:cxn ang="0">
                    <a:pos x="32" y="0"/>
                  </a:cxn>
                  <a:cxn ang="0">
                    <a:pos x="22" y="0"/>
                  </a:cxn>
                  <a:cxn ang="0">
                    <a:pos x="10" y="4"/>
                  </a:cxn>
                  <a:cxn ang="0">
                    <a:pos x="0" y="11"/>
                  </a:cxn>
                  <a:cxn ang="0">
                    <a:pos x="0" y="11"/>
                  </a:cxn>
                  <a:cxn ang="0">
                    <a:pos x="0" y="11"/>
                  </a:cxn>
                  <a:cxn ang="0">
                    <a:pos x="2" y="11"/>
                  </a:cxn>
                  <a:cxn ang="0">
                    <a:pos x="6" y="11"/>
                  </a:cxn>
                  <a:cxn ang="0">
                    <a:pos x="6" y="11"/>
                  </a:cxn>
                </a:cxnLst>
                <a:rect l="0" t="0" r="r" b="b"/>
                <a:pathLst>
                  <a:path w="44" h="11">
                    <a:moveTo>
                      <a:pt x="6" y="11"/>
                    </a:moveTo>
                    <a:lnTo>
                      <a:pt x="6" y="11"/>
                    </a:lnTo>
                    <a:lnTo>
                      <a:pt x="8" y="11"/>
                    </a:lnTo>
                    <a:lnTo>
                      <a:pt x="8" y="11"/>
                    </a:lnTo>
                    <a:lnTo>
                      <a:pt x="20" y="11"/>
                    </a:lnTo>
                    <a:lnTo>
                      <a:pt x="20" y="11"/>
                    </a:lnTo>
                    <a:lnTo>
                      <a:pt x="28" y="9"/>
                    </a:lnTo>
                    <a:lnTo>
                      <a:pt x="28" y="9"/>
                    </a:lnTo>
                    <a:lnTo>
                      <a:pt x="30" y="9"/>
                    </a:lnTo>
                    <a:lnTo>
                      <a:pt x="30" y="9"/>
                    </a:lnTo>
                    <a:lnTo>
                      <a:pt x="26" y="7"/>
                    </a:lnTo>
                    <a:lnTo>
                      <a:pt x="26" y="7"/>
                    </a:lnTo>
                    <a:lnTo>
                      <a:pt x="44" y="0"/>
                    </a:lnTo>
                    <a:lnTo>
                      <a:pt x="44" y="0"/>
                    </a:lnTo>
                    <a:lnTo>
                      <a:pt x="32" y="0"/>
                    </a:lnTo>
                    <a:lnTo>
                      <a:pt x="22" y="0"/>
                    </a:lnTo>
                    <a:lnTo>
                      <a:pt x="10" y="4"/>
                    </a:lnTo>
                    <a:lnTo>
                      <a:pt x="0" y="11"/>
                    </a:lnTo>
                    <a:lnTo>
                      <a:pt x="0" y="11"/>
                    </a:lnTo>
                    <a:lnTo>
                      <a:pt x="0" y="11"/>
                    </a:lnTo>
                    <a:lnTo>
                      <a:pt x="2" y="11"/>
                    </a:lnTo>
                    <a:lnTo>
                      <a:pt x="6" y="11"/>
                    </a:lnTo>
                    <a:lnTo>
                      <a:pt x="6" y="11"/>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28" name="Freeform 591"/>
              <p:cNvSpPr>
                <a:spLocks/>
              </p:cNvSpPr>
              <p:nvPr/>
            </p:nvSpPr>
            <p:spPr bwMode="auto">
              <a:xfrm>
                <a:off x="2000" y="2793"/>
                <a:ext cx="68" cy="25"/>
              </a:xfrm>
              <a:custGeom>
                <a:avLst/>
                <a:gdLst/>
                <a:ahLst/>
                <a:cxnLst>
                  <a:cxn ang="0">
                    <a:pos x="18" y="9"/>
                  </a:cxn>
                  <a:cxn ang="0">
                    <a:pos x="18" y="9"/>
                  </a:cxn>
                  <a:cxn ang="0">
                    <a:pos x="14" y="13"/>
                  </a:cxn>
                  <a:cxn ang="0">
                    <a:pos x="6" y="17"/>
                  </a:cxn>
                  <a:cxn ang="0">
                    <a:pos x="0" y="19"/>
                  </a:cxn>
                  <a:cxn ang="0">
                    <a:pos x="2" y="23"/>
                  </a:cxn>
                  <a:cxn ang="0">
                    <a:pos x="4" y="25"/>
                  </a:cxn>
                  <a:cxn ang="0">
                    <a:pos x="20" y="25"/>
                  </a:cxn>
                  <a:cxn ang="0">
                    <a:pos x="22" y="21"/>
                  </a:cxn>
                  <a:cxn ang="0">
                    <a:pos x="22" y="19"/>
                  </a:cxn>
                  <a:cxn ang="0">
                    <a:pos x="40" y="23"/>
                  </a:cxn>
                  <a:cxn ang="0">
                    <a:pos x="58" y="25"/>
                  </a:cxn>
                  <a:cxn ang="0">
                    <a:pos x="62" y="23"/>
                  </a:cxn>
                  <a:cxn ang="0">
                    <a:pos x="66" y="13"/>
                  </a:cxn>
                  <a:cxn ang="0">
                    <a:pos x="62" y="13"/>
                  </a:cxn>
                  <a:cxn ang="0">
                    <a:pos x="58" y="11"/>
                  </a:cxn>
                  <a:cxn ang="0">
                    <a:pos x="60" y="9"/>
                  </a:cxn>
                  <a:cxn ang="0">
                    <a:pos x="66" y="9"/>
                  </a:cxn>
                  <a:cxn ang="0">
                    <a:pos x="68" y="7"/>
                  </a:cxn>
                  <a:cxn ang="0">
                    <a:pos x="66" y="2"/>
                  </a:cxn>
                  <a:cxn ang="0">
                    <a:pos x="60" y="0"/>
                  </a:cxn>
                  <a:cxn ang="0">
                    <a:pos x="56" y="5"/>
                  </a:cxn>
                  <a:cxn ang="0">
                    <a:pos x="52" y="7"/>
                  </a:cxn>
                  <a:cxn ang="0">
                    <a:pos x="42" y="7"/>
                  </a:cxn>
                  <a:cxn ang="0">
                    <a:pos x="38" y="9"/>
                  </a:cxn>
                  <a:cxn ang="0">
                    <a:pos x="34" y="11"/>
                  </a:cxn>
                  <a:cxn ang="0">
                    <a:pos x="22" y="17"/>
                  </a:cxn>
                  <a:cxn ang="0">
                    <a:pos x="26" y="13"/>
                  </a:cxn>
                  <a:cxn ang="0">
                    <a:pos x="38" y="9"/>
                  </a:cxn>
                  <a:cxn ang="0">
                    <a:pos x="38" y="7"/>
                  </a:cxn>
                  <a:cxn ang="0">
                    <a:pos x="38" y="7"/>
                  </a:cxn>
                  <a:cxn ang="0">
                    <a:pos x="24" y="11"/>
                  </a:cxn>
                  <a:cxn ang="0">
                    <a:pos x="18" y="9"/>
                  </a:cxn>
                </a:cxnLst>
                <a:rect l="0" t="0" r="r" b="b"/>
                <a:pathLst>
                  <a:path w="68" h="25">
                    <a:moveTo>
                      <a:pt x="18" y="9"/>
                    </a:moveTo>
                    <a:lnTo>
                      <a:pt x="18" y="9"/>
                    </a:lnTo>
                    <a:lnTo>
                      <a:pt x="18" y="9"/>
                    </a:lnTo>
                    <a:lnTo>
                      <a:pt x="18" y="9"/>
                    </a:lnTo>
                    <a:lnTo>
                      <a:pt x="14" y="13"/>
                    </a:lnTo>
                    <a:lnTo>
                      <a:pt x="14" y="13"/>
                    </a:lnTo>
                    <a:lnTo>
                      <a:pt x="6" y="17"/>
                    </a:lnTo>
                    <a:lnTo>
                      <a:pt x="6" y="17"/>
                    </a:lnTo>
                    <a:lnTo>
                      <a:pt x="0" y="19"/>
                    </a:lnTo>
                    <a:lnTo>
                      <a:pt x="0" y="19"/>
                    </a:lnTo>
                    <a:lnTo>
                      <a:pt x="2" y="19"/>
                    </a:lnTo>
                    <a:lnTo>
                      <a:pt x="2" y="23"/>
                    </a:lnTo>
                    <a:lnTo>
                      <a:pt x="2" y="25"/>
                    </a:lnTo>
                    <a:lnTo>
                      <a:pt x="4" y="25"/>
                    </a:lnTo>
                    <a:lnTo>
                      <a:pt x="4" y="25"/>
                    </a:lnTo>
                    <a:lnTo>
                      <a:pt x="20" y="25"/>
                    </a:lnTo>
                    <a:lnTo>
                      <a:pt x="22" y="23"/>
                    </a:lnTo>
                    <a:lnTo>
                      <a:pt x="22" y="21"/>
                    </a:lnTo>
                    <a:lnTo>
                      <a:pt x="18" y="19"/>
                    </a:lnTo>
                    <a:lnTo>
                      <a:pt x="22" y="19"/>
                    </a:lnTo>
                    <a:lnTo>
                      <a:pt x="22" y="19"/>
                    </a:lnTo>
                    <a:lnTo>
                      <a:pt x="40" y="23"/>
                    </a:lnTo>
                    <a:lnTo>
                      <a:pt x="50" y="25"/>
                    </a:lnTo>
                    <a:lnTo>
                      <a:pt x="58" y="25"/>
                    </a:lnTo>
                    <a:lnTo>
                      <a:pt x="58" y="25"/>
                    </a:lnTo>
                    <a:lnTo>
                      <a:pt x="62" y="23"/>
                    </a:lnTo>
                    <a:lnTo>
                      <a:pt x="64" y="21"/>
                    </a:lnTo>
                    <a:lnTo>
                      <a:pt x="66" y="13"/>
                    </a:lnTo>
                    <a:lnTo>
                      <a:pt x="66" y="13"/>
                    </a:lnTo>
                    <a:lnTo>
                      <a:pt x="62" y="13"/>
                    </a:lnTo>
                    <a:lnTo>
                      <a:pt x="58" y="13"/>
                    </a:lnTo>
                    <a:lnTo>
                      <a:pt x="58" y="11"/>
                    </a:lnTo>
                    <a:lnTo>
                      <a:pt x="58" y="11"/>
                    </a:lnTo>
                    <a:lnTo>
                      <a:pt x="60" y="9"/>
                    </a:lnTo>
                    <a:lnTo>
                      <a:pt x="62" y="9"/>
                    </a:lnTo>
                    <a:lnTo>
                      <a:pt x="66" y="9"/>
                    </a:lnTo>
                    <a:lnTo>
                      <a:pt x="68" y="7"/>
                    </a:lnTo>
                    <a:lnTo>
                      <a:pt x="68" y="7"/>
                    </a:lnTo>
                    <a:lnTo>
                      <a:pt x="68" y="2"/>
                    </a:lnTo>
                    <a:lnTo>
                      <a:pt x="66" y="2"/>
                    </a:lnTo>
                    <a:lnTo>
                      <a:pt x="60" y="0"/>
                    </a:lnTo>
                    <a:lnTo>
                      <a:pt x="60" y="0"/>
                    </a:lnTo>
                    <a:lnTo>
                      <a:pt x="58" y="2"/>
                    </a:lnTo>
                    <a:lnTo>
                      <a:pt x="56" y="5"/>
                    </a:lnTo>
                    <a:lnTo>
                      <a:pt x="52" y="7"/>
                    </a:lnTo>
                    <a:lnTo>
                      <a:pt x="52" y="7"/>
                    </a:lnTo>
                    <a:lnTo>
                      <a:pt x="46" y="7"/>
                    </a:lnTo>
                    <a:lnTo>
                      <a:pt x="42" y="7"/>
                    </a:lnTo>
                    <a:lnTo>
                      <a:pt x="42" y="7"/>
                    </a:lnTo>
                    <a:lnTo>
                      <a:pt x="38" y="9"/>
                    </a:lnTo>
                    <a:lnTo>
                      <a:pt x="38" y="9"/>
                    </a:lnTo>
                    <a:lnTo>
                      <a:pt x="34" y="11"/>
                    </a:lnTo>
                    <a:lnTo>
                      <a:pt x="28" y="15"/>
                    </a:lnTo>
                    <a:lnTo>
                      <a:pt x="22" y="17"/>
                    </a:lnTo>
                    <a:lnTo>
                      <a:pt x="26" y="13"/>
                    </a:lnTo>
                    <a:lnTo>
                      <a:pt x="26" y="13"/>
                    </a:lnTo>
                    <a:lnTo>
                      <a:pt x="38" y="9"/>
                    </a:lnTo>
                    <a:lnTo>
                      <a:pt x="38" y="9"/>
                    </a:lnTo>
                    <a:lnTo>
                      <a:pt x="38" y="7"/>
                    </a:lnTo>
                    <a:lnTo>
                      <a:pt x="38" y="7"/>
                    </a:lnTo>
                    <a:lnTo>
                      <a:pt x="38" y="7"/>
                    </a:lnTo>
                    <a:lnTo>
                      <a:pt x="38" y="7"/>
                    </a:lnTo>
                    <a:lnTo>
                      <a:pt x="24" y="11"/>
                    </a:lnTo>
                    <a:lnTo>
                      <a:pt x="24" y="11"/>
                    </a:lnTo>
                    <a:lnTo>
                      <a:pt x="18" y="9"/>
                    </a:lnTo>
                    <a:lnTo>
                      <a:pt x="18" y="9"/>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29" name="Freeform 592"/>
              <p:cNvSpPr>
                <a:spLocks/>
              </p:cNvSpPr>
              <p:nvPr/>
            </p:nvSpPr>
            <p:spPr bwMode="auto">
              <a:xfrm>
                <a:off x="1996" y="2810"/>
                <a:ext cx="4" cy="2"/>
              </a:xfrm>
              <a:custGeom>
                <a:avLst/>
                <a:gdLst/>
                <a:ahLst/>
                <a:cxnLst>
                  <a:cxn ang="0">
                    <a:pos x="0" y="0"/>
                  </a:cxn>
                  <a:cxn ang="0">
                    <a:pos x="0" y="0"/>
                  </a:cxn>
                  <a:cxn ang="0">
                    <a:pos x="4" y="2"/>
                  </a:cxn>
                  <a:cxn ang="0">
                    <a:pos x="4" y="2"/>
                  </a:cxn>
                  <a:cxn ang="0">
                    <a:pos x="4" y="2"/>
                  </a:cxn>
                  <a:cxn ang="0">
                    <a:pos x="4" y="2"/>
                  </a:cxn>
                  <a:cxn ang="0">
                    <a:pos x="0" y="0"/>
                  </a:cxn>
                  <a:cxn ang="0">
                    <a:pos x="0" y="0"/>
                  </a:cxn>
                </a:cxnLst>
                <a:rect l="0" t="0" r="r" b="b"/>
                <a:pathLst>
                  <a:path w="4" h="2">
                    <a:moveTo>
                      <a:pt x="0" y="0"/>
                    </a:moveTo>
                    <a:lnTo>
                      <a:pt x="0" y="0"/>
                    </a:lnTo>
                    <a:lnTo>
                      <a:pt x="4" y="2"/>
                    </a:lnTo>
                    <a:lnTo>
                      <a:pt x="4" y="2"/>
                    </a:lnTo>
                    <a:lnTo>
                      <a:pt x="4" y="2"/>
                    </a:lnTo>
                    <a:lnTo>
                      <a:pt x="4" y="2"/>
                    </a:lnTo>
                    <a:lnTo>
                      <a:pt x="0" y="0"/>
                    </a:lnTo>
                    <a:lnTo>
                      <a:pt x="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30" name="Freeform 593"/>
              <p:cNvSpPr>
                <a:spLocks/>
              </p:cNvSpPr>
              <p:nvPr/>
            </p:nvSpPr>
            <p:spPr bwMode="auto">
              <a:xfrm>
                <a:off x="2022" y="2802"/>
                <a:ext cx="16" cy="8"/>
              </a:xfrm>
              <a:custGeom>
                <a:avLst/>
                <a:gdLst/>
                <a:ahLst/>
                <a:cxnLst>
                  <a:cxn ang="0">
                    <a:pos x="16" y="0"/>
                  </a:cxn>
                  <a:cxn ang="0">
                    <a:pos x="16" y="0"/>
                  </a:cxn>
                  <a:cxn ang="0">
                    <a:pos x="4" y="4"/>
                  </a:cxn>
                  <a:cxn ang="0">
                    <a:pos x="4" y="4"/>
                  </a:cxn>
                  <a:cxn ang="0">
                    <a:pos x="0" y="8"/>
                  </a:cxn>
                  <a:cxn ang="0">
                    <a:pos x="6" y="6"/>
                  </a:cxn>
                  <a:cxn ang="0">
                    <a:pos x="12" y="2"/>
                  </a:cxn>
                  <a:cxn ang="0">
                    <a:pos x="16" y="0"/>
                  </a:cxn>
                  <a:cxn ang="0">
                    <a:pos x="16" y="0"/>
                  </a:cxn>
                </a:cxnLst>
                <a:rect l="0" t="0" r="r" b="b"/>
                <a:pathLst>
                  <a:path w="16" h="8">
                    <a:moveTo>
                      <a:pt x="16" y="0"/>
                    </a:moveTo>
                    <a:lnTo>
                      <a:pt x="16" y="0"/>
                    </a:lnTo>
                    <a:lnTo>
                      <a:pt x="4" y="4"/>
                    </a:lnTo>
                    <a:lnTo>
                      <a:pt x="4" y="4"/>
                    </a:lnTo>
                    <a:lnTo>
                      <a:pt x="0" y="8"/>
                    </a:lnTo>
                    <a:lnTo>
                      <a:pt x="6" y="6"/>
                    </a:lnTo>
                    <a:lnTo>
                      <a:pt x="12" y="2"/>
                    </a:lnTo>
                    <a:lnTo>
                      <a:pt x="16" y="0"/>
                    </a:lnTo>
                    <a:lnTo>
                      <a:pt x="16"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31" name="Freeform 594"/>
              <p:cNvSpPr>
                <a:spLocks/>
              </p:cNvSpPr>
              <p:nvPr/>
            </p:nvSpPr>
            <p:spPr bwMode="auto">
              <a:xfrm>
                <a:off x="1980" y="2802"/>
                <a:ext cx="26" cy="18"/>
              </a:xfrm>
              <a:custGeom>
                <a:avLst/>
                <a:gdLst/>
                <a:ahLst/>
                <a:cxnLst>
                  <a:cxn ang="0">
                    <a:pos x="26" y="0"/>
                  </a:cxn>
                  <a:cxn ang="0">
                    <a:pos x="26" y="0"/>
                  </a:cxn>
                  <a:cxn ang="0">
                    <a:pos x="24" y="0"/>
                  </a:cxn>
                  <a:cxn ang="0">
                    <a:pos x="22" y="0"/>
                  </a:cxn>
                  <a:cxn ang="0">
                    <a:pos x="16" y="2"/>
                  </a:cxn>
                  <a:cxn ang="0">
                    <a:pos x="16" y="2"/>
                  </a:cxn>
                  <a:cxn ang="0">
                    <a:pos x="12" y="0"/>
                  </a:cxn>
                  <a:cxn ang="0">
                    <a:pos x="10" y="2"/>
                  </a:cxn>
                  <a:cxn ang="0">
                    <a:pos x="10" y="2"/>
                  </a:cxn>
                  <a:cxn ang="0">
                    <a:pos x="10" y="6"/>
                  </a:cxn>
                  <a:cxn ang="0">
                    <a:pos x="10" y="10"/>
                  </a:cxn>
                  <a:cxn ang="0">
                    <a:pos x="10" y="10"/>
                  </a:cxn>
                  <a:cxn ang="0">
                    <a:pos x="6" y="12"/>
                  </a:cxn>
                  <a:cxn ang="0">
                    <a:pos x="2" y="14"/>
                  </a:cxn>
                  <a:cxn ang="0">
                    <a:pos x="2" y="14"/>
                  </a:cxn>
                  <a:cxn ang="0">
                    <a:pos x="0" y="14"/>
                  </a:cxn>
                  <a:cxn ang="0">
                    <a:pos x="0" y="14"/>
                  </a:cxn>
                  <a:cxn ang="0">
                    <a:pos x="0" y="14"/>
                  </a:cxn>
                  <a:cxn ang="0">
                    <a:pos x="0" y="18"/>
                  </a:cxn>
                  <a:cxn ang="0">
                    <a:pos x="2" y="18"/>
                  </a:cxn>
                  <a:cxn ang="0">
                    <a:pos x="6" y="16"/>
                  </a:cxn>
                  <a:cxn ang="0">
                    <a:pos x="12" y="12"/>
                  </a:cxn>
                  <a:cxn ang="0">
                    <a:pos x="16" y="8"/>
                  </a:cxn>
                  <a:cxn ang="0">
                    <a:pos x="16" y="8"/>
                  </a:cxn>
                  <a:cxn ang="0">
                    <a:pos x="16" y="8"/>
                  </a:cxn>
                  <a:cxn ang="0">
                    <a:pos x="16" y="8"/>
                  </a:cxn>
                  <a:cxn ang="0">
                    <a:pos x="18" y="6"/>
                  </a:cxn>
                  <a:cxn ang="0">
                    <a:pos x="22" y="4"/>
                  </a:cxn>
                  <a:cxn ang="0">
                    <a:pos x="24" y="2"/>
                  </a:cxn>
                  <a:cxn ang="0">
                    <a:pos x="26" y="0"/>
                  </a:cxn>
                  <a:cxn ang="0">
                    <a:pos x="26" y="0"/>
                  </a:cxn>
                </a:cxnLst>
                <a:rect l="0" t="0" r="r" b="b"/>
                <a:pathLst>
                  <a:path w="26" h="18">
                    <a:moveTo>
                      <a:pt x="26" y="0"/>
                    </a:moveTo>
                    <a:lnTo>
                      <a:pt x="26" y="0"/>
                    </a:lnTo>
                    <a:lnTo>
                      <a:pt x="24" y="0"/>
                    </a:lnTo>
                    <a:lnTo>
                      <a:pt x="22" y="0"/>
                    </a:lnTo>
                    <a:lnTo>
                      <a:pt x="16" y="2"/>
                    </a:lnTo>
                    <a:lnTo>
                      <a:pt x="16" y="2"/>
                    </a:lnTo>
                    <a:lnTo>
                      <a:pt x="12" y="0"/>
                    </a:lnTo>
                    <a:lnTo>
                      <a:pt x="10" y="2"/>
                    </a:lnTo>
                    <a:lnTo>
                      <a:pt x="10" y="2"/>
                    </a:lnTo>
                    <a:lnTo>
                      <a:pt x="10" y="6"/>
                    </a:lnTo>
                    <a:lnTo>
                      <a:pt x="10" y="10"/>
                    </a:lnTo>
                    <a:lnTo>
                      <a:pt x="10" y="10"/>
                    </a:lnTo>
                    <a:lnTo>
                      <a:pt x="6" y="12"/>
                    </a:lnTo>
                    <a:lnTo>
                      <a:pt x="2" y="14"/>
                    </a:lnTo>
                    <a:lnTo>
                      <a:pt x="2" y="14"/>
                    </a:lnTo>
                    <a:lnTo>
                      <a:pt x="0" y="14"/>
                    </a:lnTo>
                    <a:lnTo>
                      <a:pt x="0" y="14"/>
                    </a:lnTo>
                    <a:lnTo>
                      <a:pt x="0" y="14"/>
                    </a:lnTo>
                    <a:lnTo>
                      <a:pt x="0" y="18"/>
                    </a:lnTo>
                    <a:lnTo>
                      <a:pt x="2" y="18"/>
                    </a:lnTo>
                    <a:lnTo>
                      <a:pt x="6" y="16"/>
                    </a:lnTo>
                    <a:lnTo>
                      <a:pt x="12" y="12"/>
                    </a:lnTo>
                    <a:lnTo>
                      <a:pt x="16" y="8"/>
                    </a:lnTo>
                    <a:lnTo>
                      <a:pt x="16" y="8"/>
                    </a:lnTo>
                    <a:lnTo>
                      <a:pt x="16" y="8"/>
                    </a:lnTo>
                    <a:lnTo>
                      <a:pt x="16" y="8"/>
                    </a:lnTo>
                    <a:lnTo>
                      <a:pt x="18" y="6"/>
                    </a:lnTo>
                    <a:lnTo>
                      <a:pt x="22" y="4"/>
                    </a:lnTo>
                    <a:lnTo>
                      <a:pt x="24" y="2"/>
                    </a:lnTo>
                    <a:lnTo>
                      <a:pt x="26" y="0"/>
                    </a:lnTo>
                    <a:lnTo>
                      <a:pt x="26"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32" name="Freeform 595"/>
              <p:cNvSpPr>
                <a:spLocks/>
              </p:cNvSpPr>
              <p:nvPr/>
            </p:nvSpPr>
            <p:spPr bwMode="auto">
              <a:xfrm>
                <a:off x="2018" y="2800"/>
                <a:ext cx="20" cy="4"/>
              </a:xfrm>
              <a:custGeom>
                <a:avLst/>
                <a:gdLst/>
                <a:ahLst/>
                <a:cxnLst>
                  <a:cxn ang="0">
                    <a:pos x="12" y="2"/>
                  </a:cxn>
                  <a:cxn ang="0">
                    <a:pos x="12" y="2"/>
                  </a:cxn>
                  <a:cxn ang="0">
                    <a:pos x="0" y="2"/>
                  </a:cxn>
                  <a:cxn ang="0">
                    <a:pos x="0" y="2"/>
                  </a:cxn>
                  <a:cxn ang="0">
                    <a:pos x="6" y="4"/>
                  </a:cxn>
                  <a:cxn ang="0">
                    <a:pos x="6" y="4"/>
                  </a:cxn>
                  <a:cxn ang="0">
                    <a:pos x="20" y="0"/>
                  </a:cxn>
                  <a:cxn ang="0">
                    <a:pos x="20" y="0"/>
                  </a:cxn>
                  <a:cxn ang="0">
                    <a:pos x="12" y="2"/>
                  </a:cxn>
                  <a:cxn ang="0">
                    <a:pos x="12" y="2"/>
                  </a:cxn>
                </a:cxnLst>
                <a:rect l="0" t="0" r="r" b="b"/>
                <a:pathLst>
                  <a:path w="20" h="4">
                    <a:moveTo>
                      <a:pt x="12" y="2"/>
                    </a:moveTo>
                    <a:lnTo>
                      <a:pt x="12" y="2"/>
                    </a:lnTo>
                    <a:lnTo>
                      <a:pt x="0" y="2"/>
                    </a:lnTo>
                    <a:lnTo>
                      <a:pt x="0" y="2"/>
                    </a:lnTo>
                    <a:lnTo>
                      <a:pt x="6" y="4"/>
                    </a:lnTo>
                    <a:lnTo>
                      <a:pt x="6" y="4"/>
                    </a:lnTo>
                    <a:lnTo>
                      <a:pt x="20" y="0"/>
                    </a:lnTo>
                    <a:lnTo>
                      <a:pt x="20" y="0"/>
                    </a:lnTo>
                    <a:lnTo>
                      <a:pt x="12" y="2"/>
                    </a:lnTo>
                    <a:lnTo>
                      <a:pt x="12"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33" name="Freeform 596"/>
              <p:cNvSpPr>
                <a:spLocks/>
              </p:cNvSpPr>
              <p:nvPr/>
            </p:nvSpPr>
            <p:spPr bwMode="auto">
              <a:xfrm>
                <a:off x="2326" y="2806"/>
                <a:ext cx="21" cy="10"/>
              </a:xfrm>
              <a:custGeom>
                <a:avLst/>
                <a:gdLst/>
                <a:ahLst/>
                <a:cxnLst>
                  <a:cxn ang="0">
                    <a:pos x="12" y="2"/>
                  </a:cxn>
                  <a:cxn ang="0">
                    <a:pos x="12" y="2"/>
                  </a:cxn>
                  <a:cxn ang="0">
                    <a:pos x="4" y="0"/>
                  </a:cxn>
                  <a:cxn ang="0">
                    <a:pos x="0" y="2"/>
                  </a:cxn>
                  <a:cxn ang="0">
                    <a:pos x="0" y="2"/>
                  </a:cxn>
                  <a:cxn ang="0">
                    <a:pos x="0" y="2"/>
                  </a:cxn>
                  <a:cxn ang="0">
                    <a:pos x="4" y="6"/>
                  </a:cxn>
                  <a:cxn ang="0">
                    <a:pos x="10" y="8"/>
                  </a:cxn>
                  <a:cxn ang="0">
                    <a:pos x="22" y="10"/>
                  </a:cxn>
                  <a:cxn ang="0">
                    <a:pos x="22" y="10"/>
                  </a:cxn>
                  <a:cxn ang="0">
                    <a:pos x="18" y="6"/>
                  </a:cxn>
                  <a:cxn ang="0">
                    <a:pos x="12" y="2"/>
                  </a:cxn>
                  <a:cxn ang="0">
                    <a:pos x="12" y="2"/>
                  </a:cxn>
                </a:cxnLst>
                <a:rect l="0" t="0" r="r" b="b"/>
                <a:pathLst>
                  <a:path w="22" h="10">
                    <a:moveTo>
                      <a:pt x="12" y="2"/>
                    </a:moveTo>
                    <a:lnTo>
                      <a:pt x="12" y="2"/>
                    </a:lnTo>
                    <a:lnTo>
                      <a:pt x="4" y="0"/>
                    </a:lnTo>
                    <a:lnTo>
                      <a:pt x="0" y="2"/>
                    </a:lnTo>
                    <a:lnTo>
                      <a:pt x="0" y="2"/>
                    </a:lnTo>
                    <a:lnTo>
                      <a:pt x="0" y="2"/>
                    </a:lnTo>
                    <a:lnTo>
                      <a:pt x="4" y="6"/>
                    </a:lnTo>
                    <a:lnTo>
                      <a:pt x="10" y="8"/>
                    </a:lnTo>
                    <a:lnTo>
                      <a:pt x="22" y="10"/>
                    </a:lnTo>
                    <a:lnTo>
                      <a:pt x="22" y="10"/>
                    </a:lnTo>
                    <a:lnTo>
                      <a:pt x="18" y="6"/>
                    </a:lnTo>
                    <a:lnTo>
                      <a:pt x="12" y="2"/>
                    </a:lnTo>
                    <a:lnTo>
                      <a:pt x="12"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34" name="Freeform 597"/>
              <p:cNvSpPr>
                <a:spLocks/>
              </p:cNvSpPr>
              <p:nvPr/>
            </p:nvSpPr>
            <p:spPr bwMode="auto">
              <a:xfrm>
                <a:off x="2038" y="2775"/>
                <a:ext cx="4" cy="1"/>
              </a:xfrm>
              <a:custGeom>
                <a:avLst/>
                <a:gdLst/>
                <a:ahLst/>
                <a:cxnLst>
                  <a:cxn ang="0">
                    <a:pos x="0" y="0"/>
                  </a:cxn>
                  <a:cxn ang="0">
                    <a:pos x="0" y="0"/>
                  </a:cxn>
                  <a:cxn ang="0">
                    <a:pos x="2" y="2"/>
                  </a:cxn>
                  <a:cxn ang="0">
                    <a:pos x="4" y="2"/>
                  </a:cxn>
                  <a:cxn ang="0">
                    <a:pos x="4" y="2"/>
                  </a:cxn>
                  <a:cxn ang="0">
                    <a:pos x="2" y="0"/>
                  </a:cxn>
                  <a:cxn ang="0">
                    <a:pos x="2" y="0"/>
                  </a:cxn>
                  <a:cxn ang="0">
                    <a:pos x="0" y="0"/>
                  </a:cxn>
                  <a:cxn ang="0">
                    <a:pos x="0" y="0"/>
                  </a:cxn>
                  <a:cxn ang="0">
                    <a:pos x="0" y="0"/>
                  </a:cxn>
                </a:cxnLst>
                <a:rect l="0" t="0" r="r" b="b"/>
                <a:pathLst>
                  <a:path w="4" h="2">
                    <a:moveTo>
                      <a:pt x="0" y="0"/>
                    </a:moveTo>
                    <a:lnTo>
                      <a:pt x="0" y="0"/>
                    </a:lnTo>
                    <a:lnTo>
                      <a:pt x="2" y="2"/>
                    </a:lnTo>
                    <a:lnTo>
                      <a:pt x="4" y="2"/>
                    </a:lnTo>
                    <a:lnTo>
                      <a:pt x="4" y="2"/>
                    </a:lnTo>
                    <a:lnTo>
                      <a:pt x="2" y="0"/>
                    </a:lnTo>
                    <a:lnTo>
                      <a:pt x="2" y="0"/>
                    </a:lnTo>
                    <a:lnTo>
                      <a:pt x="0" y="0"/>
                    </a:lnTo>
                    <a:lnTo>
                      <a:pt x="0" y="0"/>
                    </a:lnTo>
                    <a:lnTo>
                      <a:pt x="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35" name="Freeform 598"/>
              <p:cNvSpPr>
                <a:spLocks/>
              </p:cNvSpPr>
              <p:nvPr/>
            </p:nvSpPr>
            <p:spPr bwMode="auto">
              <a:xfrm>
                <a:off x="2175" y="2872"/>
                <a:ext cx="32" cy="34"/>
              </a:xfrm>
              <a:custGeom>
                <a:avLst/>
                <a:gdLst/>
                <a:ahLst/>
                <a:cxnLst>
                  <a:cxn ang="0">
                    <a:pos x="6" y="18"/>
                  </a:cxn>
                  <a:cxn ang="0">
                    <a:pos x="6" y="18"/>
                  </a:cxn>
                  <a:cxn ang="0">
                    <a:pos x="14" y="16"/>
                  </a:cxn>
                  <a:cxn ang="0">
                    <a:pos x="16" y="16"/>
                  </a:cxn>
                  <a:cxn ang="0">
                    <a:pos x="20" y="16"/>
                  </a:cxn>
                  <a:cxn ang="0">
                    <a:pos x="20" y="16"/>
                  </a:cxn>
                  <a:cxn ang="0">
                    <a:pos x="20" y="16"/>
                  </a:cxn>
                  <a:cxn ang="0">
                    <a:pos x="20" y="16"/>
                  </a:cxn>
                  <a:cxn ang="0">
                    <a:pos x="16" y="18"/>
                  </a:cxn>
                  <a:cxn ang="0">
                    <a:pos x="12" y="18"/>
                  </a:cxn>
                  <a:cxn ang="0">
                    <a:pos x="8" y="20"/>
                  </a:cxn>
                  <a:cxn ang="0">
                    <a:pos x="8" y="20"/>
                  </a:cxn>
                  <a:cxn ang="0">
                    <a:pos x="8" y="22"/>
                  </a:cxn>
                  <a:cxn ang="0">
                    <a:pos x="8" y="26"/>
                  </a:cxn>
                  <a:cxn ang="0">
                    <a:pos x="10" y="28"/>
                  </a:cxn>
                  <a:cxn ang="0">
                    <a:pos x="20" y="30"/>
                  </a:cxn>
                  <a:cxn ang="0">
                    <a:pos x="20" y="30"/>
                  </a:cxn>
                  <a:cxn ang="0">
                    <a:pos x="18" y="30"/>
                  </a:cxn>
                  <a:cxn ang="0">
                    <a:pos x="16" y="30"/>
                  </a:cxn>
                  <a:cxn ang="0">
                    <a:pos x="16" y="30"/>
                  </a:cxn>
                  <a:cxn ang="0">
                    <a:pos x="18" y="34"/>
                  </a:cxn>
                  <a:cxn ang="0">
                    <a:pos x="20" y="34"/>
                  </a:cxn>
                  <a:cxn ang="0">
                    <a:pos x="20" y="34"/>
                  </a:cxn>
                  <a:cxn ang="0">
                    <a:pos x="24" y="26"/>
                  </a:cxn>
                  <a:cxn ang="0">
                    <a:pos x="26" y="18"/>
                  </a:cxn>
                  <a:cxn ang="0">
                    <a:pos x="26" y="18"/>
                  </a:cxn>
                  <a:cxn ang="0">
                    <a:pos x="24" y="16"/>
                  </a:cxn>
                  <a:cxn ang="0">
                    <a:pos x="24" y="16"/>
                  </a:cxn>
                  <a:cxn ang="0">
                    <a:pos x="24" y="16"/>
                  </a:cxn>
                  <a:cxn ang="0">
                    <a:pos x="28" y="14"/>
                  </a:cxn>
                  <a:cxn ang="0">
                    <a:pos x="32" y="12"/>
                  </a:cxn>
                  <a:cxn ang="0">
                    <a:pos x="32" y="12"/>
                  </a:cxn>
                  <a:cxn ang="0">
                    <a:pos x="32" y="12"/>
                  </a:cxn>
                  <a:cxn ang="0">
                    <a:pos x="28" y="10"/>
                  </a:cxn>
                  <a:cxn ang="0">
                    <a:pos x="26" y="8"/>
                  </a:cxn>
                  <a:cxn ang="0">
                    <a:pos x="18" y="6"/>
                  </a:cxn>
                  <a:cxn ang="0">
                    <a:pos x="18" y="6"/>
                  </a:cxn>
                  <a:cxn ang="0">
                    <a:pos x="18" y="6"/>
                  </a:cxn>
                  <a:cxn ang="0">
                    <a:pos x="20" y="4"/>
                  </a:cxn>
                  <a:cxn ang="0">
                    <a:pos x="20" y="4"/>
                  </a:cxn>
                  <a:cxn ang="0">
                    <a:pos x="16" y="0"/>
                  </a:cxn>
                  <a:cxn ang="0">
                    <a:pos x="16" y="0"/>
                  </a:cxn>
                  <a:cxn ang="0">
                    <a:pos x="14" y="0"/>
                  </a:cxn>
                  <a:cxn ang="0">
                    <a:pos x="14" y="0"/>
                  </a:cxn>
                  <a:cxn ang="0">
                    <a:pos x="14" y="4"/>
                  </a:cxn>
                  <a:cxn ang="0">
                    <a:pos x="16" y="6"/>
                  </a:cxn>
                  <a:cxn ang="0">
                    <a:pos x="18" y="10"/>
                  </a:cxn>
                  <a:cxn ang="0">
                    <a:pos x="16" y="12"/>
                  </a:cxn>
                  <a:cxn ang="0">
                    <a:pos x="16" y="12"/>
                  </a:cxn>
                  <a:cxn ang="0">
                    <a:pos x="14" y="10"/>
                  </a:cxn>
                  <a:cxn ang="0">
                    <a:pos x="12" y="8"/>
                  </a:cxn>
                  <a:cxn ang="0">
                    <a:pos x="10" y="4"/>
                  </a:cxn>
                  <a:cxn ang="0">
                    <a:pos x="8" y="2"/>
                  </a:cxn>
                  <a:cxn ang="0">
                    <a:pos x="8" y="2"/>
                  </a:cxn>
                  <a:cxn ang="0">
                    <a:pos x="4" y="4"/>
                  </a:cxn>
                  <a:cxn ang="0">
                    <a:pos x="0" y="6"/>
                  </a:cxn>
                  <a:cxn ang="0">
                    <a:pos x="0" y="6"/>
                  </a:cxn>
                  <a:cxn ang="0">
                    <a:pos x="6" y="14"/>
                  </a:cxn>
                  <a:cxn ang="0">
                    <a:pos x="6" y="14"/>
                  </a:cxn>
                  <a:cxn ang="0">
                    <a:pos x="6" y="16"/>
                  </a:cxn>
                  <a:cxn ang="0">
                    <a:pos x="6" y="18"/>
                  </a:cxn>
                  <a:cxn ang="0">
                    <a:pos x="6" y="18"/>
                  </a:cxn>
                </a:cxnLst>
                <a:rect l="0" t="0" r="r" b="b"/>
                <a:pathLst>
                  <a:path w="32" h="34">
                    <a:moveTo>
                      <a:pt x="6" y="18"/>
                    </a:moveTo>
                    <a:lnTo>
                      <a:pt x="6" y="18"/>
                    </a:lnTo>
                    <a:lnTo>
                      <a:pt x="14" y="16"/>
                    </a:lnTo>
                    <a:lnTo>
                      <a:pt x="16" y="16"/>
                    </a:lnTo>
                    <a:lnTo>
                      <a:pt x="20" y="16"/>
                    </a:lnTo>
                    <a:lnTo>
                      <a:pt x="20" y="16"/>
                    </a:lnTo>
                    <a:lnTo>
                      <a:pt x="20" y="16"/>
                    </a:lnTo>
                    <a:lnTo>
                      <a:pt x="20" y="16"/>
                    </a:lnTo>
                    <a:lnTo>
                      <a:pt x="16" y="18"/>
                    </a:lnTo>
                    <a:lnTo>
                      <a:pt x="12" y="18"/>
                    </a:lnTo>
                    <a:lnTo>
                      <a:pt x="8" y="20"/>
                    </a:lnTo>
                    <a:lnTo>
                      <a:pt x="8" y="20"/>
                    </a:lnTo>
                    <a:lnTo>
                      <a:pt x="8" y="22"/>
                    </a:lnTo>
                    <a:lnTo>
                      <a:pt x="8" y="26"/>
                    </a:lnTo>
                    <a:lnTo>
                      <a:pt x="10" y="28"/>
                    </a:lnTo>
                    <a:lnTo>
                      <a:pt x="20" y="30"/>
                    </a:lnTo>
                    <a:lnTo>
                      <a:pt x="20" y="30"/>
                    </a:lnTo>
                    <a:lnTo>
                      <a:pt x="18" y="30"/>
                    </a:lnTo>
                    <a:lnTo>
                      <a:pt x="16" y="30"/>
                    </a:lnTo>
                    <a:lnTo>
                      <a:pt x="16" y="30"/>
                    </a:lnTo>
                    <a:lnTo>
                      <a:pt x="18" y="34"/>
                    </a:lnTo>
                    <a:lnTo>
                      <a:pt x="20" y="34"/>
                    </a:lnTo>
                    <a:lnTo>
                      <a:pt x="20" y="34"/>
                    </a:lnTo>
                    <a:lnTo>
                      <a:pt x="24" y="26"/>
                    </a:lnTo>
                    <a:lnTo>
                      <a:pt x="26" y="18"/>
                    </a:lnTo>
                    <a:lnTo>
                      <a:pt x="26" y="18"/>
                    </a:lnTo>
                    <a:lnTo>
                      <a:pt x="24" y="16"/>
                    </a:lnTo>
                    <a:lnTo>
                      <a:pt x="24" y="16"/>
                    </a:lnTo>
                    <a:lnTo>
                      <a:pt x="24" y="16"/>
                    </a:lnTo>
                    <a:lnTo>
                      <a:pt x="28" y="14"/>
                    </a:lnTo>
                    <a:lnTo>
                      <a:pt x="32" y="12"/>
                    </a:lnTo>
                    <a:lnTo>
                      <a:pt x="32" y="12"/>
                    </a:lnTo>
                    <a:lnTo>
                      <a:pt x="32" y="12"/>
                    </a:lnTo>
                    <a:lnTo>
                      <a:pt x="28" y="10"/>
                    </a:lnTo>
                    <a:lnTo>
                      <a:pt x="26" y="8"/>
                    </a:lnTo>
                    <a:lnTo>
                      <a:pt x="18" y="6"/>
                    </a:lnTo>
                    <a:lnTo>
                      <a:pt x="18" y="6"/>
                    </a:lnTo>
                    <a:lnTo>
                      <a:pt x="18" y="6"/>
                    </a:lnTo>
                    <a:lnTo>
                      <a:pt x="20" y="4"/>
                    </a:lnTo>
                    <a:lnTo>
                      <a:pt x="20" y="4"/>
                    </a:lnTo>
                    <a:lnTo>
                      <a:pt x="16" y="0"/>
                    </a:lnTo>
                    <a:lnTo>
                      <a:pt x="16" y="0"/>
                    </a:lnTo>
                    <a:lnTo>
                      <a:pt x="14" y="0"/>
                    </a:lnTo>
                    <a:lnTo>
                      <a:pt x="14" y="0"/>
                    </a:lnTo>
                    <a:lnTo>
                      <a:pt x="14" y="4"/>
                    </a:lnTo>
                    <a:lnTo>
                      <a:pt x="16" y="6"/>
                    </a:lnTo>
                    <a:lnTo>
                      <a:pt x="18" y="10"/>
                    </a:lnTo>
                    <a:lnTo>
                      <a:pt x="16" y="12"/>
                    </a:lnTo>
                    <a:lnTo>
                      <a:pt x="16" y="12"/>
                    </a:lnTo>
                    <a:lnTo>
                      <a:pt x="14" y="10"/>
                    </a:lnTo>
                    <a:lnTo>
                      <a:pt x="12" y="8"/>
                    </a:lnTo>
                    <a:lnTo>
                      <a:pt x="10" y="4"/>
                    </a:lnTo>
                    <a:lnTo>
                      <a:pt x="8" y="2"/>
                    </a:lnTo>
                    <a:lnTo>
                      <a:pt x="8" y="2"/>
                    </a:lnTo>
                    <a:lnTo>
                      <a:pt x="4" y="4"/>
                    </a:lnTo>
                    <a:lnTo>
                      <a:pt x="0" y="6"/>
                    </a:lnTo>
                    <a:lnTo>
                      <a:pt x="0" y="6"/>
                    </a:lnTo>
                    <a:lnTo>
                      <a:pt x="6" y="14"/>
                    </a:lnTo>
                    <a:lnTo>
                      <a:pt x="6" y="14"/>
                    </a:lnTo>
                    <a:lnTo>
                      <a:pt x="6" y="16"/>
                    </a:lnTo>
                    <a:lnTo>
                      <a:pt x="6" y="18"/>
                    </a:lnTo>
                    <a:lnTo>
                      <a:pt x="6" y="18"/>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36" name="Freeform 599"/>
              <p:cNvSpPr>
                <a:spLocks/>
              </p:cNvSpPr>
              <p:nvPr/>
            </p:nvSpPr>
            <p:spPr bwMode="auto">
              <a:xfrm>
                <a:off x="2030" y="2763"/>
                <a:ext cx="12" cy="4"/>
              </a:xfrm>
              <a:custGeom>
                <a:avLst/>
                <a:gdLst/>
                <a:ahLst/>
                <a:cxnLst>
                  <a:cxn ang="0">
                    <a:pos x="10" y="0"/>
                  </a:cxn>
                  <a:cxn ang="0">
                    <a:pos x="10" y="0"/>
                  </a:cxn>
                  <a:cxn ang="0">
                    <a:pos x="4" y="0"/>
                  </a:cxn>
                  <a:cxn ang="0">
                    <a:pos x="0" y="0"/>
                  </a:cxn>
                  <a:cxn ang="0">
                    <a:pos x="0" y="2"/>
                  </a:cxn>
                  <a:cxn ang="0">
                    <a:pos x="0" y="2"/>
                  </a:cxn>
                  <a:cxn ang="0">
                    <a:pos x="2" y="4"/>
                  </a:cxn>
                  <a:cxn ang="0">
                    <a:pos x="6" y="4"/>
                  </a:cxn>
                  <a:cxn ang="0">
                    <a:pos x="12" y="4"/>
                  </a:cxn>
                  <a:cxn ang="0">
                    <a:pos x="12" y="4"/>
                  </a:cxn>
                  <a:cxn ang="0">
                    <a:pos x="12" y="2"/>
                  </a:cxn>
                  <a:cxn ang="0">
                    <a:pos x="10" y="0"/>
                  </a:cxn>
                  <a:cxn ang="0">
                    <a:pos x="10" y="0"/>
                  </a:cxn>
                </a:cxnLst>
                <a:rect l="0" t="0" r="r" b="b"/>
                <a:pathLst>
                  <a:path w="12" h="4">
                    <a:moveTo>
                      <a:pt x="10" y="0"/>
                    </a:moveTo>
                    <a:lnTo>
                      <a:pt x="10" y="0"/>
                    </a:lnTo>
                    <a:lnTo>
                      <a:pt x="4" y="0"/>
                    </a:lnTo>
                    <a:lnTo>
                      <a:pt x="0" y="0"/>
                    </a:lnTo>
                    <a:lnTo>
                      <a:pt x="0" y="2"/>
                    </a:lnTo>
                    <a:lnTo>
                      <a:pt x="0" y="2"/>
                    </a:lnTo>
                    <a:lnTo>
                      <a:pt x="2" y="4"/>
                    </a:lnTo>
                    <a:lnTo>
                      <a:pt x="6" y="4"/>
                    </a:lnTo>
                    <a:lnTo>
                      <a:pt x="12" y="4"/>
                    </a:lnTo>
                    <a:lnTo>
                      <a:pt x="12" y="4"/>
                    </a:lnTo>
                    <a:lnTo>
                      <a:pt x="12" y="2"/>
                    </a:lnTo>
                    <a:lnTo>
                      <a:pt x="10" y="0"/>
                    </a:lnTo>
                    <a:lnTo>
                      <a:pt x="1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37" name="Freeform 600"/>
              <p:cNvSpPr>
                <a:spLocks/>
              </p:cNvSpPr>
              <p:nvPr/>
            </p:nvSpPr>
            <p:spPr bwMode="auto">
              <a:xfrm>
                <a:off x="1992" y="2785"/>
                <a:ext cx="11" cy="6"/>
              </a:xfrm>
              <a:custGeom>
                <a:avLst/>
                <a:gdLst/>
                <a:ahLst/>
                <a:cxnLst>
                  <a:cxn ang="0">
                    <a:pos x="6" y="6"/>
                  </a:cxn>
                  <a:cxn ang="0">
                    <a:pos x="6" y="6"/>
                  </a:cxn>
                  <a:cxn ang="0">
                    <a:pos x="8" y="6"/>
                  </a:cxn>
                  <a:cxn ang="0">
                    <a:pos x="10" y="2"/>
                  </a:cxn>
                  <a:cxn ang="0">
                    <a:pos x="10" y="2"/>
                  </a:cxn>
                  <a:cxn ang="0">
                    <a:pos x="10" y="2"/>
                  </a:cxn>
                  <a:cxn ang="0">
                    <a:pos x="10" y="2"/>
                  </a:cxn>
                  <a:cxn ang="0">
                    <a:pos x="6" y="0"/>
                  </a:cxn>
                  <a:cxn ang="0">
                    <a:pos x="4" y="0"/>
                  </a:cxn>
                  <a:cxn ang="0">
                    <a:pos x="2" y="0"/>
                  </a:cxn>
                  <a:cxn ang="0">
                    <a:pos x="2" y="0"/>
                  </a:cxn>
                  <a:cxn ang="0">
                    <a:pos x="0" y="2"/>
                  </a:cxn>
                  <a:cxn ang="0">
                    <a:pos x="2" y="4"/>
                  </a:cxn>
                  <a:cxn ang="0">
                    <a:pos x="6" y="6"/>
                  </a:cxn>
                  <a:cxn ang="0">
                    <a:pos x="6" y="6"/>
                  </a:cxn>
                </a:cxnLst>
                <a:rect l="0" t="0" r="r" b="b"/>
                <a:pathLst>
                  <a:path w="10" h="6">
                    <a:moveTo>
                      <a:pt x="6" y="6"/>
                    </a:moveTo>
                    <a:lnTo>
                      <a:pt x="6" y="6"/>
                    </a:lnTo>
                    <a:lnTo>
                      <a:pt x="8" y="6"/>
                    </a:lnTo>
                    <a:lnTo>
                      <a:pt x="10" y="2"/>
                    </a:lnTo>
                    <a:lnTo>
                      <a:pt x="10" y="2"/>
                    </a:lnTo>
                    <a:lnTo>
                      <a:pt x="10" y="2"/>
                    </a:lnTo>
                    <a:lnTo>
                      <a:pt x="10" y="2"/>
                    </a:lnTo>
                    <a:lnTo>
                      <a:pt x="6" y="0"/>
                    </a:lnTo>
                    <a:lnTo>
                      <a:pt x="4" y="0"/>
                    </a:lnTo>
                    <a:lnTo>
                      <a:pt x="2" y="0"/>
                    </a:lnTo>
                    <a:lnTo>
                      <a:pt x="2" y="0"/>
                    </a:lnTo>
                    <a:lnTo>
                      <a:pt x="0" y="2"/>
                    </a:lnTo>
                    <a:lnTo>
                      <a:pt x="2" y="4"/>
                    </a:lnTo>
                    <a:lnTo>
                      <a:pt x="6" y="6"/>
                    </a:lnTo>
                    <a:lnTo>
                      <a:pt x="6" y="6"/>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38" name="Freeform 601"/>
              <p:cNvSpPr>
                <a:spLocks/>
              </p:cNvSpPr>
              <p:nvPr/>
            </p:nvSpPr>
            <p:spPr bwMode="auto">
              <a:xfrm>
                <a:off x="1966" y="2793"/>
                <a:ext cx="34" cy="29"/>
              </a:xfrm>
              <a:custGeom>
                <a:avLst/>
                <a:gdLst/>
                <a:ahLst/>
                <a:cxnLst>
                  <a:cxn ang="0">
                    <a:pos x="2" y="29"/>
                  </a:cxn>
                  <a:cxn ang="0">
                    <a:pos x="2" y="29"/>
                  </a:cxn>
                  <a:cxn ang="0">
                    <a:pos x="2" y="29"/>
                  </a:cxn>
                  <a:cxn ang="0">
                    <a:pos x="4" y="29"/>
                  </a:cxn>
                  <a:cxn ang="0">
                    <a:pos x="6" y="27"/>
                  </a:cxn>
                  <a:cxn ang="0">
                    <a:pos x="6" y="27"/>
                  </a:cxn>
                  <a:cxn ang="0">
                    <a:pos x="6" y="19"/>
                  </a:cxn>
                  <a:cxn ang="0">
                    <a:pos x="8" y="17"/>
                  </a:cxn>
                  <a:cxn ang="0">
                    <a:pos x="8" y="13"/>
                  </a:cxn>
                  <a:cxn ang="0">
                    <a:pos x="8" y="13"/>
                  </a:cxn>
                  <a:cxn ang="0">
                    <a:pos x="10" y="13"/>
                  </a:cxn>
                  <a:cxn ang="0">
                    <a:pos x="14" y="13"/>
                  </a:cxn>
                  <a:cxn ang="0">
                    <a:pos x="20" y="11"/>
                  </a:cxn>
                  <a:cxn ang="0">
                    <a:pos x="20" y="11"/>
                  </a:cxn>
                  <a:cxn ang="0">
                    <a:pos x="28" y="7"/>
                  </a:cxn>
                  <a:cxn ang="0">
                    <a:pos x="28" y="7"/>
                  </a:cxn>
                  <a:cxn ang="0">
                    <a:pos x="32" y="2"/>
                  </a:cxn>
                  <a:cxn ang="0">
                    <a:pos x="34" y="0"/>
                  </a:cxn>
                  <a:cxn ang="0">
                    <a:pos x="34" y="0"/>
                  </a:cxn>
                  <a:cxn ang="0">
                    <a:pos x="34" y="0"/>
                  </a:cxn>
                  <a:cxn ang="0">
                    <a:pos x="32" y="0"/>
                  </a:cxn>
                  <a:cxn ang="0">
                    <a:pos x="28" y="2"/>
                  </a:cxn>
                  <a:cxn ang="0">
                    <a:pos x="24" y="5"/>
                  </a:cxn>
                  <a:cxn ang="0">
                    <a:pos x="24" y="5"/>
                  </a:cxn>
                  <a:cxn ang="0">
                    <a:pos x="14" y="9"/>
                  </a:cxn>
                  <a:cxn ang="0">
                    <a:pos x="4" y="11"/>
                  </a:cxn>
                  <a:cxn ang="0">
                    <a:pos x="0" y="11"/>
                  </a:cxn>
                  <a:cxn ang="0">
                    <a:pos x="0" y="15"/>
                  </a:cxn>
                  <a:cxn ang="0">
                    <a:pos x="0" y="21"/>
                  </a:cxn>
                  <a:cxn ang="0">
                    <a:pos x="2" y="29"/>
                  </a:cxn>
                  <a:cxn ang="0">
                    <a:pos x="2" y="29"/>
                  </a:cxn>
                </a:cxnLst>
                <a:rect l="0" t="0" r="r" b="b"/>
                <a:pathLst>
                  <a:path w="34" h="29">
                    <a:moveTo>
                      <a:pt x="2" y="29"/>
                    </a:moveTo>
                    <a:lnTo>
                      <a:pt x="2" y="29"/>
                    </a:lnTo>
                    <a:lnTo>
                      <a:pt x="2" y="29"/>
                    </a:lnTo>
                    <a:lnTo>
                      <a:pt x="4" y="29"/>
                    </a:lnTo>
                    <a:lnTo>
                      <a:pt x="6" y="27"/>
                    </a:lnTo>
                    <a:lnTo>
                      <a:pt x="6" y="27"/>
                    </a:lnTo>
                    <a:lnTo>
                      <a:pt x="6" y="19"/>
                    </a:lnTo>
                    <a:lnTo>
                      <a:pt x="8" y="17"/>
                    </a:lnTo>
                    <a:lnTo>
                      <a:pt x="8" y="13"/>
                    </a:lnTo>
                    <a:lnTo>
                      <a:pt x="8" y="13"/>
                    </a:lnTo>
                    <a:lnTo>
                      <a:pt x="10" y="13"/>
                    </a:lnTo>
                    <a:lnTo>
                      <a:pt x="14" y="13"/>
                    </a:lnTo>
                    <a:lnTo>
                      <a:pt x="20" y="11"/>
                    </a:lnTo>
                    <a:lnTo>
                      <a:pt x="20" y="11"/>
                    </a:lnTo>
                    <a:lnTo>
                      <a:pt x="28" y="7"/>
                    </a:lnTo>
                    <a:lnTo>
                      <a:pt x="28" y="7"/>
                    </a:lnTo>
                    <a:lnTo>
                      <a:pt x="32" y="2"/>
                    </a:lnTo>
                    <a:lnTo>
                      <a:pt x="34" y="0"/>
                    </a:lnTo>
                    <a:lnTo>
                      <a:pt x="34" y="0"/>
                    </a:lnTo>
                    <a:lnTo>
                      <a:pt x="34" y="0"/>
                    </a:lnTo>
                    <a:lnTo>
                      <a:pt x="32" y="0"/>
                    </a:lnTo>
                    <a:lnTo>
                      <a:pt x="28" y="2"/>
                    </a:lnTo>
                    <a:lnTo>
                      <a:pt x="24" y="5"/>
                    </a:lnTo>
                    <a:lnTo>
                      <a:pt x="24" y="5"/>
                    </a:lnTo>
                    <a:lnTo>
                      <a:pt x="14" y="9"/>
                    </a:lnTo>
                    <a:lnTo>
                      <a:pt x="4" y="11"/>
                    </a:lnTo>
                    <a:lnTo>
                      <a:pt x="0" y="11"/>
                    </a:lnTo>
                    <a:lnTo>
                      <a:pt x="0" y="15"/>
                    </a:lnTo>
                    <a:lnTo>
                      <a:pt x="0" y="21"/>
                    </a:lnTo>
                    <a:lnTo>
                      <a:pt x="2" y="29"/>
                    </a:lnTo>
                    <a:lnTo>
                      <a:pt x="2" y="29"/>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39" name="Freeform 602"/>
              <p:cNvSpPr>
                <a:spLocks/>
              </p:cNvSpPr>
              <p:nvPr/>
            </p:nvSpPr>
            <p:spPr bwMode="auto">
              <a:xfrm>
                <a:off x="1998" y="2767"/>
                <a:ext cx="22" cy="12"/>
              </a:xfrm>
              <a:custGeom>
                <a:avLst/>
                <a:gdLst/>
                <a:ahLst/>
                <a:cxnLst>
                  <a:cxn ang="0">
                    <a:pos x="20" y="6"/>
                  </a:cxn>
                  <a:cxn ang="0">
                    <a:pos x="20" y="6"/>
                  </a:cxn>
                  <a:cxn ang="0">
                    <a:pos x="20" y="4"/>
                  </a:cxn>
                  <a:cxn ang="0">
                    <a:pos x="22" y="2"/>
                  </a:cxn>
                  <a:cxn ang="0">
                    <a:pos x="22" y="0"/>
                  </a:cxn>
                  <a:cxn ang="0">
                    <a:pos x="22" y="0"/>
                  </a:cxn>
                  <a:cxn ang="0">
                    <a:pos x="18" y="2"/>
                  </a:cxn>
                  <a:cxn ang="0">
                    <a:pos x="14" y="4"/>
                  </a:cxn>
                  <a:cxn ang="0">
                    <a:pos x="6" y="8"/>
                  </a:cxn>
                  <a:cxn ang="0">
                    <a:pos x="6" y="8"/>
                  </a:cxn>
                  <a:cxn ang="0">
                    <a:pos x="2" y="8"/>
                  </a:cxn>
                  <a:cxn ang="0">
                    <a:pos x="0" y="8"/>
                  </a:cxn>
                  <a:cxn ang="0">
                    <a:pos x="0" y="8"/>
                  </a:cxn>
                  <a:cxn ang="0">
                    <a:pos x="6" y="10"/>
                  </a:cxn>
                  <a:cxn ang="0">
                    <a:pos x="10" y="12"/>
                  </a:cxn>
                  <a:cxn ang="0">
                    <a:pos x="20" y="6"/>
                  </a:cxn>
                  <a:cxn ang="0">
                    <a:pos x="20" y="6"/>
                  </a:cxn>
                </a:cxnLst>
                <a:rect l="0" t="0" r="r" b="b"/>
                <a:pathLst>
                  <a:path w="22" h="12">
                    <a:moveTo>
                      <a:pt x="20" y="6"/>
                    </a:moveTo>
                    <a:lnTo>
                      <a:pt x="20" y="6"/>
                    </a:lnTo>
                    <a:lnTo>
                      <a:pt x="20" y="4"/>
                    </a:lnTo>
                    <a:lnTo>
                      <a:pt x="22" y="2"/>
                    </a:lnTo>
                    <a:lnTo>
                      <a:pt x="22" y="0"/>
                    </a:lnTo>
                    <a:lnTo>
                      <a:pt x="22" y="0"/>
                    </a:lnTo>
                    <a:lnTo>
                      <a:pt x="18" y="2"/>
                    </a:lnTo>
                    <a:lnTo>
                      <a:pt x="14" y="4"/>
                    </a:lnTo>
                    <a:lnTo>
                      <a:pt x="6" y="8"/>
                    </a:lnTo>
                    <a:lnTo>
                      <a:pt x="6" y="8"/>
                    </a:lnTo>
                    <a:lnTo>
                      <a:pt x="2" y="8"/>
                    </a:lnTo>
                    <a:lnTo>
                      <a:pt x="0" y="8"/>
                    </a:lnTo>
                    <a:lnTo>
                      <a:pt x="0" y="8"/>
                    </a:lnTo>
                    <a:lnTo>
                      <a:pt x="6" y="10"/>
                    </a:lnTo>
                    <a:lnTo>
                      <a:pt x="10" y="12"/>
                    </a:lnTo>
                    <a:lnTo>
                      <a:pt x="20" y="6"/>
                    </a:lnTo>
                    <a:lnTo>
                      <a:pt x="20" y="6"/>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40" name="Freeform 603"/>
              <p:cNvSpPr>
                <a:spLocks/>
              </p:cNvSpPr>
              <p:nvPr/>
            </p:nvSpPr>
            <p:spPr bwMode="auto">
              <a:xfrm>
                <a:off x="2316" y="2761"/>
                <a:ext cx="20" cy="10"/>
              </a:xfrm>
              <a:custGeom>
                <a:avLst/>
                <a:gdLst/>
                <a:ahLst/>
                <a:cxnLst>
                  <a:cxn ang="0">
                    <a:pos x="0" y="0"/>
                  </a:cxn>
                  <a:cxn ang="0">
                    <a:pos x="0" y="0"/>
                  </a:cxn>
                  <a:cxn ang="0">
                    <a:pos x="0" y="4"/>
                  </a:cxn>
                  <a:cxn ang="0">
                    <a:pos x="4" y="6"/>
                  </a:cxn>
                  <a:cxn ang="0">
                    <a:pos x="10" y="8"/>
                  </a:cxn>
                  <a:cxn ang="0">
                    <a:pos x="14" y="10"/>
                  </a:cxn>
                  <a:cxn ang="0">
                    <a:pos x="14" y="10"/>
                  </a:cxn>
                  <a:cxn ang="0">
                    <a:pos x="20" y="6"/>
                  </a:cxn>
                  <a:cxn ang="0">
                    <a:pos x="20" y="6"/>
                  </a:cxn>
                  <a:cxn ang="0">
                    <a:pos x="8" y="2"/>
                  </a:cxn>
                  <a:cxn ang="0">
                    <a:pos x="8" y="2"/>
                  </a:cxn>
                  <a:cxn ang="0">
                    <a:pos x="4" y="0"/>
                  </a:cxn>
                  <a:cxn ang="0">
                    <a:pos x="0" y="0"/>
                  </a:cxn>
                  <a:cxn ang="0">
                    <a:pos x="0" y="0"/>
                  </a:cxn>
                  <a:cxn ang="0">
                    <a:pos x="0" y="0"/>
                  </a:cxn>
                </a:cxnLst>
                <a:rect l="0" t="0" r="r" b="b"/>
                <a:pathLst>
                  <a:path w="20" h="10">
                    <a:moveTo>
                      <a:pt x="0" y="0"/>
                    </a:moveTo>
                    <a:lnTo>
                      <a:pt x="0" y="0"/>
                    </a:lnTo>
                    <a:lnTo>
                      <a:pt x="0" y="4"/>
                    </a:lnTo>
                    <a:lnTo>
                      <a:pt x="4" y="6"/>
                    </a:lnTo>
                    <a:lnTo>
                      <a:pt x="10" y="8"/>
                    </a:lnTo>
                    <a:lnTo>
                      <a:pt x="14" y="10"/>
                    </a:lnTo>
                    <a:lnTo>
                      <a:pt x="14" y="10"/>
                    </a:lnTo>
                    <a:lnTo>
                      <a:pt x="20" y="6"/>
                    </a:lnTo>
                    <a:lnTo>
                      <a:pt x="20" y="6"/>
                    </a:lnTo>
                    <a:lnTo>
                      <a:pt x="8" y="2"/>
                    </a:lnTo>
                    <a:lnTo>
                      <a:pt x="8" y="2"/>
                    </a:lnTo>
                    <a:lnTo>
                      <a:pt x="4" y="0"/>
                    </a:lnTo>
                    <a:lnTo>
                      <a:pt x="0" y="0"/>
                    </a:lnTo>
                    <a:lnTo>
                      <a:pt x="0" y="0"/>
                    </a:lnTo>
                    <a:lnTo>
                      <a:pt x="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41" name="Freeform 604"/>
              <p:cNvSpPr>
                <a:spLocks/>
              </p:cNvSpPr>
              <p:nvPr/>
            </p:nvSpPr>
            <p:spPr bwMode="auto">
              <a:xfrm>
                <a:off x="2332" y="2866"/>
                <a:ext cx="18" cy="42"/>
              </a:xfrm>
              <a:custGeom>
                <a:avLst/>
                <a:gdLst/>
                <a:ahLst/>
                <a:cxnLst>
                  <a:cxn ang="0">
                    <a:pos x="16" y="24"/>
                  </a:cxn>
                  <a:cxn ang="0">
                    <a:pos x="16" y="24"/>
                  </a:cxn>
                  <a:cxn ang="0">
                    <a:pos x="14" y="20"/>
                  </a:cxn>
                  <a:cxn ang="0">
                    <a:pos x="10" y="16"/>
                  </a:cxn>
                  <a:cxn ang="0">
                    <a:pos x="10" y="16"/>
                  </a:cxn>
                  <a:cxn ang="0">
                    <a:pos x="12" y="14"/>
                  </a:cxn>
                  <a:cxn ang="0">
                    <a:pos x="12" y="14"/>
                  </a:cxn>
                  <a:cxn ang="0">
                    <a:pos x="14" y="0"/>
                  </a:cxn>
                  <a:cxn ang="0">
                    <a:pos x="14" y="0"/>
                  </a:cxn>
                  <a:cxn ang="0">
                    <a:pos x="14" y="0"/>
                  </a:cxn>
                  <a:cxn ang="0">
                    <a:pos x="14" y="0"/>
                  </a:cxn>
                  <a:cxn ang="0">
                    <a:pos x="2" y="6"/>
                  </a:cxn>
                  <a:cxn ang="0">
                    <a:pos x="0" y="12"/>
                  </a:cxn>
                  <a:cxn ang="0">
                    <a:pos x="0" y="18"/>
                  </a:cxn>
                  <a:cxn ang="0">
                    <a:pos x="0" y="18"/>
                  </a:cxn>
                  <a:cxn ang="0">
                    <a:pos x="2" y="22"/>
                  </a:cxn>
                  <a:cxn ang="0">
                    <a:pos x="2" y="22"/>
                  </a:cxn>
                  <a:cxn ang="0">
                    <a:pos x="8" y="28"/>
                  </a:cxn>
                  <a:cxn ang="0">
                    <a:pos x="8" y="28"/>
                  </a:cxn>
                  <a:cxn ang="0">
                    <a:pos x="8" y="34"/>
                  </a:cxn>
                  <a:cxn ang="0">
                    <a:pos x="10" y="40"/>
                  </a:cxn>
                  <a:cxn ang="0">
                    <a:pos x="14" y="42"/>
                  </a:cxn>
                  <a:cxn ang="0">
                    <a:pos x="14" y="42"/>
                  </a:cxn>
                  <a:cxn ang="0">
                    <a:pos x="14" y="42"/>
                  </a:cxn>
                  <a:cxn ang="0">
                    <a:pos x="14" y="42"/>
                  </a:cxn>
                  <a:cxn ang="0">
                    <a:pos x="16" y="42"/>
                  </a:cxn>
                  <a:cxn ang="0">
                    <a:pos x="16" y="42"/>
                  </a:cxn>
                  <a:cxn ang="0">
                    <a:pos x="18" y="38"/>
                  </a:cxn>
                  <a:cxn ang="0">
                    <a:pos x="18" y="32"/>
                  </a:cxn>
                  <a:cxn ang="0">
                    <a:pos x="18" y="32"/>
                  </a:cxn>
                  <a:cxn ang="0">
                    <a:pos x="18" y="30"/>
                  </a:cxn>
                  <a:cxn ang="0">
                    <a:pos x="16" y="30"/>
                  </a:cxn>
                  <a:cxn ang="0">
                    <a:pos x="12" y="26"/>
                  </a:cxn>
                  <a:cxn ang="0">
                    <a:pos x="12" y="26"/>
                  </a:cxn>
                  <a:cxn ang="0">
                    <a:pos x="14" y="26"/>
                  </a:cxn>
                  <a:cxn ang="0">
                    <a:pos x="16" y="24"/>
                  </a:cxn>
                  <a:cxn ang="0">
                    <a:pos x="16" y="24"/>
                  </a:cxn>
                </a:cxnLst>
                <a:rect l="0" t="0" r="r" b="b"/>
                <a:pathLst>
                  <a:path w="18" h="42">
                    <a:moveTo>
                      <a:pt x="16" y="24"/>
                    </a:moveTo>
                    <a:lnTo>
                      <a:pt x="16" y="24"/>
                    </a:lnTo>
                    <a:lnTo>
                      <a:pt x="14" y="20"/>
                    </a:lnTo>
                    <a:lnTo>
                      <a:pt x="10" y="16"/>
                    </a:lnTo>
                    <a:lnTo>
                      <a:pt x="10" y="16"/>
                    </a:lnTo>
                    <a:lnTo>
                      <a:pt x="12" y="14"/>
                    </a:lnTo>
                    <a:lnTo>
                      <a:pt x="12" y="14"/>
                    </a:lnTo>
                    <a:lnTo>
                      <a:pt x="14" y="0"/>
                    </a:lnTo>
                    <a:lnTo>
                      <a:pt x="14" y="0"/>
                    </a:lnTo>
                    <a:lnTo>
                      <a:pt x="14" y="0"/>
                    </a:lnTo>
                    <a:lnTo>
                      <a:pt x="14" y="0"/>
                    </a:lnTo>
                    <a:lnTo>
                      <a:pt x="2" y="6"/>
                    </a:lnTo>
                    <a:lnTo>
                      <a:pt x="0" y="12"/>
                    </a:lnTo>
                    <a:lnTo>
                      <a:pt x="0" y="18"/>
                    </a:lnTo>
                    <a:lnTo>
                      <a:pt x="0" y="18"/>
                    </a:lnTo>
                    <a:lnTo>
                      <a:pt x="2" y="22"/>
                    </a:lnTo>
                    <a:lnTo>
                      <a:pt x="2" y="22"/>
                    </a:lnTo>
                    <a:lnTo>
                      <a:pt x="8" y="28"/>
                    </a:lnTo>
                    <a:lnTo>
                      <a:pt x="8" y="28"/>
                    </a:lnTo>
                    <a:lnTo>
                      <a:pt x="8" y="34"/>
                    </a:lnTo>
                    <a:lnTo>
                      <a:pt x="10" y="40"/>
                    </a:lnTo>
                    <a:lnTo>
                      <a:pt x="14" y="42"/>
                    </a:lnTo>
                    <a:lnTo>
                      <a:pt x="14" y="42"/>
                    </a:lnTo>
                    <a:lnTo>
                      <a:pt x="14" y="42"/>
                    </a:lnTo>
                    <a:lnTo>
                      <a:pt x="14" y="42"/>
                    </a:lnTo>
                    <a:lnTo>
                      <a:pt x="16" y="42"/>
                    </a:lnTo>
                    <a:lnTo>
                      <a:pt x="16" y="42"/>
                    </a:lnTo>
                    <a:lnTo>
                      <a:pt x="18" y="38"/>
                    </a:lnTo>
                    <a:lnTo>
                      <a:pt x="18" y="32"/>
                    </a:lnTo>
                    <a:lnTo>
                      <a:pt x="18" y="32"/>
                    </a:lnTo>
                    <a:lnTo>
                      <a:pt x="18" y="30"/>
                    </a:lnTo>
                    <a:lnTo>
                      <a:pt x="16" y="30"/>
                    </a:lnTo>
                    <a:lnTo>
                      <a:pt x="12" y="26"/>
                    </a:lnTo>
                    <a:lnTo>
                      <a:pt x="12" y="26"/>
                    </a:lnTo>
                    <a:lnTo>
                      <a:pt x="14" y="26"/>
                    </a:lnTo>
                    <a:lnTo>
                      <a:pt x="16" y="24"/>
                    </a:lnTo>
                    <a:lnTo>
                      <a:pt x="16" y="24"/>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42" name="Freeform 605"/>
              <p:cNvSpPr>
                <a:spLocks/>
              </p:cNvSpPr>
              <p:nvPr/>
            </p:nvSpPr>
            <p:spPr bwMode="auto">
              <a:xfrm>
                <a:off x="1943" y="2800"/>
                <a:ext cx="20" cy="8"/>
              </a:xfrm>
              <a:custGeom>
                <a:avLst/>
                <a:gdLst/>
                <a:ahLst/>
                <a:cxnLst>
                  <a:cxn ang="0">
                    <a:pos x="0" y="8"/>
                  </a:cxn>
                  <a:cxn ang="0">
                    <a:pos x="0" y="8"/>
                  </a:cxn>
                  <a:cxn ang="0">
                    <a:pos x="10" y="6"/>
                  </a:cxn>
                  <a:cxn ang="0">
                    <a:pos x="20" y="0"/>
                  </a:cxn>
                  <a:cxn ang="0">
                    <a:pos x="20" y="0"/>
                  </a:cxn>
                  <a:cxn ang="0">
                    <a:pos x="12" y="0"/>
                  </a:cxn>
                  <a:cxn ang="0">
                    <a:pos x="6" y="2"/>
                  </a:cxn>
                  <a:cxn ang="0">
                    <a:pos x="6" y="2"/>
                  </a:cxn>
                  <a:cxn ang="0">
                    <a:pos x="0" y="6"/>
                  </a:cxn>
                  <a:cxn ang="0">
                    <a:pos x="0" y="8"/>
                  </a:cxn>
                  <a:cxn ang="0">
                    <a:pos x="0" y="8"/>
                  </a:cxn>
                  <a:cxn ang="0">
                    <a:pos x="0" y="8"/>
                  </a:cxn>
                </a:cxnLst>
                <a:rect l="0" t="0" r="r" b="b"/>
                <a:pathLst>
                  <a:path w="20" h="8">
                    <a:moveTo>
                      <a:pt x="0" y="8"/>
                    </a:moveTo>
                    <a:lnTo>
                      <a:pt x="0" y="8"/>
                    </a:lnTo>
                    <a:lnTo>
                      <a:pt x="10" y="6"/>
                    </a:lnTo>
                    <a:lnTo>
                      <a:pt x="20" y="0"/>
                    </a:lnTo>
                    <a:lnTo>
                      <a:pt x="20" y="0"/>
                    </a:lnTo>
                    <a:lnTo>
                      <a:pt x="12" y="0"/>
                    </a:lnTo>
                    <a:lnTo>
                      <a:pt x="6" y="2"/>
                    </a:lnTo>
                    <a:lnTo>
                      <a:pt x="6" y="2"/>
                    </a:lnTo>
                    <a:lnTo>
                      <a:pt x="0" y="6"/>
                    </a:lnTo>
                    <a:lnTo>
                      <a:pt x="0" y="8"/>
                    </a:lnTo>
                    <a:lnTo>
                      <a:pt x="0" y="8"/>
                    </a:lnTo>
                    <a:lnTo>
                      <a:pt x="0" y="8"/>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43" name="Freeform 606"/>
              <p:cNvSpPr>
                <a:spLocks/>
              </p:cNvSpPr>
              <p:nvPr/>
            </p:nvSpPr>
            <p:spPr bwMode="auto">
              <a:xfrm>
                <a:off x="2378" y="2785"/>
                <a:ext cx="15" cy="8"/>
              </a:xfrm>
              <a:custGeom>
                <a:avLst/>
                <a:gdLst/>
                <a:ahLst/>
                <a:cxnLst>
                  <a:cxn ang="0">
                    <a:pos x="2" y="0"/>
                  </a:cxn>
                  <a:cxn ang="0">
                    <a:pos x="2" y="0"/>
                  </a:cxn>
                  <a:cxn ang="0">
                    <a:pos x="0" y="2"/>
                  </a:cxn>
                  <a:cxn ang="0">
                    <a:pos x="0" y="4"/>
                  </a:cxn>
                  <a:cxn ang="0">
                    <a:pos x="0" y="4"/>
                  </a:cxn>
                  <a:cxn ang="0">
                    <a:pos x="9" y="6"/>
                  </a:cxn>
                  <a:cxn ang="0">
                    <a:pos x="15" y="8"/>
                  </a:cxn>
                  <a:cxn ang="0">
                    <a:pos x="15" y="8"/>
                  </a:cxn>
                  <a:cxn ang="0">
                    <a:pos x="11" y="4"/>
                  </a:cxn>
                  <a:cxn ang="0">
                    <a:pos x="2" y="0"/>
                  </a:cxn>
                  <a:cxn ang="0">
                    <a:pos x="2" y="0"/>
                  </a:cxn>
                </a:cxnLst>
                <a:rect l="0" t="0" r="r" b="b"/>
                <a:pathLst>
                  <a:path w="15" h="8">
                    <a:moveTo>
                      <a:pt x="2" y="0"/>
                    </a:moveTo>
                    <a:lnTo>
                      <a:pt x="2" y="0"/>
                    </a:lnTo>
                    <a:lnTo>
                      <a:pt x="0" y="2"/>
                    </a:lnTo>
                    <a:lnTo>
                      <a:pt x="0" y="4"/>
                    </a:lnTo>
                    <a:lnTo>
                      <a:pt x="0" y="4"/>
                    </a:lnTo>
                    <a:lnTo>
                      <a:pt x="9" y="6"/>
                    </a:lnTo>
                    <a:lnTo>
                      <a:pt x="15" y="8"/>
                    </a:lnTo>
                    <a:lnTo>
                      <a:pt x="15" y="8"/>
                    </a:lnTo>
                    <a:lnTo>
                      <a:pt x="11" y="4"/>
                    </a:lnTo>
                    <a:lnTo>
                      <a:pt x="2" y="0"/>
                    </a:lnTo>
                    <a:lnTo>
                      <a:pt x="2"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44" name="Freeform 607"/>
              <p:cNvSpPr>
                <a:spLocks/>
              </p:cNvSpPr>
              <p:nvPr/>
            </p:nvSpPr>
            <p:spPr bwMode="auto">
              <a:xfrm>
                <a:off x="1994" y="2759"/>
                <a:ext cx="29" cy="12"/>
              </a:xfrm>
              <a:custGeom>
                <a:avLst/>
                <a:gdLst/>
                <a:ahLst/>
                <a:cxnLst>
                  <a:cxn ang="0">
                    <a:pos x="2" y="4"/>
                  </a:cxn>
                  <a:cxn ang="0">
                    <a:pos x="2" y="4"/>
                  </a:cxn>
                  <a:cxn ang="0">
                    <a:pos x="0" y="8"/>
                  </a:cxn>
                  <a:cxn ang="0">
                    <a:pos x="0" y="10"/>
                  </a:cxn>
                  <a:cxn ang="0">
                    <a:pos x="2" y="12"/>
                  </a:cxn>
                  <a:cxn ang="0">
                    <a:pos x="2" y="12"/>
                  </a:cxn>
                  <a:cxn ang="0">
                    <a:pos x="6" y="12"/>
                  </a:cxn>
                  <a:cxn ang="0">
                    <a:pos x="10" y="10"/>
                  </a:cxn>
                  <a:cxn ang="0">
                    <a:pos x="18" y="6"/>
                  </a:cxn>
                  <a:cxn ang="0">
                    <a:pos x="18" y="6"/>
                  </a:cxn>
                  <a:cxn ang="0">
                    <a:pos x="24" y="6"/>
                  </a:cxn>
                  <a:cxn ang="0">
                    <a:pos x="28" y="6"/>
                  </a:cxn>
                  <a:cxn ang="0">
                    <a:pos x="28" y="4"/>
                  </a:cxn>
                  <a:cxn ang="0">
                    <a:pos x="28" y="4"/>
                  </a:cxn>
                  <a:cxn ang="0">
                    <a:pos x="26" y="2"/>
                  </a:cxn>
                  <a:cxn ang="0">
                    <a:pos x="24" y="0"/>
                  </a:cxn>
                  <a:cxn ang="0">
                    <a:pos x="14" y="0"/>
                  </a:cxn>
                  <a:cxn ang="0">
                    <a:pos x="6" y="2"/>
                  </a:cxn>
                  <a:cxn ang="0">
                    <a:pos x="2" y="4"/>
                  </a:cxn>
                  <a:cxn ang="0">
                    <a:pos x="2" y="4"/>
                  </a:cxn>
                </a:cxnLst>
                <a:rect l="0" t="0" r="r" b="b"/>
                <a:pathLst>
                  <a:path w="28" h="12">
                    <a:moveTo>
                      <a:pt x="2" y="4"/>
                    </a:moveTo>
                    <a:lnTo>
                      <a:pt x="2" y="4"/>
                    </a:lnTo>
                    <a:lnTo>
                      <a:pt x="0" y="8"/>
                    </a:lnTo>
                    <a:lnTo>
                      <a:pt x="0" y="10"/>
                    </a:lnTo>
                    <a:lnTo>
                      <a:pt x="2" y="12"/>
                    </a:lnTo>
                    <a:lnTo>
                      <a:pt x="2" y="12"/>
                    </a:lnTo>
                    <a:lnTo>
                      <a:pt x="6" y="12"/>
                    </a:lnTo>
                    <a:lnTo>
                      <a:pt x="10" y="10"/>
                    </a:lnTo>
                    <a:lnTo>
                      <a:pt x="18" y="6"/>
                    </a:lnTo>
                    <a:lnTo>
                      <a:pt x="18" y="6"/>
                    </a:lnTo>
                    <a:lnTo>
                      <a:pt x="24" y="6"/>
                    </a:lnTo>
                    <a:lnTo>
                      <a:pt x="28" y="6"/>
                    </a:lnTo>
                    <a:lnTo>
                      <a:pt x="28" y="4"/>
                    </a:lnTo>
                    <a:lnTo>
                      <a:pt x="28" y="4"/>
                    </a:lnTo>
                    <a:lnTo>
                      <a:pt x="26" y="2"/>
                    </a:lnTo>
                    <a:lnTo>
                      <a:pt x="24" y="0"/>
                    </a:lnTo>
                    <a:lnTo>
                      <a:pt x="14" y="0"/>
                    </a:lnTo>
                    <a:lnTo>
                      <a:pt x="6" y="2"/>
                    </a:lnTo>
                    <a:lnTo>
                      <a:pt x="2" y="4"/>
                    </a:lnTo>
                    <a:lnTo>
                      <a:pt x="2" y="4"/>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45" name="Freeform 608"/>
              <p:cNvSpPr>
                <a:spLocks/>
              </p:cNvSpPr>
              <p:nvPr/>
            </p:nvSpPr>
            <p:spPr bwMode="auto">
              <a:xfrm>
                <a:off x="1949" y="2789"/>
                <a:ext cx="21" cy="6"/>
              </a:xfrm>
              <a:custGeom>
                <a:avLst/>
                <a:gdLst/>
                <a:ahLst/>
                <a:cxnLst>
                  <a:cxn ang="0">
                    <a:pos x="0" y="6"/>
                  </a:cxn>
                  <a:cxn ang="0">
                    <a:pos x="0" y="6"/>
                  </a:cxn>
                  <a:cxn ang="0">
                    <a:pos x="0" y="6"/>
                  </a:cxn>
                  <a:cxn ang="0">
                    <a:pos x="2" y="6"/>
                  </a:cxn>
                  <a:cxn ang="0">
                    <a:pos x="6" y="6"/>
                  </a:cxn>
                  <a:cxn ang="0">
                    <a:pos x="6" y="6"/>
                  </a:cxn>
                  <a:cxn ang="0">
                    <a:pos x="12" y="6"/>
                  </a:cxn>
                  <a:cxn ang="0">
                    <a:pos x="21" y="2"/>
                  </a:cxn>
                  <a:cxn ang="0">
                    <a:pos x="21" y="2"/>
                  </a:cxn>
                  <a:cxn ang="0">
                    <a:pos x="10" y="0"/>
                  </a:cxn>
                  <a:cxn ang="0">
                    <a:pos x="4" y="2"/>
                  </a:cxn>
                  <a:cxn ang="0">
                    <a:pos x="0" y="6"/>
                  </a:cxn>
                  <a:cxn ang="0">
                    <a:pos x="0" y="6"/>
                  </a:cxn>
                </a:cxnLst>
                <a:rect l="0" t="0" r="r" b="b"/>
                <a:pathLst>
                  <a:path w="21" h="6">
                    <a:moveTo>
                      <a:pt x="0" y="6"/>
                    </a:moveTo>
                    <a:lnTo>
                      <a:pt x="0" y="6"/>
                    </a:lnTo>
                    <a:lnTo>
                      <a:pt x="0" y="6"/>
                    </a:lnTo>
                    <a:lnTo>
                      <a:pt x="2" y="6"/>
                    </a:lnTo>
                    <a:lnTo>
                      <a:pt x="6" y="6"/>
                    </a:lnTo>
                    <a:lnTo>
                      <a:pt x="6" y="6"/>
                    </a:lnTo>
                    <a:lnTo>
                      <a:pt x="12" y="6"/>
                    </a:lnTo>
                    <a:lnTo>
                      <a:pt x="21" y="2"/>
                    </a:lnTo>
                    <a:lnTo>
                      <a:pt x="21" y="2"/>
                    </a:lnTo>
                    <a:lnTo>
                      <a:pt x="10" y="0"/>
                    </a:lnTo>
                    <a:lnTo>
                      <a:pt x="4" y="2"/>
                    </a:lnTo>
                    <a:lnTo>
                      <a:pt x="0" y="6"/>
                    </a:lnTo>
                    <a:lnTo>
                      <a:pt x="0" y="6"/>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46" name="Freeform 609"/>
              <p:cNvSpPr>
                <a:spLocks/>
              </p:cNvSpPr>
              <p:nvPr/>
            </p:nvSpPr>
            <p:spPr bwMode="auto">
              <a:xfrm>
                <a:off x="2344" y="2906"/>
                <a:ext cx="43" cy="24"/>
              </a:xfrm>
              <a:custGeom>
                <a:avLst/>
                <a:gdLst/>
                <a:ahLst/>
                <a:cxnLst>
                  <a:cxn ang="0">
                    <a:pos x="2" y="2"/>
                  </a:cxn>
                  <a:cxn ang="0">
                    <a:pos x="2" y="2"/>
                  </a:cxn>
                  <a:cxn ang="0">
                    <a:pos x="0" y="4"/>
                  </a:cxn>
                  <a:cxn ang="0">
                    <a:pos x="2" y="8"/>
                  </a:cxn>
                  <a:cxn ang="0">
                    <a:pos x="8" y="20"/>
                  </a:cxn>
                  <a:cxn ang="0">
                    <a:pos x="8" y="20"/>
                  </a:cxn>
                  <a:cxn ang="0">
                    <a:pos x="32" y="24"/>
                  </a:cxn>
                  <a:cxn ang="0">
                    <a:pos x="32" y="24"/>
                  </a:cxn>
                  <a:cxn ang="0">
                    <a:pos x="40" y="24"/>
                  </a:cxn>
                  <a:cxn ang="0">
                    <a:pos x="43" y="24"/>
                  </a:cxn>
                  <a:cxn ang="0">
                    <a:pos x="40" y="20"/>
                  </a:cxn>
                  <a:cxn ang="0">
                    <a:pos x="40" y="20"/>
                  </a:cxn>
                  <a:cxn ang="0">
                    <a:pos x="36" y="20"/>
                  </a:cxn>
                  <a:cxn ang="0">
                    <a:pos x="30" y="18"/>
                  </a:cxn>
                  <a:cxn ang="0">
                    <a:pos x="30" y="18"/>
                  </a:cxn>
                  <a:cxn ang="0">
                    <a:pos x="20" y="14"/>
                  </a:cxn>
                  <a:cxn ang="0">
                    <a:pos x="20" y="14"/>
                  </a:cxn>
                  <a:cxn ang="0">
                    <a:pos x="14" y="10"/>
                  </a:cxn>
                  <a:cxn ang="0">
                    <a:pos x="10" y="2"/>
                  </a:cxn>
                  <a:cxn ang="0">
                    <a:pos x="10" y="2"/>
                  </a:cxn>
                  <a:cxn ang="0">
                    <a:pos x="10" y="0"/>
                  </a:cxn>
                  <a:cxn ang="0">
                    <a:pos x="10" y="0"/>
                  </a:cxn>
                  <a:cxn ang="0">
                    <a:pos x="4" y="2"/>
                  </a:cxn>
                  <a:cxn ang="0">
                    <a:pos x="4" y="2"/>
                  </a:cxn>
                  <a:cxn ang="0">
                    <a:pos x="2" y="2"/>
                  </a:cxn>
                  <a:cxn ang="0">
                    <a:pos x="2" y="2"/>
                  </a:cxn>
                </a:cxnLst>
                <a:rect l="0" t="0" r="r" b="b"/>
                <a:pathLst>
                  <a:path w="43" h="24">
                    <a:moveTo>
                      <a:pt x="2" y="2"/>
                    </a:moveTo>
                    <a:lnTo>
                      <a:pt x="2" y="2"/>
                    </a:lnTo>
                    <a:lnTo>
                      <a:pt x="0" y="4"/>
                    </a:lnTo>
                    <a:lnTo>
                      <a:pt x="2" y="8"/>
                    </a:lnTo>
                    <a:lnTo>
                      <a:pt x="8" y="20"/>
                    </a:lnTo>
                    <a:lnTo>
                      <a:pt x="8" y="20"/>
                    </a:lnTo>
                    <a:lnTo>
                      <a:pt x="32" y="24"/>
                    </a:lnTo>
                    <a:lnTo>
                      <a:pt x="32" y="24"/>
                    </a:lnTo>
                    <a:lnTo>
                      <a:pt x="40" y="24"/>
                    </a:lnTo>
                    <a:lnTo>
                      <a:pt x="43" y="24"/>
                    </a:lnTo>
                    <a:lnTo>
                      <a:pt x="40" y="20"/>
                    </a:lnTo>
                    <a:lnTo>
                      <a:pt x="40" y="20"/>
                    </a:lnTo>
                    <a:lnTo>
                      <a:pt x="36" y="20"/>
                    </a:lnTo>
                    <a:lnTo>
                      <a:pt x="30" y="18"/>
                    </a:lnTo>
                    <a:lnTo>
                      <a:pt x="30" y="18"/>
                    </a:lnTo>
                    <a:lnTo>
                      <a:pt x="20" y="14"/>
                    </a:lnTo>
                    <a:lnTo>
                      <a:pt x="20" y="14"/>
                    </a:lnTo>
                    <a:lnTo>
                      <a:pt x="14" y="10"/>
                    </a:lnTo>
                    <a:lnTo>
                      <a:pt x="10" y="2"/>
                    </a:lnTo>
                    <a:lnTo>
                      <a:pt x="10" y="2"/>
                    </a:lnTo>
                    <a:lnTo>
                      <a:pt x="10" y="0"/>
                    </a:lnTo>
                    <a:lnTo>
                      <a:pt x="10" y="0"/>
                    </a:lnTo>
                    <a:lnTo>
                      <a:pt x="4" y="2"/>
                    </a:lnTo>
                    <a:lnTo>
                      <a:pt x="4" y="2"/>
                    </a:lnTo>
                    <a:lnTo>
                      <a:pt x="2" y="2"/>
                    </a:lnTo>
                    <a:lnTo>
                      <a:pt x="2"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47" name="Freeform 610"/>
              <p:cNvSpPr>
                <a:spLocks/>
              </p:cNvSpPr>
              <p:nvPr/>
            </p:nvSpPr>
            <p:spPr bwMode="auto">
              <a:xfrm>
                <a:off x="2346" y="2908"/>
                <a:ext cx="1" cy="1"/>
              </a:xfrm>
              <a:custGeom>
                <a:avLst/>
                <a:gdLst/>
                <a:ahLst/>
                <a:cxnLst>
                  <a:cxn ang="0">
                    <a:pos x="2" y="0"/>
                  </a:cxn>
                  <a:cxn ang="0">
                    <a:pos x="2" y="0"/>
                  </a:cxn>
                  <a:cxn ang="0">
                    <a:pos x="0" y="0"/>
                  </a:cxn>
                  <a:cxn ang="0">
                    <a:pos x="0" y="0"/>
                  </a:cxn>
                  <a:cxn ang="0">
                    <a:pos x="2" y="0"/>
                  </a:cxn>
                  <a:cxn ang="0">
                    <a:pos x="2" y="0"/>
                  </a:cxn>
                </a:cxnLst>
                <a:rect l="0" t="0" r="r" b="b"/>
                <a:pathLst>
                  <a:path w="2">
                    <a:moveTo>
                      <a:pt x="2" y="0"/>
                    </a:moveTo>
                    <a:lnTo>
                      <a:pt x="2" y="0"/>
                    </a:lnTo>
                    <a:lnTo>
                      <a:pt x="0" y="0"/>
                    </a:lnTo>
                    <a:lnTo>
                      <a:pt x="0" y="0"/>
                    </a:lnTo>
                    <a:lnTo>
                      <a:pt x="2" y="0"/>
                    </a:lnTo>
                    <a:lnTo>
                      <a:pt x="2"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48" name="Freeform 611"/>
              <p:cNvSpPr>
                <a:spLocks/>
              </p:cNvSpPr>
              <p:nvPr/>
            </p:nvSpPr>
            <p:spPr bwMode="auto">
              <a:xfrm>
                <a:off x="2004" y="2924"/>
                <a:ext cx="6" cy="15"/>
              </a:xfrm>
              <a:custGeom>
                <a:avLst/>
                <a:gdLst/>
                <a:ahLst/>
                <a:cxnLst>
                  <a:cxn ang="0">
                    <a:pos x="0" y="0"/>
                  </a:cxn>
                  <a:cxn ang="0">
                    <a:pos x="0" y="0"/>
                  </a:cxn>
                  <a:cxn ang="0">
                    <a:pos x="0" y="2"/>
                  </a:cxn>
                  <a:cxn ang="0">
                    <a:pos x="0" y="8"/>
                  </a:cxn>
                  <a:cxn ang="0">
                    <a:pos x="0" y="8"/>
                  </a:cxn>
                  <a:cxn ang="0">
                    <a:pos x="2" y="15"/>
                  </a:cxn>
                  <a:cxn ang="0">
                    <a:pos x="2" y="15"/>
                  </a:cxn>
                  <a:cxn ang="0">
                    <a:pos x="4" y="15"/>
                  </a:cxn>
                  <a:cxn ang="0">
                    <a:pos x="6" y="12"/>
                  </a:cxn>
                  <a:cxn ang="0">
                    <a:pos x="0" y="0"/>
                  </a:cxn>
                  <a:cxn ang="0">
                    <a:pos x="0" y="0"/>
                  </a:cxn>
                </a:cxnLst>
                <a:rect l="0" t="0" r="r" b="b"/>
                <a:pathLst>
                  <a:path w="6" h="15">
                    <a:moveTo>
                      <a:pt x="0" y="0"/>
                    </a:moveTo>
                    <a:lnTo>
                      <a:pt x="0" y="0"/>
                    </a:lnTo>
                    <a:lnTo>
                      <a:pt x="0" y="2"/>
                    </a:lnTo>
                    <a:lnTo>
                      <a:pt x="0" y="8"/>
                    </a:lnTo>
                    <a:lnTo>
                      <a:pt x="0" y="8"/>
                    </a:lnTo>
                    <a:lnTo>
                      <a:pt x="2" y="15"/>
                    </a:lnTo>
                    <a:lnTo>
                      <a:pt x="2" y="15"/>
                    </a:lnTo>
                    <a:lnTo>
                      <a:pt x="4" y="15"/>
                    </a:lnTo>
                    <a:lnTo>
                      <a:pt x="6" y="12"/>
                    </a:lnTo>
                    <a:lnTo>
                      <a:pt x="0" y="0"/>
                    </a:lnTo>
                    <a:lnTo>
                      <a:pt x="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49" name="Freeform 612"/>
              <p:cNvSpPr>
                <a:spLocks/>
              </p:cNvSpPr>
              <p:nvPr/>
            </p:nvSpPr>
            <p:spPr bwMode="auto">
              <a:xfrm>
                <a:off x="1923" y="2900"/>
                <a:ext cx="2" cy="1"/>
              </a:xfrm>
              <a:custGeom>
                <a:avLst/>
                <a:gdLst/>
                <a:ahLst/>
                <a:cxnLst>
                  <a:cxn ang="0">
                    <a:pos x="2" y="0"/>
                  </a:cxn>
                  <a:cxn ang="0">
                    <a:pos x="2" y="0"/>
                  </a:cxn>
                  <a:cxn ang="0">
                    <a:pos x="0" y="0"/>
                  </a:cxn>
                  <a:cxn ang="0">
                    <a:pos x="0" y="0"/>
                  </a:cxn>
                  <a:cxn ang="0">
                    <a:pos x="2" y="0"/>
                  </a:cxn>
                  <a:cxn ang="0">
                    <a:pos x="2" y="0"/>
                  </a:cxn>
                </a:cxnLst>
                <a:rect l="0" t="0" r="r" b="b"/>
                <a:pathLst>
                  <a:path w="2">
                    <a:moveTo>
                      <a:pt x="2" y="0"/>
                    </a:moveTo>
                    <a:lnTo>
                      <a:pt x="2" y="0"/>
                    </a:lnTo>
                    <a:lnTo>
                      <a:pt x="0" y="0"/>
                    </a:lnTo>
                    <a:lnTo>
                      <a:pt x="0" y="0"/>
                    </a:lnTo>
                    <a:lnTo>
                      <a:pt x="2" y="0"/>
                    </a:lnTo>
                    <a:lnTo>
                      <a:pt x="2"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50" name="Freeform 613"/>
              <p:cNvSpPr>
                <a:spLocks/>
              </p:cNvSpPr>
              <p:nvPr/>
            </p:nvSpPr>
            <p:spPr bwMode="auto">
              <a:xfrm>
                <a:off x="2096" y="2864"/>
                <a:ext cx="4" cy="2"/>
              </a:xfrm>
              <a:custGeom>
                <a:avLst/>
                <a:gdLst/>
                <a:ahLst/>
                <a:cxnLst>
                  <a:cxn ang="0">
                    <a:pos x="0" y="2"/>
                  </a:cxn>
                  <a:cxn ang="0">
                    <a:pos x="0" y="2"/>
                  </a:cxn>
                  <a:cxn ang="0">
                    <a:pos x="2" y="0"/>
                  </a:cxn>
                  <a:cxn ang="0">
                    <a:pos x="2" y="0"/>
                  </a:cxn>
                  <a:cxn ang="0">
                    <a:pos x="4" y="0"/>
                  </a:cxn>
                  <a:cxn ang="0">
                    <a:pos x="4" y="0"/>
                  </a:cxn>
                  <a:cxn ang="0">
                    <a:pos x="0" y="2"/>
                  </a:cxn>
                  <a:cxn ang="0">
                    <a:pos x="0" y="2"/>
                  </a:cxn>
                </a:cxnLst>
                <a:rect l="0" t="0" r="r" b="b"/>
                <a:pathLst>
                  <a:path w="4" h="2">
                    <a:moveTo>
                      <a:pt x="0" y="2"/>
                    </a:moveTo>
                    <a:lnTo>
                      <a:pt x="0" y="2"/>
                    </a:lnTo>
                    <a:lnTo>
                      <a:pt x="2" y="0"/>
                    </a:lnTo>
                    <a:lnTo>
                      <a:pt x="2" y="0"/>
                    </a:lnTo>
                    <a:lnTo>
                      <a:pt x="4" y="0"/>
                    </a:lnTo>
                    <a:lnTo>
                      <a:pt x="4" y="0"/>
                    </a:lnTo>
                    <a:lnTo>
                      <a:pt x="0" y="2"/>
                    </a:lnTo>
                    <a:lnTo>
                      <a:pt x="0"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51" name="Freeform 614"/>
              <p:cNvSpPr>
                <a:spLocks/>
              </p:cNvSpPr>
              <p:nvPr/>
            </p:nvSpPr>
            <p:spPr bwMode="auto">
              <a:xfrm>
                <a:off x="1814" y="2818"/>
                <a:ext cx="305" cy="197"/>
              </a:xfrm>
              <a:custGeom>
                <a:avLst/>
                <a:gdLst/>
                <a:ahLst/>
                <a:cxnLst>
                  <a:cxn ang="0">
                    <a:pos x="299" y="42"/>
                  </a:cxn>
                  <a:cxn ang="0">
                    <a:pos x="282" y="38"/>
                  </a:cxn>
                  <a:cxn ang="0">
                    <a:pos x="284" y="26"/>
                  </a:cxn>
                  <a:cxn ang="0">
                    <a:pos x="282" y="22"/>
                  </a:cxn>
                  <a:cxn ang="0">
                    <a:pos x="303" y="22"/>
                  </a:cxn>
                  <a:cxn ang="0">
                    <a:pos x="290" y="16"/>
                  </a:cxn>
                  <a:cxn ang="0">
                    <a:pos x="293" y="12"/>
                  </a:cxn>
                  <a:cxn ang="0">
                    <a:pos x="270" y="12"/>
                  </a:cxn>
                  <a:cxn ang="0">
                    <a:pos x="256" y="8"/>
                  </a:cxn>
                  <a:cxn ang="0">
                    <a:pos x="244" y="8"/>
                  </a:cxn>
                  <a:cxn ang="0">
                    <a:pos x="214" y="8"/>
                  </a:cxn>
                  <a:cxn ang="0">
                    <a:pos x="186" y="6"/>
                  </a:cxn>
                  <a:cxn ang="0">
                    <a:pos x="186" y="14"/>
                  </a:cxn>
                  <a:cxn ang="0">
                    <a:pos x="164" y="18"/>
                  </a:cxn>
                  <a:cxn ang="0">
                    <a:pos x="164" y="36"/>
                  </a:cxn>
                  <a:cxn ang="0">
                    <a:pos x="135" y="56"/>
                  </a:cxn>
                  <a:cxn ang="0">
                    <a:pos x="115" y="64"/>
                  </a:cxn>
                  <a:cxn ang="0">
                    <a:pos x="123" y="72"/>
                  </a:cxn>
                  <a:cxn ang="0">
                    <a:pos x="111" y="82"/>
                  </a:cxn>
                  <a:cxn ang="0">
                    <a:pos x="103" y="84"/>
                  </a:cxn>
                  <a:cxn ang="0">
                    <a:pos x="81" y="94"/>
                  </a:cxn>
                  <a:cxn ang="0">
                    <a:pos x="79" y="104"/>
                  </a:cxn>
                  <a:cxn ang="0">
                    <a:pos x="73" y="100"/>
                  </a:cxn>
                  <a:cxn ang="0">
                    <a:pos x="69" y="110"/>
                  </a:cxn>
                  <a:cxn ang="0">
                    <a:pos x="57" y="106"/>
                  </a:cxn>
                  <a:cxn ang="0">
                    <a:pos x="69" y="112"/>
                  </a:cxn>
                  <a:cxn ang="0">
                    <a:pos x="49" y="112"/>
                  </a:cxn>
                  <a:cxn ang="0">
                    <a:pos x="47" y="123"/>
                  </a:cxn>
                  <a:cxn ang="0">
                    <a:pos x="27" y="137"/>
                  </a:cxn>
                  <a:cxn ang="0">
                    <a:pos x="13" y="153"/>
                  </a:cxn>
                  <a:cxn ang="0">
                    <a:pos x="8" y="165"/>
                  </a:cxn>
                  <a:cxn ang="0">
                    <a:pos x="4" y="171"/>
                  </a:cxn>
                  <a:cxn ang="0">
                    <a:pos x="8" y="181"/>
                  </a:cxn>
                  <a:cxn ang="0">
                    <a:pos x="2" y="191"/>
                  </a:cxn>
                  <a:cxn ang="0">
                    <a:pos x="17" y="191"/>
                  </a:cxn>
                  <a:cxn ang="0">
                    <a:pos x="29" y="181"/>
                  </a:cxn>
                  <a:cxn ang="0">
                    <a:pos x="57" y="165"/>
                  </a:cxn>
                  <a:cxn ang="0">
                    <a:pos x="65" y="161"/>
                  </a:cxn>
                  <a:cxn ang="0">
                    <a:pos x="83" y="153"/>
                  </a:cxn>
                  <a:cxn ang="0">
                    <a:pos x="93" y="151"/>
                  </a:cxn>
                  <a:cxn ang="0">
                    <a:pos x="105" y="153"/>
                  </a:cxn>
                  <a:cxn ang="0">
                    <a:pos x="127" y="143"/>
                  </a:cxn>
                  <a:cxn ang="0">
                    <a:pos x="141" y="135"/>
                  </a:cxn>
                  <a:cxn ang="0">
                    <a:pos x="182" y="139"/>
                  </a:cxn>
                  <a:cxn ang="0">
                    <a:pos x="190" y="135"/>
                  </a:cxn>
                  <a:cxn ang="0">
                    <a:pos x="182" y="127"/>
                  </a:cxn>
                  <a:cxn ang="0">
                    <a:pos x="192" y="121"/>
                  </a:cxn>
                  <a:cxn ang="0">
                    <a:pos x="194" y="121"/>
                  </a:cxn>
                  <a:cxn ang="0">
                    <a:pos x="200" y="129"/>
                  </a:cxn>
                  <a:cxn ang="0">
                    <a:pos x="202" y="133"/>
                  </a:cxn>
                  <a:cxn ang="0">
                    <a:pos x="200" y="112"/>
                  </a:cxn>
                  <a:cxn ang="0">
                    <a:pos x="206" y="96"/>
                  </a:cxn>
                  <a:cxn ang="0">
                    <a:pos x="222" y="104"/>
                  </a:cxn>
                  <a:cxn ang="0">
                    <a:pos x="232" y="94"/>
                  </a:cxn>
                  <a:cxn ang="0">
                    <a:pos x="244" y="94"/>
                  </a:cxn>
                  <a:cxn ang="0">
                    <a:pos x="250" y="86"/>
                  </a:cxn>
                  <a:cxn ang="0">
                    <a:pos x="252" y="70"/>
                  </a:cxn>
                  <a:cxn ang="0">
                    <a:pos x="260" y="66"/>
                  </a:cxn>
                </a:cxnLst>
                <a:rect l="0" t="0" r="r" b="b"/>
                <a:pathLst>
                  <a:path w="305" h="197">
                    <a:moveTo>
                      <a:pt x="282" y="48"/>
                    </a:moveTo>
                    <a:lnTo>
                      <a:pt x="282" y="48"/>
                    </a:lnTo>
                    <a:lnTo>
                      <a:pt x="286" y="46"/>
                    </a:lnTo>
                    <a:lnTo>
                      <a:pt x="286" y="46"/>
                    </a:lnTo>
                    <a:lnTo>
                      <a:pt x="284" y="46"/>
                    </a:lnTo>
                    <a:lnTo>
                      <a:pt x="284" y="46"/>
                    </a:lnTo>
                    <a:lnTo>
                      <a:pt x="299" y="42"/>
                    </a:lnTo>
                    <a:lnTo>
                      <a:pt x="299" y="42"/>
                    </a:lnTo>
                    <a:lnTo>
                      <a:pt x="303" y="40"/>
                    </a:lnTo>
                    <a:lnTo>
                      <a:pt x="305" y="40"/>
                    </a:lnTo>
                    <a:lnTo>
                      <a:pt x="305" y="40"/>
                    </a:lnTo>
                    <a:lnTo>
                      <a:pt x="305" y="40"/>
                    </a:lnTo>
                    <a:lnTo>
                      <a:pt x="297" y="38"/>
                    </a:lnTo>
                    <a:lnTo>
                      <a:pt x="286" y="36"/>
                    </a:lnTo>
                    <a:lnTo>
                      <a:pt x="286" y="36"/>
                    </a:lnTo>
                    <a:lnTo>
                      <a:pt x="282" y="38"/>
                    </a:lnTo>
                    <a:lnTo>
                      <a:pt x="282" y="38"/>
                    </a:lnTo>
                    <a:lnTo>
                      <a:pt x="280" y="38"/>
                    </a:lnTo>
                    <a:lnTo>
                      <a:pt x="280" y="38"/>
                    </a:lnTo>
                    <a:lnTo>
                      <a:pt x="290" y="34"/>
                    </a:lnTo>
                    <a:lnTo>
                      <a:pt x="293" y="32"/>
                    </a:lnTo>
                    <a:lnTo>
                      <a:pt x="293" y="30"/>
                    </a:lnTo>
                    <a:lnTo>
                      <a:pt x="290" y="28"/>
                    </a:lnTo>
                    <a:lnTo>
                      <a:pt x="284" y="26"/>
                    </a:lnTo>
                    <a:lnTo>
                      <a:pt x="284" y="26"/>
                    </a:lnTo>
                    <a:lnTo>
                      <a:pt x="280" y="26"/>
                    </a:lnTo>
                    <a:lnTo>
                      <a:pt x="278" y="26"/>
                    </a:lnTo>
                    <a:lnTo>
                      <a:pt x="276" y="26"/>
                    </a:lnTo>
                    <a:lnTo>
                      <a:pt x="276" y="26"/>
                    </a:lnTo>
                    <a:lnTo>
                      <a:pt x="276" y="24"/>
                    </a:lnTo>
                    <a:lnTo>
                      <a:pt x="278" y="24"/>
                    </a:lnTo>
                    <a:lnTo>
                      <a:pt x="282" y="22"/>
                    </a:lnTo>
                    <a:lnTo>
                      <a:pt x="282" y="22"/>
                    </a:lnTo>
                    <a:lnTo>
                      <a:pt x="288" y="24"/>
                    </a:lnTo>
                    <a:lnTo>
                      <a:pt x="295" y="26"/>
                    </a:lnTo>
                    <a:lnTo>
                      <a:pt x="295" y="26"/>
                    </a:lnTo>
                    <a:lnTo>
                      <a:pt x="299" y="26"/>
                    </a:lnTo>
                    <a:lnTo>
                      <a:pt x="303" y="26"/>
                    </a:lnTo>
                    <a:lnTo>
                      <a:pt x="303" y="26"/>
                    </a:lnTo>
                    <a:lnTo>
                      <a:pt x="303" y="22"/>
                    </a:lnTo>
                    <a:lnTo>
                      <a:pt x="303" y="20"/>
                    </a:lnTo>
                    <a:lnTo>
                      <a:pt x="303" y="20"/>
                    </a:lnTo>
                    <a:lnTo>
                      <a:pt x="293" y="18"/>
                    </a:lnTo>
                    <a:lnTo>
                      <a:pt x="284" y="16"/>
                    </a:lnTo>
                    <a:lnTo>
                      <a:pt x="284" y="16"/>
                    </a:lnTo>
                    <a:lnTo>
                      <a:pt x="284" y="16"/>
                    </a:lnTo>
                    <a:lnTo>
                      <a:pt x="286" y="16"/>
                    </a:lnTo>
                    <a:lnTo>
                      <a:pt x="290" y="16"/>
                    </a:lnTo>
                    <a:lnTo>
                      <a:pt x="290" y="16"/>
                    </a:lnTo>
                    <a:lnTo>
                      <a:pt x="299" y="18"/>
                    </a:lnTo>
                    <a:lnTo>
                      <a:pt x="299" y="18"/>
                    </a:lnTo>
                    <a:lnTo>
                      <a:pt x="301" y="18"/>
                    </a:lnTo>
                    <a:lnTo>
                      <a:pt x="303" y="18"/>
                    </a:lnTo>
                    <a:lnTo>
                      <a:pt x="303" y="18"/>
                    </a:lnTo>
                    <a:lnTo>
                      <a:pt x="299" y="14"/>
                    </a:lnTo>
                    <a:lnTo>
                      <a:pt x="293" y="12"/>
                    </a:lnTo>
                    <a:lnTo>
                      <a:pt x="280" y="14"/>
                    </a:lnTo>
                    <a:lnTo>
                      <a:pt x="280" y="14"/>
                    </a:lnTo>
                    <a:lnTo>
                      <a:pt x="278" y="14"/>
                    </a:lnTo>
                    <a:lnTo>
                      <a:pt x="276" y="12"/>
                    </a:lnTo>
                    <a:lnTo>
                      <a:pt x="274" y="10"/>
                    </a:lnTo>
                    <a:lnTo>
                      <a:pt x="272" y="10"/>
                    </a:lnTo>
                    <a:lnTo>
                      <a:pt x="272" y="10"/>
                    </a:lnTo>
                    <a:lnTo>
                      <a:pt x="270" y="12"/>
                    </a:lnTo>
                    <a:lnTo>
                      <a:pt x="266" y="14"/>
                    </a:lnTo>
                    <a:lnTo>
                      <a:pt x="260" y="16"/>
                    </a:lnTo>
                    <a:lnTo>
                      <a:pt x="260" y="16"/>
                    </a:lnTo>
                    <a:lnTo>
                      <a:pt x="256" y="16"/>
                    </a:lnTo>
                    <a:lnTo>
                      <a:pt x="254" y="16"/>
                    </a:lnTo>
                    <a:lnTo>
                      <a:pt x="254" y="14"/>
                    </a:lnTo>
                    <a:lnTo>
                      <a:pt x="254" y="12"/>
                    </a:lnTo>
                    <a:lnTo>
                      <a:pt x="256" y="8"/>
                    </a:lnTo>
                    <a:lnTo>
                      <a:pt x="256" y="6"/>
                    </a:lnTo>
                    <a:lnTo>
                      <a:pt x="254" y="4"/>
                    </a:lnTo>
                    <a:lnTo>
                      <a:pt x="254" y="4"/>
                    </a:lnTo>
                    <a:lnTo>
                      <a:pt x="252" y="4"/>
                    </a:lnTo>
                    <a:lnTo>
                      <a:pt x="248" y="6"/>
                    </a:lnTo>
                    <a:lnTo>
                      <a:pt x="246" y="8"/>
                    </a:lnTo>
                    <a:lnTo>
                      <a:pt x="244" y="8"/>
                    </a:lnTo>
                    <a:lnTo>
                      <a:pt x="244" y="8"/>
                    </a:lnTo>
                    <a:lnTo>
                      <a:pt x="242" y="8"/>
                    </a:lnTo>
                    <a:lnTo>
                      <a:pt x="240" y="6"/>
                    </a:lnTo>
                    <a:lnTo>
                      <a:pt x="238" y="2"/>
                    </a:lnTo>
                    <a:lnTo>
                      <a:pt x="238" y="2"/>
                    </a:lnTo>
                    <a:lnTo>
                      <a:pt x="226" y="0"/>
                    </a:lnTo>
                    <a:lnTo>
                      <a:pt x="222" y="2"/>
                    </a:lnTo>
                    <a:lnTo>
                      <a:pt x="220" y="4"/>
                    </a:lnTo>
                    <a:lnTo>
                      <a:pt x="214" y="8"/>
                    </a:lnTo>
                    <a:lnTo>
                      <a:pt x="214" y="8"/>
                    </a:lnTo>
                    <a:lnTo>
                      <a:pt x="210" y="8"/>
                    </a:lnTo>
                    <a:lnTo>
                      <a:pt x="206" y="6"/>
                    </a:lnTo>
                    <a:lnTo>
                      <a:pt x="204" y="4"/>
                    </a:lnTo>
                    <a:lnTo>
                      <a:pt x="198" y="2"/>
                    </a:lnTo>
                    <a:lnTo>
                      <a:pt x="198" y="2"/>
                    </a:lnTo>
                    <a:lnTo>
                      <a:pt x="190" y="4"/>
                    </a:lnTo>
                    <a:lnTo>
                      <a:pt x="186" y="6"/>
                    </a:lnTo>
                    <a:lnTo>
                      <a:pt x="184" y="10"/>
                    </a:lnTo>
                    <a:lnTo>
                      <a:pt x="184" y="10"/>
                    </a:lnTo>
                    <a:lnTo>
                      <a:pt x="186" y="12"/>
                    </a:lnTo>
                    <a:lnTo>
                      <a:pt x="188" y="14"/>
                    </a:lnTo>
                    <a:lnTo>
                      <a:pt x="188" y="14"/>
                    </a:lnTo>
                    <a:lnTo>
                      <a:pt x="188" y="14"/>
                    </a:lnTo>
                    <a:lnTo>
                      <a:pt x="186" y="14"/>
                    </a:lnTo>
                    <a:lnTo>
                      <a:pt x="186" y="14"/>
                    </a:lnTo>
                    <a:lnTo>
                      <a:pt x="182" y="12"/>
                    </a:lnTo>
                    <a:lnTo>
                      <a:pt x="178" y="10"/>
                    </a:lnTo>
                    <a:lnTo>
                      <a:pt x="178" y="10"/>
                    </a:lnTo>
                    <a:lnTo>
                      <a:pt x="172" y="12"/>
                    </a:lnTo>
                    <a:lnTo>
                      <a:pt x="168" y="14"/>
                    </a:lnTo>
                    <a:lnTo>
                      <a:pt x="168" y="14"/>
                    </a:lnTo>
                    <a:lnTo>
                      <a:pt x="166" y="16"/>
                    </a:lnTo>
                    <a:lnTo>
                      <a:pt x="164" y="18"/>
                    </a:lnTo>
                    <a:lnTo>
                      <a:pt x="164" y="18"/>
                    </a:lnTo>
                    <a:lnTo>
                      <a:pt x="168" y="22"/>
                    </a:lnTo>
                    <a:lnTo>
                      <a:pt x="170" y="24"/>
                    </a:lnTo>
                    <a:lnTo>
                      <a:pt x="172" y="26"/>
                    </a:lnTo>
                    <a:lnTo>
                      <a:pt x="170" y="30"/>
                    </a:lnTo>
                    <a:lnTo>
                      <a:pt x="170" y="30"/>
                    </a:lnTo>
                    <a:lnTo>
                      <a:pt x="166" y="36"/>
                    </a:lnTo>
                    <a:lnTo>
                      <a:pt x="164" y="36"/>
                    </a:lnTo>
                    <a:lnTo>
                      <a:pt x="162" y="36"/>
                    </a:lnTo>
                    <a:lnTo>
                      <a:pt x="158" y="38"/>
                    </a:lnTo>
                    <a:lnTo>
                      <a:pt x="158" y="38"/>
                    </a:lnTo>
                    <a:lnTo>
                      <a:pt x="149" y="46"/>
                    </a:lnTo>
                    <a:lnTo>
                      <a:pt x="149" y="46"/>
                    </a:lnTo>
                    <a:lnTo>
                      <a:pt x="141" y="50"/>
                    </a:lnTo>
                    <a:lnTo>
                      <a:pt x="141" y="50"/>
                    </a:lnTo>
                    <a:lnTo>
                      <a:pt x="135" y="56"/>
                    </a:lnTo>
                    <a:lnTo>
                      <a:pt x="135" y="56"/>
                    </a:lnTo>
                    <a:lnTo>
                      <a:pt x="135" y="58"/>
                    </a:lnTo>
                    <a:lnTo>
                      <a:pt x="135" y="58"/>
                    </a:lnTo>
                    <a:lnTo>
                      <a:pt x="125" y="60"/>
                    </a:lnTo>
                    <a:lnTo>
                      <a:pt x="121" y="62"/>
                    </a:lnTo>
                    <a:lnTo>
                      <a:pt x="117" y="64"/>
                    </a:lnTo>
                    <a:lnTo>
                      <a:pt x="117" y="64"/>
                    </a:lnTo>
                    <a:lnTo>
                      <a:pt x="115" y="64"/>
                    </a:lnTo>
                    <a:lnTo>
                      <a:pt x="117" y="64"/>
                    </a:lnTo>
                    <a:lnTo>
                      <a:pt x="121" y="64"/>
                    </a:lnTo>
                    <a:lnTo>
                      <a:pt x="125" y="62"/>
                    </a:lnTo>
                    <a:lnTo>
                      <a:pt x="129" y="64"/>
                    </a:lnTo>
                    <a:lnTo>
                      <a:pt x="129" y="64"/>
                    </a:lnTo>
                    <a:lnTo>
                      <a:pt x="129" y="68"/>
                    </a:lnTo>
                    <a:lnTo>
                      <a:pt x="127" y="70"/>
                    </a:lnTo>
                    <a:lnTo>
                      <a:pt x="123" y="72"/>
                    </a:lnTo>
                    <a:lnTo>
                      <a:pt x="119" y="74"/>
                    </a:lnTo>
                    <a:lnTo>
                      <a:pt x="115" y="76"/>
                    </a:lnTo>
                    <a:lnTo>
                      <a:pt x="115" y="76"/>
                    </a:lnTo>
                    <a:lnTo>
                      <a:pt x="109" y="82"/>
                    </a:lnTo>
                    <a:lnTo>
                      <a:pt x="109" y="82"/>
                    </a:lnTo>
                    <a:lnTo>
                      <a:pt x="109" y="82"/>
                    </a:lnTo>
                    <a:lnTo>
                      <a:pt x="109" y="82"/>
                    </a:lnTo>
                    <a:lnTo>
                      <a:pt x="111" y="82"/>
                    </a:lnTo>
                    <a:lnTo>
                      <a:pt x="111" y="82"/>
                    </a:lnTo>
                    <a:lnTo>
                      <a:pt x="109" y="82"/>
                    </a:lnTo>
                    <a:lnTo>
                      <a:pt x="109" y="82"/>
                    </a:lnTo>
                    <a:lnTo>
                      <a:pt x="105" y="82"/>
                    </a:lnTo>
                    <a:lnTo>
                      <a:pt x="101" y="82"/>
                    </a:lnTo>
                    <a:lnTo>
                      <a:pt x="101" y="82"/>
                    </a:lnTo>
                    <a:lnTo>
                      <a:pt x="101" y="84"/>
                    </a:lnTo>
                    <a:lnTo>
                      <a:pt x="103" y="84"/>
                    </a:lnTo>
                    <a:lnTo>
                      <a:pt x="105" y="86"/>
                    </a:lnTo>
                    <a:lnTo>
                      <a:pt x="105" y="88"/>
                    </a:lnTo>
                    <a:lnTo>
                      <a:pt x="105" y="88"/>
                    </a:lnTo>
                    <a:lnTo>
                      <a:pt x="97" y="94"/>
                    </a:lnTo>
                    <a:lnTo>
                      <a:pt x="87" y="96"/>
                    </a:lnTo>
                    <a:lnTo>
                      <a:pt x="87" y="96"/>
                    </a:lnTo>
                    <a:lnTo>
                      <a:pt x="83" y="96"/>
                    </a:lnTo>
                    <a:lnTo>
                      <a:pt x="81" y="94"/>
                    </a:lnTo>
                    <a:lnTo>
                      <a:pt x="79" y="94"/>
                    </a:lnTo>
                    <a:lnTo>
                      <a:pt x="77" y="94"/>
                    </a:lnTo>
                    <a:lnTo>
                      <a:pt x="77" y="94"/>
                    </a:lnTo>
                    <a:lnTo>
                      <a:pt x="77" y="96"/>
                    </a:lnTo>
                    <a:lnTo>
                      <a:pt x="79" y="98"/>
                    </a:lnTo>
                    <a:lnTo>
                      <a:pt x="79" y="102"/>
                    </a:lnTo>
                    <a:lnTo>
                      <a:pt x="79" y="104"/>
                    </a:lnTo>
                    <a:lnTo>
                      <a:pt x="79" y="104"/>
                    </a:lnTo>
                    <a:lnTo>
                      <a:pt x="77" y="104"/>
                    </a:lnTo>
                    <a:lnTo>
                      <a:pt x="77" y="102"/>
                    </a:lnTo>
                    <a:lnTo>
                      <a:pt x="75" y="98"/>
                    </a:lnTo>
                    <a:lnTo>
                      <a:pt x="75" y="96"/>
                    </a:lnTo>
                    <a:lnTo>
                      <a:pt x="75" y="96"/>
                    </a:lnTo>
                    <a:lnTo>
                      <a:pt x="73" y="98"/>
                    </a:lnTo>
                    <a:lnTo>
                      <a:pt x="73" y="100"/>
                    </a:lnTo>
                    <a:lnTo>
                      <a:pt x="73" y="100"/>
                    </a:lnTo>
                    <a:lnTo>
                      <a:pt x="67" y="100"/>
                    </a:lnTo>
                    <a:lnTo>
                      <a:pt x="65" y="100"/>
                    </a:lnTo>
                    <a:lnTo>
                      <a:pt x="63" y="100"/>
                    </a:lnTo>
                    <a:lnTo>
                      <a:pt x="63" y="100"/>
                    </a:lnTo>
                    <a:lnTo>
                      <a:pt x="63" y="104"/>
                    </a:lnTo>
                    <a:lnTo>
                      <a:pt x="67" y="106"/>
                    </a:lnTo>
                    <a:lnTo>
                      <a:pt x="69" y="108"/>
                    </a:lnTo>
                    <a:lnTo>
                      <a:pt x="69" y="110"/>
                    </a:lnTo>
                    <a:lnTo>
                      <a:pt x="69" y="110"/>
                    </a:lnTo>
                    <a:lnTo>
                      <a:pt x="67" y="110"/>
                    </a:lnTo>
                    <a:lnTo>
                      <a:pt x="65" y="106"/>
                    </a:lnTo>
                    <a:lnTo>
                      <a:pt x="63" y="104"/>
                    </a:lnTo>
                    <a:lnTo>
                      <a:pt x="61" y="102"/>
                    </a:lnTo>
                    <a:lnTo>
                      <a:pt x="61" y="102"/>
                    </a:lnTo>
                    <a:lnTo>
                      <a:pt x="59" y="104"/>
                    </a:lnTo>
                    <a:lnTo>
                      <a:pt x="57" y="106"/>
                    </a:lnTo>
                    <a:lnTo>
                      <a:pt x="53" y="110"/>
                    </a:lnTo>
                    <a:lnTo>
                      <a:pt x="53" y="110"/>
                    </a:lnTo>
                    <a:lnTo>
                      <a:pt x="51" y="110"/>
                    </a:lnTo>
                    <a:lnTo>
                      <a:pt x="51" y="110"/>
                    </a:lnTo>
                    <a:lnTo>
                      <a:pt x="63" y="110"/>
                    </a:lnTo>
                    <a:lnTo>
                      <a:pt x="63" y="110"/>
                    </a:lnTo>
                    <a:lnTo>
                      <a:pt x="67" y="110"/>
                    </a:lnTo>
                    <a:lnTo>
                      <a:pt x="69" y="112"/>
                    </a:lnTo>
                    <a:lnTo>
                      <a:pt x="69" y="112"/>
                    </a:lnTo>
                    <a:lnTo>
                      <a:pt x="65" y="112"/>
                    </a:lnTo>
                    <a:lnTo>
                      <a:pt x="63" y="110"/>
                    </a:lnTo>
                    <a:lnTo>
                      <a:pt x="63" y="110"/>
                    </a:lnTo>
                    <a:lnTo>
                      <a:pt x="53" y="112"/>
                    </a:lnTo>
                    <a:lnTo>
                      <a:pt x="53" y="112"/>
                    </a:lnTo>
                    <a:lnTo>
                      <a:pt x="51" y="112"/>
                    </a:lnTo>
                    <a:lnTo>
                      <a:pt x="49" y="112"/>
                    </a:lnTo>
                    <a:lnTo>
                      <a:pt x="49" y="112"/>
                    </a:lnTo>
                    <a:lnTo>
                      <a:pt x="49" y="114"/>
                    </a:lnTo>
                    <a:lnTo>
                      <a:pt x="51" y="118"/>
                    </a:lnTo>
                    <a:lnTo>
                      <a:pt x="51" y="121"/>
                    </a:lnTo>
                    <a:lnTo>
                      <a:pt x="51" y="123"/>
                    </a:lnTo>
                    <a:lnTo>
                      <a:pt x="51" y="123"/>
                    </a:lnTo>
                    <a:lnTo>
                      <a:pt x="49" y="123"/>
                    </a:lnTo>
                    <a:lnTo>
                      <a:pt x="47" y="123"/>
                    </a:lnTo>
                    <a:lnTo>
                      <a:pt x="45" y="121"/>
                    </a:lnTo>
                    <a:lnTo>
                      <a:pt x="43" y="121"/>
                    </a:lnTo>
                    <a:lnTo>
                      <a:pt x="43" y="121"/>
                    </a:lnTo>
                    <a:lnTo>
                      <a:pt x="39" y="123"/>
                    </a:lnTo>
                    <a:lnTo>
                      <a:pt x="35" y="127"/>
                    </a:lnTo>
                    <a:lnTo>
                      <a:pt x="35" y="127"/>
                    </a:lnTo>
                    <a:lnTo>
                      <a:pt x="31" y="131"/>
                    </a:lnTo>
                    <a:lnTo>
                      <a:pt x="27" y="137"/>
                    </a:lnTo>
                    <a:lnTo>
                      <a:pt x="27" y="137"/>
                    </a:lnTo>
                    <a:lnTo>
                      <a:pt x="27" y="137"/>
                    </a:lnTo>
                    <a:lnTo>
                      <a:pt x="29" y="137"/>
                    </a:lnTo>
                    <a:lnTo>
                      <a:pt x="29" y="137"/>
                    </a:lnTo>
                    <a:lnTo>
                      <a:pt x="27" y="141"/>
                    </a:lnTo>
                    <a:lnTo>
                      <a:pt x="21" y="145"/>
                    </a:lnTo>
                    <a:lnTo>
                      <a:pt x="13" y="153"/>
                    </a:lnTo>
                    <a:lnTo>
                      <a:pt x="13" y="153"/>
                    </a:lnTo>
                    <a:lnTo>
                      <a:pt x="13" y="155"/>
                    </a:lnTo>
                    <a:lnTo>
                      <a:pt x="13" y="157"/>
                    </a:lnTo>
                    <a:lnTo>
                      <a:pt x="13" y="157"/>
                    </a:lnTo>
                    <a:lnTo>
                      <a:pt x="13" y="159"/>
                    </a:lnTo>
                    <a:lnTo>
                      <a:pt x="13" y="159"/>
                    </a:lnTo>
                    <a:lnTo>
                      <a:pt x="6" y="165"/>
                    </a:lnTo>
                    <a:lnTo>
                      <a:pt x="6" y="165"/>
                    </a:lnTo>
                    <a:lnTo>
                      <a:pt x="8" y="165"/>
                    </a:lnTo>
                    <a:lnTo>
                      <a:pt x="8" y="165"/>
                    </a:lnTo>
                    <a:lnTo>
                      <a:pt x="6" y="165"/>
                    </a:lnTo>
                    <a:lnTo>
                      <a:pt x="4" y="165"/>
                    </a:lnTo>
                    <a:lnTo>
                      <a:pt x="4" y="167"/>
                    </a:lnTo>
                    <a:lnTo>
                      <a:pt x="4" y="167"/>
                    </a:lnTo>
                    <a:lnTo>
                      <a:pt x="6" y="169"/>
                    </a:lnTo>
                    <a:lnTo>
                      <a:pt x="6" y="169"/>
                    </a:lnTo>
                    <a:lnTo>
                      <a:pt x="4" y="171"/>
                    </a:lnTo>
                    <a:lnTo>
                      <a:pt x="2" y="175"/>
                    </a:lnTo>
                    <a:lnTo>
                      <a:pt x="2" y="175"/>
                    </a:lnTo>
                    <a:lnTo>
                      <a:pt x="0" y="175"/>
                    </a:lnTo>
                    <a:lnTo>
                      <a:pt x="0" y="175"/>
                    </a:lnTo>
                    <a:lnTo>
                      <a:pt x="0" y="175"/>
                    </a:lnTo>
                    <a:lnTo>
                      <a:pt x="2" y="177"/>
                    </a:lnTo>
                    <a:lnTo>
                      <a:pt x="8" y="181"/>
                    </a:lnTo>
                    <a:lnTo>
                      <a:pt x="8" y="181"/>
                    </a:lnTo>
                    <a:lnTo>
                      <a:pt x="11" y="179"/>
                    </a:lnTo>
                    <a:lnTo>
                      <a:pt x="13" y="179"/>
                    </a:lnTo>
                    <a:lnTo>
                      <a:pt x="15" y="179"/>
                    </a:lnTo>
                    <a:lnTo>
                      <a:pt x="15" y="179"/>
                    </a:lnTo>
                    <a:lnTo>
                      <a:pt x="15" y="181"/>
                    </a:lnTo>
                    <a:lnTo>
                      <a:pt x="13" y="183"/>
                    </a:lnTo>
                    <a:lnTo>
                      <a:pt x="8" y="187"/>
                    </a:lnTo>
                    <a:lnTo>
                      <a:pt x="2" y="191"/>
                    </a:lnTo>
                    <a:lnTo>
                      <a:pt x="2" y="191"/>
                    </a:lnTo>
                    <a:lnTo>
                      <a:pt x="0" y="193"/>
                    </a:lnTo>
                    <a:lnTo>
                      <a:pt x="2" y="195"/>
                    </a:lnTo>
                    <a:lnTo>
                      <a:pt x="6" y="197"/>
                    </a:lnTo>
                    <a:lnTo>
                      <a:pt x="8" y="197"/>
                    </a:lnTo>
                    <a:lnTo>
                      <a:pt x="8" y="197"/>
                    </a:lnTo>
                    <a:lnTo>
                      <a:pt x="13" y="195"/>
                    </a:lnTo>
                    <a:lnTo>
                      <a:pt x="17" y="191"/>
                    </a:lnTo>
                    <a:lnTo>
                      <a:pt x="23" y="185"/>
                    </a:lnTo>
                    <a:lnTo>
                      <a:pt x="23" y="185"/>
                    </a:lnTo>
                    <a:lnTo>
                      <a:pt x="23" y="185"/>
                    </a:lnTo>
                    <a:lnTo>
                      <a:pt x="23" y="187"/>
                    </a:lnTo>
                    <a:lnTo>
                      <a:pt x="23" y="187"/>
                    </a:lnTo>
                    <a:lnTo>
                      <a:pt x="27" y="183"/>
                    </a:lnTo>
                    <a:lnTo>
                      <a:pt x="29" y="181"/>
                    </a:lnTo>
                    <a:lnTo>
                      <a:pt x="29" y="181"/>
                    </a:lnTo>
                    <a:lnTo>
                      <a:pt x="29" y="183"/>
                    </a:lnTo>
                    <a:lnTo>
                      <a:pt x="29" y="183"/>
                    </a:lnTo>
                    <a:lnTo>
                      <a:pt x="37" y="177"/>
                    </a:lnTo>
                    <a:lnTo>
                      <a:pt x="37" y="177"/>
                    </a:lnTo>
                    <a:lnTo>
                      <a:pt x="47" y="169"/>
                    </a:lnTo>
                    <a:lnTo>
                      <a:pt x="57" y="163"/>
                    </a:lnTo>
                    <a:lnTo>
                      <a:pt x="57" y="163"/>
                    </a:lnTo>
                    <a:lnTo>
                      <a:pt x="57" y="165"/>
                    </a:lnTo>
                    <a:lnTo>
                      <a:pt x="59" y="167"/>
                    </a:lnTo>
                    <a:lnTo>
                      <a:pt x="59" y="167"/>
                    </a:lnTo>
                    <a:lnTo>
                      <a:pt x="59" y="163"/>
                    </a:lnTo>
                    <a:lnTo>
                      <a:pt x="61" y="159"/>
                    </a:lnTo>
                    <a:lnTo>
                      <a:pt x="61" y="159"/>
                    </a:lnTo>
                    <a:lnTo>
                      <a:pt x="61" y="159"/>
                    </a:lnTo>
                    <a:lnTo>
                      <a:pt x="63" y="161"/>
                    </a:lnTo>
                    <a:lnTo>
                      <a:pt x="65" y="161"/>
                    </a:lnTo>
                    <a:lnTo>
                      <a:pt x="65" y="161"/>
                    </a:lnTo>
                    <a:lnTo>
                      <a:pt x="67" y="159"/>
                    </a:lnTo>
                    <a:lnTo>
                      <a:pt x="69" y="157"/>
                    </a:lnTo>
                    <a:lnTo>
                      <a:pt x="69" y="153"/>
                    </a:lnTo>
                    <a:lnTo>
                      <a:pt x="71" y="151"/>
                    </a:lnTo>
                    <a:lnTo>
                      <a:pt x="71" y="151"/>
                    </a:lnTo>
                    <a:lnTo>
                      <a:pt x="77" y="151"/>
                    </a:lnTo>
                    <a:lnTo>
                      <a:pt x="83" y="153"/>
                    </a:lnTo>
                    <a:lnTo>
                      <a:pt x="83" y="153"/>
                    </a:lnTo>
                    <a:lnTo>
                      <a:pt x="83" y="151"/>
                    </a:lnTo>
                    <a:lnTo>
                      <a:pt x="85" y="149"/>
                    </a:lnTo>
                    <a:lnTo>
                      <a:pt x="85" y="149"/>
                    </a:lnTo>
                    <a:lnTo>
                      <a:pt x="87" y="153"/>
                    </a:lnTo>
                    <a:lnTo>
                      <a:pt x="87" y="153"/>
                    </a:lnTo>
                    <a:lnTo>
                      <a:pt x="87" y="153"/>
                    </a:lnTo>
                    <a:lnTo>
                      <a:pt x="93" y="151"/>
                    </a:lnTo>
                    <a:lnTo>
                      <a:pt x="97" y="147"/>
                    </a:lnTo>
                    <a:lnTo>
                      <a:pt x="97" y="147"/>
                    </a:lnTo>
                    <a:lnTo>
                      <a:pt x="99" y="147"/>
                    </a:lnTo>
                    <a:lnTo>
                      <a:pt x="99" y="149"/>
                    </a:lnTo>
                    <a:lnTo>
                      <a:pt x="99" y="149"/>
                    </a:lnTo>
                    <a:lnTo>
                      <a:pt x="101" y="153"/>
                    </a:lnTo>
                    <a:lnTo>
                      <a:pt x="101" y="153"/>
                    </a:lnTo>
                    <a:lnTo>
                      <a:pt x="105" y="153"/>
                    </a:lnTo>
                    <a:lnTo>
                      <a:pt x="113" y="153"/>
                    </a:lnTo>
                    <a:lnTo>
                      <a:pt x="113" y="153"/>
                    </a:lnTo>
                    <a:lnTo>
                      <a:pt x="117" y="149"/>
                    </a:lnTo>
                    <a:lnTo>
                      <a:pt x="123" y="147"/>
                    </a:lnTo>
                    <a:lnTo>
                      <a:pt x="123" y="147"/>
                    </a:lnTo>
                    <a:lnTo>
                      <a:pt x="125" y="147"/>
                    </a:lnTo>
                    <a:lnTo>
                      <a:pt x="125" y="147"/>
                    </a:lnTo>
                    <a:lnTo>
                      <a:pt x="127" y="143"/>
                    </a:lnTo>
                    <a:lnTo>
                      <a:pt x="127" y="143"/>
                    </a:lnTo>
                    <a:lnTo>
                      <a:pt x="131" y="145"/>
                    </a:lnTo>
                    <a:lnTo>
                      <a:pt x="133" y="145"/>
                    </a:lnTo>
                    <a:lnTo>
                      <a:pt x="133" y="145"/>
                    </a:lnTo>
                    <a:lnTo>
                      <a:pt x="137" y="139"/>
                    </a:lnTo>
                    <a:lnTo>
                      <a:pt x="139" y="137"/>
                    </a:lnTo>
                    <a:lnTo>
                      <a:pt x="141" y="135"/>
                    </a:lnTo>
                    <a:lnTo>
                      <a:pt x="141" y="135"/>
                    </a:lnTo>
                    <a:lnTo>
                      <a:pt x="149" y="137"/>
                    </a:lnTo>
                    <a:lnTo>
                      <a:pt x="154" y="139"/>
                    </a:lnTo>
                    <a:lnTo>
                      <a:pt x="158" y="141"/>
                    </a:lnTo>
                    <a:lnTo>
                      <a:pt x="160" y="143"/>
                    </a:lnTo>
                    <a:lnTo>
                      <a:pt x="162" y="147"/>
                    </a:lnTo>
                    <a:lnTo>
                      <a:pt x="170" y="145"/>
                    </a:lnTo>
                    <a:lnTo>
                      <a:pt x="170" y="145"/>
                    </a:lnTo>
                    <a:lnTo>
                      <a:pt x="182" y="139"/>
                    </a:lnTo>
                    <a:lnTo>
                      <a:pt x="182" y="139"/>
                    </a:lnTo>
                    <a:lnTo>
                      <a:pt x="186" y="141"/>
                    </a:lnTo>
                    <a:lnTo>
                      <a:pt x="186" y="141"/>
                    </a:lnTo>
                    <a:lnTo>
                      <a:pt x="192" y="139"/>
                    </a:lnTo>
                    <a:lnTo>
                      <a:pt x="194" y="139"/>
                    </a:lnTo>
                    <a:lnTo>
                      <a:pt x="194" y="137"/>
                    </a:lnTo>
                    <a:lnTo>
                      <a:pt x="194" y="137"/>
                    </a:lnTo>
                    <a:lnTo>
                      <a:pt x="190" y="135"/>
                    </a:lnTo>
                    <a:lnTo>
                      <a:pt x="182" y="133"/>
                    </a:lnTo>
                    <a:lnTo>
                      <a:pt x="176" y="131"/>
                    </a:lnTo>
                    <a:lnTo>
                      <a:pt x="170" y="127"/>
                    </a:lnTo>
                    <a:lnTo>
                      <a:pt x="170" y="127"/>
                    </a:lnTo>
                    <a:lnTo>
                      <a:pt x="170" y="127"/>
                    </a:lnTo>
                    <a:lnTo>
                      <a:pt x="174" y="127"/>
                    </a:lnTo>
                    <a:lnTo>
                      <a:pt x="178" y="127"/>
                    </a:lnTo>
                    <a:lnTo>
                      <a:pt x="182" y="127"/>
                    </a:lnTo>
                    <a:lnTo>
                      <a:pt x="182" y="127"/>
                    </a:lnTo>
                    <a:lnTo>
                      <a:pt x="182" y="125"/>
                    </a:lnTo>
                    <a:lnTo>
                      <a:pt x="182" y="123"/>
                    </a:lnTo>
                    <a:lnTo>
                      <a:pt x="182" y="123"/>
                    </a:lnTo>
                    <a:lnTo>
                      <a:pt x="182" y="121"/>
                    </a:lnTo>
                    <a:lnTo>
                      <a:pt x="182" y="121"/>
                    </a:lnTo>
                    <a:lnTo>
                      <a:pt x="188" y="118"/>
                    </a:lnTo>
                    <a:lnTo>
                      <a:pt x="192" y="121"/>
                    </a:lnTo>
                    <a:lnTo>
                      <a:pt x="192" y="121"/>
                    </a:lnTo>
                    <a:lnTo>
                      <a:pt x="190" y="114"/>
                    </a:lnTo>
                    <a:lnTo>
                      <a:pt x="190" y="114"/>
                    </a:lnTo>
                    <a:lnTo>
                      <a:pt x="190" y="108"/>
                    </a:lnTo>
                    <a:lnTo>
                      <a:pt x="190" y="106"/>
                    </a:lnTo>
                    <a:lnTo>
                      <a:pt x="190" y="106"/>
                    </a:lnTo>
                    <a:lnTo>
                      <a:pt x="196" y="118"/>
                    </a:lnTo>
                    <a:lnTo>
                      <a:pt x="194" y="121"/>
                    </a:lnTo>
                    <a:lnTo>
                      <a:pt x="192" y="121"/>
                    </a:lnTo>
                    <a:lnTo>
                      <a:pt x="192" y="121"/>
                    </a:lnTo>
                    <a:lnTo>
                      <a:pt x="194" y="129"/>
                    </a:lnTo>
                    <a:lnTo>
                      <a:pt x="194" y="133"/>
                    </a:lnTo>
                    <a:lnTo>
                      <a:pt x="198" y="133"/>
                    </a:lnTo>
                    <a:lnTo>
                      <a:pt x="198" y="133"/>
                    </a:lnTo>
                    <a:lnTo>
                      <a:pt x="200" y="131"/>
                    </a:lnTo>
                    <a:lnTo>
                      <a:pt x="200" y="129"/>
                    </a:lnTo>
                    <a:lnTo>
                      <a:pt x="202" y="129"/>
                    </a:lnTo>
                    <a:lnTo>
                      <a:pt x="202" y="129"/>
                    </a:lnTo>
                    <a:lnTo>
                      <a:pt x="202" y="129"/>
                    </a:lnTo>
                    <a:lnTo>
                      <a:pt x="200" y="131"/>
                    </a:lnTo>
                    <a:lnTo>
                      <a:pt x="198" y="133"/>
                    </a:lnTo>
                    <a:lnTo>
                      <a:pt x="198" y="133"/>
                    </a:lnTo>
                    <a:lnTo>
                      <a:pt x="200" y="135"/>
                    </a:lnTo>
                    <a:lnTo>
                      <a:pt x="202" y="133"/>
                    </a:lnTo>
                    <a:lnTo>
                      <a:pt x="202" y="133"/>
                    </a:lnTo>
                    <a:lnTo>
                      <a:pt x="208" y="123"/>
                    </a:lnTo>
                    <a:lnTo>
                      <a:pt x="210" y="116"/>
                    </a:lnTo>
                    <a:lnTo>
                      <a:pt x="210" y="112"/>
                    </a:lnTo>
                    <a:lnTo>
                      <a:pt x="206" y="110"/>
                    </a:lnTo>
                    <a:lnTo>
                      <a:pt x="206" y="110"/>
                    </a:lnTo>
                    <a:lnTo>
                      <a:pt x="204" y="110"/>
                    </a:lnTo>
                    <a:lnTo>
                      <a:pt x="200" y="112"/>
                    </a:lnTo>
                    <a:lnTo>
                      <a:pt x="200" y="112"/>
                    </a:lnTo>
                    <a:lnTo>
                      <a:pt x="202" y="110"/>
                    </a:lnTo>
                    <a:lnTo>
                      <a:pt x="204" y="108"/>
                    </a:lnTo>
                    <a:lnTo>
                      <a:pt x="204" y="108"/>
                    </a:lnTo>
                    <a:lnTo>
                      <a:pt x="204" y="102"/>
                    </a:lnTo>
                    <a:lnTo>
                      <a:pt x="204" y="98"/>
                    </a:lnTo>
                    <a:lnTo>
                      <a:pt x="206" y="96"/>
                    </a:lnTo>
                    <a:lnTo>
                      <a:pt x="206" y="96"/>
                    </a:lnTo>
                    <a:lnTo>
                      <a:pt x="208" y="96"/>
                    </a:lnTo>
                    <a:lnTo>
                      <a:pt x="212" y="96"/>
                    </a:lnTo>
                    <a:lnTo>
                      <a:pt x="218" y="98"/>
                    </a:lnTo>
                    <a:lnTo>
                      <a:pt x="218" y="98"/>
                    </a:lnTo>
                    <a:lnTo>
                      <a:pt x="220" y="98"/>
                    </a:lnTo>
                    <a:lnTo>
                      <a:pt x="222" y="96"/>
                    </a:lnTo>
                    <a:lnTo>
                      <a:pt x="222" y="96"/>
                    </a:lnTo>
                    <a:lnTo>
                      <a:pt x="222" y="104"/>
                    </a:lnTo>
                    <a:lnTo>
                      <a:pt x="222" y="106"/>
                    </a:lnTo>
                    <a:lnTo>
                      <a:pt x="224" y="108"/>
                    </a:lnTo>
                    <a:lnTo>
                      <a:pt x="226" y="106"/>
                    </a:lnTo>
                    <a:lnTo>
                      <a:pt x="230" y="104"/>
                    </a:lnTo>
                    <a:lnTo>
                      <a:pt x="230" y="104"/>
                    </a:lnTo>
                    <a:lnTo>
                      <a:pt x="232" y="102"/>
                    </a:lnTo>
                    <a:lnTo>
                      <a:pt x="232" y="98"/>
                    </a:lnTo>
                    <a:lnTo>
                      <a:pt x="232" y="94"/>
                    </a:lnTo>
                    <a:lnTo>
                      <a:pt x="234" y="92"/>
                    </a:lnTo>
                    <a:lnTo>
                      <a:pt x="234" y="92"/>
                    </a:lnTo>
                    <a:lnTo>
                      <a:pt x="236" y="92"/>
                    </a:lnTo>
                    <a:lnTo>
                      <a:pt x="240" y="94"/>
                    </a:lnTo>
                    <a:lnTo>
                      <a:pt x="242" y="96"/>
                    </a:lnTo>
                    <a:lnTo>
                      <a:pt x="244" y="96"/>
                    </a:lnTo>
                    <a:lnTo>
                      <a:pt x="244" y="96"/>
                    </a:lnTo>
                    <a:lnTo>
                      <a:pt x="244" y="94"/>
                    </a:lnTo>
                    <a:lnTo>
                      <a:pt x="240" y="90"/>
                    </a:lnTo>
                    <a:lnTo>
                      <a:pt x="238" y="88"/>
                    </a:lnTo>
                    <a:lnTo>
                      <a:pt x="238" y="86"/>
                    </a:lnTo>
                    <a:lnTo>
                      <a:pt x="238" y="86"/>
                    </a:lnTo>
                    <a:lnTo>
                      <a:pt x="240" y="84"/>
                    </a:lnTo>
                    <a:lnTo>
                      <a:pt x="244" y="86"/>
                    </a:lnTo>
                    <a:lnTo>
                      <a:pt x="246" y="86"/>
                    </a:lnTo>
                    <a:lnTo>
                      <a:pt x="250" y="86"/>
                    </a:lnTo>
                    <a:lnTo>
                      <a:pt x="250" y="86"/>
                    </a:lnTo>
                    <a:lnTo>
                      <a:pt x="252" y="84"/>
                    </a:lnTo>
                    <a:lnTo>
                      <a:pt x="252" y="80"/>
                    </a:lnTo>
                    <a:lnTo>
                      <a:pt x="252" y="74"/>
                    </a:lnTo>
                    <a:lnTo>
                      <a:pt x="252" y="74"/>
                    </a:lnTo>
                    <a:lnTo>
                      <a:pt x="252" y="72"/>
                    </a:lnTo>
                    <a:lnTo>
                      <a:pt x="252" y="70"/>
                    </a:lnTo>
                    <a:lnTo>
                      <a:pt x="252" y="70"/>
                    </a:lnTo>
                    <a:lnTo>
                      <a:pt x="258" y="72"/>
                    </a:lnTo>
                    <a:lnTo>
                      <a:pt x="262" y="74"/>
                    </a:lnTo>
                    <a:lnTo>
                      <a:pt x="262" y="74"/>
                    </a:lnTo>
                    <a:lnTo>
                      <a:pt x="264" y="74"/>
                    </a:lnTo>
                    <a:lnTo>
                      <a:pt x="266" y="74"/>
                    </a:lnTo>
                    <a:lnTo>
                      <a:pt x="266" y="74"/>
                    </a:lnTo>
                    <a:lnTo>
                      <a:pt x="262" y="68"/>
                    </a:lnTo>
                    <a:lnTo>
                      <a:pt x="260" y="66"/>
                    </a:lnTo>
                    <a:lnTo>
                      <a:pt x="260" y="64"/>
                    </a:lnTo>
                    <a:lnTo>
                      <a:pt x="260" y="64"/>
                    </a:lnTo>
                    <a:lnTo>
                      <a:pt x="270" y="56"/>
                    </a:lnTo>
                    <a:lnTo>
                      <a:pt x="284" y="46"/>
                    </a:lnTo>
                    <a:lnTo>
                      <a:pt x="284" y="46"/>
                    </a:lnTo>
                    <a:lnTo>
                      <a:pt x="282" y="48"/>
                    </a:lnTo>
                    <a:lnTo>
                      <a:pt x="282" y="48"/>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52" name="Freeform 615"/>
              <p:cNvSpPr>
                <a:spLocks/>
              </p:cNvSpPr>
              <p:nvPr/>
            </p:nvSpPr>
            <p:spPr bwMode="auto">
              <a:xfrm>
                <a:off x="1863" y="2928"/>
                <a:ext cx="1" cy="2"/>
              </a:xfrm>
              <a:custGeom>
                <a:avLst/>
                <a:gdLst/>
                <a:ahLst/>
                <a:cxnLst>
                  <a:cxn ang="0">
                    <a:pos x="2" y="0"/>
                  </a:cxn>
                  <a:cxn ang="0">
                    <a:pos x="2" y="0"/>
                  </a:cxn>
                  <a:cxn ang="0">
                    <a:pos x="0" y="2"/>
                  </a:cxn>
                  <a:cxn ang="0">
                    <a:pos x="0" y="2"/>
                  </a:cxn>
                  <a:cxn ang="0">
                    <a:pos x="2" y="0"/>
                  </a:cxn>
                  <a:cxn ang="0">
                    <a:pos x="2" y="0"/>
                  </a:cxn>
                </a:cxnLst>
                <a:rect l="0" t="0" r="r" b="b"/>
                <a:pathLst>
                  <a:path w="2" h="2">
                    <a:moveTo>
                      <a:pt x="2" y="0"/>
                    </a:moveTo>
                    <a:lnTo>
                      <a:pt x="2" y="0"/>
                    </a:lnTo>
                    <a:lnTo>
                      <a:pt x="0" y="2"/>
                    </a:lnTo>
                    <a:lnTo>
                      <a:pt x="0" y="2"/>
                    </a:lnTo>
                    <a:lnTo>
                      <a:pt x="2" y="0"/>
                    </a:lnTo>
                    <a:lnTo>
                      <a:pt x="2"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53" name="Freeform 616"/>
              <p:cNvSpPr>
                <a:spLocks/>
              </p:cNvSpPr>
              <p:nvPr/>
            </p:nvSpPr>
            <p:spPr bwMode="auto">
              <a:xfrm>
                <a:off x="1925" y="2888"/>
                <a:ext cx="4" cy="2"/>
              </a:xfrm>
              <a:custGeom>
                <a:avLst/>
                <a:gdLst/>
                <a:ahLst/>
                <a:cxnLst>
                  <a:cxn ang="0">
                    <a:pos x="4" y="0"/>
                  </a:cxn>
                  <a:cxn ang="0">
                    <a:pos x="4" y="0"/>
                  </a:cxn>
                  <a:cxn ang="0">
                    <a:pos x="4" y="0"/>
                  </a:cxn>
                  <a:cxn ang="0">
                    <a:pos x="4" y="0"/>
                  </a:cxn>
                  <a:cxn ang="0">
                    <a:pos x="0" y="2"/>
                  </a:cxn>
                  <a:cxn ang="0">
                    <a:pos x="4" y="0"/>
                  </a:cxn>
                  <a:cxn ang="0">
                    <a:pos x="4" y="0"/>
                  </a:cxn>
                </a:cxnLst>
                <a:rect l="0" t="0" r="r" b="b"/>
                <a:pathLst>
                  <a:path w="4" h="2">
                    <a:moveTo>
                      <a:pt x="4" y="0"/>
                    </a:moveTo>
                    <a:lnTo>
                      <a:pt x="4" y="0"/>
                    </a:lnTo>
                    <a:lnTo>
                      <a:pt x="4" y="0"/>
                    </a:lnTo>
                    <a:lnTo>
                      <a:pt x="4" y="0"/>
                    </a:lnTo>
                    <a:lnTo>
                      <a:pt x="0" y="2"/>
                    </a:lnTo>
                    <a:lnTo>
                      <a:pt x="4" y="0"/>
                    </a:lnTo>
                    <a:lnTo>
                      <a:pt x="4"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54" name="Freeform 617"/>
              <p:cNvSpPr>
                <a:spLocks/>
              </p:cNvSpPr>
              <p:nvPr/>
            </p:nvSpPr>
            <p:spPr bwMode="auto">
              <a:xfrm>
                <a:off x="1917" y="2767"/>
                <a:ext cx="73" cy="34"/>
              </a:xfrm>
              <a:custGeom>
                <a:avLst/>
                <a:gdLst/>
                <a:ahLst/>
                <a:cxnLst>
                  <a:cxn ang="0">
                    <a:pos x="18" y="26"/>
                  </a:cxn>
                  <a:cxn ang="0">
                    <a:pos x="18" y="26"/>
                  </a:cxn>
                  <a:cxn ang="0">
                    <a:pos x="28" y="22"/>
                  </a:cxn>
                  <a:cxn ang="0">
                    <a:pos x="40" y="20"/>
                  </a:cxn>
                  <a:cxn ang="0">
                    <a:pos x="51" y="18"/>
                  </a:cxn>
                  <a:cxn ang="0">
                    <a:pos x="61" y="14"/>
                  </a:cxn>
                  <a:cxn ang="0">
                    <a:pos x="61" y="14"/>
                  </a:cxn>
                  <a:cxn ang="0">
                    <a:pos x="59" y="14"/>
                  </a:cxn>
                  <a:cxn ang="0">
                    <a:pos x="59" y="14"/>
                  </a:cxn>
                  <a:cxn ang="0">
                    <a:pos x="42" y="16"/>
                  </a:cxn>
                  <a:cxn ang="0">
                    <a:pos x="42" y="16"/>
                  </a:cxn>
                  <a:cxn ang="0">
                    <a:pos x="40" y="16"/>
                  </a:cxn>
                  <a:cxn ang="0">
                    <a:pos x="40" y="16"/>
                  </a:cxn>
                  <a:cxn ang="0">
                    <a:pos x="53" y="14"/>
                  </a:cxn>
                  <a:cxn ang="0">
                    <a:pos x="53" y="14"/>
                  </a:cxn>
                  <a:cxn ang="0">
                    <a:pos x="61" y="10"/>
                  </a:cxn>
                  <a:cxn ang="0">
                    <a:pos x="69" y="6"/>
                  </a:cxn>
                  <a:cxn ang="0">
                    <a:pos x="69" y="6"/>
                  </a:cxn>
                  <a:cxn ang="0">
                    <a:pos x="71" y="4"/>
                  </a:cxn>
                  <a:cxn ang="0">
                    <a:pos x="73" y="0"/>
                  </a:cxn>
                  <a:cxn ang="0">
                    <a:pos x="73" y="0"/>
                  </a:cxn>
                  <a:cxn ang="0">
                    <a:pos x="71" y="0"/>
                  </a:cxn>
                  <a:cxn ang="0">
                    <a:pos x="69" y="2"/>
                  </a:cxn>
                  <a:cxn ang="0">
                    <a:pos x="69" y="2"/>
                  </a:cxn>
                  <a:cxn ang="0">
                    <a:pos x="59" y="2"/>
                  </a:cxn>
                  <a:cxn ang="0">
                    <a:pos x="59" y="2"/>
                  </a:cxn>
                  <a:cxn ang="0">
                    <a:pos x="49" y="8"/>
                  </a:cxn>
                  <a:cxn ang="0">
                    <a:pos x="49" y="8"/>
                  </a:cxn>
                  <a:cxn ang="0">
                    <a:pos x="40" y="12"/>
                  </a:cxn>
                  <a:cxn ang="0">
                    <a:pos x="38" y="14"/>
                  </a:cxn>
                  <a:cxn ang="0">
                    <a:pos x="38" y="12"/>
                  </a:cxn>
                  <a:cxn ang="0">
                    <a:pos x="38" y="12"/>
                  </a:cxn>
                  <a:cxn ang="0">
                    <a:pos x="40" y="10"/>
                  </a:cxn>
                  <a:cxn ang="0">
                    <a:pos x="44" y="8"/>
                  </a:cxn>
                  <a:cxn ang="0">
                    <a:pos x="49" y="6"/>
                  </a:cxn>
                  <a:cxn ang="0">
                    <a:pos x="53" y="4"/>
                  </a:cxn>
                  <a:cxn ang="0">
                    <a:pos x="53" y="4"/>
                  </a:cxn>
                  <a:cxn ang="0">
                    <a:pos x="53" y="2"/>
                  </a:cxn>
                  <a:cxn ang="0">
                    <a:pos x="49" y="4"/>
                  </a:cxn>
                  <a:cxn ang="0">
                    <a:pos x="44" y="6"/>
                  </a:cxn>
                  <a:cxn ang="0">
                    <a:pos x="44" y="6"/>
                  </a:cxn>
                  <a:cxn ang="0">
                    <a:pos x="32" y="10"/>
                  </a:cxn>
                  <a:cxn ang="0">
                    <a:pos x="32" y="10"/>
                  </a:cxn>
                  <a:cxn ang="0">
                    <a:pos x="28" y="12"/>
                  </a:cxn>
                  <a:cxn ang="0">
                    <a:pos x="24" y="12"/>
                  </a:cxn>
                  <a:cxn ang="0">
                    <a:pos x="24" y="12"/>
                  </a:cxn>
                  <a:cxn ang="0">
                    <a:pos x="20" y="18"/>
                  </a:cxn>
                  <a:cxn ang="0">
                    <a:pos x="16" y="22"/>
                  </a:cxn>
                  <a:cxn ang="0">
                    <a:pos x="16" y="22"/>
                  </a:cxn>
                  <a:cxn ang="0">
                    <a:pos x="10" y="24"/>
                  </a:cxn>
                  <a:cxn ang="0">
                    <a:pos x="6" y="26"/>
                  </a:cxn>
                  <a:cxn ang="0">
                    <a:pos x="6" y="26"/>
                  </a:cxn>
                  <a:cxn ang="0">
                    <a:pos x="2" y="28"/>
                  </a:cxn>
                  <a:cxn ang="0">
                    <a:pos x="0" y="31"/>
                  </a:cxn>
                  <a:cxn ang="0">
                    <a:pos x="0" y="31"/>
                  </a:cxn>
                  <a:cxn ang="0">
                    <a:pos x="0" y="31"/>
                  </a:cxn>
                  <a:cxn ang="0">
                    <a:pos x="2" y="33"/>
                  </a:cxn>
                  <a:cxn ang="0">
                    <a:pos x="4" y="33"/>
                  </a:cxn>
                  <a:cxn ang="0">
                    <a:pos x="10" y="33"/>
                  </a:cxn>
                  <a:cxn ang="0">
                    <a:pos x="18" y="26"/>
                  </a:cxn>
                  <a:cxn ang="0">
                    <a:pos x="18" y="26"/>
                  </a:cxn>
                </a:cxnLst>
                <a:rect l="0" t="0" r="r" b="b"/>
                <a:pathLst>
                  <a:path w="73" h="33">
                    <a:moveTo>
                      <a:pt x="18" y="26"/>
                    </a:moveTo>
                    <a:lnTo>
                      <a:pt x="18" y="26"/>
                    </a:lnTo>
                    <a:lnTo>
                      <a:pt x="28" y="22"/>
                    </a:lnTo>
                    <a:lnTo>
                      <a:pt x="40" y="20"/>
                    </a:lnTo>
                    <a:lnTo>
                      <a:pt x="51" y="18"/>
                    </a:lnTo>
                    <a:lnTo>
                      <a:pt x="61" y="14"/>
                    </a:lnTo>
                    <a:lnTo>
                      <a:pt x="61" y="14"/>
                    </a:lnTo>
                    <a:lnTo>
                      <a:pt x="59" y="14"/>
                    </a:lnTo>
                    <a:lnTo>
                      <a:pt x="59" y="14"/>
                    </a:lnTo>
                    <a:lnTo>
                      <a:pt x="42" y="16"/>
                    </a:lnTo>
                    <a:lnTo>
                      <a:pt x="42" y="16"/>
                    </a:lnTo>
                    <a:lnTo>
                      <a:pt x="40" y="16"/>
                    </a:lnTo>
                    <a:lnTo>
                      <a:pt x="40" y="16"/>
                    </a:lnTo>
                    <a:lnTo>
                      <a:pt x="53" y="14"/>
                    </a:lnTo>
                    <a:lnTo>
                      <a:pt x="53" y="14"/>
                    </a:lnTo>
                    <a:lnTo>
                      <a:pt x="61" y="10"/>
                    </a:lnTo>
                    <a:lnTo>
                      <a:pt x="69" y="6"/>
                    </a:lnTo>
                    <a:lnTo>
                      <a:pt x="69" y="6"/>
                    </a:lnTo>
                    <a:lnTo>
                      <a:pt x="71" y="4"/>
                    </a:lnTo>
                    <a:lnTo>
                      <a:pt x="73" y="0"/>
                    </a:lnTo>
                    <a:lnTo>
                      <a:pt x="73" y="0"/>
                    </a:lnTo>
                    <a:lnTo>
                      <a:pt x="71" y="0"/>
                    </a:lnTo>
                    <a:lnTo>
                      <a:pt x="69" y="2"/>
                    </a:lnTo>
                    <a:lnTo>
                      <a:pt x="69" y="2"/>
                    </a:lnTo>
                    <a:lnTo>
                      <a:pt x="59" y="2"/>
                    </a:lnTo>
                    <a:lnTo>
                      <a:pt x="59" y="2"/>
                    </a:lnTo>
                    <a:lnTo>
                      <a:pt x="49" y="8"/>
                    </a:lnTo>
                    <a:lnTo>
                      <a:pt x="49" y="8"/>
                    </a:lnTo>
                    <a:lnTo>
                      <a:pt x="40" y="12"/>
                    </a:lnTo>
                    <a:lnTo>
                      <a:pt x="38" y="14"/>
                    </a:lnTo>
                    <a:lnTo>
                      <a:pt x="38" y="12"/>
                    </a:lnTo>
                    <a:lnTo>
                      <a:pt x="38" y="12"/>
                    </a:lnTo>
                    <a:lnTo>
                      <a:pt x="40" y="10"/>
                    </a:lnTo>
                    <a:lnTo>
                      <a:pt x="44" y="8"/>
                    </a:lnTo>
                    <a:lnTo>
                      <a:pt x="49" y="6"/>
                    </a:lnTo>
                    <a:lnTo>
                      <a:pt x="53" y="4"/>
                    </a:lnTo>
                    <a:lnTo>
                      <a:pt x="53" y="4"/>
                    </a:lnTo>
                    <a:lnTo>
                      <a:pt x="53" y="2"/>
                    </a:lnTo>
                    <a:lnTo>
                      <a:pt x="49" y="4"/>
                    </a:lnTo>
                    <a:lnTo>
                      <a:pt x="44" y="6"/>
                    </a:lnTo>
                    <a:lnTo>
                      <a:pt x="44" y="6"/>
                    </a:lnTo>
                    <a:lnTo>
                      <a:pt x="32" y="10"/>
                    </a:lnTo>
                    <a:lnTo>
                      <a:pt x="32" y="10"/>
                    </a:lnTo>
                    <a:lnTo>
                      <a:pt x="28" y="12"/>
                    </a:lnTo>
                    <a:lnTo>
                      <a:pt x="24" y="12"/>
                    </a:lnTo>
                    <a:lnTo>
                      <a:pt x="24" y="12"/>
                    </a:lnTo>
                    <a:lnTo>
                      <a:pt x="20" y="18"/>
                    </a:lnTo>
                    <a:lnTo>
                      <a:pt x="16" y="22"/>
                    </a:lnTo>
                    <a:lnTo>
                      <a:pt x="16" y="22"/>
                    </a:lnTo>
                    <a:lnTo>
                      <a:pt x="10" y="24"/>
                    </a:lnTo>
                    <a:lnTo>
                      <a:pt x="6" y="26"/>
                    </a:lnTo>
                    <a:lnTo>
                      <a:pt x="6" y="26"/>
                    </a:lnTo>
                    <a:lnTo>
                      <a:pt x="2" y="28"/>
                    </a:lnTo>
                    <a:lnTo>
                      <a:pt x="0" y="31"/>
                    </a:lnTo>
                    <a:lnTo>
                      <a:pt x="0" y="31"/>
                    </a:lnTo>
                    <a:lnTo>
                      <a:pt x="0" y="31"/>
                    </a:lnTo>
                    <a:lnTo>
                      <a:pt x="2" y="33"/>
                    </a:lnTo>
                    <a:lnTo>
                      <a:pt x="4" y="33"/>
                    </a:lnTo>
                    <a:lnTo>
                      <a:pt x="10" y="33"/>
                    </a:lnTo>
                    <a:lnTo>
                      <a:pt x="18" y="26"/>
                    </a:lnTo>
                    <a:lnTo>
                      <a:pt x="18" y="26"/>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55" name="Freeform 618"/>
              <p:cNvSpPr>
                <a:spLocks/>
              </p:cNvSpPr>
              <p:nvPr/>
            </p:nvSpPr>
            <p:spPr bwMode="auto">
              <a:xfrm>
                <a:off x="1903" y="2894"/>
                <a:ext cx="12" cy="10"/>
              </a:xfrm>
              <a:custGeom>
                <a:avLst/>
                <a:gdLst/>
                <a:ahLst/>
                <a:cxnLst>
                  <a:cxn ang="0">
                    <a:pos x="0" y="10"/>
                  </a:cxn>
                  <a:cxn ang="0">
                    <a:pos x="0" y="10"/>
                  </a:cxn>
                  <a:cxn ang="0">
                    <a:pos x="12" y="0"/>
                  </a:cxn>
                  <a:cxn ang="0">
                    <a:pos x="12" y="0"/>
                  </a:cxn>
                  <a:cxn ang="0">
                    <a:pos x="0" y="8"/>
                  </a:cxn>
                  <a:cxn ang="0">
                    <a:pos x="0" y="8"/>
                  </a:cxn>
                  <a:cxn ang="0">
                    <a:pos x="0" y="10"/>
                  </a:cxn>
                  <a:cxn ang="0">
                    <a:pos x="0" y="10"/>
                  </a:cxn>
                </a:cxnLst>
                <a:rect l="0" t="0" r="r" b="b"/>
                <a:pathLst>
                  <a:path w="12" h="10">
                    <a:moveTo>
                      <a:pt x="0" y="10"/>
                    </a:moveTo>
                    <a:lnTo>
                      <a:pt x="0" y="10"/>
                    </a:lnTo>
                    <a:lnTo>
                      <a:pt x="12" y="0"/>
                    </a:lnTo>
                    <a:lnTo>
                      <a:pt x="12" y="0"/>
                    </a:lnTo>
                    <a:lnTo>
                      <a:pt x="0" y="8"/>
                    </a:lnTo>
                    <a:lnTo>
                      <a:pt x="0" y="8"/>
                    </a:lnTo>
                    <a:lnTo>
                      <a:pt x="0" y="10"/>
                    </a:lnTo>
                    <a:lnTo>
                      <a:pt x="0" y="1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56" name="Freeform 619"/>
              <p:cNvSpPr>
                <a:spLocks/>
              </p:cNvSpPr>
              <p:nvPr/>
            </p:nvSpPr>
            <p:spPr bwMode="auto">
              <a:xfrm>
                <a:off x="1891" y="2842"/>
                <a:ext cx="4" cy="1"/>
              </a:xfrm>
              <a:custGeom>
                <a:avLst/>
                <a:gdLst/>
                <a:ahLst/>
                <a:cxnLst>
                  <a:cxn ang="0">
                    <a:pos x="0" y="2"/>
                  </a:cxn>
                  <a:cxn ang="0">
                    <a:pos x="0" y="2"/>
                  </a:cxn>
                  <a:cxn ang="0">
                    <a:pos x="4" y="0"/>
                  </a:cxn>
                  <a:cxn ang="0">
                    <a:pos x="4" y="0"/>
                  </a:cxn>
                  <a:cxn ang="0">
                    <a:pos x="0" y="0"/>
                  </a:cxn>
                  <a:cxn ang="0">
                    <a:pos x="0" y="2"/>
                  </a:cxn>
                  <a:cxn ang="0">
                    <a:pos x="0" y="2"/>
                  </a:cxn>
                </a:cxnLst>
                <a:rect l="0" t="0" r="r" b="b"/>
                <a:pathLst>
                  <a:path w="4" h="2">
                    <a:moveTo>
                      <a:pt x="0" y="2"/>
                    </a:moveTo>
                    <a:lnTo>
                      <a:pt x="0" y="2"/>
                    </a:lnTo>
                    <a:lnTo>
                      <a:pt x="4" y="0"/>
                    </a:lnTo>
                    <a:lnTo>
                      <a:pt x="4" y="0"/>
                    </a:lnTo>
                    <a:lnTo>
                      <a:pt x="0" y="0"/>
                    </a:lnTo>
                    <a:lnTo>
                      <a:pt x="0" y="2"/>
                    </a:lnTo>
                    <a:lnTo>
                      <a:pt x="0"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57" name="Freeform 620"/>
              <p:cNvSpPr>
                <a:spLocks/>
              </p:cNvSpPr>
              <p:nvPr/>
            </p:nvSpPr>
            <p:spPr bwMode="auto">
              <a:xfrm>
                <a:off x="1899" y="2804"/>
                <a:ext cx="18" cy="10"/>
              </a:xfrm>
              <a:custGeom>
                <a:avLst/>
                <a:gdLst/>
                <a:ahLst/>
                <a:cxnLst>
                  <a:cxn ang="0">
                    <a:pos x="10" y="0"/>
                  </a:cxn>
                  <a:cxn ang="0">
                    <a:pos x="10" y="0"/>
                  </a:cxn>
                  <a:cxn ang="0">
                    <a:pos x="4" y="4"/>
                  </a:cxn>
                  <a:cxn ang="0">
                    <a:pos x="0" y="10"/>
                  </a:cxn>
                  <a:cxn ang="0">
                    <a:pos x="0" y="10"/>
                  </a:cxn>
                  <a:cxn ang="0">
                    <a:pos x="2" y="10"/>
                  </a:cxn>
                  <a:cxn ang="0">
                    <a:pos x="6" y="6"/>
                  </a:cxn>
                  <a:cxn ang="0">
                    <a:pos x="6" y="6"/>
                  </a:cxn>
                  <a:cxn ang="0">
                    <a:pos x="18" y="2"/>
                  </a:cxn>
                  <a:cxn ang="0">
                    <a:pos x="18" y="2"/>
                  </a:cxn>
                  <a:cxn ang="0">
                    <a:pos x="14" y="0"/>
                  </a:cxn>
                  <a:cxn ang="0">
                    <a:pos x="10" y="0"/>
                  </a:cxn>
                  <a:cxn ang="0">
                    <a:pos x="10" y="0"/>
                  </a:cxn>
                </a:cxnLst>
                <a:rect l="0" t="0" r="r" b="b"/>
                <a:pathLst>
                  <a:path w="18" h="10">
                    <a:moveTo>
                      <a:pt x="10" y="0"/>
                    </a:moveTo>
                    <a:lnTo>
                      <a:pt x="10" y="0"/>
                    </a:lnTo>
                    <a:lnTo>
                      <a:pt x="4" y="4"/>
                    </a:lnTo>
                    <a:lnTo>
                      <a:pt x="0" y="10"/>
                    </a:lnTo>
                    <a:lnTo>
                      <a:pt x="0" y="10"/>
                    </a:lnTo>
                    <a:lnTo>
                      <a:pt x="2" y="10"/>
                    </a:lnTo>
                    <a:lnTo>
                      <a:pt x="6" y="6"/>
                    </a:lnTo>
                    <a:lnTo>
                      <a:pt x="6" y="6"/>
                    </a:lnTo>
                    <a:lnTo>
                      <a:pt x="18" y="2"/>
                    </a:lnTo>
                    <a:lnTo>
                      <a:pt x="18" y="2"/>
                    </a:lnTo>
                    <a:lnTo>
                      <a:pt x="14" y="0"/>
                    </a:lnTo>
                    <a:lnTo>
                      <a:pt x="10" y="0"/>
                    </a:lnTo>
                    <a:lnTo>
                      <a:pt x="1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58" name="Freeform 621"/>
              <p:cNvSpPr>
                <a:spLocks/>
              </p:cNvSpPr>
              <p:nvPr/>
            </p:nvSpPr>
            <p:spPr bwMode="auto">
              <a:xfrm>
                <a:off x="2195" y="2995"/>
                <a:ext cx="6" cy="2"/>
              </a:xfrm>
              <a:custGeom>
                <a:avLst/>
                <a:gdLst/>
                <a:ahLst/>
                <a:cxnLst>
                  <a:cxn ang="0">
                    <a:pos x="2" y="2"/>
                  </a:cxn>
                  <a:cxn ang="0">
                    <a:pos x="2" y="2"/>
                  </a:cxn>
                  <a:cxn ang="0">
                    <a:pos x="4" y="2"/>
                  </a:cxn>
                  <a:cxn ang="0">
                    <a:pos x="4" y="2"/>
                  </a:cxn>
                  <a:cxn ang="0">
                    <a:pos x="4" y="0"/>
                  </a:cxn>
                  <a:cxn ang="0">
                    <a:pos x="6" y="0"/>
                  </a:cxn>
                  <a:cxn ang="0">
                    <a:pos x="6" y="0"/>
                  </a:cxn>
                  <a:cxn ang="0">
                    <a:pos x="4" y="0"/>
                  </a:cxn>
                  <a:cxn ang="0">
                    <a:pos x="0" y="0"/>
                  </a:cxn>
                  <a:cxn ang="0">
                    <a:pos x="0" y="2"/>
                  </a:cxn>
                  <a:cxn ang="0">
                    <a:pos x="2" y="2"/>
                  </a:cxn>
                  <a:cxn ang="0">
                    <a:pos x="2" y="2"/>
                  </a:cxn>
                </a:cxnLst>
                <a:rect l="0" t="0" r="r" b="b"/>
                <a:pathLst>
                  <a:path w="6" h="2">
                    <a:moveTo>
                      <a:pt x="2" y="2"/>
                    </a:moveTo>
                    <a:lnTo>
                      <a:pt x="2" y="2"/>
                    </a:lnTo>
                    <a:lnTo>
                      <a:pt x="4" y="2"/>
                    </a:lnTo>
                    <a:lnTo>
                      <a:pt x="4" y="2"/>
                    </a:lnTo>
                    <a:lnTo>
                      <a:pt x="4" y="0"/>
                    </a:lnTo>
                    <a:lnTo>
                      <a:pt x="6" y="0"/>
                    </a:lnTo>
                    <a:lnTo>
                      <a:pt x="6" y="0"/>
                    </a:lnTo>
                    <a:lnTo>
                      <a:pt x="4" y="0"/>
                    </a:lnTo>
                    <a:lnTo>
                      <a:pt x="0" y="0"/>
                    </a:lnTo>
                    <a:lnTo>
                      <a:pt x="0" y="2"/>
                    </a:lnTo>
                    <a:lnTo>
                      <a:pt x="2" y="2"/>
                    </a:lnTo>
                    <a:lnTo>
                      <a:pt x="2"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59" name="Freeform 622"/>
              <p:cNvSpPr>
                <a:spLocks/>
              </p:cNvSpPr>
              <p:nvPr/>
            </p:nvSpPr>
            <p:spPr bwMode="auto">
              <a:xfrm>
                <a:off x="2189" y="3003"/>
                <a:ext cx="4" cy="1"/>
              </a:xfrm>
              <a:custGeom>
                <a:avLst/>
                <a:gdLst/>
                <a:ahLst/>
                <a:cxnLst>
                  <a:cxn ang="0">
                    <a:pos x="4" y="0"/>
                  </a:cxn>
                  <a:cxn ang="0">
                    <a:pos x="4" y="0"/>
                  </a:cxn>
                  <a:cxn ang="0">
                    <a:pos x="0" y="0"/>
                  </a:cxn>
                  <a:cxn ang="0">
                    <a:pos x="0" y="0"/>
                  </a:cxn>
                  <a:cxn ang="0">
                    <a:pos x="4" y="0"/>
                  </a:cxn>
                  <a:cxn ang="0">
                    <a:pos x="4" y="0"/>
                  </a:cxn>
                </a:cxnLst>
                <a:rect l="0" t="0" r="r" b="b"/>
                <a:pathLst>
                  <a:path w="4">
                    <a:moveTo>
                      <a:pt x="4" y="0"/>
                    </a:moveTo>
                    <a:lnTo>
                      <a:pt x="4" y="0"/>
                    </a:lnTo>
                    <a:lnTo>
                      <a:pt x="0" y="0"/>
                    </a:lnTo>
                    <a:lnTo>
                      <a:pt x="0" y="0"/>
                    </a:lnTo>
                    <a:lnTo>
                      <a:pt x="4" y="0"/>
                    </a:lnTo>
                    <a:lnTo>
                      <a:pt x="4"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60" name="Freeform 623"/>
              <p:cNvSpPr>
                <a:spLocks/>
              </p:cNvSpPr>
              <p:nvPr/>
            </p:nvSpPr>
            <p:spPr bwMode="auto">
              <a:xfrm>
                <a:off x="1794" y="2814"/>
                <a:ext cx="155" cy="114"/>
              </a:xfrm>
              <a:custGeom>
                <a:avLst/>
                <a:gdLst/>
                <a:ahLst/>
                <a:cxnLst>
                  <a:cxn ang="0">
                    <a:pos x="10" y="96"/>
                  </a:cxn>
                  <a:cxn ang="0">
                    <a:pos x="0" y="110"/>
                  </a:cxn>
                  <a:cxn ang="0">
                    <a:pos x="4" y="112"/>
                  </a:cxn>
                  <a:cxn ang="0">
                    <a:pos x="14" y="110"/>
                  </a:cxn>
                  <a:cxn ang="0">
                    <a:pos x="35" y="90"/>
                  </a:cxn>
                  <a:cxn ang="0">
                    <a:pos x="49" y="78"/>
                  </a:cxn>
                  <a:cxn ang="0">
                    <a:pos x="57" y="76"/>
                  </a:cxn>
                  <a:cxn ang="0">
                    <a:pos x="55" y="88"/>
                  </a:cxn>
                  <a:cxn ang="0">
                    <a:pos x="43" y="94"/>
                  </a:cxn>
                  <a:cxn ang="0">
                    <a:pos x="39" y="98"/>
                  </a:cxn>
                  <a:cxn ang="0">
                    <a:pos x="63" y="88"/>
                  </a:cxn>
                  <a:cxn ang="0">
                    <a:pos x="69" y="80"/>
                  </a:cxn>
                  <a:cxn ang="0">
                    <a:pos x="79" y="70"/>
                  </a:cxn>
                  <a:cxn ang="0">
                    <a:pos x="73" y="70"/>
                  </a:cxn>
                  <a:cxn ang="0">
                    <a:pos x="83" y="62"/>
                  </a:cxn>
                  <a:cxn ang="0">
                    <a:pos x="91" y="58"/>
                  </a:cxn>
                  <a:cxn ang="0">
                    <a:pos x="95" y="58"/>
                  </a:cxn>
                  <a:cxn ang="0">
                    <a:pos x="95" y="52"/>
                  </a:cxn>
                  <a:cxn ang="0">
                    <a:pos x="109" y="52"/>
                  </a:cxn>
                  <a:cxn ang="0">
                    <a:pos x="113" y="44"/>
                  </a:cxn>
                  <a:cxn ang="0">
                    <a:pos x="101" y="46"/>
                  </a:cxn>
                  <a:cxn ang="0">
                    <a:pos x="105" y="42"/>
                  </a:cxn>
                  <a:cxn ang="0">
                    <a:pos x="121" y="36"/>
                  </a:cxn>
                  <a:cxn ang="0">
                    <a:pos x="113" y="36"/>
                  </a:cxn>
                  <a:cxn ang="0">
                    <a:pos x="129" y="26"/>
                  </a:cxn>
                  <a:cxn ang="0">
                    <a:pos x="135" y="26"/>
                  </a:cxn>
                  <a:cxn ang="0">
                    <a:pos x="135" y="20"/>
                  </a:cxn>
                  <a:cxn ang="0">
                    <a:pos x="127" y="18"/>
                  </a:cxn>
                  <a:cxn ang="0">
                    <a:pos x="143" y="14"/>
                  </a:cxn>
                  <a:cxn ang="0">
                    <a:pos x="151" y="10"/>
                  </a:cxn>
                  <a:cxn ang="0">
                    <a:pos x="143" y="6"/>
                  </a:cxn>
                  <a:cxn ang="0">
                    <a:pos x="121" y="12"/>
                  </a:cxn>
                  <a:cxn ang="0">
                    <a:pos x="121" y="10"/>
                  </a:cxn>
                  <a:cxn ang="0">
                    <a:pos x="151" y="4"/>
                  </a:cxn>
                  <a:cxn ang="0">
                    <a:pos x="147" y="2"/>
                  </a:cxn>
                  <a:cxn ang="0">
                    <a:pos x="125" y="4"/>
                  </a:cxn>
                  <a:cxn ang="0">
                    <a:pos x="113" y="10"/>
                  </a:cxn>
                  <a:cxn ang="0">
                    <a:pos x="103" y="22"/>
                  </a:cxn>
                  <a:cxn ang="0">
                    <a:pos x="101" y="28"/>
                  </a:cxn>
                  <a:cxn ang="0">
                    <a:pos x="111" y="26"/>
                  </a:cxn>
                  <a:cxn ang="0">
                    <a:pos x="85" y="40"/>
                  </a:cxn>
                  <a:cxn ang="0">
                    <a:pos x="77" y="52"/>
                  </a:cxn>
                  <a:cxn ang="0">
                    <a:pos x="61" y="60"/>
                  </a:cxn>
                  <a:cxn ang="0">
                    <a:pos x="59" y="66"/>
                  </a:cxn>
                  <a:cxn ang="0">
                    <a:pos x="55" y="72"/>
                  </a:cxn>
                  <a:cxn ang="0">
                    <a:pos x="41" y="68"/>
                  </a:cxn>
                  <a:cxn ang="0">
                    <a:pos x="35" y="66"/>
                  </a:cxn>
                  <a:cxn ang="0">
                    <a:pos x="41" y="62"/>
                  </a:cxn>
                  <a:cxn ang="0">
                    <a:pos x="33" y="60"/>
                  </a:cxn>
                  <a:cxn ang="0">
                    <a:pos x="20" y="80"/>
                  </a:cxn>
                </a:cxnLst>
                <a:rect l="0" t="0" r="r" b="b"/>
                <a:pathLst>
                  <a:path w="155" h="114">
                    <a:moveTo>
                      <a:pt x="12" y="88"/>
                    </a:moveTo>
                    <a:lnTo>
                      <a:pt x="12" y="88"/>
                    </a:lnTo>
                    <a:lnTo>
                      <a:pt x="10" y="96"/>
                    </a:lnTo>
                    <a:lnTo>
                      <a:pt x="10" y="96"/>
                    </a:lnTo>
                    <a:lnTo>
                      <a:pt x="4" y="102"/>
                    </a:lnTo>
                    <a:lnTo>
                      <a:pt x="4" y="102"/>
                    </a:lnTo>
                    <a:lnTo>
                      <a:pt x="0" y="108"/>
                    </a:lnTo>
                    <a:lnTo>
                      <a:pt x="0" y="110"/>
                    </a:lnTo>
                    <a:lnTo>
                      <a:pt x="0" y="112"/>
                    </a:lnTo>
                    <a:lnTo>
                      <a:pt x="0" y="112"/>
                    </a:lnTo>
                    <a:lnTo>
                      <a:pt x="2" y="114"/>
                    </a:lnTo>
                    <a:lnTo>
                      <a:pt x="4" y="112"/>
                    </a:lnTo>
                    <a:lnTo>
                      <a:pt x="8" y="110"/>
                    </a:lnTo>
                    <a:lnTo>
                      <a:pt x="8" y="110"/>
                    </a:lnTo>
                    <a:lnTo>
                      <a:pt x="14" y="110"/>
                    </a:lnTo>
                    <a:lnTo>
                      <a:pt x="14" y="110"/>
                    </a:lnTo>
                    <a:lnTo>
                      <a:pt x="20" y="106"/>
                    </a:lnTo>
                    <a:lnTo>
                      <a:pt x="26" y="100"/>
                    </a:lnTo>
                    <a:lnTo>
                      <a:pt x="35" y="90"/>
                    </a:lnTo>
                    <a:lnTo>
                      <a:pt x="35" y="90"/>
                    </a:lnTo>
                    <a:lnTo>
                      <a:pt x="39" y="86"/>
                    </a:lnTo>
                    <a:lnTo>
                      <a:pt x="45" y="82"/>
                    </a:lnTo>
                    <a:lnTo>
                      <a:pt x="45" y="82"/>
                    </a:lnTo>
                    <a:lnTo>
                      <a:pt x="49" y="78"/>
                    </a:lnTo>
                    <a:lnTo>
                      <a:pt x="51" y="76"/>
                    </a:lnTo>
                    <a:lnTo>
                      <a:pt x="55" y="74"/>
                    </a:lnTo>
                    <a:lnTo>
                      <a:pt x="55" y="74"/>
                    </a:lnTo>
                    <a:lnTo>
                      <a:pt x="57" y="76"/>
                    </a:lnTo>
                    <a:lnTo>
                      <a:pt x="57" y="78"/>
                    </a:lnTo>
                    <a:lnTo>
                      <a:pt x="57" y="86"/>
                    </a:lnTo>
                    <a:lnTo>
                      <a:pt x="57" y="86"/>
                    </a:lnTo>
                    <a:lnTo>
                      <a:pt x="55" y="88"/>
                    </a:lnTo>
                    <a:lnTo>
                      <a:pt x="53" y="88"/>
                    </a:lnTo>
                    <a:lnTo>
                      <a:pt x="47" y="90"/>
                    </a:lnTo>
                    <a:lnTo>
                      <a:pt x="47" y="90"/>
                    </a:lnTo>
                    <a:lnTo>
                      <a:pt x="43" y="94"/>
                    </a:lnTo>
                    <a:lnTo>
                      <a:pt x="43" y="94"/>
                    </a:lnTo>
                    <a:lnTo>
                      <a:pt x="41" y="96"/>
                    </a:lnTo>
                    <a:lnTo>
                      <a:pt x="39" y="98"/>
                    </a:lnTo>
                    <a:lnTo>
                      <a:pt x="39" y="98"/>
                    </a:lnTo>
                    <a:lnTo>
                      <a:pt x="45" y="96"/>
                    </a:lnTo>
                    <a:lnTo>
                      <a:pt x="51" y="94"/>
                    </a:lnTo>
                    <a:lnTo>
                      <a:pt x="63" y="88"/>
                    </a:lnTo>
                    <a:lnTo>
                      <a:pt x="63" y="88"/>
                    </a:lnTo>
                    <a:lnTo>
                      <a:pt x="63" y="90"/>
                    </a:lnTo>
                    <a:lnTo>
                      <a:pt x="65" y="92"/>
                    </a:lnTo>
                    <a:lnTo>
                      <a:pt x="65" y="92"/>
                    </a:lnTo>
                    <a:lnTo>
                      <a:pt x="69" y="80"/>
                    </a:lnTo>
                    <a:lnTo>
                      <a:pt x="69" y="80"/>
                    </a:lnTo>
                    <a:lnTo>
                      <a:pt x="75" y="74"/>
                    </a:lnTo>
                    <a:lnTo>
                      <a:pt x="79" y="70"/>
                    </a:lnTo>
                    <a:lnTo>
                      <a:pt x="79" y="70"/>
                    </a:lnTo>
                    <a:lnTo>
                      <a:pt x="77" y="70"/>
                    </a:lnTo>
                    <a:lnTo>
                      <a:pt x="75" y="70"/>
                    </a:lnTo>
                    <a:lnTo>
                      <a:pt x="73" y="70"/>
                    </a:lnTo>
                    <a:lnTo>
                      <a:pt x="73" y="70"/>
                    </a:lnTo>
                    <a:lnTo>
                      <a:pt x="77" y="68"/>
                    </a:lnTo>
                    <a:lnTo>
                      <a:pt x="81" y="66"/>
                    </a:lnTo>
                    <a:lnTo>
                      <a:pt x="81" y="66"/>
                    </a:lnTo>
                    <a:lnTo>
                      <a:pt x="83" y="62"/>
                    </a:lnTo>
                    <a:lnTo>
                      <a:pt x="87" y="56"/>
                    </a:lnTo>
                    <a:lnTo>
                      <a:pt x="87" y="56"/>
                    </a:lnTo>
                    <a:lnTo>
                      <a:pt x="89" y="58"/>
                    </a:lnTo>
                    <a:lnTo>
                      <a:pt x="91" y="58"/>
                    </a:lnTo>
                    <a:lnTo>
                      <a:pt x="93" y="60"/>
                    </a:lnTo>
                    <a:lnTo>
                      <a:pt x="95" y="60"/>
                    </a:lnTo>
                    <a:lnTo>
                      <a:pt x="95" y="60"/>
                    </a:lnTo>
                    <a:lnTo>
                      <a:pt x="95" y="58"/>
                    </a:lnTo>
                    <a:lnTo>
                      <a:pt x="95" y="56"/>
                    </a:lnTo>
                    <a:lnTo>
                      <a:pt x="95" y="54"/>
                    </a:lnTo>
                    <a:lnTo>
                      <a:pt x="95" y="52"/>
                    </a:lnTo>
                    <a:lnTo>
                      <a:pt x="95" y="52"/>
                    </a:lnTo>
                    <a:lnTo>
                      <a:pt x="97" y="50"/>
                    </a:lnTo>
                    <a:lnTo>
                      <a:pt x="99" y="50"/>
                    </a:lnTo>
                    <a:lnTo>
                      <a:pt x="105" y="52"/>
                    </a:lnTo>
                    <a:lnTo>
                      <a:pt x="109" y="52"/>
                    </a:lnTo>
                    <a:lnTo>
                      <a:pt x="111" y="52"/>
                    </a:lnTo>
                    <a:lnTo>
                      <a:pt x="113" y="48"/>
                    </a:lnTo>
                    <a:lnTo>
                      <a:pt x="113" y="44"/>
                    </a:lnTo>
                    <a:lnTo>
                      <a:pt x="113" y="44"/>
                    </a:lnTo>
                    <a:lnTo>
                      <a:pt x="113" y="44"/>
                    </a:lnTo>
                    <a:lnTo>
                      <a:pt x="111" y="44"/>
                    </a:lnTo>
                    <a:lnTo>
                      <a:pt x="105" y="44"/>
                    </a:lnTo>
                    <a:lnTo>
                      <a:pt x="101" y="46"/>
                    </a:lnTo>
                    <a:lnTo>
                      <a:pt x="101" y="46"/>
                    </a:lnTo>
                    <a:lnTo>
                      <a:pt x="101" y="46"/>
                    </a:lnTo>
                    <a:lnTo>
                      <a:pt x="101" y="46"/>
                    </a:lnTo>
                    <a:lnTo>
                      <a:pt x="105" y="42"/>
                    </a:lnTo>
                    <a:lnTo>
                      <a:pt x="111" y="40"/>
                    </a:lnTo>
                    <a:lnTo>
                      <a:pt x="117" y="40"/>
                    </a:lnTo>
                    <a:lnTo>
                      <a:pt x="121" y="36"/>
                    </a:lnTo>
                    <a:lnTo>
                      <a:pt x="121" y="36"/>
                    </a:lnTo>
                    <a:lnTo>
                      <a:pt x="119" y="36"/>
                    </a:lnTo>
                    <a:lnTo>
                      <a:pt x="117" y="38"/>
                    </a:lnTo>
                    <a:lnTo>
                      <a:pt x="113" y="36"/>
                    </a:lnTo>
                    <a:lnTo>
                      <a:pt x="113" y="36"/>
                    </a:lnTo>
                    <a:lnTo>
                      <a:pt x="115" y="34"/>
                    </a:lnTo>
                    <a:lnTo>
                      <a:pt x="117" y="32"/>
                    </a:lnTo>
                    <a:lnTo>
                      <a:pt x="117" y="32"/>
                    </a:lnTo>
                    <a:lnTo>
                      <a:pt x="129" y="26"/>
                    </a:lnTo>
                    <a:lnTo>
                      <a:pt x="129" y="26"/>
                    </a:lnTo>
                    <a:lnTo>
                      <a:pt x="131" y="28"/>
                    </a:lnTo>
                    <a:lnTo>
                      <a:pt x="131" y="28"/>
                    </a:lnTo>
                    <a:lnTo>
                      <a:pt x="135" y="26"/>
                    </a:lnTo>
                    <a:lnTo>
                      <a:pt x="137" y="24"/>
                    </a:lnTo>
                    <a:lnTo>
                      <a:pt x="137" y="22"/>
                    </a:lnTo>
                    <a:lnTo>
                      <a:pt x="137" y="22"/>
                    </a:lnTo>
                    <a:lnTo>
                      <a:pt x="135" y="20"/>
                    </a:lnTo>
                    <a:lnTo>
                      <a:pt x="131" y="20"/>
                    </a:lnTo>
                    <a:lnTo>
                      <a:pt x="127" y="18"/>
                    </a:lnTo>
                    <a:lnTo>
                      <a:pt x="127" y="18"/>
                    </a:lnTo>
                    <a:lnTo>
                      <a:pt x="127" y="18"/>
                    </a:lnTo>
                    <a:lnTo>
                      <a:pt x="131" y="16"/>
                    </a:lnTo>
                    <a:lnTo>
                      <a:pt x="135" y="14"/>
                    </a:lnTo>
                    <a:lnTo>
                      <a:pt x="143" y="14"/>
                    </a:lnTo>
                    <a:lnTo>
                      <a:pt x="143" y="14"/>
                    </a:lnTo>
                    <a:lnTo>
                      <a:pt x="149" y="12"/>
                    </a:lnTo>
                    <a:lnTo>
                      <a:pt x="151" y="12"/>
                    </a:lnTo>
                    <a:lnTo>
                      <a:pt x="151" y="10"/>
                    </a:lnTo>
                    <a:lnTo>
                      <a:pt x="151" y="10"/>
                    </a:lnTo>
                    <a:lnTo>
                      <a:pt x="151" y="8"/>
                    </a:lnTo>
                    <a:lnTo>
                      <a:pt x="149" y="6"/>
                    </a:lnTo>
                    <a:lnTo>
                      <a:pt x="143" y="6"/>
                    </a:lnTo>
                    <a:lnTo>
                      <a:pt x="143" y="6"/>
                    </a:lnTo>
                    <a:lnTo>
                      <a:pt x="137" y="6"/>
                    </a:lnTo>
                    <a:lnTo>
                      <a:pt x="133" y="8"/>
                    </a:lnTo>
                    <a:lnTo>
                      <a:pt x="127" y="10"/>
                    </a:lnTo>
                    <a:lnTo>
                      <a:pt x="121" y="12"/>
                    </a:lnTo>
                    <a:lnTo>
                      <a:pt x="121" y="12"/>
                    </a:lnTo>
                    <a:lnTo>
                      <a:pt x="121" y="12"/>
                    </a:lnTo>
                    <a:lnTo>
                      <a:pt x="121" y="10"/>
                    </a:lnTo>
                    <a:lnTo>
                      <a:pt x="121" y="10"/>
                    </a:lnTo>
                    <a:lnTo>
                      <a:pt x="133" y="6"/>
                    </a:lnTo>
                    <a:lnTo>
                      <a:pt x="145" y="4"/>
                    </a:lnTo>
                    <a:lnTo>
                      <a:pt x="145" y="4"/>
                    </a:lnTo>
                    <a:lnTo>
                      <a:pt x="151" y="4"/>
                    </a:lnTo>
                    <a:lnTo>
                      <a:pt x="155" y="4"/>
                    </a:lnTo>
                    <a:lnTo>
                      <a:pt x="155" y="4"/>
                    </a:lnTo>
                    <a:lnTo>
                      <a:pt x="155" y="4"/>
                    </a:lnTo>
                    <a:lnTo>
                      <a:pt x="147" y="2"/>
                    </a:lnTo>
                    <a:lnTo>
                      <a:pt x="139" y="0"/>
                    </a:lnTo>
                    <a:lnTo>
                      <a:pt x="133" y="2"/>
                    </a:lnTo>
                    <a:lnTo>
                      <a:pt x="125" y="4"/>
                    </a:lnTo>
                    <a:lnTo>
                      <a:pt x="125" y="4"/>
                    </a:lnTo>
                    <a:lnTo>
                      <a:pt x="117" y="6"/>
                    </a:lnTo>
                    <a:lnTo>
                      <a:pt x="115" y="8"/>
                    </a:lnTo>
                    <a:lnTo>
                      <a:pt x="113" y="10"/>
                    </a:lnTo>
                    <a:lnTo>
                      <a:pt x="113" y="10"/>
                    </a:lnTo>
                    <a:lnTo>
                      <a:pt x="111" y="14"/>
                    </a:lnTo>
                    <a:lnTo>
                      <a:pt x="109" y="20"/>
                    </a:lnTo>
                    <a:lnTo>
                      <a:pt x="109" y="20"/>
                    </a:lnTo>
                    <a:lnTo>
                      <a:pt x="103" y="22"/>
                    </a:lnTo>
                    <a:lnTo>
                      <a:pt x="99" y="24"/>
                    </a:lnTo>
                    <a:lnTo>
                      <a:pt x="99" y="26"/>
                    </a:lnTo>
                    <a:lnTo>
                      <a:pt x="99" y="26"/>
                    </a:lnTo>
                    <a:lnTo>
                      <a:pt x="101" y="28"/>
                    </a:lnTo>
                    <a:lnTo>
                      <a:pt x="105" y="26"/>
                    </a:lnTo>
                    <a:lnTo>
                      <a:pt x="109" y="26"/>
                    </a:lnTo>
                    <a:lnTo>
                      <a:pt x="111" y="26"/>
                    </a:lnTo>
                    <a:lnTo>
                      <a:pt x="111" y="26"/>
                    </a:lnTo>
                    <a:lnTo>
                      <a:pt x="111" y="28"/>
                    </a:lnTo>
                    <a:lnTo>
                      <a:pt x="107" y="30"/>
                    </a:lnTo>
                    <a:lnTo>
                      <a:pt x="99" y="34"/>
                    </a:lnTo>
                    <a:lnTo>
                      <a:pt x="85" y="40"/>
                    </a:lnTo>
                    <a:lnTo>
                      <a:pt x="85" y="40"/>
                    </a:lnTo>
                    <a:lnTo>
                      <a:pt x="81" y="46"/>
                    </a:lnTo>
                    <a:lnTo>
                      <a:pt x="77" y="52"/>
                    </a:lnTo>
                    <a:lnTo>
                      <a:pt x="77" y="52"/>
                    </a:lnTo>
                    <a:lnTo>
                      <a:pt x="73" y="56"/>
                    </a:lnTo>
                    <a:lnTo>
                      <a:pt x="65" y="60"/>
                    </a:lnTo>
                    <a:lnTo>
                      <a:pt x="65" y="60"/>
                    </a:lnTo>
                    <a:lnTo>
                      <a:pt x="61" y="60"/>
                    </a:lnTo>
                    <a:lnTo>
                      <a:pt x="59" y="60"/>
                    </a:lnTo>
                    <a:lnTo>
                      <a:pt x="59" y="60"/>
                    </a:lnTo>
                    <a:lnTo>
                      <a:pt x="59" y="62"/>
                    </a:lnTo>
                    <a:lnTo>
                      <a:pt x="59" y="66"/>
                    </a:lnTo>
                    <a:lnTo>
                      <a:pt x="59" y="68"/>
                    </a:lnTo>
                    <a:lnTo>
                      <a:pt x="57" y="72"/>
                    </a:lnTo>
                    <a:lnTo>
                      <a:pt x="57" y="72"/>
                    </a:lnTo>
                    <a:lnTo>
                      <a:pt x="55" y="72"/>
                    </a:lnTo>
                    <a:lnTo>
                      <a:pt x="53" y="72"/>
                    </a:lnTo>
                    <a:lnTo>
                      <a:pt x="49" y="70"/>
                    </a:lnTo>
                    <a:lnTo>
                      <a:pt x="49" y="70"/>
                    </a:lnTo>
                    <a:lnTo>
                      <a:pt x="41" y="68"/>
                    </a:lnTo>
                    <a:lnTo>
                      <a:pt x="37" y="68"/>
                    </a:lnTo>
                    <a:lnTo>
                      <a:pt x="35" y="66"/>
                    </a:lnTo>
                    <a:lnTo>
                      <a:pt x="35" y="66"/>
                    </a:lnTo>
                    <a:lnTo>
                      <a:pt x="35" y="66"/>
                    </a:lnTo>
                    <a:lnTo>
                      <a:pt x="37" y="64"/>
                    </a:lnTo>
                    <a:lnTo>
                      <a:pt x="39" y="64"/>
                    </a:lnTo>
                    <a:lnTo>
                      <a:pt x="41" y="62"/>
                    </a:lnTo>
                    <a:lnTo>
                      <a:pt x="41" y="62"/>
                    </a:lnTo>
                    <a:lnTo>
                      <a:pt x="39" y="58"/>
                    </a:lnTo>
                    <a:lnTo>
                      <a:pt x="35" y="58"/>
                    </a:lnTo>
                    <a:lnTo>
                      <a:pt x="35" y="58"/>
                    </a:lnTo>
                    <a:lnTo>
                      <a:pt x="33" y="60"/>
                    </a:lnTo>
                    <a:lnTo>
                      <a:pt x="31" y="66"/>
                    </a:lnTo>
                    <a:lnTo>
                      <a:pt x="28" y="74"/>
                    </a:lnTo>
                    <a:lnTo>
                      <a:pt x="28" y="74"/>
                    </a:lnTo>
                    <a:lnTo>
                      <a:pt x="20" y="80"/>
                    </a:lnTo>
                    <a:lnTo>
                      <a:pt x="16" y="84"/>
                    </a:lnTo>
                    <a:lnTo>
                      <a:pt x="12" y="88"/>
                    </a:lnTo>
                    <a:lnTo>
                      <a:pt x="12" y="88"/>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61" name="Freeform 624"/>
              <p:cNvSpPr>
                <a:spLocks/>
              </p:cNvSpPr>
              <p:nvPr/>
            </p:nvSpPr>
            <p:spPr bwMode="auto">
              <a:xfrm>
                <a:off x="1847" y="2848"/>
                <a:ext cx="2" cy="2"/>
              </a:xfrm>
              <a:custGeom>
                <a:avLst/>
                <a:gdLst/>
                <a:ahLst/>
                <a:cxnLst>
                  <a:cxn ang="0">
                    <a:pos x="0" y="2"/>
                  </a:cxn>
                  <a:cxn ang="0">
                    <a:pos x="0" y="2"/>
                  </a:cxn>
                  <a:cxn ang="0">
                    <a:pos x="0" y="2"/>
                  </a:cxn>
                  <a:cxn ang="0">
                    <a:pos x="2" y="2"/>
                  </a:cxn>
                  <a:cxn ang="0">
                    <a:pos x="2" y="2"/>
                  </a:cxn>
                  <a:cxn ang="0">
                    <a:pos x="2" y="0"/>
                  </a:cxn>
                  <a:cxn ang="0">
                    <a:pos x="2" y="0"/>
                  </a:cxn>
                  <a:cxn ang="0">
                    <a:pos x="0" y="2"/>
                  </a:cxn>
                  <a:cxn ang="0">
                    <a:pos x="0" y="2"/>
                  </a:cxn>
                </a:cxnLst>
                <a:rect l="0" t="0" r="r" b="b"/>
                <a:pathLst>
                  <a:path w="2" h="2">
                    <a:moveTo>
                      <a:pt x="0" y="2"/>
                    </a:moveTo>
                    <a:lnTo>
                      <a:pt x="0" y="2"/>
                    </a:lnTo>
                    <a:lnTo>
                      <a:pt x="0" y="2"/>
                    </a:lnTo>
                    <a:lnTo>
                      <a:pt x="2" y="2"/>
                    </a:lnTo>
                    <a:lnTo>
                      <a:pt x="2" y="2"/>
                    </a:lnTo>
                    <a:lnTo>
                      <a:pt x="2" y="0"/>
                    </a:lnTo>
                    <a:lnTo>
                      <a:pt x="2" y="0"/>
                    </a:lnTo>
                    <a:lnTo>
                      <a:pt x="0" y="2"/>
                    </a:lnTo>
                    <a:lnTo>
                      <a:pt x="0"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62" name="Freeform 625"/>
              <p:cNvSpPr>
                <a:spLocks/>
              </p:cNvSpPr>
              <p:nvPr/>
            </p:nvSpPr>
            <p:spPr bwMode="auto">
              <a:xfrm>
                <a:off x="1955" y="2993"/>
                <a:ext cx="63" cy="44"/>
              </a:xfrm>
              <a:custGeom>
                <a:avLst/>
                <a:gdLst/>
                <a:ahLst/>
                <a:cxnLst>
                  <a:cxn ang="0">
                    <a:pos x="8" y="34"/>
                  </a:cxn>
                  <a:cxn ang="0">
                    <a:pos x="13" y="40"/>
                  </a:cxn>
                  <a:cxn ang="0">
                    <a:pos x="17" y="44"/>
                  </a:cxn>
                  <a:cxn ang="0">
                    <a:pos x="23" y="44"/>
                  </a:cxn>
                  <a:cxn ang="0">
                    <a:pos x="47" y="38"/>
                  </a:cxn>
                  <a:cxn ang="0">
                    <a:pos x="49" y="38"/>
                  </a:cxn>
                  <a:cxn ang="0">
                    <a:pos x="51" y="38"/>
                  </a:cxn>
                  <a:cxn ang="0">
                    <a:pos x="57" y="32"/>
                  </a:cxn>
                  <a:cxn ang="0">
                    <a:pos x="61" y="30"/>
                  </a:cxn>
                  <a:cxn ang="0">
                    <a:pos x="63" y="26"/>
                  </a:cxn>
                  <a:cxn ang="0">
                    <a:pos x="63" y="22"/>
                  </a:cxn>
                  <a:cxn ang="0">
                    <a:pos x="59" y="16"/>
                  </a:cxn>
                  <a:cxn ang="0">
                    <a:pos x="47" y="18"/>
                  </a:cxn>
                  <a:cxn ang="0">
                    <a:pos x="41" y="18"/>
                  </a:cxn>
                  <a:cxn ang="0">
                    <a:pos x="37" y="14"/>
                  </a:cxn>
                  <a:cxn ang="0">
                    <a:pos x="35" y="10"/>
                  </a:cxn>
                  <a:cxn ang="0">
                    <a:pos x="35" y="12"/>
                  </a:cxn>
                  <a:cxn ang="0">
                    <a:pos x="33" y="14"/>
                  </a:cxn>
                  <a:cxn ang="0">
                    <a:pos x="29" y="14"/>
                  </a:cxn>
                  <a:cxn ang="0">
                    <a:pos x="25" y="16"/>
                  </a:cxn>
                  <a:cxn ang="0">
                    <a:pos x="25" y="14"/>
                  </a:cxn>
                  <a:cxn ang="0">
                    <a:pos x="21" y="18"/>
                  </a:cxn>
                  <a:cxn ang="0">
                    <a:pos x="21" y="18"/>
                  </a:cxn>
                  <a:cxn ang="0">
                    <a:pos x="25" y="12"/>
                  </a:cxn>
                  <a:cxn ang="0">
                    <a:pos x="25" y="8"/>
                  </a:cxn>
                  <a:cxn ang="0">
                    <a:pos x="23" y="2"/>
                  </a:cxn>
                  <a:cxn ang="0">
                    <a:pos x="21" y="0"/>
                  </a:cxn>
                  <a:cxn ang="0">
                    <a:pos x="15" y="4"/>
                  </a:cxn>
                  <a:cxn ang="0">
                    <a:pos x="8" y="10"/>
                  </a:cxn>
                  <a:cxn ang="0">
                    <a:pos x="4" y="8"/>
                  </a:cxn>
                  <a:cxn ang="0">
                    <a:pos x="17" y="14"/>
                  </a:cxn>
                  <a:cxn ang="0">
                    <a:pos x="19" y="14"/>
                  </a:cxn>
                  <a:cxn ang="0">
                    <a:pos x="11" y="16"/>
                  </a:cxn>
                  <a:cxn ang="0">
                    <a:pos x="0" y="22"/>
                  </a:cxn>
                  <a:cxn ang="0">
                    <a:pos x="2" y="28"/>
                  </a:cxn>
                  <a:cxn ang="0">
                    <a:pos x="8" y="34"/>
                  </a:cxn>
                </a:cxnLst>
                <a:rect l="0" t="0" r="r" b="b"/>
                <a:pathLst>
                  <a:path w="63" h="44">
                    <a:moveTo>
                      <a:pt x="8" y="34"/>
                    </a:moveTo>
                    <a:lnTo>
                      <a:pt x="8" y="34"/>
                    </a:lnTo>
                    <a:lnTo>
                      <a:pt x="8" y="36"/>
                    </a:lnTo>
                    <a:lnTo>
                      <a:pt x="13" y="40"/>
                    </a:lnTo>
                    <a:lnTo>
                      <a:pt x="13" y="40"/>
                    </a:lnTo>
                    <a:lnTo>
                      <a:pt x="17" y="44"/>
                    </a:lnTo>
                    <a:lnTo>
                      <a:pt x="23" y="44"/>
                    </a:lnTo>
                    <a:lnTo>
                      <a:pt x="23" y="44"/>
                    </a:lnTo>
                    <a:lnTo>
                      <a:pt x="35" y="42"/>
                    </a:lnTo>
                    <a:lnTo>
                      <a:pt x="47" y="38"/>
                    </a:lnTo>
                    <a:lnTo>
                      <a:pt x="47" y="38"/>
                    </a:lnTo>
                    <a:lnTo>
                      <a:pt x="49" y="38"/>
                    </a:lnTo>
                    <a:lnTo>
                      <a:pt x="51" y="38"/>
                    </a:lnTo>
                    <a:lnTo>
                      <a:pt x="51" y="38"/>
                    </a:lnTo>
                    <a:lnTo>
                      <a:pt x="55" y="36"/>
                    </a:lnTo>
                    <a:lnTo>
                      <a:pt x="57" y="32"/>
                    </a:lnTo>
                    <a:lnTo>
                      <a:pt x="57" y="32"/>
                    </a:lnTo>
                    <a:lnTo>
                      <a:pt x="61" y="30"/>
                    </a:lnTo>
                    <a:lnTo>
                      <a:pt x="63" y="28"/>
                    </a:lnTo>
                    <a:lnTo>
                      <a:pt x="63" y="26"/>
                    </a:lnTo>
                    <a:lnTo>
                      <a:pt x="63" y="26"/>
                    </a:lnTo>
                    <a:lnTo>
                      <a:pt x="63" y="22"/>
                    </a:lnTo>
                    <a:lnTo>
                      <a:pt x="61" y="18"/>
                    </a:lnTo>
                    <a:lnTo>
                      <a:pt x="59" y="16"/>
                    </a:lnTo>
                    <a:lnTo>
                      <a:pt x="55" y="16"/>
                    </a:lnTo>
                    <a:lnTo>
                      <a:pt x="47" y="18"/>
                    </a:lnTo>
                    <a:lnTo>
                      <a:pt x="41" y="18"/>
                    </a:lnTo>
                    <a:lnTo>
                      <a:pt x="41" y="18"/>
                    </a:lnTo>
                    <a:lnTo>
                      <a:pt x="39" y="16"/>
                    </a:lnTo>
                    <a:lnTo>
                      <a:pt x="37" y="14"/>
                    </a:lnTo>
                    <a:lnTo>
                      <a:pt x="37" y="12"/>
                    </a:lnTo>
                    <a:lnTo>
                      <a:pt x="35" y="10"/>
                    </a:lnTo>
                    <a:lnTo>
                      <a:pt x="35" y="10"/>
                    </a:lnTo>
                    <a:lnTo>
                      <a:pt x="35" y="12"/>
                    </a:lnTo>
                    <a:lnTo>
                      <a:pt x="33" y="14"/>
                    </a:lnTo>
                    <a:lnTo>
                      <a:pt x="33" y="14"/>
                    </a:lnTo>
                    <a:lnTo>
                      <a:pt x="31" y="14"/>
                    </a:lnTo>
                    <a:lnTo>
                      <a:pt x="29" y="14"/>
                    </a:lnTo>
                    <a:lnTo>
                      <a:pt x="29" y="14"/>
                    </a:lnTo>
                    <a:lnTo>
                      <a:pt x="25" y="16"/>
                    </a:lnTo>
                    <a:lnTo>
                      <a:pt x="25" y="16"/>
                    </a:lnTo>
                    <a:lnTo>
                      <a:pt x="25" y="14"/>
                    </a:lnTo>
                    <a:lnTo>
                      <a:pt x="25" y="14"/>
                    </a:lnTo>
                    <a:lnTo>
                      <a:pt x="21" y="18"/>
                    </a:lnTo>
                    <a:lnTo>
                      <a:pt x="21" y="18"/>
                    </a:lnTo>
                    <a:lnTo>
                      <a:pt x="21" y="18"/>
                    </a:lnTo>
                    <a:lnTo>
                      <a:pt x="23" y="14"/>
                    </a:lnTo>
                    <a:lnTo>
                      <a:pt x="25" y="12"/>
                    </a:lnTo>
                    <a:lnTo>
                      <a:pt x="25" y="8"/>
                    </a:lnTo>
                    <a:lnTo>
                      <a:pt x="25" y="8"/>
                    </a:lnTo>
                    <a:lnTo>
                      <a:pt x="25" y="4"/>
                    </a:lnTo>
                    <a:lnTo>
                      <a:pt x="23" y="2"/>
                    </a:lnTo>
                    <a:lnTo>
                      <a:pt x="21" y="0"/>
                    </a:lnTo>
                    <a:lnTo>
                      <a:pt x="21" y="0"/>
                    </a:lnTo>
                    <a:lnTo>
                      <a:pt x="17" y="2"/>
                    </a:lnTo>
                    <a:lnTo>
                      <a:pt x="15" y="4"/>
                    </a:lnTo>
                    <a:lnTo>
                      <a:pt x="8" y="10"/>
                    </a:lnTo>
                    <a:lnTo>
                      <a:pt x="8" y="10"/>
                    </a:lnTo>
                    <a:lnTo>
                      <a:pt x="6" y="10"/>
                    </a:lnTo>
                    <a:lnTo>
                      <a:pt x="4" y="8"/>
                    </a:lnTo>
                    <a:lnTo>
                      <a:pt x="4" y="8"/>
                    </a:lnTo>
                    <a:lnTo>
                      <a:pt x="17" y="14"/>
                    </a:lnTo>
                    <a:lnTo>
                      <a:pt x="17" y="14"/>
                    </a:lnTo>
                    <a:lnTo>
                      <a:pt x="19" y="14"/>
                    </a:lnTo>
                    <a:lnTo>
                      <a:pt x="19" y="14"/>
                    </a:lnTo>
                    <a:lnTo>
                      <a:pt x="11" y="16"/>
                    </a:lnTo>
                    <a:lnTo>
                      <a:pt x="2" y="20"/>
                    </a:lnTo>
                    <a:lnTo>
                      <a:pt x="0" y="22"/>
                    </a:lnTo>
                    <a:lnTo>
                      <a:pt x="0" y="24"/>
                    </a:lnTo>
                    <a:lnTo>
                      <a:pt x="2" y="28"/>
                    </a:lnTo>
                    <a:lnTo>
                      <a:pt x="8" y="34"/>
                    </a:lnTo>
                    <a:lnTo>
                      <a:pt x="8" y="34"/>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63" name="Freeform 626"/>
              <p:cNvSpPr>
                <a:spLocks/>
              </p:cNvSpPr>
              <p:nvPr/>
            </p:nvSpPr>
            <p:spPr bwMode="auto">
              <a:xfrm>
                <a:off x="1814" y="2848"/>
                <a:ext cx="35" cy="24"/>
              </a:xfrm>
              <a:custGeom>
                <a:avLst/>
                <a:gdLst/>
                <a:ahLst/>
                <a:cxnLst>
                  <a:cxn ang="0">
                    <a:pos x="17" y="6"/>
                  </a:cxn>
                  <a:cxn ang="0">
                    <a:pos x="17" y="6"/>
                  </a:cxn>
                  <a:cxn ang="0">
                    <a:pos x="13" y="6"/>
                  </a:cxn>
                  <a:cxn ang="0">
                    <a:pos x="11" y="4"/>
                  </a:cxn>
                  <a:cxn ang="0">
                    <a:pos x="8" y="6"/>
                  </a:cxn>
                  <a:cxn ang="0">
                    <a:pos x="2" y="14"/>
                  </a:cxn>
                  <a:cxn ang="0">
                    <a:pos x="2" y="14"/>
                  </a:cxn>
                  <a:cxn ang="0">
                    <a:pos x="0" y="20"/>
                  </a:cxn>
                  <a:cxn ang="0">
                    <a:pos x="0" y="22"/>
                  </a:cxn>
                  <a:cxn ang="0">
                    <a:pos x="2" y="24"/>
                  </a:cxn>
                  <a:cxn ang="0">
                    <a:pos x="2" y="24"/>
                  </a:cxn>
                  <a:cxn ang="0">
                    <a:pos x="4" y="24"/>
                  </a:cxn>
                  <a:cxn ang="0">
                    <a:pos x="6" y="22"/>
                  </a:cxn>
                  <a:cxn ang="0">
                    <a:pos x="8" y="18"/>
                  </a:cxn>
                  <a:cxn ang="0">
                    <a:pos x="8" y="18"/>
                  </a:cxn>
                  <a:cxn ang="0">
                    <a:pos x="21" y="10"/>
                  </a:cxn>
                  <a:cxn ang="0">
                    <a:pos x="21" y="10"/>
                  </a:cxn>
                  <a:cxn ang="0">
                    <a:pos x="27" y="4"/>
                  </a:cxn>
                  <a:cxn ang="0">
                    <a:pos x="27" y="4"/>
                  </a:cxn>
                  <a:cxn ang="0">
                    <a:pos x="35" y="0"/>
                  </a:cxn>
                  <a:cxn ang="0">
                    <a:pos x="35" y="0"/>
                  </a:cxn>
                  <a:cxn ang="0">
                    <a:pos x="33" y="0"/>
                  </a:cxn>
                  <a:cxn ang="0">
                    <a:pos x="33" y="0"/>
                  </a:cxn>
                  <a:cxn ang="0">
                    <a:pos x="17" y="6"/>
                  </a:cxn>
                  <a:cxn ang="0">
                    <a:pos x="17" y="6"/>
                  </a:cxn>
                </a:cxnLst>
                <a:rect l="0" t="0" r="r" b="b"/>
                <a:pathLst>
                  <a:path w="35" h="24">
                    <a:moveTo>
                      <a:pt x="17" y="6"/>
                    </a:moveTo>
                    <a:lnTo>
                      <a:pt x="17" y="6"/>
                    </a:lnTo>
                    <a:lnTo>
                      <a:pt x="13" y="6"/>
                    </a:lnTo>
                    <a:lnTo>
                      <a:pt x="11" y="4"/>
                    </a:lnTo>
                    <a:lnTo>
                      <a:pt x="8" y="6"/>
                    </a:lnTo>
                    <a:lnTo>
                      <a:pt x="2" y="14"/>
                    </a:lnTo>
                    <a:lnTo>
                      <a:pt x="2" y="14"/>
                    </a:lnTo>
                    <a:lnTo>
                      <a:pt x="0" y="20"/>
                    </a:lnTo>
                    <a:lnTo>
                      <a:pt x="0" y="22"/>
                    </a:lnTo>
                    <a:lnTo>
                      <a:pt x="2" y="24"/>
                    </a:lnTo>
                    <a:lnTo>
                      <a:pt x="2" y="24"/>
                    </a:lnTo>
                    <a:lnTo>
                      <a:pt x="4" y="24"/>
                    </a:lnTo>
                    <a:lnTo>
                      <a:pt x="6" y="22"/>
                    </a:lnTo>
                    <a:lnTo>
                      <a:pt x="8" y="18"/>
                    </a:lnTo>
                    <a:lnTo>
                      <a:pt x="8" y="18"/>
                    </a:lnTo>
                    <a:lnTo>
                      <a:pt x="21" y="10"/>
                    </a:lnTo>
                    <a:lnTo>
                      <a:pt x="21" y="10"/>
                    </a:lnTo>
                    <a:lnTo>
                      <a:pt x="27" y="4"/>
                    </a:lnTo>
                    <a:lnTo>
                      <a:pt x="27" y="4"/>
                    </a:lnTo>
                    <a:lnTo>
                      <a:pt x="35" y="0"/>
                    </a:lnTo>
                    <a:lnTo>
                      <a:pt x="35" y="0"/>
                    </a:lnTo>
                    <a:lnTo>
                      <a:pt x="33" y="0"/>
                    </a:lnTo>
                    <a:lnTo>
                      <a:pt x="33" y="0"/>
                    </a:lnTo>
                    <a:lnTo>
                      <a:pt x="17" y="6"/>
                    </a:lnTo>
                    <a:lnTo>
                      <a:pt x="17" y="6"/>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64" name="Freeform 627"/>
              <p:cNvSpPr>
                <a:spLocks/>
              </p:cNvSpPr>
              <p:nvPr/>
            </p:nvSpPr>
            <p:spPr bwMode="auto">
              <a:xfrm>
                <a:off x="2018" y="3134"/>
                <a:ext cx="2" cy="2"/>
              </a:xfrm>
              <a:custGeom>
                <a:avLst/>
                <a:gdLst/>
                <a:ahLst/>
                <a:cxnLst>
                  <a:cxn ang="0">
                    <a:pos x="0" y="2"/>
                  </a:cxn>
                  <a:cxn ang="0">
                    <a:pos x="0" y="2"/>
                  </a:cxn>
                  <a:cxn ang="0">
                    <a:pos x="2" y="0"/>
                  </a:cxn>
                  <a:cxn ang="0">
                    <a:pos x="2" y="0"/>
                  </a:cxn>
                  <a:cxn ang="0">
                    <a:pos x="0" y="2"/>
                  </a:cxn>
                  <a:cxn ang="0">
                    <a:pos x="0" y="2"/>
                  </a:cxn>
                  <a:cxn ang="0">
                    <a:pos x="0" y="2"/>
                  </a:cxn>
                  <a:cxn ang="0">
                    <a:pos x="0" y="2"/>
                  </a:cxn>
                </a:cxnLst>
                <a:rect l="0" t="0" r="r" b="b"/>
                <a:pathLst>
                  <a:path w="2" h="2">
                    <a:moveTo>
                      <a:pt x="0" y="2"/>
                    </a:moveTo>
                    <a:lnTo>
                      <a:pt x="0" y="2"/>
                    </a:lnTo>
                    <a:lnTo>
                      <a:pt x="2" y="0"/>
                    </a:lnTo>
                    <a:lnTo>
                      <a:pt x="2" y="0"/>
                    </a:lnTo>
                    <a:lnTo>
                      <a:pt x="0" y="2"/>
                    </a:lnTo>
                    <a:lnTo>
                      <a:pt x="0" y="2"/>
                    </a:lnTo>
                    <a:lnTo>
                      <a:pt x="0" y="2"/>
                    </a:lnTo>
                    <a:lnTo>
                      <a:pt x="0"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65" name="Freeform 628"/>
              <p:cNvSpPr>
                <a:spLocks/>
              </p:cNvSpPr>
              <p:nvPr/>
            </p:nvSpPr>
            <p:spPr bwMode="auto">
              <a:xfrm>
                <a:off x="2175" y="3172"/>
                <a:ext cx="14" cy="12"/>
              </a:xfrm>
              <a:custGeom>
                <a:avLst/>
                <a:gdLst/>
                <a:ahLst/>
                <a:cxnLst>
                  <a:cxn ang="0">
                    <a:pos x="4" y="4"/>
                  </a:cxn>
                  <a:cxn ang="0">
                    <a:pos x="4" y="4"/>
                  </a:cxn>
                  <a:cxn ang="0">
                    <a:pos x="0" y="4"/>
                  </a:cxn>
                  <a:cxn ang="0">
                    <a:pos x="0" y="4"/>
                  </a:cxn>
                  <a:cxn ang="0">
                    <a:pos x="0" y="4"/>
                  </a:cxn>
                  <a:cxn ang="0">
                    <a:pos x="0" y="10"/>
                  </a:cxn>
                  <a:cxn ang="0">
                    <a:pos x="0" y="12"/>
                  </a:cxn>
                  <a:cxn ang="0">
                    <a:pos x="2" y="12"/>
                  </a:cxn>
                  <a:cxn ang="0">
                    <a:pos x="2" y="12"/>
                  </a:cxn>
                  <a:cxn ang="0">
                    <a:pos x="6" y="10"/>
                  </a:cxn>
                  <a:cxn ang="0">
                    <a:pos x="10" y="6"/>
                  </a:cxn>
                  <a:cxn ang="0">
                    <a:pos x="14" y="0"/>
                  </a:cxn>
                  <a:cxn ang="0">
                    <a:pos x="14" y="0"/>
                  </a:cxn>
                  <a:cxn ang="0">
                    <a:pos x="14" y="0"/>
                  </a:cxn>
                  <a:cxn ang="0">
                    <a:pos x="14" y="0"/>
                  </a:cxn>
                  <a:cxn ang="0">
                    <a:pos x="4" y="4"/>
                  </a:cxn>
                  <a:cxn ang="0">
                    <a:pos x="4" y="4"/>
                  </a:cxn>
                </a:cxnLst>
                <a:rect l="0" t="0" r="r" b="b"/>
                <a:pathLst>
                  <a:path w="14" h="12">
                    <a:moveTo>
                      <a:pt x="4" y="4"/>
                    </a:moveTo>
                    <a:lnTo>
                      <a:pt x="4" y="4"/>
                    </a:lnTo>
                    <a:lnTo>
                      <a:pt x="0" y="4"/>
                    </a:lnTo>
                    <a:lnTo>
                      <a:pt x="0" y="4"/>
                    </a:lnTo>
                    <a:lnTo>
                      <a:pt x="0" y="4"/>
                    </a:lnTo>
                    <a:lnTo>
                      <a:pt x="0" y="10"/>
                    </a:lnTo>
                    <a:lnTo>
                      <a:pt x="0" y="12"/>
                    </a:lnTo>
                    <a:lnTo>
                      <a:pt x="2" y="12"/>
                    </a:lnTo>
                    <a:lnTo>
                      <a:pt x="2" y="12"/>
                    </a:lnTo>
                    <a:lnTo>
                      <a:pt x="6" y="10"/>
                    </a:lnTo>
                    <a:lnTo>
                      <a:pt x="10" y="6"/>
                    </a:lnTo>
                    <a:lnTo>
                      <a:pt x="14" y="0"/>
                    </a:lnTo>
                    <a:lnTo>
                      <a:pt x="14" y="0"/>
                    </a:lnTo>
                    <a:lnTo>
                      <a:pt x="14" y="0"/>
                    </a:lnTo>
                    <a:lnTo>
                      <a:pt x="14" y="0"/>
                    </a:lnTo>
                    <a:lnTo>
                      <a:pt x="4" y="4"/>
                    </a:lnTo>
                    <a:lnTo>
                      <a:pt x="4" y="4"/>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66" name="Freeform 629"/>
              <p:cNvSpPr>
                <a:spLocks/>
              </p:cNvSpPr>
              <p:nvPr/>
            </p:nvSpPr>
            <p:spPr bwMode="auto">
              <a:xfrm>
                <a:off x="2149" y="3188"/>
                <a:ext cx="4" cy="4"/>
              </a:xfrm>
              <a:custGeom>
                <a:avLst/>
                <a:gdLst/>
                <a:ahLst/>
                <a:cxnLst>
                  <a:cxn ang="0">
                    <a:pos x="2" y="2"/>
                  </a:cxn>
                  <a:cxn ang="0">
                    <a:pos x="2" y="2"/>
                  </a:cxn>
                  <a:cxn ang="0">
                    <a:pos x="0" y="4"/>
                  </a:cxn>
                  <a:cxn ang="0">
                    <a:pos x="0" y="4"/>
                  </a:cxn>
                  <a:cxn ang="0">
                    <a:pos x="4" y="2"/>
                  </a:cxn>
                  <a:cxn ang="0">
                    <a:pos x="4" y="2"/>
                  </a:cxn>
                  <a:cxn ang="0">
                    <a:pos x="4" y="0"/>
                  </a:cxn>
                  <a:cxn ang="0">
                    <a:pos x="4" y="0"/>
                  </a:cxn>
                  <a:cxn ang="0">
                    <a:pos x="2" y="2"/>
                  </a:cxn>
                  <a:cxn ang="0">
                    <a:pos x="2" y="2"/>
                  </a:cxn>
                </a:cxnLst>
                <a:rect l="0" t="0" r="r" b="b"/>
                <a:pathLst>
                  <a:path w="4" h="4">
                    <a:moveTo>
                      <a:pt x="2" y="2"/>
                    </a:moveTo>
                    <a:lnTo>
                      <a:pt x="2" y="2"/>
                    </a:lnTo>
                    <a:lnTo>
                      <a:pt x="0" y="4"/>
                    </a:lnTo>
                    <a:lnTo>
                      <a:pt x="0" y="4"/>
                    </a:lnTo>
                    <a:lnTo>
                      <a:pt x="4" y="2"/>
                    </a:lnTo>
                    <a:lnTo>
                      <a:pt x="4" y="2"/>
                    </a:lnTo>
                    <a:lnTo>
                      <a:pt x="4" y="0"/>
                    </a:lnTo>
                    <a:lnTo>
                      <a:pt x="4" y="0"/>
                    </a:lnTo>
                    <a:lnTo>
                      <a:pt x="2" y="2"/>
                    </a:lnTo>
                    <a:lnTo>
                      <a:pt x="2"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67" name="Freeform 630"/>
              <p:cNvSpPr>
                <a:spLocks/>
              </p:cNvSpPr>
              <p:nvPr/>
            </p:nvSpPr>
            <p:spPr bwMode="auto">
              <a:xfrm>
                <a:off x="2022" y="3162"/>
                <a:ext cx="6" cy="8"/>
              </a:xfrm>
              <a:custGeom>
                <a:avLst/>
                <a:gdLst/>
                <a:ahLst/>
                <a:cxnLst>
                  <a:cxn ang="0">
                    <a:pos x="6" y="2"/>
                  </a:cxn>
                  <a:cxn ang="0">
                    <a:pos x="6" y="2"/>
                  </a:cxn>
                  <a:cxn ang="0">
                    <a:pos x="4" y="0"/>
                  </a:cxn>
                  <a:cxn ang="0">
                    <a:pos x="4" y="0"/>
                  </a:cxn>
                  <a:cxn ang="0">
                    <a:pos x="0" y="8"/>
                  </a:cxn>
                  <a:cxn ang="0">
                    <a:pos x="0" y="8"/>
                  </a:cxn>
                  <a:cxn ang="0">
                    <a:pos x="0" y="8"/>
                  </a:cxn>
                  <a:cxn ang="0">
                    <a:pos x="2" y="6"/>
                  </a:cxn>
                  <a:cxn ang="0">
                    <a:pos x="6" y="2"/>
                  </a:cxn>
                  <a:cxn ang="0">
                    <a:pos x="6" y="2"/>
                  </a:cxn>
                </a:cxnLst>
                <a:rect l="0" t="0" r="r" b="b"/>
                <a:pathLst>
                  <a:path w="6" h="8">
                    <a:moveTo>
                      <a:pt x="6" y="2"/>
                    </a:moveTo>
                    <a:lnTo>
                      <a:pt x="6" y="2"/>
                    </a:lnTo>
                    <a:lnTo>
                      <a:pt x="4" y="0"/>
                    </a:lnTo>
                    <a:lnTo>
                      <a:pt x="4" y="0"/>
                    </a:lnTo>
                    <a:lnTo>
                      <a:pt x="0" y="8"/>
                    </a:lnTo>
                    <a:lnTo>
                      <a:pt x="0" y="8"/>
                    </a:lnTo>
                    <a:lnTo>
                      <a:pt x="0" y="8"/>
                    </a:lnTo>
                    <a:lnTo>
                      <a:pt x="2" y="6"/>
                    </a:lnTo>
                    <a:lnTo>
                      <a:pt x="6" y="2"/>
                    </a:lnTo>
                    <a:lnTo>
                      <a:pt x="6"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68" name="Freeform 631"/>
              <p:cNvSpPr>
                <a:spLocks/>
              </p:cNvSpPr>
              <p:nvPr/>
            </p:nvSpPr>
            <p:spPr bwMode="auto">
              <a:xfrm>
                <a:off x="2012" y="3124"/>
                <a:ext cx="70" cy="127"/>
              </a:xfrm>
              <a:custGeom>
                <a:avLst/>
                <a:gdLst/>
                <a:ahLst/>
                <a:cxnLst>
                  <a:cxn ang="0">
                    <a:pos x="8" y="127"/>
                  </a:cxn>
                  <a:cxn ang="0">
                    <a:pos x="12" y="127"/>
                  </a:cxn>
                  <a:cxn ang="0">
                    <a:pos x="14" y="121"/>
                  </a:cxn>
                  <a:cxn ang="0">
                    <a:pos x="20" y="123"/>
                  </a:cxn>
                  <a:cxn ang="0">
                    <a:pos x="24" y="125"/>
                  </a:cxn>
                  <a:cxn ang="0">
                    <a:pos x="36" y="121"/>
                  </a:cxn>
                  <a:cxn ang="0">
                    <a:pos x="50" y="123"/>
                  </a:cxn>
                  <a:cxn ang="0">
                    <a:pos x="52" y="125"/>
                  </a:cxn>
                  <a:cxn ang="0">
                    <a:pos x="54" y="113"/>
                  </a:cxn>
                  <a:cxn ang="0">
                    <a:pos x="68" y="107"/>
                  </a:cxn>
                  <a:cxn ang="0">
                    <a:pos x="70" y="94"/>
                  </a:cxn>
                  <a:cxn ang="0">
                    <a:pos x="60" y="90"/>
                  </a:cxn>
                  <a:cxn ang="0">
                    <a:pos x="58" y="76"/>
                  </a:cxn>
                  <a:cxn ang="0">
                    <a:pos x="54" y="66"/>
                  </a:cxn>
                  <a:cxn ang="0">
                    <a:pos x="48" y="48"/>
                  </a:cxn>
                  <a:cxn ang="0">
                    <a:pos x="36" y="40"/>
                  </a:cxn>
                  <a:cxn ang="0">
                    <a:pos x="32" y="38"/>
                  </a:cxn>
                  <a:cxn ang="0">
                    <a:pos x="36" y="34"/>
                  </a:cxn>
                  <a:cxn ang="0">
                    <a:pos x="54" y="28"/>
                  </a:cxn>
                  <a:cxn ang="0">
                    <a:pos x="52" y="20"/>
                  </a:cxn>
                  <a:cxn ang="0">
                    <a:pos x="38" y="18"/>
                  </a:cxn>
                  <a:cxn ang="0">
                    <a:pos x="30" y="16"/>
                  </a:cxn>
                  <a:cxn ang="0">
                    <a:pos x="42" y="10"/>
                  </a:cxn>
                  <a:cxn ang="0">
                    <a:pos x="44" y="6"/>
                  </a:cxn>
                  <a:cxn ang="0">
                    <a:pos x="30" y="0"/>
                  </a:cxn>
                  <a:cxn ang="0">
                    <a:pos x="26" y="10"/>
                  </a:cxn>
                  <a:cxn ang="0">
                    <a:pos x="24" y="10"/>
                  </a:cxn>
                  <a:cxn ang="0">
                    <a:pos x="20" y="10"/>
                  </a:cxn>
                  <a:cxn ang="0">
                    <a:pos x="22" y="16"/>
                  </a:cxn>
                  <a:cxn ang="0">
                    <a:pos x="18" y="24"/>
                  </a:cxn>
                  <a:cxn ang="0">
                    <a:pos x="16" y="30"/>
                  </a:cxn>
                  <a:cxn ang="0">
                    <a:pos x="22" y="26"/>
                  </a:cxn>
                  <a:cxn ang="0">
                    <a:pos x="20" y="30"/>
                  </a:cxn>
                  <a:cxn ang="0">
                    <a:pos x="14" y="38"/>
                  </a:cxn>
                  <a:cxn ang="0">
                    <a:pos x="14" y="38"/>
                  </a:cxn>
                  <a:cxn ang="0">
                    <a:pos x="18" y="34"/>
                  </a:cxn>
                  <a:cxn ang="0">
                    <a:pos x="22" y="34"/>
                  </a:cxn>
                  <a:cxn ang="0">
                    <a:pos x="22" y="46"/>
                  </a:cxn>
                  <a:cxn ang="0">
                    <a:pos x="24" y="56"/>
                  </a:cxn>
                  <a:cxn ang="0">
                    <a:pos x="30" y="78"/>
                  </a:cxn>
                  <a:cxn ang="0">
                    <a:pos x="26" y="80"/>
                  </a:cxn>
                  <a:cxn ang="0">
                    <a:pos x="12" y="82"/>
                  </a:cxn>
                  <a:cxn ang="0">
                    <a:pos x="10" y="88"/>
                  </a:cxn>
                  <a:cxn ang="0">
                    <a:pos x="16" y="92"/>
                  </a:cxn>
                  <a:cxn ang="0">
                    <a:pos x="6" y="97"/>
                  </a:cxn>
                  <a:cxn ang="0">
                    <a:pos x="0" y="99"/>
                  </a:cxn>
                  <a:cxn ang="0">
                    <a:pos x="10" y="105"/>
                  </a:cxn>
                  <a:cxn ang="0">
                    <a:pos x="18" y="111"/>
                  </a:cxn>
                  <a:cxn ang="0">
                    <a:pos x="24" y="107"/>
                  </a:cxn>
                  <a:cxn ang="0">
                    <a:pos x="28" y="105"/>
                  </a:cxn>
                  <a:cxn ang="0">
                    <a:pos x="20" y="113"/>
                  </a:cxn>
                  <a:cxn ang="0">
                    <a:pos x="12" y="111"/>
                  </a:cxn>
                  <a:cxn ang="0">
                    <a:pos x="0" y="115"/>
                  </a:cxn>
                  <a:cxn ang="0">
                    <a:pos x="2" y="121"/>
                  </a:cxn>
                </a:cxnLst>
                <a:rect l="0" t="0" r="r" b="b"/>
                <a:pathLst>
                  <a:path w="70" h="127">
                    <a:moveTo>
                      <a:pt x="6" y="125"/>
                    </a:moveTo>
                    <a:lnTo>
                      <a:pt x="6" y="125"/>
                    </a:lnTo>
                    <a:lnTo>
                      <a:pt x="8" y="127"/>
                    </a:lnTo>
                    <a:lnTo>
                      <a:pt x="12" y="127"/>
                    </a:lnTo>
                    <a:lnTo>
                      <a:pt x="12" y="127"/>
                    </a:lnTo>
                    <a:lnTo>
                      <a:pt x="12" y="127"/>
                    </a:lnTo>
                    <a:lnTo>
                      <a:pt x="12" y="125"/>
                    </a:lnTo>
                    <a:lnTo>
                      <a:pt x="14" y="123"/>
                    </a:lnTo>
                    <a:lnTo>
                      <a:pt x="14" y="121"/>
                    </a:lnTo>
                    <a:lnTo>
                      <a:pt x="14" y="121"/>
                    </a:lnTo>
                    <a:lnTo>
                      <a:pt x="16" y="121"/>
                    </a:lnTo>
                    <a:lnTo>
                      <a:pt x="20" y="123"/>
                    </a:lnTo>
                    <a:lnTo>
                      <a:pt x="22" y="125"/>
                    </a:lnTo>
                    <a:lnTo>
                      <a:pt x="24" y="125"/>
                    </a:lnTo>
                    <a:lnTo>
                      <a:pt x="24" y="125"/>
                    </a:lnTo>
                    <a:lnTo>
                      <a:pt x="30" y="123"/>
                    </a:lnTo>
                    <a:lnTo>
                      <a:pt x="36" y="121"/>
                    </a:lnTo>
                    <a:lnTo>
                      <a:pt x="36" y="121"/>
                    </a:lnTo>
                    <a:lnTo>
                      <a:pt x="42" y="121"/>
                    </a:lnTo>
                    <a:lnTo>
                      <a:pt x="50" y="123"/>
                    </a:lnTo>
                    <a:lnTo>
                      <a:pt x="50" y="123"/>
                    </a:lnTo>
                    <a:lnTo>
                      <a:pt x="50" y="125"/>
                    </a:lnTo>
                    <a:lnTo>
                      <a:pt x="52" y="125"/>
                    </a:lnTo>
                    <a:lnTo>
                      <a:pt x="52" y="125"/>
                    </a:lnTo>
                    <a:lnTo>
                      <a:pt x="54" y="119"/>
                    </a:lnTo>
                    <a:lnTo>
                      <a:pt x="54" y="113"/>
                    </a:lnTo>
                    <a:lnTo>
                      <a:pt x="54" y="113"/>
                    </a:lnTo>
                    <a:lnTo>
                      <a:pt x="60" y="109"/>
                    </a:lnTo>
                    <a:lnTo>
                      <a:pt x="64" y="109"/>
                    </a:lnTo>
                    <a:lnTo>
                      <a:pt x="68" y="107"/>
                    </a:lnTo>
                    <a:lnTo>
                      <a:pt x="70" y="99"/>
                    </a:lnTo>
                    <a:lnTo>
                      <a:pt x="70" y="99"/>
                    </a:lnTo>
                    <a:lnTo>
                      <a:pt x="70" y="94"/>
                    </a:lnTo>
                    <a:lnTo>
                      <a:pt x="68" y="92"/>
                    </a:lnTo>
                    <a:lnTo>
                      <a:pt x="64" y="92"/>
                    </a:lnTo>
                    <a:lnTo>
                      <a:pt x="60" y="90"/>
                    </a:lnTo>
                    <a:lnTo>
                      <a:pt x="60" y="90"/>
                    </a:lnTo>
                    <a:lnTo>
                      <a:pt x="58" y="84"/>
                    </a:lnTo>
                    <a:lnTo>
                      <a:pt x="58" y="76"/>
                    </a:lnTo>
                    <a:lnTo>
                      <a:pt x="58" y="76"/>
                    </a:lnTo>
                    <a:lnTo>
                      <a:pt x="54" y="66"/>
                    </a:lnTo>
                    <a:lnTo>
                      <a:pt x="54" y="66"/>
                    </a:lnTo>
                    <a:lnTo>
                      <a:pt x="48" y="50"/>
                    </a:lnTo>
                    <a:lnTo>
                      <a:pt x="48" y="50"/>
                    </a:lnTo>
                    <a:lnTo>
                      <a:pt x="48" y="48"/>
                    </a:lnTo>
                    <a:lnTo>
                      <a:pt x="48" y="48"/>
                    </a:lnTo>
                    <a:lnTo>
                      <a:pt x="48" y="48"/>
                    </a:lnTo>
                    <a:lnTo>
                      <a:pt x="36" y="40"/>
                    </a:lnTo>
                    <a:lnTo>
                      <a:pt x="36" y="40"/>
                    </a:lnTo>
                    <a:lnTo>
                      <a:pt x="34" y="40"/>
                    </a:lnTo>
                    <a:lnTo>
                      <a:pt x="32" y="38"/>
                    </a:lnTo>
                    <a:lnTo>
                      <a:pt x="32" y="38"/>
                    </a:lnTo>
                    <a:lnTo>
                      <a:pt x="32" y="36"/>
                    </a:lnTo>
                    <a:lnTo>
                      <a:pt x="36" y="34"/>
                    </a:lnTo>
                    <a:lnTo>
                      <a:pt x="44" y="32"/>
                    </a:lnTo>
                    <a:lnTo>
                      <a:pt x="50" y="30"/>
                    </a:lnTo>
                    <a:lnTo>
                      <a:pt x="54" y="28"/>
                    </a:lnTo>
                    <a:lnTo>
                      <a:pt x="54" y="24"/>
                    </a:lnTo>
                    <a:lnTo>
                      <a:pt x="52" y="20"/>
                    </a:lnTo>
                    <a:lnTo>
                      <a:pt x="52" y="20"/>
                    </a:lnTo>
                    <a:lnTo>
                      <a:pt x="48" y="18"/>
                    </a:lnTo>
                    <a:lnTo>
                      <a:pt x="44" y="18"/>
                    </a:lnTo>
                    <a:lnTo>
                      <a:pt x="38" y="18"/>
                    </a:lnTo>
                    <a:lnTo>
                      <a:pt x="32" y="16"/>
                    </a:lnTo>
                    <a:lnTo>
                      <a:pt x="32" y="16"/>
                    </a:lnTo>
                    <a:lnTo>
                      <a:pt x="30" y="16"/>
                    </a:lnTo>
                    <a:lnTo>
                      <a:pt x="32" y="14"/>
                    </a:lnTo>
                    <a:lnTo>
                      <a:pt x="36" y="12"/>
                    </a:lnTo>
                    <a:lnTo>
                      <a:pt x="42" y="10"/>
                    </a:lnTo>
                    <a:lnTo>
                      <a:pt x="44" y="8"/>
                    </a:lnTo>
                    <a:lnTo>
                      <a:pt x="44" y="6"/>
                    </a:lnTo>
                    <a:lnTo>
                      <a:pt x="44" y="6"/>
                    </a:lnTo>
                    <a:lnTo>
                      <a:pt x="42" y="2"/>
                    </a:lnTo>
                    <a:lnTo>
                      <a:pt x="38" y="2"/>
                    </a:lnTo>
                    <a:lnTo>
                      <a:pt x="30" y="0"/>
                    </a:lnTo>
                    <a:lnTo>
                      <a:pt x="30" y="0"/>
                    </a:lnTo>
                    <a:lnTo>
                      <a:pt x="30" y="4"/>
                    </a:lnTo>
                    <a:lnTo>
                      <a:pt x="26" y="10"/>
                    </a:lnTo>
                    <a:lnTo>
                      <a:pt x="26" y="10"/>
                    </a:lnTo>
                    <a:lnTo>
                      <a:pt x="26" y="10"/>
                    </a:lnTo>
                    <a:lnTo>
                      <a:pt x="24" y="10"/>
                    </a:lnTo>
                    <a:lnTo>
                      <a:pt x="22" y="8"/>
                    </a:lnTo>
                    <a:lnTo>
                      <a:pt x="20" y="10"/>
                    </a:lnTo>
                    <a:lnTo>
                      <a:pt x="20" y="10"/>
                    </a:lnTo>
                    <a:lnTo>
                      <a:pt x="20" y="12"/>
                    </a:lnTo>
                    <a:lnTo>
                      <a:pt x="22" y="16"/>
                    </a:lnTo>
                    <a:lnTo>
                      <a:pt x="22" y="16"/>
                    </a:lnTo>
                    <a:lnTo>
                      <a:pt x="20" y="20"/>
                    </a:lnTo>
                    <a:lnTo>
                      <a:pt x="20" y="20"/>
                    </a:lnTo>
                    <a:lnTo>
                      <a:pt x="18" y="24"/>
                    </a:lnTo>
                    <a:lnTo>
                      <a:pt x="16" y="26"/>
                    </a:lnTo>
                    <a:lnTo>
                      <a:pt x="16" y="30"/>
                    </a:lnTo>
                    <a:lnTo>
                      <a:pt x="16" y="30"/>
                    </a:lnTo>
                    <a:lnTo>
                      <a:pt x="16" y="30"/>
                    </a:lnTo>
                    <a:lnTo>
                      <a:pt x="20" y="28"/>
                    </a:lnTo>
                    <a:lnTo>
                      <a:pt x="22" y="26"/>
                    </a:lnTo>
                    <a:lnTo>
                      <a:pt x="22" y="26"/>
                    </a:lnTo>
                    <a:lnTo>
                      <a:pt x="22" y="26"/>
                    </a:lnTo>
                    <a:lnTo>
                      <a:pt x="20" y="30"/>
                    </a:lnTo>
                    <a:lnTo>
                      <a:pt x="18" y="32"/>
                    </a:lnTo>
                    <a:lnTo>
                      <a:pt x="14" y="36"/>
                    </a:lnTo>
                    <a:lnTo>
                      <a:pt x="14" y="38"/>
                    </a:lnTo>
                    <a:lnTo>
                      <a:pt x="14" y="38"/>
                    </a:lnTo>
                    <a:lnTo>
                      <a:pt x="14" y="38"/>
                    </a:lnTo>
                    <a:lnTo>
                      <a:pt x="14" y="38"/>
                    </a:lnTo>
                    <a:lnTo>
                      <a:pt x="16" y="36"/>
                    </a:lnTo>
                    <a:lnTo>
                      <a:pt x="16" y="36"/>
                    </a:lnTo>
                    <a:lnTo>
                      <a:pt x="18" y="34"/>
                    </a:lnTo>
                    <a:lnTo>
                      <a:pt x="20" y="32"/>
                    </a:lnTo>
                    <a:lnTo>
                      <a:pt x="22" y="34"/>
                    </a:lnTo>
                    <a:lnTo>
                      <a:pt x="22" y="34"/>
                    </a:lnTo>
                    <a:lnTo>
                      <a:pt x="22" y="36"/>
                    </a:lnTo>
                    <a:lnTo>
                      <a:pt x="22" y="40"/>
                    </a:lnTo>
                    <a:lnTo>
                      <a:pt x="22" y="46"/>
                    </a:lnTo>
                    <a:lnTo>
                      <a:pt x="22" y="46"/>
                    </a:lnTo>
                    <a:lnTo>
                      <a:pt x="24" y="56"/>
                    </a:lnTo>
                    <a:lnTo>
                      <a:pt x="24" y="56"/>
                    </a:lnTo>
                    <a:lnTo>
                      <a:pt x="28" y="76"/>
                    </a:lnTo>
                    <a:lnTo>
                      <a:pt x="28" y="76"/>
                    </a:lnTo>
                    <a:lnTo>
                      <a:pt x="30" y="78"/>
                    </a:lnTo>
                    <a:lnTo>
                      <a:pt x="30" y="80"/>
                    </a:lnTo>
                    <a:lnTo>
                      <a:pt x="30" y="80"/>
                    </a:lnTo>
                    <a:lnTo>
                      <a:pt x="26" y="80"/>
                    </a:lnTo>
                    <a:lnTo>
                      <a:pt x="20" y="78"/>
                    </a:lnTo>
                    <a:lnTo>
                      <a:pt x="14" y="80"/>
                    </a:lnTo>
                    <a:lnTo>
                      <a:pt x="12" y="82"/>
                    </a:lnTo>
                    <a:lnTo>
                      <a:pt x="10" y="84"/>
                    </a:lnTo>
                    <a:lnTo>
                      <a:pt x="10" y="84"/>
                    </a:lnTo>
                    <a:lnTo>
                      <a:pt x="10" y="88"/>
                    </a:lnTo>
                    <a:lnTo>
                      <a:pt x="12" y="88"/>
                    </a:lnTo>
                    <a:lnTo>
                      <a:pt x="16" y="90"/>
                    </a:lnTo>
                    <a:lnTo>
                      <a:pt x="16" y="92"/>
                    </a:lnTo>
                    <a:lnTo>
                      <a:pt x="12" y="94"/>
                    </a:lnTo>
                    <a:lnTo>
                      <a:pt x="12" y="94"/>
                    </a:lnTo>
                    <a:lnTo>
                      <a:pt x="6" y="97"/>
                    </a:lnTo>
                    <a:lnTo>
                      <a:pt x="2" y="97"/>
                    </a:lnTo>
                    <a:lnTo>
                      <a:pt x="0" y="99"/>
                    </a:lnTo>
                    <a:lnTo>
                      <a:pt x="0" y="99"/>
                    </a:lnTo>
                    <a:lnTo>
                      <a:pt x="2" y="101"/>
                    </a:lnTo>
                    <a:lnTo>
                      <a:pt x="4" y="103"/>
                    </a:lnTo>
                    <a:lnTo>
                      <a:pt x="10" y="105"/>
                    </a:lnTo>
                    <a:lnTo>
                      <a:pt x="10" y="105"/>
                    </a:lnTo>
                    <a:lnTo>
                      <a:pt x="14" y="109"/>
                    </a:lnTo>
                    <a:lnTo>
                      <a:pt x="18" y="111"/>
                    </a:lnTo>
                    <a:lnTo>
                      <a:pt x="18" y="111"/>
                    </a:lnTo>
                    <a:lnTo>
                      <a:pt x="22" y="109"/>
                    </a:lnTo>
                    <a:lnTo>
                      <a:pt x="24" y="107"/>
                    </a:lnTo>
                    <a:lnTo>
                      <a:pt x="26" y="105"/>
                    </a:lnTo>
                    <a:lnTo>
                      <a:pt x="28" y="105"/>
                    </a:lnTo>
                    <a:lnTo>
                      <a:pt x="28" y="105"/>
                    </a:lnTo>
                    <a:lnTo>
                      <a:pt x="28" y="109"/>
                    </a:lnTo>
                    <a:lnTo>
                      <a:pt x="26" y="111"/>
                    </a:lnTo>
                    <a:lnTo>
                      <a:pt x="20" y="113"/>
                    </a:lnTo>
                    <a:lnTo>
                      <a:pt x="20" y="113"/>
                    </a:lnTo>
                    <a:lnTo>
                      <a:pt x="14" y="113"/>
                    </a:lnTo>
                    <a:lnTo>
                      <a:pt x="12" y="111"/>
                    </a:lnTo>
                    <a:lnTo>
                      <a:pt x="10" y="113"/>
                    </a:lnTo>
                    <a:lnTo>
                      <a:pt x="10" y="113"/>
                    </a:lnTo>
                    <a:lnTo>
                      <a:pt x="0" y="115"/>
                    </a:lnTo>
                    <a:lnTo>
                      <a:pt x="0" y="117"/>
                    </a:lnTo>
                    <a:lnTo>
                      <a:pt x="0" y="119"/>
                    </a:lnTo>
                    <a:lnTo>
                      <a:pt x="2" y="121"/>
                    </a:lnTo>
                    <a:lnTo>
                      <a:pt x="6" y="125"/>
                    </a:lnTo>
                    <a:lnTo>
                      <a:pt x="6" y="125"/>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69" name="Freeform 632"/>
              <p:cNvSpPr>
                <a:spLocks/>
              </p:cNvSpPr>
              <p:nvPr/>
            </p:nvSpPr>
            <p:spPr bwMode="auto">
              <a:xfrm>
                <a:off x="1966" y="3170"/>
                <a:ext cx="54" cy="46"/>
              </a:xfrm>
              <a:custGeom>
                <a:avLst/>
                <a:gdLst/>
                <a:ahLst/>
                <a:cxnLst>
                  <a:cxn ang="0">
                    <a:pos x="34" y="46"/>
                  </a:cxn>
                  <a:cxn ang="0">
                    <a:pos x="34" y="46"/>
                  </a:cxn>
                  <a:cxn ang="0">
                    <a:pos x="36" y="46"/>
                  </a:cxn>
                  <a:cxn ang="0">
                    <a:pos x="38" y="46"/>
                  </a:cxn>
                  <a:cxn ang="0">
                    <a:pos x="38" y="46"/>
                  </a:cxn>
                  <a:cxn ang="0">
                    <a:pos x="44" y="36"/>
                  </a:cxn>
                  <a:cxn ang="0">
                    <a:pos x="46" y="26"/>
                  </a:cxn>
                  <a:cxn ang="0">
                    <a:pos x="46" y="26"/>
                  </a:cxn>
                  <a:cxn ang="0">
                    <a:pos x="46" y="22"/>
                  </a:cxn>
                  <a:cxn ang="0">
                    <a:pos x="46" y="20"/>
                  </a:cxn>
                  <a:cxn ang="0">
                    <a:pos x="46" y="20"/>
                  </a:cxn>
                  <a:cxn ang="0">
                    <a:pos x="48" y="18"/>
                  </a:cxn>
                  <a:cxn ang="0">
                    <a:pos x="48" y="18"/>
                  </a:cxn>
                  <a:cxn ang="0">
                    <a:pos x="50" y="14"/>
                  </a:cxn>
                  <a:cxn ang="0">
                    <a:pos x="54" y="10"/>
                  </a:cxn>
                  <a:cxn ang="0">
                    <a:pos x="54" y="8"/>
                  </a:cxn>
                  <a:cxn ang="0">
                    <a:pos x="54" y="8"/>
                  </a:cxn>
                  <a:cxn ang="0">
                    <a:pos x="54" y="4"/>
                  </a:cxn>
                  <a:cxn ang="0">
                    <a:pos x="50" y="0"/>
                  </a:cxn>
                  <a:cxn ang="0">
                    <a:pos x="50" y="0"/>
                  </a:cxn>
                  <a:cxn ang="0">
                    <a:pos x="48" y="0"/>
                  </a:cxn>
                  <a:cxn ang="0">
                    <a:pos x="44" y="0"/>
                  </a:cxn>
                  <a:cxn ang="0">
                    <a:pos x="36" y="6"/>
                  </a:cxn>
                  <a:cxn ang="0">
                    <a:pos x="28" y="12"/>
                  </a:cxn>
                  <a:cxn ang="0">
                    <a:pos x="28" y="12"/>
                  </a:cxn>
                  <a:cxn ang="0">
                    <a:pos x="24" y="12"/>
                  </a:cxn>
                  <a:cxn ang="0">
                    <a:pos x="20" y="8"/>
                  </a:cxn>
                  <a:cxn ang="0">
                    <a:pos x="16" y="8"/>
                  </a:cxn>
                  <a:cxn ang="0">
                    <a:pos x="14" y="10"/>
                  </a:cxn>
                  <a:cxn ang="0">
                    <a:pos x="14" y="10"/>
                  </a:cxn>
                  <a:cxn ang="0">
                    <a:pos x="6" y="24"/>
                  </a:cxn>
                  <a:cxn ang="0">
                    <a:pos x="10" y="20"/>
                  </a:cxn>
                  <a:cxn ang="0">
                    <a:pos x="14" y="18"/>
                  </a:cxn>
                  <a:cxn ang="0">
                    <a:pos x="18" y="16"/>
                  </a:cxn>
                  <a:cxn ang="0">
                    <a:pos x="18" y="16"/>
                  </a:cxn>
                  <a:cxn ang="0">
                    <a:pos x="20" y="18"/>
                  </a:cxn>
                  <a:cxn ang="0">
                    <a:pos x="20" y="26"/>
                  </a:cxn>
                  <a:cxn ang="0">
                    <a:pos x="20" y="26"/>
                  </a:cxn>
                  <a:cxn ang="0">
                    <a:pos x="18" y="28"/>
                  </a:cxn>
                  <a:cxn ang="0">
                    <a:pos x="14" y="30"/>
                  </a:cxn>
                  <a:cxn ang="0">
                    <a:pos x="10" y="32"/>
                  </a:cxn>
                  <a:cxn ang="0">
                    <a:pos x="8" y="34"/>
                  </a:cxn>
                  <a:cxn ang="0">
                    <a:pos x="8" y="34"/>
                  </a:cxn>
                  <a:cxn ang="0">
                    <a:pos x="8" y="34"/>
                  </a:cxn>
                  <a:cxn ang="0">
                    <a:pos x="8" y="36"/>
                  </a:cxn>
                  <a:cxn ang="0">
                    <a:pos x="12" y="34"/>
                  </a:cxn>
                  <a:cxn ang="0">
                    <a:pos x="16" y="34"/>
                  </a:cxn>
                  <a:cxn ang="0">
                    <a:pos x="18" y="34"/>
                  </a:cxn>
                  <a:cxn ang="0">
                    <a:pos x="18" y="34"/>
                  </a:cxn>
                  <a:cxn ang="0">
                    <a:pos x="18" y="36"/>
                  </a:cxn>
                  <a:cxn ang="0">
                    <a:pos x="14" y="38"/>
                  </a:cxn>
                  <a:cxn ang="0">
                    <a:pos x="8" y="40"/>
                  </a:cxn>
                  <a:cxn ang="0">
                    <a:pos x="8" y="40"/>
                  </a:cxn>
                  <a:cxn ang="0">
                    <a:pos x="0" y="38"/>
                  </a:cxn>
                  <a:cxn ang="0">
                    <a:pos x="0" y="38"/>
                  </a:cxn>
                  <a:cxn ang="0">
                    <a:pos x="34" y="46"/>
                  </a:cxn>
                  <a:cxn ang="0">
                    <a:pos x="34" y="46"/>
                  </a:cxn>
                </a:cxnLst>
                <a:rect l="0" t="0" r="r" b="b"/>
                <a:pathLst>
                  <a:path w="54" h="46">
                    <a:moveTo>
                      <a:pt x="34" y="46"/>
                    </a:moveTo>
                    <a:lnTo>
                      <a:pt x="34" y="46"/>
                    </a:lnTo>
                    <a:lnTo>
                      <a:pt x="36" y="46"/>
                    </a:lnTo>
                    <a:lnTo>
                      <a:pt x="38" y="46"/>
                    </a:lnTo>
                    <a:lnTo>
                      <a:pt x="38" y="46"/>
                    </a:lnTo>
                    <a:lnTo>
                      <a:pt x="44" y="36"/>
                    </a:lnTo>
                    <a:lnTo>
                      <a:pt x="46" y="26"/>
                    </a:lnTo>
                    <a:lnTo>
                      <a:pt x="46" y="26"/>
                    </a:lnTo>
                    <a:lnTo>
                      <a:pt x="46" y="22"/>
                    </a:lnTo>
                    <a:lnTo>
                      <a:pt x="46" y="20"/>
                    </a:lnTo>
                    <a:lnTo>
                      <a:pt x="46" y="20"/>
                    </a:lnTo>
                    <a:lnTo>
                      <a:pt x="48" y="18"/>
                    </a:lnTo>
                    <a:lnTo>
                      <a:pt x="48" y="18"/>
                    </a:lnTo>
                    <a:lnTo>
                      <a:pt x="50" y="14"/>
                    </a:lnTo>
                    <a:lnTo>
                      <a:pt x="54" y="10"/>
                    </a:lnTo>
                    <a:lnTo>
                      <a:pt x="54" y="8"/>
                    </a:lnTo>
                    <a:lnTo>
                      <a:pt x="54" y="8"/>
                    </a:lnTo>
                    <a:lnTo>
                      <a:pt x="54" y="4"/>
                    </a:lnTo>
                    <a:lnTo>
                      <a:pt x="50" y="0"/>
                    </a:lnTo>
                    <a:lnTo>
                      <a:pt x="50" y="0"/>
                    </a:lnTo>
                    <a:lnTo>
                      <a:pt x="48" y="0"/>
                    </a:lnTo>
                    <a:lnTo>
                      <a:pt x="44" y="0"/>
                    </a:lnTo>
                    <a:lnTo>
                      <a:pt x="36" y="6"/>
                    </a:lnTo>
                    <a:lnTo>
                      <a:pt x="28" y="12"/>
                    </a:lnTo>
                    <a:lnTo>
                      <a:pt x="28" y="12"/>
                    </a:lnTo>
                    <a:lnTo>
                      <a:pt x="24" y="12"/>
                    </a:lnTo>
                    <a:lnTo>
                      <a:pt x="20" y="8"/>
                    </a:lnTo>
                    <a:lnTo>
                      <a:pt x="16" y="8"/>
                    </a:lnTo>
                    <a:lnTo>
                      <a:pt x="14" y="10"/>
                    </a:lnTo>
                    <a:lnTo>
                      <a:pt x="14" y="10"/>
                    </a:lnTo>
                    <a:lnTo>
                      <a:pt x="6" y="24"/>
                    </a:lnTo>
                    <a:lnTo>
                      <a:pt x="10" y="20"/>
                    </a:lnTo>
                    <a:lnTo>
                      <a:pt x="14" y="18"/>
                    </a:lnTo>
                    <a:lnTo>
                      <a:pt x="18" y="16"/>
                    </a:lnTo>
                    <a:lnTo>
                      <a:pt x="18" y="16"/>
                    </a:lnTo>
                    <a:lnTo>
                      <a:pt x="20" y="18"/>
                    </a:lnTo>
                    <a:lnTo>
                      <a:pt x="20" y="26"/>
                    </a:lnTo>
                    <a:lnTo>
                      <a:pt x="20" y="26"/>
                    </a:lnTo>
                    <a:lnTo>
                      <a:pt x="18" y="28"/>
                    </a:lnTo>
                    <a:lnTo>
                      <a:pt x="14" y="30"/>
                    </a:lnTo>
                    <a:lnTo>
                      <a:pt x="10" y="32"/>
                    </a:lnTo>
                    <a:lnTo>
                      <a:pt x="8" y="34"/>
                    </a:lnTo>
                    <a:lnTo>
                      <a:pt x="8" y="34"/>
                    </a:lnTo>
                    <a:lnTo>
                      <a:pt x="8" y="34"/>
                    </a:lnTo>
                    <a:lnTo>
                      <a:pt x="8" y="36"/>
                    </a:lnTo>
                    <a:lnTo>
                      <a:pt x="12" y="34"/>
                    </a:lnTo>
                    <a:lnTo>
                      <a:pt x="16" y="34"/>
                    </a:lnTo>
                    <a:lnTo>
                      <a:pt x="18" y="34"/>
                    </a:lnTo>
                    <a:lnTo>
                      <a:pt x="18" y="34"/>
                    </a:lnTo>
                    <a:lnTo>
                      <a:pt x="18" y="36"/>
                    </a:lnTo>
                    <a:lnTo>
                      <a:pt x="14" y="38"/>
                    </a:lnTo>
                    <a:lnTo>
                      <a:pt x="8" y="40"/>
                    </a:lnTo>
                    <a:lnTo>
                      <a:pt x="8" y="40"/>
                    </a:lnTo>
                    <a:lnTo>
                      <a:pt x="0" y="38"/>
                    </a:lnTo>
                    <a:lnTo>
                      <a:pt x="0" y="38"/>
                    </a:lnTo>
                    <a:lnTo>
                      <a:pt x="34" y="46"/>
                    </a:lnTo>
                    <a:lnTo>
                      <a:pt x="34" y="46"/>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70" name="Freeform 633"/>
              <p:cNvSpPr>
                <a:spLocks/>
              </p:cNvSpPr>
              <p:nvPr/>
            </p:nvSpPr>
            <p:spPr bwMode="auto">
              <a:xfrm>
                <a:off x="2117" y="3216"/>
                <a:ext cx="2" cy="2"/>
              </a:xfrm>
              <a:custGeom>
                <a:avLst/>
                <a:gdLst/>
                <a:ahLst/>
                <a:cxnLst>
                  <a:cxn ang="0">
                    <a:pos x="2" y="0"/>
                  </a:cxn>
                  <a:cxn ang="0">
                    <a:pos x="2" y="0"/>
                  </a:cxn>
                  <a:cxn ang="0">
                    <a:pos x="0" y="2"/>
                  </a:cxn>
                  <a:cxn ang="0">
                    <a:pos x="0" y="2"/>
                  </a:cxn>
                  <a:cxn ang="0">
                    <a:pos x="0" y="2"/>
                  </a:cxn>
                  <a:cxn ang="0">
                    <a:pos x="0" y="2"/>
                  </a:cxn>
                  <a:cxn ang="0">
                    <a:pos x="2" y="0"/>
                  </a:cxn>
                  <a:cxn ang="0">
                    <a:pos x="2" y="0"/>
                  </a:cxn>
                </a:cxnLst>
                <a:rect l="0" t="0" r="r" b="b"/>
                <a:pathLst>
                  <a:path w="2" h="2">
                    <a:moveTo>
                      <a:pt x="2" y="0"/>
                    </a:moveTo>
                    <a:lnTo>
                      <a:pt x="2" y="0"/>
                    </a:lnTo>
                    <a:lnTo>
                      <a:pt x="0" y="2"/>
                    </a:lnTo>
                    <a:lnTo>
                      <a:pt x="0" y="2"/>
                    </a:lnTo>
                    <a:lnTo>
                      <a:pt x="0" y="2"/>
                    </a:lnTo>
                    <a:lnTo>
                      <a:pt x="0" y="2"/>
                    </a:lnTo>
                    <a:lnTo>
                      <a:pt x="2" y="0"/>
                    </a:lnTo>
                    <a:lnTo>
                      <a:pt x="2"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71" name="Freeform 634"/>
              <p:cNvSpPr>
                <a:spLocks/>
              </p:cNvSpPr>
              <p:nvPr/>
            </p:nvSpPr>
            <p:spPr bwMode="auto">
              <a:xfrm>
                <a:off x="1659" y="3104"/>
                <a:ext cx="2" cy="6"/>
              </a:xfrm>
              <a:custGeom>
                <a:avLst/>
                <a:gdLst/>
                <a:ahLst/>
                <a:cxnLst>
                  <a:cxn ang="0">
                    <a:pos x="2" y="0"/>
                  </a:cxn>
                  <a:cxn ang="0">
                    <a:pos x="2" y="0"/>
                  </a:cxn>
                  <a:cxn ang="0">
                    <a:pos x="2" y="0"/>
                  </a:cxn>
                  <a:cxn ang="0">
                    <a:pos x="0" y="4"/>
                  </a:cxn>
                  <a:cxn ang="0">
                    <a:pos x="0" y="4"/>
                  </a:cxn>
                  <a:cxn ang="0">
                    <a:pos x="0" y="6"/>
                  </a:cxn>
                  <a:cxn ang="0">
                    <a:pos x="0" y="6"/>
                  </a:cxn>
                  <a:cxn ang="0">
                    <a:pos x="2" y="0"/>
                  </a:cxn>
                  <a:cxn ang="0">
                    <a:pos x="2" y="0"/>
                  </a:cxn>
                </a:cxnLst>
                <a:rect l="0" t="0" r="r" b="b"/>
                <a:pathLst>
                  <a:path w="2" h="6">
                    <a:moveTo>
                      <a:pt x="2" y="0"/>
                    </a:moveTo>
                    <a:lnTo>
                      <a:pt x="2" y="0"/>
                    </a:lnTo>
                    <a:lnTo>
                      <a:pt x="2" y="0"/>
                    </a:lnTo>
                    <a:lnTo>
                      <a:pt x="0" y="4"/>
                    </a:lnTo>
                    <a:lnTo>
                      <a:pt x="0" y="4"/>
                    </a:lnTo>
                    <a:lnTo>
                      <a:pt x="0" y="6"/>
                    </a:lnTo>
                    <a:lnTo>
                      <a:pt x="0" y="6"/>
                    </a:lnTo>
                    <a:lnTo>
                      <a:pt x="2" y="0"/>
                    </a:lnTo>
                    <a:lnTo>
                      <a:pt x="2"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72" name="Freeform 635"/>
              <p:cNvSpPr>
                <a:spLocks/>
              </p:cNvSpPr>
              <p:nvPr/>
            </p:nvSpPr>
            <p:spPr bwMode="auto">
              <a:xfrm>
                <a:off x="1649" y="3057"/>
                <a:ext cx="45" cy="53"/>
              </a:xfrm>
              <a:custGeom>
                <a:avLst/>
                <a:gdLst/>
                <a:ahLst/>
                <a:cxnLst>
                  <a:cxn ang="0">
                    <a:pos x="41" y="0"/>
                  </a:cxn>
                  <a:cxn ang="0">
                    <a:pos x="41" y="0"/>
                  </a:cxn>
                  <a:cxn ang="0">
                    <a:pos x="32" y="4"/>
                  </a:cxn>
                  <a:cxn ang="0">
                    <a:pos x="10" y="18"/>
                  </a:cxn>
                  <a:cxn ang="0">
                    <a:pos x="10" y="18"/>
                  </a:cxn>
                  <a:cxn ang="0">
                    <a:pos x="10" y="16"/>
                  </a:cxn>
                  <a:cxn ang="0">
                    <a:pos x="8" y="16"/>
                  </a:cxn>
                  <a:cxn ang="0">
                    <a:pos x="8" y="18"/>
                  </a:cxn>
                  <a:cxn ang="0">
                    <a:pos x="10" y="20"/>
                  </a:cxn>
                  <a:cxn ang="0">
                    <a:pos x="2" y="29"/>
                  </a:cxn>
                  <a:cxn ang="0">
                    <a:pos x="4" y="39"/>
                  </a:cxn>
                  <a:cxn ang="0">
                    <a:pos x="4" y="39"/>
                  </a:cxn>
                  <a:cxn ang="0">
                    <a:pos x="8" y="39"/>
                  </a:cxn>
                  <a:cxn ang="0">
                    <a:pos x="10" y="39"/>
                  </a:cxn>
                  <a:cxn ang="0">
                    <a:pos x="4" y="45"/>
                  </a:cxn>
                  <a:cxn ang="0">
                    <a:pos x="0" y="49"/>
                  </a:cxn>
                  <a:cxn ang="0">
                    <a:pos x="0" y="53"/>
                  </a:cxn>
                  <a:cxn ang="0">
                    <a:pos x="4" y="53"/>
                  </a:cxn>
                  <a:cxn ang="0">
                    <a:pos x="8" y="51"/>
                  </a:cxn>
                  <a:cxn ang="0">
                    <a:pos x="10" y="51"/>
                  </a:cxn>
                  <a:cxn ang="0">
                    <a:pos x="10" y="43"/>
                  </a:cxn>
                  <a:cxn ang="0">
                    <a:pos x="14" y="43"/>
                  </a:cxn>
                  <a:cxn ang="0">
                    <a:pos x="20" y="47"/>
                  </a:cxn>
                  <a:cxn ang="0">
                    <a:pos x="22" y="47"/>
                  </a:cxn>
                  <a:cxn ang="0">
                    <a:pos x="20" y="45"/>
                  </a:cxn>
                  <a:cxn ang="0">
                    <a:pos x="18" y="43"/>
                  </a:cxn>
                  <a:cxn ang="0">
                    <a:pos x="22" y="41"/>
                  </a:cxn>
                  <a:cxn ang="0">
                    <a:pos x="20" y="39"/>
                  </a:cxn>
                  <a:cxn ang="0">
                    <a:pos x="20" y="39"/>
                  </a:cxn>
                  <a:cxn ang="0">
                    <a:pos x="26" y="37"/>
                  </a:cxn>
                  <a:cxn ang="0">
                    <a:pos x="28" y="35"/>
                  </a:cxn>
                  <a:cxn ang="0">
                    <a:pos x="24" y="33"/>
                  </a:cxn>
                  <a:cxn ang="0">
                    <a:pos x="20" y="29"/>
                  </a:cxn>
                  <a:cxn ang="0">
                    <a:pos x="20" y="23"/>
                  </a:cxn>
                  <a:cxn ang="0">
                    <a:pos x="22" y="16"/>
                  </a:cxn>
                  <a:cxn ang="0">
                    <a:pos x="45" y="0"/>
                  </a:cxn>
                  <a:cxn ang="0">
                    <a:pos x="43" y="0"/>
                  </a:cxn>
                  <a:cxn ang="0">
                    <a:pos x="41" y="0"/>
                  </a:cxn>
                </a:cxnLst>
                <a:rect l="0" t="0" r="r" b="b"/>
                <a:pathLst>
                  <a:path w="45" h="53">
                    <a:moveTo>
                      <a:pt x="41" y="0"/>
                    </a:moveTo>
                    <a:lnTo>
                      <a:pt x="41" y="0"/>
                    </a:lnTo>
                    <a:lnTo>
                      <a:pt x="41" y="0"/>
                    </a:lnTo>
                    <a:lnTo>
                      <a:pt x="41" y="0"/>
                    </a:lnTo>
                    <a:lnTo>
                      <a:pt x="37" y="2"/>
                    </a:lnTo>
                    <a:lnTo>
                      <a:pt x="32" y="4"/>
                    </a:lnTo>
                    <a:lnTo>
                      <a:pt x="32" y="4"/>
                    </a:lnTo>
                    <a:lnTo>
                      <a:pt x="10" y="18"/>
                    </a:lnTo>
                    <a:lnTo>
                      <a:pt x="10" y="18"/>
                    </a:lnTo>
                    <a:lnTo>
                      <a:pt x="10" y="18"/>
                    </a:lnTo>
                    <a:lnTo>
                      <a:pt x="10" y="16"/>
                    </a:lnTo>
                    <a:lnTo>
                      <a:pt x="10" y="16"/>
                    </a:lnTo>
                    <a:lnTo>
                      <a:pt x="10" y="16"/>
                    </a:lnTo>
                    <a:lnTo>
                      <a:pt x="8" y="16"/>
                    </a:lnTo>
                    <a:lnTo>
                      <a:pt x="8" y="16"/>
                    </a:lnTo>
                    <a:lnTo>
                      <a:pt x="8" y="18"/>
                    </a:lnTo>
                    <a:lnTo>
                      <a:pt x="10" y="20"/>
                    </a:lnTo>
                    <a:lnTo>
                      <a:pt x="10" y="20"/>
                    </a:lnTo>
                    <a:lnTo>
                      <a:pt x="6" y="25"/>
                    </a:lnTo>
                    <a:lnTo>
                      <a:pt x="2" y="29"/>
                    </a:lnTo>
                    <a:lnTo>
                      <a:pt x="0" y="33"/>
                    </a:lnTo>
                    <a:lnTo>
                      <a:pt x="4" y="39"/>
                    </a:lnTo>
                    <a:lnTo>
                      <a:pt x="4" y="39"/>
                    </a:lnTo>
                    <a:lnTo>
                      <a:pt x="4" y="39"/>
                    </a:lnTo>
                    <a:lnTo>
                      <a:pt x="6" y="39"/>
                    </a:lnTo>
                    <a:lnTo>
                      <a:pt x="8" y="39"/>
                    </a:lnTo>
                    <a:lnTo>
                      <a:pt x="10" y="39"/>
                    </a:lnTo>
                    <a:lnTo>
                      <a:pt x="10" y="39"/>
                    </a:lnTo>
                    <a:lnTo>
                      <a:pt x="8" y="43"/>
                    </a:lnTo>
                    <a:lnTo>
                      <a:pt x="4" y="45"/>
                    </a:lnTo>
                    <a:lnTo>
                      <a:pt x="0" y="49"/>
                    </a:lnTo>
                    <a:lnTo>
                      <a:pt x="0" y="49"/>
                    </a:lnTo>
                    <a:lnTo>
                      <a:pt x="0" y="51"/>
                    </a:lnTo>
                    <a:lnTo>
                      <a:pt x="0" y="53"/>
                    </a:lnTo>
                    <a:lnTo>
                      <a:pt x="0" y="53"/>
                    </a:lnTo>
                    <a:lnTo>
                      <a:pt x="4" y="53"/>
                    </a:lnTo>
                    <a:lnTo>
                      <a:pt x="8" y="51"/>
                    </a:lnTo>
                    <a:lnTo>
                      <a:pt x="8" y="51"/>
                    </a:lnTo>
                    <a:lnTo>
                      <a:pt x="10" y="51"/>
                    </a:lnTo>
                    <a:lnTo>
                      <a:pt x="10" y="51"/>
                    </a:lnTo>
                    <a:lnTo>
                      <a:pt x="8" y="45"/>
                    </a:lnTo>
                    <a:lnTo>
                      <a:pt x="10" y="43"/>
                    </a:lnTo>
                    <a:lnTo>
                      <a:pt x="12" y="41"/>
                    </a:lnTo>
                    <a:lnTo>
                      <a:pt x="14" y="43"/>
                    </a:lnTo>
                    <a:lnTo>
                      <a:pt x="18" y="47"/>
                    </a:lnTo>
                    <a:lnTo>
                      <a:pt x="20" y="47"/>
                    </a:lnTo>
                    <a:lnTo>
                      <a:pt x="22" y="47"/>
                    </a:lnTo>
                    <a:lnTo>
                      <a:pt x="22" y="47"/>
                    </a:lnTo>
                    <a:lnTo>
                      <a:pt x="22" y="45"/>
                    </a:lnTo>
                    <a:lnTo>
                      <a:pt x="20" y="45"/>
                    </a:lnTo>
                    <a:lnTo>
                      <a:pt x="18" y="43"/>
                    </a:lnTo>
                    <a:lnTo>
                      <a:pt x="18" y="43"/>
                    </a:lnTo>
                    <a:lnTo>
                      <a:pt x="18" y="43"/>
                    </a:lnTo>
                    <a:lnTo>
                      <a:pt x="22" y="41"/>
                    </a:lnTo>
                    <a:lnTo>
                      <a:pt x="22" y="41"/>
                    </a:lnTo>
                    <a:lnTo>
                      <a:pt x="20" y="39"/>
                    </a:lnTo>
                    <a:lnTo>
                      <a:pt x="20" y="39"/>
                    </a:lnTo>
                    <a:lnTo>
                      <a:pt x="20" y="39"/>
                    </a:lnTo>
                    <a:lnTo>
                      <a:pt x="24" y="37"/>
                    </a:lnTo>
                    <a:lnTo>
                      <a:pt x="26" y="37"/>
                    </a:lnTo>
                    <a:lnTo>
                      <a:pt x="28" y="35"/>
                    </a:lnTo>
                    <a:lnTo>
                      <a:pt x="28" y="35"/>
                    </a:lnTo>
                    <a:lnTo>
                      <a:pt x="26" y="33"/>
                    </a:lnTo>
                    <a:lnTo>
                      <a:pt x="24" y="33"/>
                    </a:lnTo>
                    <a:lnTo>
                      <a:pt x="22" y="31"/>
                    </a:lnTo>
                    <a:lnTo>
                      <a:pt x="20" y="29"/>
                    </a:lnTo>
                    <a:lnTo>
                      <a:pt x="20" y="29"/>
                    </a:lnTo>
                    <a:lnTo>
                      <a:pt x="20" y="23"/>
                    </a:lnTo>
                    <a:lnTo>
                      <a:pt x="22" y="16"/>
                    </a:lnTo>
                    <a:lnTo>
                      <a:pt x="22" y="16"/>
                    </a:lnTo>
                    <a:lnTo>
                      <a:pt x="45" y="0"/>
                    </a:lnTo>
                    <a:lnTo>
                      <a:pt x="45" y="0"/>
                    </a:lnTo>
                    <a:lnTo>
                      <a:pt x="43" y="0"/>
                    </a:lnTo>
                    <a:lnTo>
                      <a:pt x="43" y="0"/>
                    </a:lnTo>
                    <a:lnTo>
                      <a:pt x="41" y="0"/>
                    </a:lnTo>
                    <a:lnTo>
                      <a:pt x="41"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73" name="Freeform 636"/>
              <p:cNvSpPr>
                <a:spLocks/>
              </p:cNvSpPr>
              <p:nvPr/>
            </p:nvSpPr>
            <p:spPr bwMode="auto">
              <a:xfrm>
                <a:off x="1651" y="3108"/>
                <a:ext cx="16" cy="16"/>
              </a:xfrm>
              <a:custGeom>
                <a:avLst/>
                <a:gdLst/>
                <a:ahLst/>
                <a:cxnLst>
                  <a:cxn ang="0">
                    <a:pos x="0" y="12"/>
                  </a:cxn>
                  <a:cxn ang="0">
                    <a:pos x="0" y="12"/>
                  </a:cxn>
                  <a:cxn ang="0">
                    <a:pos x="0" y="14"/>
                  </a:cxn>
                  <a:cxn ang="0">
                    <a:pos x="2" y="16"/>
                  </a:cxn>
                  <a:cxn ang="0">
                    <a:pos x="2" y="16"/>
                  </a:cxn>
                  <a:cxn ang="0">
                    <a:pos x="6" y="12"/>
                  </a:cxn>
                  <a:cxn ang="0">
                    <a:pos x="8" y="6"/>
                  </a:cxn>
                  <a:cxn ang="0">
                    <a:pos x="8" y="6"/>
                  </a:cxn>
                  <a:cxn ang="0">
                    <a:pos x="10" y="4"/>
                  </a:cxn>
                  <a:cxn ang="0">
                    <a:pos x="10" y="4"/>
                  </a:cxn>
                  <a:cxn ang="0">
                    <a:pos x="14" y="2"/>
                  </a:cxn>
                  <a:cxn ang="0">
                    <a:pos x="16" y="2"/>
                  </a:cxn>
                  <a:cxn ang="0">
                    <a:pos x="16" y="0"/>
                  </a:cxn>
                  <a:cxn ang="0">
                    <a:pos x="16" y="0"/>
                  </a:cxn>
                  <a:cxn ang="0">
                    <a:pos x="14" y="0"/>
                  </a:cxn>
                  <a:cxn ang="0">
                    <a:pos x="12" y="2"/>
                  </a:cxn>
                  <a:cxn ang="0">
                    <a:pos x="10" y="4"/>
                  </a:cxn>
                  <a:cxn ang="0">
                    <a:pos x="8" y="4"/>
                  </a:cxn>
                  <a:cxn ang="0">
                    <a:pos x="8" y="4"/>
                  </a:cxn>
                  <a:cxn ang="0">
                    <a:pos x="8" y="2"/>
                  </a:cxn>
                  <a:cxn ang="0">
                    <a:pos x="8" y="2"/>
                  </a:cxn>
                  <a:cxn ang="0">
                    <a:pos x="6" y="8"/>
                  </a:cxn>
                  <a:cxn ang="0">
                    <a:pos x="6" y="8"/>
                  </a:cxn>
                  <a:cxn ang="0">
                    <a:pos x="0" y="12"/>
                  </a:cxn>
                  <a:cxn ang="0">
                    <a:pos x="0" y="12"/>
                  </a:cxn>
                </a:cxnLst>
                <a:rect l="0" t="0" r="r" b="b"/>
                <a:pathLst>
                  <a:path w="16" h="16">
                    <a:moveTo>
                      <a:pt x="0" y="12"/>
                    </a:moveTo>
                    <a:lnTo>
                      <a:pt x="0" y="12"/>
                    </a:lnTo>
                    <a:lnTo>
                      <a:pt x="0" y="14"/>
                    </a:lnTo>
                    <a:lnTo>
                      <a:pt x="2" y="16"/>
                    </a:lnTo>
                    <a:lnTo>
                      <a:pt x="2" y="16"/>
                    </a:lnTo>
                    <a:lnTo>
                      <a:pt x="6" y="12"/>
                    </a:lnTo>
                    <a:lnTo>
                      <a:pt x="8" y="6"/>
                    </a:lnTo>
                    <a:lnTo>
                      <a:pt x="8" y="6"/>
                    </a:lnTo>
                    <a:lnTo>
                      <a:pt x="10" y="4"/>
                    </a:lnTo>
                    <a:lnTo>
                      <a:pt x="10" y="4"/>
                    </a:lnTo>
                    <a:lnTo>
                      <a:pt x="14" y="2"/>
                    </a:lnTo>
                    <a:lnTo>
                      <a:pt x="16" y="2"/>
                    </a:lnTo>
                    <a:lnTo>
                      <a:pt x="16" y="0"/>
                    </a:lnTo>
                    <a:lnTo>
                      <a:pt x="16" y="0"/>
                    </a:lnTo>
                    <a:lnTo>
                      <a:pt x="14" y="0"/>
                    </a:lnTo>
                    <a:lnTo>
                      <a:pt x="12" y="2"/>
                    </a:lnTo>
                    <a:lnTo>
                      <a:pt x="10" y="4"/>
                    </a:lnTo>
                    <a:lnTo>
                      <a:pt x="8" y="4"/>
                    </a:lnTo>
                    <a:lnTo>
                      <a:pt x="8" y="4"/>
                    </a:lnTo>
                    <a:lnTo>
                      <a:pt x="8" y="2"/>
                    </a:lnTo>
                    <a:lnTo>
                      <a:pt x="8" y="2"/>
                    </a:lnTo>
                    <a:lnTo>
                      <a:pt x="6" y="8"/>
                    </a:lnTo>
                    <a:lnTo>
                      <a:pt x="6" y="8"/>
                    </a:lnTo>
                    <a:lnTo>
                      <a:pt x="0" y="12"/>
                    </a:lnTo>
                    <a:lnTo>
                      <a:pt x="0" y="1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74" name="Freeform 637"/>
              <p:cNvSpPr>
                <a:spLocks/>
              </p:cNvSpPr>
              <p:nvPr/>
            </p:nvSpPr>
            <p:spPr bwMode="auto">
              <a:xfrm>
                <a:off x="1629" y="3086"/>
                <a:ext cx="10" cy="12"/>
              </a:xfrm>
              <a:custGeom>
                <a:avLst/>
                <a:gdLst/>
                <a:ahLst/>
                <a:cxnLst>
                  <a:cxn ang="0">
                    <a:pos x="0" y="8"/>
                  </a:cxn>
                  <a:cxn ang="0">
                    <a:pos x="0" y="8"/>
                  </a:cxn>
                  <a:cxn ang="0">
                    <a:pos x="0" y="10"/>
                  </a:cxn>
                  <a:cxn ang="0">
                    <a:pos x="4" y="12"/>
                  </a:cxn>
                  <a:cxn ang="0">
                    <a:pos x="4" y="12"/>
                  </a:cxn>
                  <a:cxn ang="0">
                    <a:pos x="8" y="6"/>
                  </a:cxn>
                  <a:cxn ang="0">
                    <a:pos x="10" y="0"/>
                  </a:cxn>
                  <a:cxn ang="0">
                    <a:pos x="10" y="0"/>
                  </a:cxn>
                  <a:cxn ang="0">
                    <a:pos x="4" y="4"/>
                  </a:cxn>
                  <a:cxn ang="0">
                    <a:pos x="0" y="8"/>
                  </a:cxn>
                  <a:cxn ang="0">
                    <a:pos x="0" y="8"/>
                  </a:cxn>
                </a:cxnLst>
                <a:rect l="0" t="0" r="r" b="b"/>
                <a:pathLst>
                  <a:path w="10" h="12">
                    <a:moveTo>
                      <a:pt x="0" y="8"/>
                    </a:moveTo>
                    <a:lnTo>
                      <a:pt x="0" y="8"/>
                    </a:lnTo>
                    <a:lnTo>
                      <a:pt x="0" y="10"/>
                    </a:lnTo>
                    <a:lnTo>
                      <a:pt x="4" y="12"/>
                    </a:lnTo>
                    <a:lnTo>
                      <a:pt x="4" y="12"/>
                    </a:lnTo>
                    <a:lnTo>
                      <a:pt x="8" y="6"/>
                    </a:lnTo>
                    <a:lnTo>
                      <a:pt x="10" y="0"/>
                    </a:lnTo>
                    <a:lnTo>
                      <a:pt x="10" y="0"/>
                    </a:lnTo>
                    <a:lnTo>
                      <a:pt x="4" y="4"/>
                    </a:lnTo>
                    <a:lnTo>
                      <a:pt x="0" y="8"/>
                    </a:lnTo>
                    <a:lnTo>
                      <a:pt x="0" y="8"/>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75" name="Freeform 638"/>
              <p:cNvSpPr>
                <a:spLocks/>
              </p:cNvSpPr>
              <p:nvPr/>
            </p:nvSpPr>
            <p:spPr bwMode="auto">
              <a:xfrm>
                <a:off x="2155" y="3382"/>
                <a:ext cx="2" cy="4"/>
              </a:xfrm>
              <a:custGeom>
                <a:avLst/>
                <a:gdLst/>
                <a:ahLst/>
                <a:cxnLst>
                  <a:cxn ang="0">
                    <a:pos x="2" y="0"/>
                  </a:cxn>
                  <a:cxn ang="0">
                    <a:pos x="2" y="0"/>
                  </a:cxn>
                  <a:cxn ang="0">
                    <a:pos x="0" y="4"/>
                  </a:cxn>
                  <a:cxn ang="0">
                    <a:pos x="0" y="4"/>
                  </a:cxn>
                  <a:cxn ang="0">
                    <a:pos x="0" y="4"/>
                  </a:cxn>
                  <a:cxn ang="0">
                    <a:pos x="0" y="4"/>
                  </a:cxn>
                  <a:cxn ang="0">
                    <a:pos x="2" y="2"/>
                  </a:cxn>
                  <a:cxn ang="0">
                    <a:pos x="2" y="0"/>
                  </a:cxn>
                  <a:cxn ang="0">
                    <a:pos x="2" y="0"/>
                  </a:cxn>
                </a:cxnLst>
                <a:rect l="0" t="0" r="r" b="b"/>
                <a:pathLst>
                  <a:path w="2" h="4">
                    <a:moveTo>
                      <a:pt x="2" y="0"/>
                    </a:moveTo>
                    <a:lnTo>
                      <a:pt x="2" y="0"/>
                    </a:lnTo>
                    <a:lnTo>
                      <a:pt x="0" y="4"/>
                    </a:lnTo>
                    <a:lnTo>
                      <a:pt x="0" y="4"/>
                    </a:lnTo>
                    <a:lnTo>
                      <a:pt x="0" y="4"/>
                    </a:lnTo>
                    <a:lnTo>
                      <a:pt x="0" y="4"/>
                    </a:lnTo>
                    <a:lnTo>
                      <a:pt x="2" y="2"/>
                    </a:lnTo>
                    <a:lnTo>
                      <a:pt x="2" y="0"/>
                    </a:lnTo>
                    <a:lnTo>
                      <a:pt x="2"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76" name="Freeform 639"/>
              <p:cNvSpPr>
                <a:spLocks/>
              </p:cNvSpPr>
              <p:nvPr/>
            </p:nvSpPr>
            <p:spPr bwMode="auto">
              <a:xfrm>
                <a:off x="2145" y="3386"/>
                <a:ext cx="10" cy="16"/>
              </a:xfrm>
              <a:custGeom>
                <a:avLst/>
                <a:gdLst/>
                <a:ahLst/>
                <a:cxnLst>
                  <a:cxn ang="0">
                    <a:pos x="2" y="16"/>
                  </a:cxn>
                  <a:cxn ang="0">
                    <a:pos x="2" y="16"/>
                  </a:cxn>
                  <a:cxn ang="0">
                    <a:pos x="6" y="10"/>
                  </a:cxn>
                  <a:cxn ang="0">
                    <a:pos x="10" y="0"/>
                  </a:cxn>
                  <a:cxn ang="0">
                    <a:pos x="10" y="0"/>
                  </a:cxn>
                  <a:cxn ang="0">
                    <a:pos x="4" y="2"/>
                  </a:cxn>
                  <a:cxn ang="0">
                    <a:pos x="0" y="6"/>
                  </a:cxn>
                  <a:cxn ang="0">
                    <a:pos x="0" y="6"/>
                  </a:cxn>
                  <a:cxn ang="0">
                    <a:pos x="0" y="12"/>
                  </a:cxn>
                  <a:cxn ang="0">
                    <a:pos x="0" y="16"/>
                  </a:cxn>
                  <a:cxn ang="0">
                    <a:pos x="2" y="16"/>
                  </a:cxn>
                  <a:cxn ang="0">
                    <a:pos x="2" y="16"/>
                  </a:cxn>
                </a:cxnLst>
                <a:rect l="0" t="0" r="r" b="b"/>
                <a:pathLst>
                  <a:path w="10" h="16">
                    <a:moveTo>
                      <a:pt x="2" y="16"/>
                    </a:moveTo>
                    <a:lnTo>
                      <a:pt x="2" y="16"/>
                    </a:lnTo>
                    <a:lnTo>
                      <a:pt x="6" y="10"/>
                    </a:lnTo>
                    <a:lnTo>
                      <a:pt x="10" y="0"/>
                    </a:lnTo>
                    <a:lnTo>
                      <a:pt x="10" y="0"/>
                    </a:lnTo>
                    <a:lnTo>
                      <a:pt x="4" y="2"/>
                    </a:lnTo>
                    <a:lnTo>
                      <a:pt x="0" y="6"/>
                    </a:lnTo>
                    <a:lnTo>
                      <a:pt x="0" y="6"/>
                    </a:lnTo>
                    <a:lnTo>
                      <a:pt x="0" y="12"/>
                    </a:lnTo>
                    <a:lnTo>
                      <a:pt x="0" y="16"/>
                    </a:lnTo>
                    <a:lnTo>
                      <a:pt x="2" y="16"/>
                    </a:lnTo>
                    <a:lnTo>
                      <a:pt x="2" y="16"/>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77" name="Freeform 640"/>
              <p:cNvSpPr>
                <a:spLocks/>
              </p:cNvSpPr>
              <p:nvPr/>
            </p:nvSpPr>
            <p:spPr bwMode="auto">
              <a:xfrm>
                <a:off x="2141" y="3410"/>
                <a:ext cx="20" cy="40"/>
              </a:xfrm>
              <a:custGeom>
                <a:avLst/>
                <a:gdLst/>
                <a:ahLst/>
                <a:cxnLst>
                  <a:cxn ang="0">
                    <a:pos x="0" y="36"/>
                  </a:cxn>
                  <a:cxn ang="0">
                    <a:pos x="0" y="36"/>
                  </a:cxn>
                  <a:cxn ang="0">
                    <a:pos x="4" y="38"/>
                  </a:cxn>
                  <a:cxn ang="0">
                    <a:pos x="6" y="40"/>
                  </a:cxn>
                  <a:cxn ang="0">
                    <a:pos x="6" y="40"/>
                  </a:cxn>
                  <a:cxn ang="0">
                    <a:pos x="14" y="36"/>
                  </a:cxn>
                  <a:cxn ang="0">
                    <a:pos x="16" y="32"/>
                  </a:cxn>
                  <a:cxn ang="0">
                    <a:pos x="18" y="26"/>
                  </a:cxn>
                  <a:cxn ang="0">
                    <a:pos x="18" y="20"/>
                  </a:cxn>
                  <a:cxn ang="0">
                    <a:pos x="18" y="20"/>
                  </a:cxn>
                  <a:cxn ang="0">
                    <a:pos x="18" y="18"/>
                  </a:cxn>
                  <a:cxn ang="0">
                    <a:pos x="16" y="16"/>
                  </a:cxn>
                  <a:cxn ang="0">
                    <a:pos x="16" y="16"/>
                  </a:cxn>
                  <a:cxn ang="0">
                    <a:pos x="18" y="14"/>
                  </a:cxn>
                  <a:cxn ang="0">
                    <a:pos x="20" y="12"/>
                  </a:cxn>
                  <a:cxn ang="0">
                    <a:pos x="20" y="12"/>
                  </a:cxn>
                  <a:cxn ang="0">
                    <a:pos x="16" y="6"/>
                  </a:cxn>
                  <a:cxn ang="0">
                    <a:pos x="12" y="0"/>
                  </a:cxn>
                  <a:cxn ang="0">
                    <a:pos x="12" y="0"/>
                  </a:cxn>
                  <a:cxn ang="0">
                    <a:pos x="2" y="36"/>
                  </a:cxn>
                  <a:cxn ang="0">
                    <a:pos x="2" y="36"/>
                  </a:cxn>
                  <a:cxn ang="0">
                    <a:pos x="0" y="36"/>
                  </a:cxn>
                  <a:cxn ang="0">
                    <a:pos x="0" y="36"/>
                  </a:cxn>
                </a:cxnLst>
                <a:rect l="0" t="0" r="r" b="b"/>
                <a:pathLst>
                  <a:path w="20" h="40">
                    <a:moveTo>
                      <a:pt x="0" y="36"/>
                    </a:moveTo>
                    <a:lnTo>
                      <a:pt x="0" y="36"/>
                    </a:lnTo>
                    <a:lnTo>
                      <a:pt x="4" y="38"/>
                    </a:lnTo>
                    <a:lnTo>
                      <a:pt x="6" y="40"/>
                    </a:lnTo>
                    <a:lnTo>
                      <a:pt x="6" y="40"/>
                    </a:lnTo>
                    <a:lnTo>
                      <a:pt x="14" y="36"/>
                    </a:lnTo>
                    <a:lnTo>
                      <a:pt x="16" y="32"/>
                    </a:lnTo>
                    <a:lnTo>
                      <a:pt x="18" y="26"/>
                    </a:lnTo>
                    <a:lnTo>
                      <a:pt x="18" y="20"/>
                    </a:lnTo>
                    <a:lnTo>
                      <a:pt x="18" y="20"/>
                    </a:lnTo>
                    <a:lnTo>
                      <a:pt x="18" y="18"/>
                    </a:lnTo>
                    <a:lnTo>
                      <a:pt x="16" y="16"/>
                    </a:lnTo>
                    <a:lnTo>
                      <a:pt x="16" y="16"/>
                    </a:lnTo>
                    <a:lnTo>
                      <a:pt x="18" y="14"/>
                    </a:lnTo>
                    <a:lnTo>
                      <a:pt x="20" y="12"/>
                    </a:lnTo>
                    <a:lnTo>
                      <a:pt x="20" y="12"/>
                    </a:lnTo>
                    <a:lnTo>
                      <a:pt x="16" y="6"/>
                    </a:lnTo>
                    <a:lnTo>
                      <a:pt x="12" y="0"/>
                    </a:lnTo>
                    <a:lnTo>
                      <a:pt x="12" y="0"/>
                    </a:lnTo>
                    <a:lnTo>
                      <a:pt x="2" y="36"/>
                    </a:lnTo>
                    <a:lnTo>
                      <a:pt x="2" y="36"/>
                    </a:lnTo>
                    <a:lnTo>
                      <a:pt x="0" y="36"/>
                    </a:lnTo>
                    <a:lnTo>
                      <a:pt x="0" y="36"/>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78" name="Freeform 641"/>
              <p:cNvSpPr>
                <a:spLocks/>
              </p:cNvSpPr>
              <p:nvPr/>
            </p:nvSpPr>
            <p:spPr bwMode="auto">
              <a:xfrm>
                <a:off x="2369" y="3426"/>
                <a:ext cx="4" cy="6"/>
              </a:xfrm>
              <a:custGeom>
                <a:avLst/>
                <a:gdLst/>
                <a:ahLst/>
                <a:cxnLst>
                  <a:cxn ang="0">
                    <a:pos x="0" y="0"/>
                  </a:cxn>
                  <a:cxn ang="0">
                    <a:pos x="0" y="0"/>
                  </a:cxn>
                  <a:cxn ang="0">
                    <a:pos x="0" y="4"/>
                  </a:cxn>
                  <a:cxn ang="0">
                    <a:pos x="2" y="6"/>
                  </a:cxn>
                  <a:cxn ang="0">
                    <a:pos x="2" y="6"/>
                  </a:cxn>
                  <a:cxn ang="0">
                    <a:pos x="4" y="4"/>
                  </a:cxn>
                  <a:cxn ang="0">
                    <a:pos x="2" y="0"/>
                  </a:cxn>
                  <a:cxn ang="0">
                    <a:pos x="2" y="0"/>
                  </a:cxn>
                  <a:cxn ang="0">
                    <a:pos x="0" y="0"/>
                  </a:cxn>
                  <a:cxn ang="0">
                    <a:pos x="0" y="0"/>
                  </a:cxn>
                </a:cxnLst>
                <a:rect l="0" t="0" r="r" b="b"/>
                <a:pathLst>
                  <a:path w="4" h="6">
                    <a:moveTo>
                      <a:pt x="0" y="0"/>
                    </a:moveTo>
                    <a:lnTo>
                      <a:pt x="0" y="0"/>
                    </a:lnTo>
                    <a:lnTo>
                      <a:pt x="0" y="4"/>
                    </a:lnTo>
                    <a:lnTo>
                      <a:pt x="2" y="6"/>
                    </a:lnTo>
                    <a:lnTo>
                      <a:pt x="2" y="6"/>
                    </a:lnTo>
                    <a:lnTo>
                      <a:pt x="4" y="4"/>
                    </a:lnTo>
                    <a:lnTo>
                      <a:pt x="2" y="0"/>
                    </a:lnTo>
                    <a:lnTo>
                      <a:pt x="2" y="0"/>
                    </a:lnTo>
                    <a:lnTo>
                      <a:pt x="0" y="0"/>
                    </a:lnTo>
                    <a:lnTo>
                      <a:pt x="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79" name="Freeform 642"/>
              <p:cNvSpPr>
                <a:spLocks/>
              </p:cNvSpPr>
              <p:nvPr/>
            </p:nvSpPr>
            <p:spPr bwMode="auto">
              <a:xfrm>
                <a:off x="2193" y="3458"/>
                <a:ext cx="42" cy="29"/>
              </a:xfrm>
              <a:custGeom>
                <a:avLst/>
                <a:gdLst/>
                <a:ahLst/>
                <a:cxnLst>
                  <a:cxn ang="0">
                    <a:pos x="34" y="2"/>
                  </a:cxn>
                  <a:cxn ang="0">
                    <a:pos x="34" y="2"/>
                  </a:cxn>
                  <a:cxn ang="0">
                    <a:pos x="22" y="4"/>
                  </a:cxn>
                  <a:cxn ang="0">
                    <a:pos x="22" y="4"/>
                  </a:cxn>
                  <a:cxn ang="0">
                    <a:pos x="18" y="6"/>
                  </a:cxn>
                  <a:cxn ang="0">
                    <a:pos x="18" y="6"/>
                  </a:cxn>
                  <a:cxn ang="0">
                    <a:pos x="14" y="4"/>
                  </a:cxn>
                  <a:cxn ang="0">
                    <a:pos x="12" y="2"/>
                  </a:cxn>
                  <a:cxn ang="0">
                    <a:pos x="10" y="2"/>
                  </a:cxn>
                  <a:cxn ang="0">
                    <a:pos x="4" y="2"/>
                  </a:cxn>
                  <a:cxn ang="0">
                    <a:pos x="4" y="2"/>
                  </a:cxn>
                  <a:cxn ang="0">
                    <a:pos x="2" y="6"/>
                  </a:cxn>
                  <a:cxn ang="0">
                    <a:pos x="0" y="10"/>
                  </a:cxn>
                  <a:cxn ang="0">
                    <a:pos x="0" y="10"/>
                  </a:cxn>
                  <a:cxn ang="0">
                    <a:pos x="2" y="12"/>
                  </a:cxn>
                  <a:cxn ang="0">
                    <a:pos x="6" y="12"/>
                  </a:cxn>
                  <a:cxn ang="0">
                    <a:pos x="10" y="14"/>
                  </a:cxn>
                  <a:cxn ang="0">
                    <a:pos x="10" y="14"/>
                  </a:cxn>
                  <a:cxn ang="0">
                    <a:pos x="18" y="20"/>
                  </a:cxn>
                  <a:cxn ang="0">
                    <a:pos x="18" y="20"/>
                  </a:cxn>
                  <a:cxn ang="0">
                    <a:pos x="26" y="20"/>
                  </a:cxn>
                  <a:cxn ang="0">
                    <a:pos x="26" y="20"/>
                  </a:cxn>
                  <a:cxn ang="0">
                    <a:pos x="28" y="24"/>
                  </a:cxn>
                  <a:cxn ang="0">
                    <a:pos x="30" y="26"/>
                  </a:cxn>
                  <a:cxn ang="0">
                    <a:pos x="32" y="28"/>
                  </a:cxn>
                  <a:cxn ang="0">
                    <a:pos x="36" y="28"/>
                  </a:cxn>
                  <a:cxn ang="0">
                    <a:pos x="36" y="28"/>
                  </a:cxn>
                  <a:cxn ang="0">
                    <a:pos x="38" y="26"/>
                  </a:cxn>
                  <a:cxn ang="0">
                    <a:pos x="40" y="24"/>
                  </a:cxn>
                  <a:cxn ang="0">
                    <a:pos x="40" y="20"/>
                  </a:cxn>
                  <a:cxn ang="0">
                    <a:pos x="36" y="16"/>
                  </a:cxn>
                  <a:cxn ang="0">
                    <a:pos x="36" y="14"/>
                  </a:cxn>
                  <a:cxn ang="0">
                    <a:pos x="36" y="14"/>
                  </a:cxn>
                  <a:cxn ang="0">
                    <a:pos x="38" y="6"/>
                  </a:cxn>
                  <a:cxn ang="0">
                    <a:pos x="42" y="0"/>
                  </a:cxn>
                  <a:cxn ang="0">
                    <a:pos x="42" y="0"/>
                  </a:cxn>
                  <a:cxn ang="0">
                    <a:pos x="34" y="2"/>
                  </a:cxn>
                  <a:cxn ang="0">
                    <a:pos x="34" y="2"/>
                  </a:cxn>
                </a:cxnLst>
                <a:rect l="0" t="0" r="r" b="b"/>
                <a:pathLst>
                  <a:path w="42" h="28">
                    <a:moveTo>
                      <a:pt x="34" y="2"/>
                    </a:moveTo>
                    <a:lnTo>
                      <a:pt x="34" y="2"/>
                    </a:lnTo>
                    <a:lnTo>
                      <a:pt x="22" y="4"/>
                    </a:lnTo>
                    <a:lnTo>
                      <a:pt x="22" y="4"/>
                    </a:lnTo>
                    <a:lnTo>
                      <a:pt x="18" y="6"/>
                    </a:lnTo>
                    <a:lnTo>
                      <a:pt x="18" y="6"/>
                    </a:lnTo>
                    <a:lnTo>
                      <a:pt x="14" y="4"/>
                    </a:lnTo>
                    <a:lnTo>
                      <a:pt x="12" y="2"/>
                    </a:lnTo>
                    <a:lnTo>
                      <a:pt x="10" y="2"/>
                    </a:lnTo>
                    <a:lnTo>
                      <a:pt x="4" y="2"/>
                    </a:lnTo>
                    <a:lnTo>
                      <a:pt x="4" y="2"/>
                    </a:lnTo>
                    <a:lnTo>
                      <a:pt x="2" y="6"/>
                    </a:lnTo>
                    <a:lnTo>
                      <a:pt x="0" y="10"/>
                    </a:lnTo>
                    <a:lnTo>
                      <a:pt x="0" y="10"/>
                    </a:lnTo>
                    <a:lnTo>
                      <a:pt x="2" y="12"/>
                    </a:lnTo>
                    <a:lnTo>
                      <a:pt x="6" y="12"/>
                    </a:lnTo>
                    <a:lnTo>
                      <a:pt x="10" y="14"/>
                    </a:lnTo>
                    <a:lnTo>
                      <a:pt x="10" y="14"/>
                    </a:lnTo>
                    <a:lnTo>
                      <a:pt x="18" y="20"/>
                    </a:lnTo>
                    <a:lnTo>
                      <a:pt x="18" y="20"/>
                    </a:lnTo>
                    <a:lnTo>
                      <a:pt x="26" y="20"/>
                    </a:lnTo>
                    <a:lnTo>
                      <a:pt x="26" y="20"/>
                    </a:lnTo>
                    <a:lnTo>
                      <a:pt x="28" y="24"/>
                    </a:lnTo>
                    <a:lnTo>
                      <a:pt x="30" y="26"/>
                    </a:lnTo>
                    <a:lnTo>
                      <a:pt x="32" y="28"/>
                    </a:lnTo>
                    <a:lnTo>
                      <a:pt x="36" y="28"/>
                    </a:lnTo>
                    <a:lnTo>
                      <a:pt x="36" y="28"/>
                    </a:lnTo>
                    <a:lnTo>
                      <a:pt x="38" y="26"/>
                    </a:lnTo>
                    <a:lnTo>
                      <a:pt x="40" y="24"/>
                    </a:lnTo>
                    <a:lnTo>
                      <a:pt x="40" y="20"/>
                    </a:lnTo>
                    <a:lnTo>
                      <a:pt x="36" y="16"/>
                    </a:lnTo>
                    <a:lnTo>
                      <a:pt x="36" y="14"/>
                    </a:lnTo>
                    <a:lnTo>
                      <a:pt x="36" y="14"/>
                    </a:lnTo>
                    <a:lnTo>
                      <a:pt x="38" y="6"/>
                    </a:lnTo>
                    <a:lnTo>
                      <a:pt x="42" y="0"/>
                    </a:lnTo>
                    <a:lnTo>
                      <a:pt x="42" y="0"/>
                    </a:lnTo>
                    <a:lnTo>
                      <a:pt x="34" y="2"/>
                    </a:lnTo>
                    <a:lnTo>
                      <a:pt x="34"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80" name="Freeform 643"/>
              <p:cNvSpPr>
                <a:spLocks/>
              </p:cNvSpPr>
              <p:nvPr/>
            </p:nvSpPr>
            <p:spPr bwMode="auto">
              <a:xfrm>
                <a:off x="2453" y="3460"/>
                <a:ext cx="26" cy="26"/>
              </a:xfrm>
              <a:custGeom>
                <a:avLst/>
                <a:gdLst/>
                <a:ahLst/>
                <a:cxnLst>
                  <a:cxn ang="0">
                    <a:pos x="0" y="18"/>
                  </a:cxn>
                  <a:cxn ang="0">
                    <a:pos x="0" y="18"/>
                  </a:cxn>
                  <a:cxn ang="0">
                    <a:pos x="2" y="22"/>
                  </a:cxn>
                  <a:cxn ang="0">
                    <a:pos x="6" y="24"/>
                  </a:cxn>
                  <a:cxn ang="0">
                    <a:pos x="8" y="26"/>
                  </a:cxn>
                  <a:cxn ang="0">
                    <a:pos x="10" y="24"/>
                  </a:cxn>
                  <a:cxn ang="0">
                    <a:pos x="18" y="16"/>
                  </a:cxn>
                  <a:cxn ang="0">
                    <a:pos x="18" y="16"/>
                  </a:cxn>
                  <a:cxn ang="0">
                    <a:pos x="20" y="14"/>
                  </a:cxn>
                  <a:cxn ang="0">
                    <a:pos x="22" y="14"/>
                  </a:cxn>
                  <a:cxn ang="0">
                    <a:pos x="22" y="14"/>
                  </a:cxn>
                  <a:cxn ang="0">
                    <a:pos x="24" y="8"/>
                  </a:cxn>
                  <a:cxn ang="0">
                    <a:pos x="26" y="0"/>
                  </a:cxn>
                  <a:cxn ang="0">
                    <a:pos x="26" y="0"/>
                  </a:cxn>
                  <a:cxn ang="0">
                    <a:pos x="22" y="4"/>
                  </a:cxn>
                  <a:cxn ang="0">
                    <a:pos x="18" y="8"/>
                  </a:cxn>
                  <a:cxn ang="0">
                    <a:pos x="18" y="8"/>
                  </a:cxn>
                  <a:cxn ang="0">
                    <a:pos x="12" y="8"/>
                  </a:cxn>
                  <a:cxn ang="0">
                    <a:pos x="6" y="10"/>
                  </a:cxn>
                  <a:cxn ang="0">
                    <a:pos x="6" y="10"/>
                  </a:cxn>
                  <a:cxn ang="0">
                    <a:pos x="6" y="12"/>
                  </a:cxn>
                  <a:cxn ang="0">
                    <a:pos x="8" y="14"/>
                  </a:cxn>
                  <a:cxn ang="0">
                    <a:pos x="8" y="14"/>
                  </a:cxn>
                  <a:cxn ang="0">
                    <a:pos x="2" y="16"/>
                  </a:cxn>
                  <a:cxn ang="0">
                    <a:pos x="0" y="16"/>
                  </a:cxn>
                  <a:cxn ang="0">
                    <a:pos x="0" y="18"/>
                  </a:cxn>
                  <a:cxn ang="0">
                    <a:pos x="0" y="18"/>
                  </a:cxn>
                </a:cxnLst>
                <a:rect l="0" t="0" r="r" b="b"/>
                <a:pathLst>
                  <a:path w="26" h="26">
                    <a:moveTo>
                      <a:pt x="0" y="18"/>
                    </a:moveTo>
                    <a:lnTo>
                      <a:pt x="0" y="18"/>
                    </a:lnTo>
                    <a:lnTo>
                      <a:pt x="2" y="22"/>
                    </a:lnTo>
                    <a:lnTo>
                      <a:pt x="6" y="24"/>
                    </a:lnTo>
                    <a:lnTo>
                      <a:pt x="8" y="26"/>
                    </a:lnTo>
                    <a:lnTo>
                      <a:pt x="10" y="24"/>
                    </a:lnTo>
                    <a:lnTo>
                      <a:pt x="18" y="16"/>
                    </a:lnTo>
                    <a:lnTo>
                      <a:pt x="18" y="16"/>
                    </a:lnTo>
                    <a:lnTo>
                      <a:pt x="20" y="14"/>
                    </a:lnTo>
                    <a:lnTo>
                      <a:pt x="22" y="14"/>
                    </a:lnTo>
                    <a:lnTo>
                      <a:pt x="22" y="14"/>
                    </a:lnTo>
                    <a:lnTo>
                      <a:pt x="24" y="8"/>
                    </a:lnTo>
                    <a:lnTo>
                      <a:pt x="26" y="0"/>
                    </a:lnTo>
                    <a:lnTo>
                      <a:pt x="26" y="0"/>
                    </a:lnTo>
                    <a:lnTo>
                      <a:pt x="22" y="4"/>
                    </a:lnTo>
                    <a:lnTo>
                      <a:pt x="18" y="8"/>
                    </a:lnTo>
                    <a:lnTo>
                      <a:pt x="18" y="8"/>
                    </a:lnTo>
                    <a:lnTo>
                      <a:pt x="12" y="8"/>
                    </a:lnTo>
                    <a:lnTo>
                      <a:pt x="6" y="10"/>
                    </a:lnTo>
                    <a:lnTo>
                      <a:pt x="6" y="10"/>
                    </a:lnTo>
                    <a:lnTo>
                      <a:pt x="6" y="12"/>
                    </a:lnTo>
                    <a:lnTo>
                      <a:pt x="8" y="14"/>
                    </a:lnTo>
                    <a:lnTo>
                      <a:pt x="8" y="14"/>
                    </a:lnTo>
                    <a:lnTo>
                      <a:pt x="2" y="16"/>
                    </a:lnTo>
                    <a:lnTo>
                      <a:pt x="0" y="16"/>
                    </a:lnTo>
                    <a:lnTo>
                      <a:pt x="0" y="18"/>
                    </a:lnTo>
                    <a:lnTo>
                      <a:pt x="0" y="18"/>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81" name="Freeform 644"/>
              <p:cNvSpPr>
                <a:spLocks/>
              </p:cNvSpPr>
              <p:nvPr/>
            </p:nvSpPr>
            <p:spPr bwMode="auto">
              <a:xfrm>
                <a:off x="2720" y="3480"/>
                <a:ext cx="8" cy="12"/>
              </a:xfrm>
              <a:custGeom>
                <a:avLst/>
                <a:gdLst/>
                <a:ahLst/>
                <a:cxnLst>
                  <a:cxn ang="0">
                    <a:pos x="2" y="12"/>
                  </a:cxn>
                  <a:cxn ang="0">
                    <a:pos x="2" y="12"/>
                  </a:cxn>
                  <a:cxn ang="0">
                    <a:pos x="4" y="6"/>
                  </a:cxn>
                  <a:cxn ang="0">
                    <a:pos x="8" y="0"/>
                  </a:cxn>
                  <a:cxn ang="0">
                    <a:pos x="8" y="0"/>
                  </a:cxn>
                  <a:cxn ang="0">
                    <a:pos x="4" y="2"/>
                  </a:cxn>
                  <a:cxn ang="0">
                    <a:pos x="4" y="2"/>
                  </a:cxn>
                  <a:cxn ang="0">
                    <a:pos x="0" y="8"/>
                  </a:cxn>
                  <a:cxn ang="0">
                    <a:pos x="0" y="10"/>
                  </a:cxn>
                  <a:cxn ang="0">
                    <a:pos x="2" y="12"/>
                  </a:cxn>
                  <a:cxn ang="0">
                    <a:pos x="2" y="12"/>
                  </a:cxn>
                </a:cxnLst>
                <a:rect l="0" t="0" r="r" b="b"/>
                <a:pathLst>
                  <a:path w="8" h="12">
                    <a:moveTo>
                      <a:pt x="2" y="12"/>
                    </a:moveTo>
                    <a:lnTo>
                      <a:pt x="2" y="12"/>
                    </a:lnTo>
                    <a:lnTo>
                      <a:pt x="4" y="6"/>
                    </a:lnTo>
                    <a:lnTo>
                      <a:pt x="8" y="0"/>
                    </a:lnTo>
                    <a:lnTo>
                      <a:pt x="8" y="0"/>
                    </a:lnTo>
                    <a:lnTo>
                      <a:pt x="4" y="2"/>
                    </a:lnTo>
                    <a:lnTo>
                      <a:pt x="4" y="2"/>
                    </a:lnTo>
                    <a:lnTo>
                      <a:pt x="0" y="8"/>
                    </a:lnTo>
                    <a:lnTo>
                      <a:pt x="0" y="10"/>
                    </a:lnTo>
                    <a:lnTo>
                      <a:pt x="2" y="12"/>
                    </a:lnTo>
                    <a:lnTo>
                      <a:pt x="2" y="1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82" name="Freeform 645"/>
              <p:cNvSpPr>
                <a:spLocks/>
              </p:cNvSpPr>
              <p:nvPr/>
            </p:nvSpPr>
            <p:spPr bwMode="auto">
              <a:xfrm>
                <a:off x="2862" y="3295"/>
                <a:ext cx="2" cy="2"/>
              </a:xfrm>
              <a:custGeom>
                <a:avLst/>
                <a:gdLst/>
                <a:ahLst/>
                <a:cxnLst>
                  <a:cxn ang="0">
                    <a:pos x="2" y="2"/>
                  </a:cxn>
                  <a:cxn ang="0">
                    <a:pos x="0" y="0"/>
                  </a:cxn>
                  <a:cxn ang="0">
                    <a:pos x="0" y="0"/>
                  </a:cxn>
                  <a:cxn ang="0">
                    <a:pos x="0" y="0"/>
                  </a:cxn>
                  <a:cxn ang="0">
                    <a:pos x="0" y="0"/>
                  </a:cxn>
                  <a:cxn ang="0">
                    <a:pos x="2" y="2"/>
                  </a:cxn>
                  <a:cxn ang="0">
                    <a:pos x="2" y="2"/>
                  </a:cxn>
                </a:cxnLst>
                <a:rect l="0" t="0" r="r" b="b"/>
                <a:pathLst>
                  <a:path w="2" h="2">
                    <a:moveTo>
                      <a:pt x="2" y="2"/>
                    </a:moveTo>
                    <a:lnTo>
                      <a:pt x="0" y="0"/>
                    </a:lnTo>
                    <a:lnTo>
                      <a:pt x="0" y="0"/>
                    </a:lnTo>
                    <a:lnTo>
                      <a:pt x="0" y="0"/>
                    </a:lnTo>
                    <a:lnTo>
                      <a:pt x="0" y="0"/>
                    </a:lnTo>
                    <a:lnTo>
                      <a:pt x="2" y="2"/>
                    </a:lnTo>
                    <a:lnTo>
                      <a:pt x="2"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83" name="Rectangle 646"/>
              <p:cNvSpPr>
                <a:spLocks noChangeArrowheads="1"/>
              </p:cNvSpPr>
              <p:nvPr/>
            </p:nvSpPr>
            <p:spPr bwMode="auto">
              <a:xfrm>
                <a:off x="2864" y="3297"/>
                <a:ext cx="1" cy="1"/>
              </a:xfrm>
              <a:prstGeom prst="rect">
                <a:avLst/>
              </a:prstGeom>
              <a:solidFill>
                <a:schemeClr val="bg2"/>
              </a:solidFill>
              <a:ln w="9525">
                <a:noFill/>
                <a:miter lim="800000"/>
                <a:headEnd/>
                <a:tailEnd/>
              </a:ln>
              <a:effectLst/>
            </p:spPr>
            <p:txBody>
              <a:bodyPr/>
              <a:lstStyle/>
              <a:p>
                <a:pPr>
                  <a:defRPr/>
                </a:pPr>
                <a:endParaRPr lang="nl-NL">
                  <a:latin typeface="Arial" pitchFamily="34" charset="0"/>
                  <a:cs typeface="Arial" pitchFamily="34" charset="0"/>
                </a:endParaRPr>
              </a:p>
            </p:txBody>
          </p:sp>
          <p:sp>
            <p:nvSpPr>
              <p:cNvPr id="384" name="Freeform 647"/>
              <p:cNvSpPr>
                <a:spLocks/>
              </p:cNvSpPr>
              <p:nvPr/>
            </p:nvSpPr>
            <p:spPr bwMode="auto">
              <a:xfrm>
                <a:off x="2868" y="3509"/>
                <a:ext cx="4" cy="30"/>
              </a:xfrm>
              <a:custGeom>
                <a:avLst/>
                <a:gdLst/>
                <a:ahLst/>
                <a:cxnLst>
                  <a:cxn ang="0">
                    <a:pos x="2" y="0"/>
                  </a:cxn>
                  <a:cxn ang="0">
                    <a:pos x="2" y="0"/>
                  </a:cxn>
                  <a:cxn ang="0">
                    <a:pos x="0" y="20"/>
                  </a:cxn>
                  <a:cxn ang="0">
                    <a:pos x="0" y="20"/>
                  </a:cxn>
                  <a:cxn ang="0">
                    <a:pos x="0" y="26"/>
                  </a:cxn>
                  <a:cxn ang="0">
                    <a:pos x="0" y="28"/>
                  </a:cxn>
                  <a:cxn ang="0">
                    <a:pos x="0" y="30"/>
                  </a:cxn>
                  <a:cxn ang="0">
                    <a:pos x="0" y="30"/>
                  </a:cxn>
                  <a:cxn ang="0">
                    <a:pos x="2" y="30"/>
                  </a:cxn>
                  <a:cxn ang="0">
                    <a:pos x="2" y="28"/>
                  </a:cxn>
                  <a:cxn ang="0">
                    <a:pos x="2" y="20"/>
                  </a:cxn>
                  <a:cxn ang="0">
                    <a:pos x="2" y="20"/>
                  </a:cxn>
                  <a:cxn ang="0">
                    <a:pos x="4" y="6"/>
                  </a:cxn>
                  <a:cxn ang="0">
                    <a:pos x="4" y="6"/>
                  </a:cxn>
                  <a:cxn ang="0">
                    <a:pos x="2" y="0"/>
                  </a:cxn>
                  <a:cxn ang="0">
                    <a:pos x="2" y="0"/>
                  </a:cxn>
                </a:cxnLst>
                <a:rect l="0" t="0" r="r" b="b"/>
                <a:pathLst>
                  <a:path w="4" h="30">
                    <a:moveTo>
                      <a:pt x="2" y="0"/>
                    </a:moveTo>
                    <a:lnTo>
                      <a:pt x="2" y="0"/>
                    </a:lnTo>
                    <a:lnTo>
                      <a:pt x="0" y="20"/>
                    </a:lnTo>
                    <a:lnTo>
                      <a:pt x="0" y="20"/>
                    </a:lnTo>
                    <a:lnTo>
                      <a:pt x="0" y="26"/>
                    </a:lnTo>
                    <a:lnTo>
                      <a:pt x="0" y="28"/>
                    </a:lnTo>
                    <a:lnTo>
                      <a:pt x="0" y="30"/>
                    </a:lnTo>
                    <a:lnTo>
                      <a:pt x="0" y="30"/>
                    </a:lnTo>
                    <a:lnTo>
                      <a:pt x="2" y="30"/>
                    </a:lnTo>
                    <a:lnTo>
                      <a:pt x="2" y="28"/>
                    </a:lnTo>
                    <a:lnTo>
                      <a:pt x="2" y="20"/>
                    </a:lnTo>
                    <a:lnTo>
                      <a:pt x="2" y="20"/>
                    </a:lnTo>
                    <a:lnTo>
                      <a:pt x="4" y="6"/>
                    </a:lnTo>
                    <a:lnTo>
                      <a:pt x="4" y="6"/>
                    </a:lnTo>
                    <a:lnTo>
                      <a:pt x="2" y="0"/>
                    </a:lnTo>
                    <a:lnTo>
                      <a:pt x="2"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85" name="Freeform 648"/>
              <p:cNvSpPr>
                <a:spLocks/>
              </p:cNvSpPr>
              <p:nvPr/>
            </p:nvSpPr>
            <p:spPr bwMode="auto">
              <a:xfrm>
                <a:off x="2870" y="3503"/>
                <a:ext cx="2" cy="6"/>
              </a:xfrm>
              <a:custGeom>
                <a:avLst/>
                <a:gdLst/>
                <a:ahLst/>
                <a:cxnLst>
                  <a:cxn ang="0">
                    <a:pos x="0" y="2"/>
                  </a:cxn>
                  <a:cxn ang="0">
                    <a:pos x="0" y="2"/>
                  </a:cxn>
                  <a:cxn ang="0">
                    <a:pos x="0" y="6"/>
                  </a:cxn>
                  <a:cxn ang="0">
                    <a:pos x="0" y="6"/>
                  </a:cxn>
                  <a:cxn ang="0">
                    <a:pos x="2" y="0"/>
                  </a:cxn>
                  <a:cxn ang="0">
                    <a:pos x="2" y="0"/>
                  </a:cxn>
                  <a:cxn ang="0">
                    <a:pos x="0" y="2"/>
                  </a:cxn>
                  <a:cxn ang="0">
                    <a:pos x="0" y="2"/>
                  </a:cxn>
                </a:cxnLst>
                <a:rect l="0" t="0" r="r" b="b"/>
                <a:pathLst>
                  <a:path w="2" h="6">
                    <a:moveTo>
                      <a:pt x="0" y="2"/>
                    </a:moveTo>
                    <a:lnTo>
                      <a:pt x="0" y="2"/>
                    </a:lnTo>
                    <a:lnTo>
                      <a:pt x="0" y="6"/>
                    </a:lnTo>
                    <a:lnTo>
                      <a:pt x="0" y="6"/>
                    </a:lnTo>
                    <a:lnTo>
                      <a:pt x="2" y="0"/>
                    </a:lnTo>
                    <a:lnTo>
                      <a:pt x="2" y="0"/>
                    </a:lnTo>
                    <a:lnTo>
                      <a:pt x="0" y="2"/>
                    </a:lnTo>
                    <a:lnTo>
                      <a:pt x="0"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86" name="Freeform 649"/>
              <p:cNvSpPr>
                <a:spLocks/>
              </p:cNvSpPr>
              <p:nvPr/>
            </p:nvSpPr>
            <p:spPr bwMode="auto">
              <a:xfrm>
                <a:off x="2548" y="3936"/>
                <a:ext cx="98" cy="88"/>
              </a:xfrm>
              <a:custGeom>
                <a:avLst/>
                <a:gdLst/>
                <a:ahLst/>
                <a:cxnLst>
                  <a:cxn ang="0">
                    <a:pos x="86" y="12"/>
                  </a:cxn>
                  <a:cxn ang="0">
                    <a:pos x="86" y="12"/>
                  </a:cxn>
                  <a:cxn ang="0">
                    <a:pos x="80" y="20"/>
                  </a:cxn>
                  <a:cxn ang="0">
                    <a:pos x="72" y="26"/>
                  </a:cxn>
                  <a:cxn ang="0">
                    <a:pos x="72" y="26"/>
                  </a:cxn>
                  <a:cxn ang="0">
                    <a:pos x="74" y="26"/>
                  </a:cxn>
                  <a:cxn ang="0">
                    <a:pos x="74" y="26"/>
                  </a:cxn>
                  <a:cxn ang="0">
                    <a:pos x="62" y="38"/>
                  </a:cxn>
                  <a:cxn ang="0">
                    <a:pos x="62" y="38"/>
                  </a:cxn>
                  <a:cxn ang="0">
                    <a:pos x="62" y="36"/>
                  </a:cxn>
                  <a:cxn ang="0">
                    <a:pos x="62" y="36"/>
                  </a:cxn>
                  <a:cxn ang="0">
                    <a:pos x="54" y="42"/>
                  </a:cxn>
                  <a:cxn ang="0">
                    <a:pos x="54" y="42"/>
                  </a:cxn>
                  <a:cxn ang="0">
                    <a:pos x="34" y="56"/>
                  </a:cxn>
                  <a:cxn ang="0">
                    <a:pos x="34" y="56"/>
                  </a:cxn>
                  <a:cxn ang="0">
                    <a:pos x="24" y="66"/>
                  </a:cxn>
                  <a:cxn ang="0">
                    <a:pos x="24" y="66"/>
                  </a:cxn>
                  <a:cxn ang="0">
                    <a:pos x="20" y="74"/>
                  </a:cxn>
                  <a:cxn ang="0">
                    <a:pos x="20" y="74"/>
                  </a:cxn>
                  <a:cxn ang="0">
                    <a:pos x="0" y="88"/>
                  </a:cxn>
                  <a:cxn ang="0">
                    <a:pos x="26" y="74"/>
                  </a:cxn>
                  <a:cxn ang="0">
                    <a:pos x="26" y="74"/>
                  </a:cxn>
                  <a:cxn ang="0">
                    <a:pos x="54" y="52"/>
                  </a:cxn>
                  <a:cxn ang="0">
                    <a:pos x="68" y="38"/>
                  </a:cxn>
                  <a:cxn ang="0">
                    <a:pos x="82" y="26"/>
                  </a:cxn>
                  <a:cxn ang="0">
                    <a:pos x="82" y="26"/>
                  </a:cxn>
                  <a:cxn ang="0">
                    <a:pos x="86" y="20"/>
                  </a:cxn>
                  <a:cxn ang="0">
                    <a:pos x="86" y="20"/>
                  </a:cxn>
                  <a:cxn ang="0">
                    <a:pos x="94" y="12"/>
                  </a:cxn>
                  <a:cxn ang="0">
                    <a:pos x="98" y="8"/>
                  </a:cxn>
                  <a:cxn ang="0">
                    <a:pos x="98" y="4"/>
                  </a:cxn>
                  <a:cxn ang="0">
                    <a:pos x="96" y="0"/>
                  </a:cxn>
                  <a:cxn ang="0">
                    <a:pos x="96" y="0"/>
                  </a:cxn>
                  <a:cxn ang="0">
                    <a:pos x="86" y="12"/>
                  </a:cxn>
                  <a:cxn ang="0">
                    <a:pos x="86" y="12"/>
                  </a:cxn>
                </a:cxnLst>
                <a:rect l="0" t="0" r="r" b="b"/>
                <a:pathLst>
                  <a:path w="98" h="88">
                    <a:moveTo>
                      <a:pt x="86" y="12"/>
                    </a:moveTo>
                    <a:lnTo>
                      <a:pt x="86" y="12"/>
                    </a:lnTo>
                    <a:lnTo>
                      <a:pt x="80" y="20"/>
                    </a:lnTo>
                    <a:lnTo>
                      <a:pt x="72" y="26"/>
                    </a:lnTo>
                    <a:lnTo>
                      <a:pt x="72" y="26"/>
                    </a:lnTo>
                    <a:lnTo>
                      <a:pt x="74" y="26"/>
                    </a:lnTo>
                    <a:lnTo>
                      <a:pt x="74" y="26"/>
                    </a:lnTo>
                    <a:lnTo>
                      <a:pt x="62" y="38"/>
                    </a:lnTo>
                    <a:lnTo>
                      <a:pt x="62" y="38"/>
                    </a:lnTo>
                    <a:lnTo>
                      <a:pt x="62" y="36"/>
                    </a:lnTo>
                    <a:lnTo>
                      <a:pt x="62" y="36"/>
                    </a:lnTo>
                    <a:lnTo>
                      <a:pt x="54" y="42"/>
                    </a:lnTo>
                    <a:lnTo>
                      <a:pt x="54" y="42"/>
                    </a:lnTo>
                    <a:lnTo>
                      <a:pt x="34" y="56"/>
                    </a:lnTo>
                    <a:lnTo>
                      <a:pt x="34" y="56"/>
                    </a:lnTo>
                    <a:lnTo>
                      <a:pt x="24" y="66"/>
                    </a:lnTo>
                    <a:lnTo>
                      <a:pt x="24" y="66"/>
                    </a:lnTo>
                    <a:lnTo>
                      <a:pt x="20" y="74"/>
                    </a:lnTo>
                    <a:lnTo>
                      <a:pt x="20" y="74"/>
                    </a:lnTo>
                    <a:lnTo>
                      <a:pt x="0" y="88"/>
                    </a:lnTo>
                    <a:lnTo>
                      <a:pt x="26" y="74"/>
                    </a:lnTo>
                    <a:lnTo>
                      <a:pt x="26" y="74"/>
                    </a:lnTo>
                    <a:lnTo>
                      <a:pt x="54" y="52"/>
                    </a:lnTo>
                    <a:lnTo>
                      <a:pt x="68" y="38"/>
                    </a:lnTo>
                    <a:lnTo>
                      <a:pt x="82" y="26"/>
                    </a:lnTo>
                    <a:lnTo>
                      <a:pt x="82" y="26"/>
                    </a:lnTo>
                    <a:lnTo>
                      <a:pt x="86" y="20"/>
                    </a:lnTo>
                    <a:lnTo>
                      <a:pt x="86" y="20"/>
                    </a:lnTo>
                    <a:lnTo>
                      <a:pt x="94" y="12"/>
                    </a:lnTo>
                    <a:lnTo>
                      <a:pt x="98" y="8"/>
                    </a:lnTo>
                    <a:lnTo>
                      <a:pt x="98" y="4"/>
                    </a:lnTo>
                    <a:lnTo>
                      <a:pt x="96" y="0"/>
                    </a:lnTo>
                    <a:lnTo>
                      <a:pt x="96" y="0"/>
                    </a:lnTo>
                    <a:lnTo>
                      <a:pt x="86" y="12"/>
                    </a:lnTo>
                    <a:lnTo>
                      <a:pt x="86" y="1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87" name="Freeform 650"/>
              <p:cNvSpPr>
                <a:spLocks/>
              </p:cNvSpPr>
              <p:nvPr/>
            </p:nvSpPr>
            <p:spPr bwMode="auto">
              <a:xfrm>
                <a:off x="1545" y="2731"/>
                <a:ext cx="598" cy="395"/>
              </a:xfrm>
              <a:custGeom>
                <a:avLst/>
                <a:gdLst/>
                <a:ahLst/>
                <a:cxnLst>
                  <a:cxn ang="0">
                    <a:pos x="215" y="220"/>
                  </a:cxn>
                  <a:cxn ang="0">
                    <a:pos x="217" y="205"/>
                  </a:cxn>
                  <a:cxn ang="0">
                    <a:pos x="225" y="193"/>
                  </a:cxn>
                  <a:cxn ang="0">
                    <a:pos x="243" y="179"/>
                  </a:cxn>
                  <a:cxn ang="0">
                    <a:pos x="257" y="155"/>
                  </a:cxn>
                  <a:cxn ang="0">
                    <a:pos x="213" y="177"/>
                  </a:cxn>
                  <a:cxn ang="0">
                    <a:pos x="173" y="201"/>
                  </a:cxn>
                  <a:cxn ang="0">
                    <a:pos x="147" y="226"/>
                  </a:cxn>
                  <a:cxn ang="0">
                    <a:pos x="138" y="226"/>
                  </a:cxn>
                  <a:cxn ang="0">
                    <a:pos x="185" y="177"/>
                  </a:cxn>
                  <a:cxn ang="0">
                    <a:pos x="217" y="151"/>
                  </a:cxn>
                  <a:cxn ang="0">
                    <a:pos x="243" y="127"/>
                  </a:cxn>
                  <a:cxn ang="0">
                    <a:pos x="282" y="117"/>
                  </a:cxn>
                  <a:cxn ang="0">
                    <a:pos x="290" y="117"/>
                  </a:cxn>
                  <a:cxn ang="0">
                    <a:pos x="302" y="113"/>
                  </a:cxn>
                  <a:cxn ang="0">
                    <a:pos x="316" y="101"/>
                  </a:cxn>
                  <a:cxn ang="0">
                    <a:pos x="302" y="115"/>
                  </a:cxn>
                  <a:cxn ang="0">
                    <a:pos x="304" y="117"/>
                  </a:cxn>
                  <a:cxn ang="0">
                    <a:pos x="308" y="117"/>
                  </a:cxn>
                  <a:cxn ang="0">
                    <a:pos x="314" y="121"/>
                  </a:cxn>
                  <a:cxn ang="0">
                    <a:pos x="334" y="113"/>
                  </a:cxn>
                  <a:cxn ang="0">
                    <a:pos x="352" y="99"/>
                  </a:cxn>
                  <a:cxn ang="0">
                    <a:pos x="326" y="107"/>
                  </a:cxn>
                  <a:cxn ang="0">
                    <a:pos x="340" y="95"/>
                  </a:cxn>
                  <a:cxn ang="0">
                    <a:pos x="362" y="85"/>
                  </a:cxn>
                  <a:cxn ang="0">
                    <a:pos x="370" y="77"/>
                  </a:cxn>
                  <a:cxn ang="0">
                    <a:pos x="330" y="89"/>
                  </a:cxn>
                  <a:cxn ang="0">
                    <a:pos x="352" y="81"/>
                  </a:cxn>
                  <a:cxn ang="0">
                    <a:pos x="370" y="64"/>
                  </a:cxn>
                  <a:cxn ang="0">
                    <a:pos x="382" y="54"/>
                  </a:cxn>
                  <a:cxn ang="0">
                    <a:pos x="427" y="36"/>
                  </a:cxn>
                  <a:cxn ang="0">
                    <a:pos x="475" y="20"/>
                  </a:cxn>
                  <a:cxn ang="0">
                    <a:pos x="505" y="10"/>
                  </a:cxn>
                  <a:cxn ang="0">
                    <a:pos x="227" y="127"/>
                  </a:cxn>
                  <a:cxn ang="0">
                    <a:pos x="16" y="363"/>
                  </a:cxn>
                  <a:cxn ang="0">
                    <a:pos x="10" y="385"/>
                  </a:cxn>
                  <a:cxn ang="0">
                    <a:pos x="24" y="359"/>
                  </a:cxn>
                  <a:cxn ang="0">
                    <a:pos x="22" y="367"/>
                  </a:cxn>
                  <a:cxn ang="0">
                    <a:pos x="34" y="344"/>
                  </a:cxn>
                  <a:cxn ang="0">
                    <a:pos x="36" y="344"/>
                  </a:cxn>
                  <a:cxn ang="0">
                    <a:pos x="32" y="355"/>
                  </a:cxn>
                  <a:cxn ang="0">
                    <a:pos x="42" y="344"/>
                  </a:cxn>
                  <a:cxn ang="0">
                    <a:pos x="64" y="340"/>
                  </a:cxn>
                  <a:cxn ang="0">
                    <a:pos x="74" y="342"/>
                  </a:cxn>
                  <a:cxn ang="0">
                    <a:pos x="80" y="344"/>
                  </a:cxn>
                  <a:cxn ang="0">
                    <a:pos x="70" y="351"/>
                  </a:cxn>
                  <a:cxn ang="0">
                    <a:pos x="74" y="365"/>
                  </a:cxn>
                  <a:cxn ang="0">
                    <a:pos x="82" y="349"/>
                  </a:cxn>
                  <a:cxn ang="0">
                    <a:pos x="98" y="322"/>
                  </a:cxn>
                  <a:cxn ang="0">
                    <a:pos x="106" y="320"/>
                  </a:cxn>
                  <a:cxn ang="0">
                    <a:pos x="102" y="304"/>
                  </a:cxn>
                  <a:cxn ang="0">
                    <a:pos x="102" y="292"/>
                  </a:cxn>
                  <a:cxn ang="0">
                    <a:pos x="114" y="296"/>
                  </a:cxn>
                  <a:cxn ang="0">
                    <a:pos x="126" y="322"/>
                  </a:cxn>
                  <a:cxn ang="0">
                    <a:pos x="145" y="322"/>
                  </a:cxn>
                  <a:cxn ang="0">
                    <a:pos x="167" y="312"/>
                  </a:cxn>
                  <a:cxn ang="0">
                    <a:pos x="173" y="290"/>
                  </a:cxn>
                  <a:cxn ang="0">
                    <a:pos x="179" y="272"/>
                  </a:cxn>
                  <a:cxn ang="0">
                    <a:pos x="193" y="250"/>
                  </a:cxn>
                  <a:cxn ang="0">
                    <a:pos x="213" y="236"/>
                  </a:cxn>
                  <a:cxn ang="0">
                    <a:pos x="223" y="222"/>
                  </a:cxn>
                </a:cxnLst>
                <a:rect l="0" t="0" r="r" b="b"/>
                <a:pathLst>
                  <a:path w="598" h="395">
                    <a:moveTo>
                      <a:pt x="231" y="212"/>
                    </a:moveTo>
                    <a:lnTo>
                      <a:pt x="231" y="212"/>
                    </a:lnTo>
                    <a:lnTo>
                      <a:pt x="231" y="210"/>
                    </a:lnTo>
                    <a:lnTo>
                      <a:pt x="227" y="212"/>
                    </a:lnTo>
                    <a:lnTo>
                      <a:pt x="221" y="216"/>
                    </a:lnTo>
                    <a:lnTo>
                      <a:pt x="221" y="216"/>
                    </a:lnTo>
                    <a:lnTo>
                      <a:pt x="219" y="218"/>
                    </a:lnTo>
                    <a:lnTo>
                      <a:pt x="215" y="220"/>
                    </a:lnTo>
                    <a:lnTo>
                      <a:pt x="215" y="220"/>
                    </a:lnTo>
                    <a:lnTo>
                      <a:pt x="207" y="220"/>
                    </a:lnTo>
                    <a:lnTo>
                      <a:pt x="199" y="216"/>
                    </a:lnTo>
                    <a:lnTo>
                      <a:pt x="199" y="216"/>
                    </a:lnTo>
                    <a:lnTo>
                      <a:pt x="199" y="216"/>
                    </a:lnTo>
                    <a:lnTo>
                      <a:pt x="203" y="216"/>
                    </a:lnTo>
                    <a:lnTo>
                      <a:pt x="209" y="214"/>
                    </a:lnTo>
                    <a:lnTo>
                      <a:pt x="209" y="214"/>
                    </a:lnTo>
                    <a:lnTo>
                      <a:pt x="213" y="210"/>
                    </a:lnTo>
                    <a:lnTo>
                      <a:pt x="217" y="205"/>
                    </a:lnTo>
                    <a:lnTo>
                      <a:pt x="217" y="205"/>
                    </a:lnTo>
                    <a:lnTo>
                      <a:pt x="217" y="203"/>
                    </a:lnTo>
                    <a:lnTo>
                      <a:pt x="217" y="203"/>
                    </a:lnTo>
                    <a:lnTo>
                      <a:pt x="221" y="201"/>
                    </a:lnTo>
                    <a:lnTo>
                      <a:pt x="225" y="197"/>
                    </a:lnTo>
                    <a:lnTo>
                      <a:pt x="225" y="197"/>
                    </a:lnTo>
                    <a:lnTo>
                      <a:pt x="225" y="195"/>
                    </a:lnTo>
                    <a:lnTo>
                      <a:pt x="225" y="193"/>
                    </a:lnTo>
                    <a:lnTo>
                      <a:pt x="225" y="193"/>
                    </a:lnTo>
                    <a:lnTo>
                      <a:pt x="231" y="193"/>
                    </a:lnTo>
                    <a:lnTo>
                      <a:pt x="233" y="193"/>
                    </a:lnTo>
                    <a:lnTo>
                      <a:pt x="235" y="193"/>
                    </a:lnTo>
                    <a:lnTo>
                      <a:pt x="235" y="193"/>
                    </a:lnTo>
                    <a:lnTo>
                      <a:pt x="237" y="189"/>
                    </a:lnTo>
                    <a:lnTo>
                      <a:pt x="239" y="183"/>
                    </a:lnTo>
                    <a:lnTo>
                      <a:pt x="239" y="183"/>
                    </a:lnTo>
                    <a:lnTo>
                      <a:pt x="243" y="179"/>
                    </a:lnTo>
                    <a:lnTo>
                      <a:pt x="243" y="179"/>
                    </a:lnTo>
                    <a:lnTo>
                      <a:pt x="245" y="177"/>
                    </a:lnTo>
                    <a:lnTo>
                      <a:pt x="245" y="177"/>
                    </a:lnTo>
                    <a:lnTo>
                      <a:pt x="251" y="163"/>
                    </a:lnTo>
                    <a:lnTo>
                      <a:pt x="251" y="163"/>
                    </a:lnTo>
                    <a:lnTo>
                      <a:pt x="253" y="163"/>
                    </a:lnTo>
                    <a:lnTo>
                      <a:pt x="253" y="163"/>
                    </a:lnTo>
                    <a:lnTo>
                      <a:pt x="255" y="159"/>
                    </a:lnTo>
                    <a:lnTo>
                      <a:pt x="257" y="155"/>
                    </a:lnTo>
                    <a:lnTo>
                      <a:pt x="257" y="155"/>
                    </a:lnTo>
                    <a:lnTo>
                      <a:pt x="257" y="155"/>
                    </a:lnTo>
                    <a:lnTo>
                      <a:pt x="255" y="155"/>
                    </a:lnTo>
                    <a:lnTo>
                      <a:pt x="255" y="155"/>
                    </a:lnTo>
                    <a:lnTo>
                      <a:pt x="245" y="163"/>
                    </a:lnTo>
                    <a:lnTo>
                      <a:pt x="245" y="163"/>
                    </a:lnTo>
                    <a:lnTo>
                      <a:pt x="229" y="171"/>
                    </a:lnTo>
                    <a:lnTo>
                      <a:pt x="229" y="171"/>
                    </a:lnTo>
                    <a:lnTo>
                      <a:pt x="221" y="173"/>
                    </a:lnTo>
                    <a:lnTo>
                      <a:pt x="213" y="177"/>
                    </a:lnTo>
                    <a:lnTo>
                      <a:pt x="213" y="177"/>
                    </a:lnTo>
                    <a:lnTo>
                      <a:pt x="205" y="187"/>
                    </a:lnTo>
                    <a:lnTo>
                      <a:pt x="197" y="195"/>
                    </a:lnTo>
                    <a:lnTo>
                      <a:pt x="197" y="195"/>
                    </a:lnTo>
                    <a:lnTo>
                      <a:pt x="189" y="199"/>
                    </a:lnTo>
                    <a:lnTo>
                      <a:pt x="179" y="203"/>
                    </a:lnTo>
                    <a:lnTo>
                      <a:pt x="179" y="203"/>
                    </a:lnTo>
                    <a:lnTo>
                      <a:pt x="177" y="203"/>
                    </a:lnTo>
                    <a:lnTo>
                      <a:pt x="173" y="201"/>
                    </a:lnTo>
                    <a:lnTo>
                      <a:pt x="173" y="201"/>
                    </a:lnTo>
                    <a:lnTo>
                      <a:pt x="169" y="203"/>
                    </a:lnTo>
                    <a:lnTo>
                      <a:pt x="167" y="205"/>
                    </a:lnTo>
                    <a:lnTo>
                      <a:pt x="163" y="212"/>
                    </a:lnTo>
                    <a:lnTo>
                      <a:pt x="163" y="212"/>
                    </a:lnTo>
                    <a:lnTo>
                      <a:pt x="155" y="216"/>
                    </a:lnTo>
                    <a:lnTo>
                      <a:pt x="155" y="216"/>
                    </a:lnTo>
                    <a:lnTo>
                      <a:pt x="147" y="226"/>
                    </a:lnTo>
                    <a:lnTo>
                      <a:pt x="147" y="226"/>
                    </a:lnTo>
                    <a:lnTo>
                      <a:pt x="143" y="226"/>
                    </a:lnTo>
                    <a:lnTo>
                      <a:pt x="143" y="226"/>
                    </a:lnTo>
                    <a:lnTo>
                      <a:pt x="138" y="228"/>
                    </a:lnTo>
                    <a:lnTo>
                      <a:pt x="136" y="230"/>
                    </a:lnTo>
                    <a:lnTo>
                      <a:pt x="132" y="234"/>
                    </a:lnTo>
                    <a:lnTo>
                      <a:pt x="132" y="232"/>
                    </a:lnTo>
                    <a:lnTo>
                      <a:pt x="132" y="232"/>
                    </a:lnTo>
                    <a:lnTo>
                      <a:pt x="134" y="228"/>
                    </a:lnTo>
                    <a:lnTo>
                      <a:pt x="138" y="226"/>
                    </a:lnTo>
                    <a:lnTo>
                      <a:pt x="145" y="220"/>
                    </a:lnTo>
                    <a:lnTo>
                      <a:pt x="145" y="220"/>
                    </a:lnTo>
                    <a:lnTo>
                      <a:pt x="157" y="205"/>
                    </a:lnTo>
                    <a:lnTo>
                      <a:pt x="173" y="195"/>
                    </a:lnTo>
                    <a:lnTo>
                      <a:pt x="173" y="195"/>
                    </a:lnTo>
                    <a:lnTo>
                      <a:pt x="177" y="191"/>
                    </a:lnTo>
                    <a:lnTo>
                      <a:pt x="181" y="189"/>
                    </a:lnTo>
                    <a:lnTo>
                      <a:pt x="181" y="189"/>
                    </a:lnTo>
                    <a:lnTo>
                      <a:pt x="185" y="177"/>
                    </a:lnTo>
                    <a:lnTo>
                      <a:pt x="185" y="177"/>
                    </a:lnTo>
                    <a:lnTo>
                      <a:pt x="189" y="177"/>
                    </a:lnTo>
                    <a:lnTo>
                      <a:pt x="189" y="177"/>
                    </a:lnTo>
                    <a:lnTo>
                      <a:pt x="193" y="171"/>
                    </a:lnTo>
                    <a:lnTo>
                      <a:pt x="193" y="171"/>
                    </a:lnTo>
                    <a:lnTo>
                      <a:pt x="201" y="163"/>
                    </a:lnTo>
                    <a:lnTo>
                      <a:pt x="201" y="163"/>
                    </a:lnTo>
                    <a:lnTo>
                      <a:pt x="211" y="155"/>
                    </a:lnTo>
                    <a:lnTo>
                      <a:pt x="217" y="151"/>
                    </a:lnTo>
                    <a:lnTo>
                      <a:pt x="221" y="145"/>
                    </a:lnTo>
                    <a:lnTo>
                      <a:pt x="221" y="145"/>
                    </a:lnTo>
                    <a:lnTo>
                      <a:pt x="221" y="141"/>
                    </a:lnTo>
                    <a:lnTo>
                      <a:pt x="221" y="141"/>
                    </a:lnTo>
                    <a:lnTo>
                      <a:pt x="225" y="141"/>
                    </a:lnTo>
                    <a:lnTo>
                      <a:pt x="225" y="141"/>
                    </a:lnTo>
                    <a:lnTo>
                      <a:pt x="235" y="135"/>
                    </a:lnTo>
                    <a:lnTo>
                      <a:pt x="243" y="127"/>
                    </a:lnTo>
                    <a:lnTo>
                      <a:pt x="243" y="127"/>
                    </a:lnTo>
                    <a:lnTo>
                      <a:pt x="241" y="129"/>
                    </a:lnTo>
                    <a:lnTo>
                      <a:pt x="241" y="129"/>
                    </a:lnTo>
                    <a:lnTo>
                      <a:pt x="249" y="123"/>
                    </a:lnTo>
                    <a:lnTo>
                      <a:pt x="257" y="119"/>
                    </a:lnTo>
                    <a:lnTo>
                      <a:pt x="257" y="119"/>
                    </a:lnTo>
                    <a:lnTo>
                      <a:pt x="280" y="115"/>
                    </a:lnTo>
                    <a:lnTo>
                      <a:pt x="280" y="115"/>
                    </a:lnTo>
                    <a:lnTo>
                      <a:pt x="282" y="117"/>
                    </a:lnTo>
                    <a:lnTo>
                      <a:pt x="282" y="117"/>
                    </a:lnTo>
                    <a:lnTo>
                      <a:pt x="292" y="109"/>
                    </a:lnTo>
                    <a:lnTo>
                      <a:pt x="292" y="109"/>
                    </a:lnTo>
                    <a:lnTo>
                      <a:pt x="296" y="105"/>
                    </a:lnTo>
                    <a:lnTo>
                      <a:pt x="296" y="105"/>
                    </a:lnTo>
                    <a:lnTo>
                      <a:pt x="300" y="103"/>
                    </a:lnTo>
                    <a:lnTo>
                      <a:pt x="300" y="103"/>
                    </a:lnTo>
                    <a:lnTo>
                      <a:pt x="294" y="111"/>
                    </a:lnTo>
                    <a:lnTo>
                      <a:pt x="290" y="113"/>
                    </a:lnTo>
                    <a:lnTo>
                      <a:pt x="290" y="117"/>
                    </a:lnTo>
                    <a:lnTo>
                      <a:pt x="290" y="117"/>
                    </a:lnTo>
                    <a:lnTo>
                      <a:pt x="290" y="119"/>
                    </a:lnTo>
                    <a:lnTo>
                      <a:pt x="294" y="119"/>
                    </a:lnTo>
                    <a:lnTo>
                      <a:pt x="300" y="115"/>
                    </a:lnTo>
                    <a:lnTo>
                      <a:pt x="300" y="115"/>
                    </a:lnTo>
                    <a:lnTo>
                      <a:pt x="302" y="115"/>
                    </a:lnTo>
                    <a:lnTo>
                      <a:pt x="302" y="115"/>
                    </a:lnTo>
                    <a:lnTo>
                      <a:pt x="302" y="113"/>
                    </a:lnTo>
                    <a:lnTo>
                      <a:pt x="302" y="113"/>
                    </a:lnTo>
                    <a:lnTo>
                      <a:pt x="302" y="113"/>
                    </a:lnTo>
                    <a:lnTo>
                      <a:pt x="304" y="109"/>
                    </a:lnTo>
                    <a:lnTo>
                      <a:pt x="304" y="109"/>
                    </a:lnTo>
                    <a:lnTo>
                      <a:pt x="310" y="105"/>
                    </a:lnTo>
                    <a:lnTo>
                      <a:pt x="310" y="105"/>
                    </a:lnTo>
                    <a:lnTo>
                      <a:pt x="312" y="103"/>
                    </a:lnTo>
                    <a:lnTo>
                      <a:pt x="316" y="101"/>
                    </a:lnTo>
                    <a:lnTo>
                      <a:pt x="316" y="101"/>
                    </a:lnTo>
                    <a:lnTo>
                      <a:pt x="316" y="101"/>
                    </a:lnTo>
                    <a:lnTo>
                      <a:pt x="314" y="103"/>
                    </a:lnTo>
                    <a:lnTo>
                      <a:pt x="312" y="105"/>
                    </a:lnTo>
                    <a:lnTo>
                      <a:pt x="312" y="105"/>
                    </a:lnTo>
                    <a:lnTo>
                      <a:pt x="302" y="113"/>
                    </a:lnTo>
                    <a:lnTo>
                      <a:pt x="302" y="113"/>
                    </a:lnTo>
                    <a:lnTo>
                      <a:pt x="302" y="115"/>
                    </a:lnTo>
                    <a:lnTo>
                      <a:pt x="302" y="115"/>
                    </a:lnTo>
                    <a:lnTo>
                      <a:pt x="302" y="115"/>
                    </a:lnTo>
                    <a:lnTo>
                      <a:pt x="302" y="115"/>
                    </a:lnTo>
                    <a:lnTo>
                      <a:pt x="302" y="117"/>
                    </a:lnTo>
                    <a:lnTo>
                      <a:pt x="302" y="117"/>
                    </a:lnTo>
                    <a:lnTo>
                      <a:pt x="304" y="115"/>
                    </a:lnTo>
                    <a:lnTo>
                      <a:pt x="304" y="115"/>
                    </a:lnTo>
                    <a:lnTo>
                      <a:pt x="306" y="115"/>
                    </a:lnTo>
                    <a:lnTo>
                      <a:pt x="306" y="115"/>
                    </a:lnTo>
                    <a:lnTo>
                      <a:pt x="304" y="117"/>
                    </a:lnTo>
                    <a:lnTo>
                      <a:pt x="304" y="117"/>
                    </a:lnTo>
                    <a:lnTo>
                      <a:pt x="304" y="117"/>
                    </a:lnTo>
                    <a:lnTo>
                      <a:pt x="304" y="117"/>
                    </a:lnTo>
                    <a:lnTo>
                      <a:pt x="306" y="117"/>
                    </a:lnTo>
                    <a:lnTo>
                      <a:pt x="306" y="117"/>
                    </a:lnTo>
                    <a:lnTo>
                      <a:pt x="306" y="117"/>
                    </a:lnTo>
                    <a:lnTo>
                      <a:pt x="306" y="117"/>
                    </a:lnTo>
                    <a:lnTo>
                      <a:pt x="304" y="119"/>
                    </a:lnTo>
                    <a:lnTo>
                      <a:pt x="304" y="119"/>
                    </a:lnTo>
                    <a:lnTo>
                      <a:pt x="306" y="119"/>
                    </a:lnTo>
                    <a:lnTo>
                      <a:pt x="308" y="117"/>
                    </a:lnTo>
                    <a:lnTo>
                      <a:pt x="312" y="113"/>
                    </a:lnTo>
                    <a:lnTo>
                      <a:pt x="314" y="113"/>
                    </a:lnTo>
                    <a:lnTo>
                      <a:pt x="318" y="113"/>
                    </a:lnTo>
                    <a:lnTo>
                      <a:pt x="318" y="113"/>
                    </a:lnTo>
                    <a:lnTo>
                      <a:pt x="318" y="113"/>
                    </a:lnTo>
                    <a:lnTo>
                      <a:pt x="316" y="115"/>
                    </a:lnTo>
                    <a:lnTo>
                      <a:pt x="316" y="119"/>
                    </a:lnTo>
                    <a:lnTo>
                      <a:pt x="314" y="121"/>
                    </a:lnTo>
                    <a:lnTo>
                      <a:pt x="314" y="121"/>
                    </a:lnTo>
                    <a:lnTo>
                      <a:pt x="316" y="121"/>
                    </a:lnTo>
                    <a:lnTo>
                      <a:pt x="318" y="121"/>
                    </a:lnTo>
                    <a:lnTo>
                      <a:pt x="320" y="119"/>
                    </a:lnTo>
                    <a:lnTo>
                      <a:pt x="320" y="119"/>
                    </a:lnTo>
                    <a:lnTo>
                      <a:pt x="330" y="113"/>
                    </a:lnTo>
                    <a:lnTo>
                      <a:pt x="330" y="113"/>
                    </a:lnTo>
                    <a:lnTo>
                      <a:pt x="334" y="111"/>
                    </a:lnTo>
                    <a:lnTo>
                      <a:pt x="334" y="111"/>
                    </a:lnTo>
                    <a:lnTo>
                      <a:pt x="334" y="113"/>
                    </a:lnTo>
                    <a:lnTo>
                      <a:pt x="334" y="113"/>
                    </a:lnTo>
                    <a:lnTo>
                      <a:pt x="342" y="111"/>
                    </a:lnTo>
                    <a:lnTo>
                      <a:pt x="348" y="107"/>
                    </a:lnTo>
                    <a:lnTo>
                      <a:pt x="348" y="107"/>
                    </a:lnTo>
                    <a:lnTo>
                      <a:pt x="354" y="103"/>
                    </a:lnTo>
                    <a:lnTo>
                      <a:pt x="354" y="101"/>
                    </a:lnTo>
                    <a:lnTo>
                      <a:pt x="354" y="99"/>
                    </a:lnTo>
                    <a:lnTo>
                      <a:pt x="354" y="99"/>
                    </a:lnTo>
                    <a:lnTo>
                      <a:pt x="352" y="99"/>
                    </a:lnTo>
                    <a:lnTo>
                      <a:pt x="348" y="101"/>
                    </a:lnTo>
                    <a:lnTo>
                      <a:pt x="342" y="103"/>
                    </a:lnTo>
                    <a:lnTo>
                      <a:pt x="342" y="103"/>
                    </a:lnTo>
                    <a:lnTo>
                      <a:pt x="340" y="105"/>
                    </a:lnTo>
                    <a:lnTo>
                      <a:pt x="340" y="105"/>
                    </a:lnTo>
                    <a:lnTo>
                      <a:pt x="340" y="103"/>
                    </a:lnTo>
                    <a:lnTo>
                      <a:pt x="340" y="103"/>
                    </a:lnTo>
                    <a:lnTo>
                      <a:pt x="326" y="107"/>
                    </a:lnTo>
                    <a:lnTo>
                      <a:pt x="326" y="107"/>
                    </a:lnTo>
                    <a:lnTo>
                      <a:pt x="324" y="107"/>
                    </a:lnTo>
                    <a:lnTo>
                      <a:pt x="324" y="107"/>
                    </a:lnTo>
                    <a:lnTo>
                      <a:pt x="338" y="99"/>
                    </a:lnTo>
                    <a:lnTo>
                      <a:pt x="338" y="99"/>
                    </a:lnTo>
                    <a:lnTo>
                      <a:pt x="338" y="101"/>
                    </a:lnTo>
                    <a:lnTo>
                      <a:pt x="338" y="101"/>
                    </a:lnTo>
                    <a:lnTo>
                      <a:pt x="340" y="97"/>
                    </a:lnTo>
                    <a:lnTo>
                      <a:pt x="340" y="95"/>
                    </a:lnTo>
                    <a:lnTo>
                      <a:pt x="340" y="95"/>
                    </a:lnTo>
                    <a:lnTo>
                      <a:pt x="344" y="93"/>
                    </a:lnTo>
                    <a:lnTo>
                      <a:pt x="348" y="93"/>
                    </a:lnTo>
                    <a:lnTo>
                      <a:pt x="348" y="93"/>
                    </a:lnTo>
                    <a:lnTo>
                      <a:pt x="358" y="89"/>
                    </a:lnTo>
                    <a:lnTo>
                      <a:pt x="358" y="89"/>
                    </a:lnTo>
                    <a:lnTo>
                      <a:pt x="358" y="87"/>
                    </a:lnTo>
                    <a:lnTo>
                      <a:pt x="358" y="87"/>
                    </a:lnTo>
                    <a:lnTo>
                      <a:pt x="362" y="85"/>
                    </a:lnTo>
                    <a:lnTo>
                      <a:pt x="362" y="85"/>
                    </a:lnTo>
                    <a:lnTo>
                      <a:pt x="366" y="85"/>
                    </a:lnTo>
                    <a:lnTo>
                      <a:pt x="366" y="85"/>
                    </a:lnTo>
                    <a:lnTo>
                      <a:pt x="370" y="85"/>
                    </a:lnTo>
                    <a:lnTo>
                      <a:pt x="376" y="81"/>
                    </a:lnTo>
                    <a:lnTo>
                      <a:pt x="376" y="81"/>
                    </a:lnTo>
                    <a:lnTo>
                      <a:pt x="376" y="79"/>
                    </a:lnTo>
                    <a:lnTo>
                      <a:pt x="372" y="77"/>
                    </a:lnTo>
                    <a:lnTo>
                      <a:pt x="372" y="77"/>
                    </a:lnTo>
                    <a:lnTo>
                      <a:pt x="370" y="77"/>
                    </a:lnTo>
                    <a:lnTo>
                      <a:pt x="366" y="79"/>
                    </a:lnTo>
                    <a:lnTo>
                      <a:pt x="366" y="79"/>
                    </a:lnTo>
                    <a:lnTo>
                      <a:pt x="354" y="85"/>
                    </a:lnTo>
                    <a:lnTo>
                      <a:pt x="354" y="85"/>
                    </a:lnTo>
                    <a:lnTo>
                      <a:pt x="356" y="85"/>
                    </a:lnTo>
                    <a:lnTo>
                      <a:pt x="356" y="85"/>
                    </a:lnTo>
                    <a:lnTo>
                      <a:pt x="344" y="87"/>
                    </a:lnTo>
                    <a:lnTo>
                      <a:pt x="330" y="89"/>
                    </a:lnTo>
                    <a:lnTo>
                      <a:pt x="330" y="89"/>
                    </a:lnTo>
                    <a:lnTo>
                      <a:pt x="332" y="87"/>
                    </a:lnTo>
                    <a:lnTo>
                      <a:pt x="340" y="85"/>
                    </a:lnTo>
                    <a:lnTo>
                      <a:pt x="340" y="85"/>
                    </a:lnTo>
                    <a:lnTo>
                      <a:pt x="352" y="81"/>
                    </a:lnTo>
                    <a:lnTo>
                      <a:pt x="352" y="81"/>
                    </a:lnTo>
                    <a:lnTo>
                      <a:pt x="356" y="79"/>
                    </a:lnTo>
                    <a:lnTo>
                      <a:pt x="358" y="79"/>
                    </a:lnTo>
                    <a:lnTo>
                      <a:pt x="358" y="79"/>
                    </a:lnTo>
                    <a:lnTo>
                      <a:pt x="352" y="81"/>
                    </a:lnTo>
                    <a:lnTo>
                      <a:pt x="346" y="83"/>
                    </a:lnTo>
                    <a:lnTo>
                      <a:pt x="346" y="83"/>
                    </a:lnTo>
                    <a:lnTo>
                      <a:pt x="346" y="81"/>
                    </a:lnTo>
                    <a:lnTo>
                      <a:pt x="346" y="81"/>
                    </a:lnTo>
                    <a:lnTo>
                      <a:pt x="350" y="79"/>
                    </a:lnTo>
                    <a:lnTo>
                      <a:pt x="350" y="79"/>
                    </a:lnTo>
                    <a:lnTo>
                      <a:pt x="358" y="71"/>
                    </a:lnTo>
                    <a:lnTo>
                      <a:pt x="358" y="71"/>
                    </a:lnTo>
                    <a:lnTo>
                      <a:pt x="370" y="64"/>
                    </a:lnTo>
                    <a:lnTo>
                      <a:pt x="380" y="60"/>
                    </a:lnTo>
                    <a:lnTo>
                      <a:pt x="380" y="60"/>
                    </a:lnTo>
                    <a:lnTo>
                      <a:pt x="382" y="58"/>
                    </a:lnTo>
                    <a:lnTo>
                      <a:pt x="380" y="58"/>
                    </a:lnTo>
                    <a:lnTo>
                      <a:pt x="378" y="58"/>
                    </a:lnTo>
                    <a:lnTo>
                      <a:pt x="372" y="58"/>
                    </a:lnTo>
                    <a:lnTo>
                      <a:pt x="372" y="58"/>
                    </a:lnTo>
                    <a:lnTo>
                      <a:pt x="382" y="54"/>
                    </a:lnTo>
                    <a:lnTo>
                      <a:pt x="382" y="54"/>
                    </a:lnTo>
                    <a:lnTo>
                      <a:pt x="384" y="54"/>
                    </a:lnTo>
                    <a:lnTo>
                      <a:pt x="384" y="54"/>
                    </a:lnTo>
                    <a:lnTo>
                      <a:pt x="396" y="46"/>
                    </a:lnTo>
                    <a:lnTo>
                      <a:pt x="396" y="46"/>
                    </a:lnTo>
                    <a:lnTo>
                      <a:pt x="406" y="44"/>
                    </a:lnTo>
                    <a:lnTo>
                      <a:pt x="406" y="44"/>
                    </a:lnTo>
                    <a:lnTo>
                      <a:pt x="412" y="42"/>
                    </a:lnTo>
                    <a:lnTo>
                      <a:pt x="412" y="42"/>
                    </a:lnTo>
                    <a:lnTo>
                      <a:pt x="427" y="36"/>
                    </a:lnTo>
                    <a:lnTo>
                      <a:pt x="441" y="32"/>
                    </a:lnTo>
                    <a:lnTo>
                      <a:pt x="441" y="32"/>
                    </a:lnTo>
                    <a:lnTo>
                      <a:pt x="449" y="28"/>
                    </a:lnTo>
                    <a:lnTo>
                      <a:pt x="449" y="28"/>
                    </a:lnTo>
                    <a:lnTo>
                      <a:pt x="459" y="26"/>
                    </a:lnTo>
                    <a:lnTo>
                      <a:pt x="459" y="26"/>
                    </a:lnTo>
                    <a:lnTo>
                      <a:pt x="467" y="24"/>
                    </a:lnTo>
                    <a:lnTo>
                      <a:pt x="467" y="22"/>
                    </a:lnTo>
                    <a:lnTo>
                      <a:pt x="475" y="20"/>
                    </a:lnTo>
                    <a:lnTo>
                      <a:pt x="475" y="20"/>
                    </a:lnTo>
                    <a:lnTo>
                      <a:pt x="495" y="14"/>
                    </a:lnTo>
                    <a:lnTo>
                      <a:pt x="495" y="14"/>
                    </a:lnTo>
                    <a:lnTo>
                      <a:pt x="519" y="8"/>
                    </a:lnTo>
                    <a:lnTo>
                      <a:pt x="545" y="6"/>
                    </a:lnTo>
                    <a:lnTo>
                      <a:pt x="598" y="0"/>
                    </a:lnTo>
                    <a:lnTo>
                      <a:pt x="598" y="0"/>
                    </a:lnTo>
                    <a:lnTo>
                      <a:pt x="551" y="4"/>
                    </a:lnTo>
                    <a:lnTo>
                      <a:pt x="505" y="10"/>
                    </a:lnTo>
                    <a:lnTo>
                      <a:pt x="461" y="20"/>
                    </a:lnTo>
                    <a:lnTo>
                      <a:pt x="416" y="32"/>
                    </a:lnTo>
                    <a:lnTo>
                      <a:pt x="416" y="32"/>
                    </a:lnTo>
                    <a:lnTo>
                      <a:pt x="382" y="44"/>
                    </a:lnTo>
                    <a:lnTo>
                      <a:pt x="350" y="58"/>
                    </a:lnTo>
                    <a:lnTo>
                      <a:pt x="318" y="73"/>
                    </a:lnTo>
                    <a:lnTo>
                      <a:pt x="286" y="89"/>
                    </a:lnTo>
                    <a:lnTo>
                      <a:pt x="255" y="107"/>
                    </a:lnTo>
                    <a:lnTo>
                      <a:pt x="227" y="127"/>
                    </a:lnTo>
                    <a:lnTo>
                      <a:pt x="197" y="149"/>
                    </a:lnTo>
                    <a:lnTo>
                      <a:pt x="171" y="171"/>
                    </a:lnTo>
                    <a:lnTo>
                      <a:pt x="145" y="195"/>
                    </a:lnTo>
                    <a:lnTo>
                      <a:pt x="120" y="220"/>
                    </a:lnTo>
                    <a:lnTo>
                      <a:pt x="96" y="246"/>
                    </a:lnTo>
                    <a:lnTo>
                      <a:pt x="74" y="274"/>
                    </a:lnTo>
                    <a:lnTo>
                      <a:pt x="54" y="302"/>
                    </a:lnTo>
                    <a:lnTo>
                      <a:pt x="34" y="332"/>
                    </a:lnTo>
                    <a:lnTo>
                      <a:pt x="16" y="363"/>
                    </a:lnTo>
                    <a:lnTo>
                      <a:pt x="0" y="395"/>
                    </a:lnTo>
                    <a:lnTo>
                      <a:pt x="0" y="395"/>
                    </a:lnTo>
                    <a:lnTo>
                      <a:pt x="4" y="389"/>
                    </a:lnTo>
                    <a:lnTo>
                      <a:pt x="8" y="383"/>
                    </a:lnTo>
                    <a:lnTo>
                      <a:pt x="8" y="383"/>
                    </a:lnTo>
                    <a:lnTo>
                      <a:pt x="8" y="385"/>
                    </a:lnTo>
                    <a:lnTo>
                      <a:pt x="8" y="387"/>
                    </a:lnTo>
                    <a:lnTo>
                      <a:pt x="8" y="387"/>
                    </a:lnTo>
                    <a:lnTo>
                      <a:pt x="10" y="385"/>
                    </a:lnTo>
                    <a:lnTo>
                      <a:pt x="12" y="383"/>
                    </a:lnTo>
                    <a:lnTo>
                      <a:pt x="12" y="383"/>
                    </a:lnTo>
                    <a:lnTo>
                      <a:pt x="16" y="375"/>
                    </a:lnTo>
                    <a:lnTo>
                      <a:pt x="16" y="375"/>
                    </a:lnTo>
                    <a:lnTo>
                      <a:pt x="18" y="371"/>
                    </a:lnTo>
                    <a:lnTo>
                      <a:pt x="18" y="371"/>
                    </a:lnTo>
                    <a:lnTo>
                      <a:pt x="22" y="365"/>
                    </a:lnTo>
                    <a:lnTo>
                      <a:pt x="22" y="365"/>
                    </a:lnTo>
                    <a:lnTo>
                      <a:pt x="24" y="359"/>
                    </a:lnTo>
                    <a:lnTo>
                      <a:pt x="24" y="359"/>
                    </a:lnTo>
                    <a:lnTo>
                      <a:pt x="22" y="363"/>
                    </a:lnTo>
                    <a:lnTo>
                      <a:pt x="22" y="363"/>
                    </a:lnTo>
                    <a:lnTo>
                      <a:pt x="22" y="365"/>
                    </a:lnTo>
                    <a:lnTo>
                      <a:pt x="22" y="365"/>
                    </a:lnTo>
                    <a:lnTo>
                      <a:pt x="22" y="367"/>
                    </a:lnTo>
                    <a:lnTo>
                      <a:pt x="22" y="367"/>
                    </a:lnTo>
                    <a:lnTo>
                      <a:pt x="22" y="367"/>
                    </a:lnTo>
                    <a:lnTo>
                      <a:pt x="22" y="367"/>
                    </a:lnTo>
                    <a:lnTo>
                      <a:pt x="22" y="365"/>
                    </a:lnTo>
                    <a:lnTo>
                      <a:pt x="22" y="365"/>
                    </a:lnTo>
                    <a:lnTo>
                      <a:pt x="24" y="361"/>
                    </a:lnTo>
                    <a:lnTo>
                      <a:pt x="24" y="361"/>
                    </a:lnTo>
                    <a:lnTo>
                      <a:pt x="32" y="349"/>
                    </a:lnTo>
                    <a:lnTo>
                      <a:pt x="32" y="349"/>
                    </a:lnTo>
                    <a:lnTo>
                      <a:pt x="34" y="346"/>
                    </a:lnTo>
                    <a:lnTo>
                      <a:pt x="34" y="346"/>
                    </a:lnTo>
                    <a:lnTo>
                      <a:pt x="34" y="344"/>
                    </a:lnTo>
                    <a:lnTo>
                      <a:pt x="34" y="344"/>
                    </a:lnTo>
                    <a:lnTo>
                      <a:pt x="32" y="349"/>
                    </a:lnTo>
                    <a:lnTo>
                      <a:pt x="32" y="349"/>
                    </a:lnTo>
                    <a:lnTo>
                      <a:pt x="28" y="357"/>
                    </a:lnTo>
                    <a:lnTo>
                      <a:pt x="28" y="357"/>
                    </a:lnTo>
                    <a:lnTo>
                      <a:pt x="30" y="353"/>
                    </a:lnTo>
                    <a:lnTo>
                      <a:pt x="30" y="353"/>
                    </a:lnTo>
                    <a:lnTo>
                      <a:pt x="36" y="344"/>
                    </a:lnTo>
                    <a:lnTo>
                      <a:pt x="36" y="344"/>
                    </a:lnTo>
                    <a:lnTo>
                      <a:pt x="38" y="344"/>
                    </a:lnTo>
                    <a:lnTo>
                      <a:pt x="38" y="344"/>
                    </a:lnTo>
                    <a:lnTo>
                      <a:pt x="34" y="349"/>
                    </a:lnTo>
                    <a:lnTo>
                      <a:pt x="34" y="349"/>
                    </a:lnTo>
                    <a:lnTo>
                      <a:pt x="38" y="344"/>
                    </a:lnTo>
                    <a:lnTo>
                      <a:pt x="38" y="344"/>
                    </a:lnTo>
                    <a:lnTo>
                      <a:pt x="32" y="355"/>
                    </a:lnTo>
                    <a:lnTo>
                      <a:pt x="32" y="355"/>
                    </a:lnTo>
                    <a:lnTo>
                      <a:pt x="32" y="355"/>
                    </a:lnTo>
                    <a:lnTo>
                      <a:pt x="32" y="355"/>
                    </a:lnTo>
                    <a:lnTo>
                      <a:pt x="32" y="357"/>
                    </a:lnTo>
                    <a:lnTo>
                      <a:pt x="32" y="357"/>
                    </a:lnTo>
                    <a:lnTo>
                      <a:pt x="34" y="357"/>
                    </a:lnTo>
                    <a:lnTo>
                      <a:pt x="36" y="355"/>
                    </a:lnTo>
                    <a:lnTo>
                      <a:pt x="40" y="346"/>
                    </a:lnTo>
                    <a:lnTo>
                      <a:pt x="40" y="346"/>
                    </a:lnTo>
                    <a:lnTo>
                      <a:pt x="40" y="346"/>
                    </a:lnTo>
                    <a:lnTo>
                      <a:pt x="42" y="344"/>
                    </a:lnTo>
                    <a:lnTo>
                      <a:pt x="42" y="344"/>
                    </a:lnTo>
                    <a:lnTo>
                      <a:pt x="44" y="346"/>
                    </a:lnTo>
                    <a:lnTo>
                      <a:pt x="44" y="351"/>
                    </a:lnTo>
                    <a:lnTo>
                      <a:pt x="44" y="351"/>
                    </a:lnTo>
                    <a:lnTo>
                      <a:pt x="46" y="353"/>
                    </a:lnTo>
                    <a:lnTo>
                      <a:pt x="46" y="353"/>
                    </a:lnTo>
                    <a:lnTo>
                      <a:pt x="58" y="338"/>
                    </a:lnTo>
                    <a:lnTo>
                      <a:pt x="58" y="338"/>
                    </a:lnTo>
                    <a:lnTo>
                      <a:pt x="64" y="340"/>
                    </a:lnTo>
                    <a:lnTo>
                      <a:pt x="70" y="342"/>
                    </a:lnTo>
                    <a:lnTo>
                      <a:pt x="70" y="342"/>
                    </a:lnTo>
                    <a:lnTo>
                      <a:pt x="72" y="338"/>
                    </a:lnTo>
                    <a:lnTo>
                      <a:pt x="74" y="338"/>
                    </a:lnTo>
                    <a:lnTo>
                      <a:pt x="74" y="336"/>
                    </a:lnTo>
                    <a:lnTo>
                      <a:pt x="74" y="336"/>
                    </a:lnTo>
                    <a:lnTo>
                      <a:pt x="76" y="338"/>
                    </a:lnTo>
                    <a:lnTo>
                      <a:pt x="76" y="340"/>
                    </a:lnTo>
                    <a:lnTo>
                      <a:pt x="74" y="342"/>
                    </a:lnTo>
                    <a:lnTo>
                      <a:pt x="76" y="344"/>
                    </a:lnTo>
                    <a:lnTo>
                      <a:pt x="76" y="344"/>
                    </a:lnTo>
                    <a:lnTo>
                      <a:pt x="78" y="342"/>
                    </a:lnTo>
                    <a:lnTo>
                      <a:pt x="80" y="342"/>
                    </a:lnTo>
                    <a:lnTo>
                      <a:pt x="82" y="340"/>
                    </a:lnTo>
                    <a:lnTo>
                      <a:pt x="84" y="340"/>
                    </a:lnTo>
                    <a:lnTo>
                      <a:pt x="84" y="340"/>
                    </a:lnTo>
                    <a:lnTo>
                      <a:pt x="82" y="342"/>
                    </a:lnTo>
                    <a:lnTo>
                      <a:pt x="80" y="344"/>
                    </a:lnTo>
                    <a:lnTo>
                      <a:pt x="76" y="346"/>
                    </a:lnTo>
                    <a:lnTo>
                      <a:pt x="76" y="346"/>
                    </a:lnTo>
                    <a:lnTo>
                      <a:pt x="78" y="351"/>
                    </a:lnTo>
                    <a:lnTo>
                      <a:pt x="78" y="353"/>
                    </a:lnTo>
                    <a:lnTo>
                      <a:pt x="78" y="355"/>
                    </a:lnTo>
                    <a:lnTo>
                      <a:pt x="78" y="355"/>
                    </a:lnTo>
                    <a:lnTo>
                      <a:pt x="76" y="355"/>
                    </a:lnTo>
                    <a:lnTo>
                      <a:pt x="74" y="353"/>
                    </a:lnTo>
                    <a:lnTo>
                      <a:pt x="70" y="351"/>
                    </a:lnTo>
                    <a:lnTo>
                      <a:pt x="68" y="351"/>
                    </a:lnTo>
                    <a:lnTo>
                      <a:pt x="68" y="351"/>
                    </a:lnTo>
                    <a:lnTo>
                      <a:pt x="64" y="357"/>
                    </a:lnTo>
                    <a:lnTo>
                      <a:pt x="62" y="361"/>
                    </a:lnTo>
                    <a:lnTo>
                      <a:pt x="60" y="363"/>
                    </a:lnTo>
                    <a:lnTo>
                      <a:pt x="60" y="363"/>
                    </a:lnTo>
                    <a:lnTo>
                      <a:pt x="64" y="365"/>
                    </a:lnTo>
                    <a:lnTo>
                      <a:pt x="66" y="365"/>
                    </a:lnTo>
                    <a:lnTo>
                      <a:pt x="74" y="365"/>
                    </a:lnTo>
                    <a:lnTo>
                      <a:pt x="74" y="365"/>
                    </a:lnTo>
                    <a:lnTo>
                      <a:pt x="76" y="367"/>
                    </a:lnTo>
                    <a:lnTo>
                      <a:pt x="78" y="369"/>
                    </a:lnTo>
                    <a:lnTo>
                      <a:pt x="80" y="369"/>
                    </a:lnTo>
                    <a:lnTo>
                      <a:pt x="80" y="369"/>
                    </a:lnTo>
                    <a:lnTo>
                      <a:pt x="82" y="363"/>
                    </a:lnTo>
                    <a:lnTo>
                      <a:pt x="82" y="359"/>
                    </a:lnTo>
                    <a:lnTo>
                      <a:pt x="82" y="349"/>
                    </a:lnTo>
                    <a:lnTo>
                      <a:pt x="82" y="349"/>
                    </a:lnTo>
                    <a:lnTo>
                      <a:pt x="86" y="338"/>
                    </a:lnTo>
                    <a:lnTo>
                      <a:pt x="86" y="338"/>
                    </a:lnTo>
                    <a:lnTo>
                      <a:pt x="88" y="332"/>
                    </a:lnTo>
                    <a:lnTo>
                      <a:pt x="92" y="328"/>
                    </a:lnTo>
                    <a:lnTo>
                      <a:pt x="92" y="328"/>
                    </a:lnTo>
                    <a:lnTo>
                      <a:pt x="96" y="326"/>
                    </a:lnTo>
                    <a:lnTo>
                      <a:pt x="98" y="324"/>
                    </a:lnTo>
                    <a:lnTo>
                      <a:pt x="98" y="324"/>
                    </a:lnTo>
                    <a:lnTo>
                      <a:pt x="98" y="322"/>
                    </a:lnTo>
                    <a:lnTo>
                      <a:pt x="98" y="318"/>
                    </a:lnTo>
                    <a:lnTo>
                      <a:pt x="98" y="314"/>
                    </a:lnTo>
                    <a:lnTo>
                      <a:pt x="100" y="312"/>
                    </a:lnTo>
                    <a:lnTo>
                      <a:pt x="100" y="312"/>
                    </a:lnTo>
                    <a:lnTo>
                      <a:pt x="102" y="312"/>
                    </a:lnTo>
                    <a:lnTo>
                      <a:pt x="102" y="314"/>
                    </a:lnTo>
                    <a:lnTo>
                      <a:pt x="104" y="318"/>
                    </a:lnTo>
                    <a:lnTo>
                      <a:pt x="106" y="320"/>
                    </a:lnTo>
                    <a:lnTo>
                      <a:pt x="106" y="320"/>
                    </a:lnTo>
                    <a:lnTo>
                      <a:pt x="108" y="318"/>
                    </a:lnTo>
                    <a:lnTo>
                      <a:pt x="110" y="314"/>
                    </a:lnTo>
                    <a:lnTo>
                      <a:pt x="110" y="314"/>
                    </a:lnTo>
                    <a:lnTo>
                      <a:pt x="112" y="310"/>
                    </a:lnTo>
                    <a:lnTo>
                      <a:pt x="112" y="308"/>
                    </a:lnTo>
                    <a:lnTo>
                      <a:pt x="112" y="306"/>
                    </a:lnTo>
                    <a:lnTo>
                      <a:pt x="112" y="306"/>
                    </a:lnTo>
                    <a:lnTo>
                      <a:pt x="106" y="304"/>
                    </a:lnTo>
                    <a:lnTo>
                      <a:pt x="102" y="304"/>
                    </a:lnTo>
                    <a:lnTo>
                      <a:pt x="90" y="304"/>
                    </a:lnTo>
                    <a:lnTo>
                      <a:pt x="90" y="304"/>
                    </a:lnTo>
                    <a:lnTo>
                      <a:pt x="88" y="302"/>
                    </a:lnTo>
                    <a:lnTo>
                      <a:pt x="88" y="302"/>
                    </a:lnTo>
                    <a:lnTo>
                      <a:pt x="94" y="300"/>
                    </a:lnTo>
                    <a:lnTo>
                      <a:pt x="100" y="298"/>
                    </a:lnTo>
                    <a:lnTo>
                      <a:pt x="100" y="298"/>
                    </a:lnTo>
                    <a:lnTo>
                      <a:pt x="102" y="294"/>
                    </a:lnTo>
                    <a:lnTo>
                      <a:pt x="102" y="292"/>
                    </a:lnTo>
                    <a:lnTo>
                      <a:pt x="102" y="290"/>
                    </a:lnTo>
                    <a:lnTo>
                      <a:pt x="104" y="288"/>
                    </a:lnTo>
                    <a:lnTo>
                      <a:pt x="104" y="288"/>
                    </a:lnTo>
                    <a:lnTo>
                      <a:pt x="106" y="290"/>
                    </a:lnTo>
                    <a:lnTo>
                      <a:pt x="108" y="292"/>
                    </a:lnTo>
                    <a:lnTo>
                      <a:pt x="110" y="296"/>
                    </a:lnTo>
                    <a:lnTo>
                      <a:pt x="112" y="296"/>
                    </a:lnTo>
                    <a:lnTo>
                      <a:pt x="112" y="296"/>
                    </a:lnTo>
                    <a:lnTo>
                      <a:pt x="114" y="296"/>
                    </a:lnTo>
                    <a:lnTo>
                      <a:pt x="116" y="294"/>
                    </a:lnTo>
                    <a:lnTo>
                      <a:pt x="120" y="292"/>
                    </a:lnTo>
                    <a:lnTo>
                      <a:pt x="122" y="292"/>
                    </a:lnTo>
                    <a:lnTo>
                      <a:pt x="122" y="292"/>
                    </a:lnTo>
                    <a:lnTo>
                      <a:pt x="122" y="298"/>
                    </a:lnTo>
                    <a:lnTo>
                      <a:pt x="122" y="308"/>
                    </a:lnTo>
                    <a:lnTo>
                      <a:pt x="124" y="316"/>
                    </a:lnTo>
                    <a:lnTo>
                      <a:pt x="124" y="320"/>
                    </a:lnTo>
                    <a:lnTo>
                      <a:pt x="126" y="322"/>
                    </a:lnTo>
                    <a:lnTo>
                      <a:pt x="126" y="322"/>
                    </a:lnTo>
                    <a:lnTo>
                      <a:pt x="130" y="322"/>
                    </a:lnTo>
                    <a:lnTo>
                      <a:pt x="134" y="320"/>
                    </a:lnTo>
                    <a:lnTo>
                      <a:pt x="134" y="320"/>
                    </a:lnTo>
                    <a:lnTo>
                      <a:pt x="136" y="318"/>
                    </a:lnTo>
                    <a:lnTo>
                      <a:pt x="141" y="318"/>
                    </a:lnTo>
                    <a:lnTo>
                      <a:pt x="141" y="318"/>
                    </a:lnTo>
                    <a:lnTo>
                      <a:pt x="143" y="318"/>
                    </a:lnTo>
                    <a:lnTo>
                      <a:pt x="145" y="322"/>
                    </a:lnTo>
                    <a:lnTo>
                      <a:pt x="145" y="326"/>
                    </a:lnTo>
                    <a:lnTo>
                      <a:pt x="145" y="326"/>
                    </a:lnTo>
                    <a:lnTo>
                      <a:pt x="147" y="326"/>
                    </a:lnTo>
                    <a:lnTo>
                      <a:pt x="147" y="326"/>
                    </a:lnTo>
                    <a:lnTo>
                      <a:pt x="155" y="320"/>
                    </a:lnTo>
                    <a:lnTo>
                      <a:pt x="155" y="320"/>
                    </a:lnTo>
                    <a:lnTo>
                      <a:pt x="165" y="314"/>
                    </a:lnTo>
                    <a:lnTo>
                      <a:pt x="167" y="312"/>
                    </a:lnTo>
                    <a:lnTo>
                      <a:pt x="167" y="312"/>
                    </a:lnTo>
                    <a:lnTo>
                      <a:pt x="165" y="308"/>
                    </a:lnTo>
                    <a:lnTo>
                      <a:pt x="163" y="306"/>
                    </a:lnTo>
                    <a:lnTo>
                      <a:pt x="165" y="302"/>
                    </a:lnTo>
                    <a:lnTo>
                      <a:pt x="165" y="302"/>
                    </a:lnTo>
                    <a:lnTo>
                      <a:pt x="167" y="296"/>
                    </a:lnTo>
                    <a:lnTo>
                      <a:pt x="171" y="292"/>
                    </a:lnTo>
                    <a:lnTo>
                      <a:pt x="171" y="292"/>
                    </a:lnTo>
                    <a:lnTo>
                      <a:pt x="171" y="290"/>
                    </a:lnTo>
                    <a:lnTo>
                      <a:pt x="173" y="290"/>
                    </a:lnTo>
                    <a:lnTo>
                      <a:pt x="175" y="290"/>
                    </a:lnTo>
                    <a:lnTo>
                      <a:pt x="177" y="290"/>
                    </a:lnTo>
                    <a:lnTo>
                      <a:pt x="177" y="290"/>
                    </a:lnTo>
                    <a:lnTo>
                      <a:pt x="177" y="288"/>
                    </a:lnTo>
                    <a:lnTo>
                      <a:pt x="175" y="284"/>
                    </a:lnTo>
                    <a:lnTo>
                      <a:pt x="175" y="278"/>
                    </a:lnTo>
                    <a:lnTo>
                      <a:pt x="175" y="278"/>
                    </a:lnTo>
                    <a:lnTo>
                      <a:pt x="177" y="276"/>
                    </a:lnTo>
                    <a:lnTo>
                      <a:pt x="179" y="272"/>
                    </a:lnTo>
                    <a:lnTo>
                      <a:pt x="179" y="272"/>
                    </a:lnTo>
                    <a:lnTo>
                      <a:pt x="177" y="272"/>
                    </a:lnTo>
                    <a:lnTo>
                      <a:pt x="175" y="272"/>
                    </a:lnTo>
                    <a:lnTo>
                      <a:pt x="175" y="272"/>
                    </a:lnTo>
                    <a:lnTo>
                      <a:pt x="181" y="266"/>
                    </a:lnTo>
                    <a:lnTo>
                      <a:pt x="189" y="260"/>
                    </a:lnTo>
                    <a:lnTo>
                      <a:pt x="189" y="260"/>
                    </a:lnTo>
                    <a:lnTo>
                      <a:pt x="193" y="250"/>
                    </a:lnTo>
                    <a:lnTo>
                      <a:pt x="193" y="250"/>
                    </a:lnTo>
                    <a:lnTo>
                      <a:pt x="193" y="252"/>
                    </a:lnTo>
                    <a:lnTo>
                      <a:pt x="193" y="252"/>
                    </a:lnTo>
                    <a:lnTo>
                      <a:pt x="197" y="250"/>
                    </a:lnTo>
                    <a:lnTo>
                      <a:pt x="201" y="248"/>
                    </a:lnTo>
                    <a:lnTo>
                      <a:pt x="205" y="240"/>
                    </a:lnTo>
                    <a:lnTo>
                      <a:pt x="205" y="240"/>
                    </a:lnTo>
                    <a:lnTo>
                      <a:pt x="209" y="238"/>
                    </a:lnTo>
                    <a:lnTo>
                      <a:pt x="213" y="236"/>
                    </a:lnTo>
                    <a:lnTo>
                      <a:pt x="213" y="236"/>
                    </a:lnTo>
                    <a:lnTo>
                      <a:pt x="211" y="234"/>
                    </a:lnTo>
                    <a:lnTo>
                      <a:pt x="209" y="234"/>
                    </a:lnTo>
                    <a:lnTo>
                      <a:pt x="209" y="234"/>
                    </a:lnTo>
                    <a:lnTo>
                      <a:pt x="215" y="230"/>
                    </a:lnTo>
                    <a:lnTo>
                      <a:pt x="221" y="226"/>
                    </a:lnTo>
                    <a:lnTo>
                      <a:pt x="221" y="226"/>
                    </a:lnTo>
                    <a:lnTo>
                      <a:pt x="221" y="222"/>
                    </a:lnTo>
                    <a:lnTo>
                      <a:pt x="221" y="222"/>
                    </a:lnTo>
                    <a:lnTo>
                      <a:pt x="223" y="222"/>
                    </a:lnTo>
                    <a:lnTo>
                      <a:pt x="225" y="222"/>
                    </a:lnTo>
                    <a:lnTo>
                      <a:pt x="229" y="222"/>
                    </a:lnTo>
                    <a:lnTo>
                      <a:pt x="231" y="222"/>
                    </a:lnTo>
                    <a:lnTo>
                      <a:pt x="233" y="220"/>
                    </a:lnTo>
                    <a:lnTo>
                      <a:pt x="233" y="218"/>
                    </a:lnTo>
                    <a:lnTo>
                      <a:pt x="231" y="212"/>
                    </a:lnTo>
                    <a:lnTo>
                      <a:pt x="231" y="21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88" name="Freeform 651"/>
              <p:cNvSpPr>
                <a:spLocks/>
              </p:cNvSpPr>
              <p:nvPr/>
            </p:nvSpPr>
            <p:spPr bwMode="auto">
              <a:xfrm>
                <a:off x="1577" y="3075"/>
                <a:ext cx="6" cy="11"/>
              </a:xfrm>
              <a:custGeom>
                <a:avLst/>
                <a:gdLst/>
                <a:ahLst/>
                <a:cxnLst>
                  <a:cxn ang="0">
                    <a:pos x="6" y="0"/>
                  </a:cxn>
                  <a:cxn ang="0">
                    <a:pos x="6" y="0"/>
                  </a:cxn>
                  <a:cxn ang="0">
                    <a:pos x="2" y="5"/>
                  </a:cxn>
                  <a:cxn ang="0">
                    <a:pos x="2" y="5"/>
                  </a:cxn>
                  <a:cxn ang="0">
                    <a:pos x="0" y="7"/>
                  </a:cxn>
                  <a:cxn ang="0">
                    <a:pos x="0" y="7"/>
                  </a:cxn>
                  <a:cxn ang="0">
                    <a:pos x="0" y="11"/>
                  </a:cxn>
                  <a:cxn ang="0">
                    <a:pos x="0" y="11"/>
                  </a:cxn>
                  <a:cxn ang="0">
                    <a:pos x="0" y="11"/>
                  </a:cxn>
                  <a:cxn ang="0">
                    <a:pos x="0" y="11"/>
                  </a:cxn>
                  <a:cxn ang="0">
                    <a:pos x="6" y="0"/>
                  </a:cxn>
                  <a:cxn ang="0">
                    <a:pos x="6" y="0"/>
                  </a:cxn>
                </a:cxnLst>
                <a:rect l="0" t="0" r="r" b="b"/>
                <a:pathLst>
                  <a:path w="6" h="11">
                    <a:moveTo>
                      <a:pt x="6" y="0"/>
                    </a:moveTo>
                    <a:lnTo>
                      <a:pt x="6" y="0"/>
                    </a:lnTo>
                    <a:lnTo>
                      <a:pt x="2" y="5"/>
                    </a:lnTo>
                    <a:lnTo>
                      <a:pt x="2" y="5"/>
                    </a:lnTo>
                    <a:lnTo>
                      <a:pt x="0" y="7"/>
                    </a:lnTo>
                    <a:lnTo>
                      <a:pt x="0" y="7"/>
                    </a:lnTo>
                    <a:lnTo>
                      <a:pt x="0" y="11"/>
                    </a:lnTo>
                    <a:lnTo>
                      <a:pt x="0" y="11"/>
                    </a:lnTo>
                    <a:lnTo>
                      <a:pt x="0" y="11"/>
                    </a:lnTo>
                    <a:lnTo>
                      <a:pt x="0" y="11"/>
                    </a:lnTo>
                    <a:lnTo>
                      <a:pt x="6" y="0"/>
                    </a:lnTo>
                    <a:lnTo>
                      <a:pt x="6"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89" name="Freeform 652"/>
              <p:cNvSpPr>
                <a:spLocks/>
              </p:cNvSpPr>
              <p:nvPr/>
            </p:nvSpPr>
            <p:spPr bwMode="auto">
              <a:xfrm>
                <a:off x="1557" y="3112"/>
                <a:ext cx="1" cy="2"/>
              </a:xfrm>
              <a:custGeom>
                <a:avLst/>
                <a:gdLst/>
                <a:ahLst/>
                <a:cxnLst>
                  <a:cxn ang="0">
                    <a:pos x="0" y="0"/>
                  </a:cxn>
                  <a:cxn ang="0">
                    <a:pos x="0" y="0"/>
                  </a:cxn>
                  <a:cxn ang="0">
                    <a:pos x="0" y="2"/>
                  </a:cxn>
                  <a:cxn ang="0">
                    <a:pos x="0" y="2"/>
                  </a:cxn>
                  <a:cxn ang="0">
                    <a:pos x="0" y="0"/>
                  </a:cxn>
                  <a:cxn ang="0">
                    <a:pos x="0" y="0"/>
                  </a:cxn>
                </a:cxnLst>
                <a:rect l="0" t="0" r="r" b="b"/>
                <a:pathLst>
                  <a:path h="2">
                    <a:moveTo>
                      <a:pt x="0" y="0"/>
                    </a:moveTo>
                    <a:lnTo>
                      <a:pt x="0" y="0"/>
                    </a:lnTo>
                    <a:lnTo>
                      <a:pt x="0" y="2"/>
                    </a:lnTo>
                    <a:lnTo>
                      <a:pt x="0" y="2"/>
                    </a:lnTo>
                    <a:lnTo>
                      <a:pt x="0" y="0"/>
                    </a:lnTo>
                    <a:lnTo>
                      <a:pt x="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90" name="Freeform 653"/>
              <p:cNvSpPr>
                <a:spLocks/>
              </p:cNvSpPr>
              <p:nvPr/>
            </p:nvSpPr>
            <p:spPr bwMode="auto">
              <a:xfrm>
                <a:off x="1557" y="3102"/>
                <a:ext cx="6" cy="10"/>
              </a:xfrm>
              <a:custGeom>
                <a:avLst/>
                <a:gdLst/>
                <a:ahLst/>
                <a:cxnLst>
                  <a:cxn ang="0">
                    <a:pos x="0" y="10"/>
                  </a:cxn>
                  <a:cxn ang="0">
                    <a:pos x="0" y="10"/>
                  </a:cxn>
                  <a:cxn ang="0">
                    <a:pos x="6" y="0"/>
                  </a:cxn>
                  <a:cxn ang="0">
                    <a:pos x="6" y="0"/>
                  </a:cxn>
                  <a:cxn ang="0">
                    <a:pos x="6" y="0"/>
                  </a:cxn>
                  <a:cxn ang="0">
                    <a:pos x="6" y="0"/>
                  </a:cxn>
                  <a:cxn ang="0">
                    <a:pos x="6" y="2"/>
                  </a:cxn>
                  <a:cxn ang="0">
                    <a:pos x="6" y="2"/>
                  </a:cxn>
                  <a:cxn ang="0">
                    <a:pos x="0" y="10"/>
                  </a:cxn>
                  <a:cxn ang="0">
                    <a:pos x="0" y="10"/>
                  </a:cxn>
                </a:cxnLst>
                <a:rect l="0" t="0" r="r" b="b"/>
                <a:pathLst>
                  <a:path w="6" h="10">
                    <a:moveTo>
                      <a:pt x="0" y="10"/>
                    </a:moveTo>
                    <a:lnTo>
                      <a:pt x="0" y="10"/>
                    </a:lnTo>
                    <a:lnTo>
                      <a:pt x="6" y="0"/>
                    </a:lnTo>
                    <a:lnTo>
                      <a:pt x="6" y="0"/>
                    </a:lnTo>
                    <a:lnTo>
                      <a:pt x="6" y="0"/>
                    </a:lnTo>
                    <a:lnTo>
                      <a:pt x="6" y="0"/>
                    </a:lnTo>
                    <a:lnTo>
                      <a:pt x="6" y="2"/>
                    </a:lnTo>
                    <a:lnTo>
                      <a:pt x="6" y="2"/>
                    </a:lnTo>
                    <a:lnTo>
                      <a:pt x="0" y="10"/>
                    </a:lnTo>
                    <a:lnTo>
                      <a:pt x="0" y="1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91" name="Freeform 654"/>
              <p:cNvSpPr>
                <a:spLocks/>
              </p:cNvSpPr>
              <p:nvPr/>
            </p:nvSpPr>
            <p:spPr bwMode="auto">
              <a:xfrm>
                <a:off x="1577" y="3075"/>
                <a:ext cx="2" cy="5"/>
              </a:xfrm>
              <a:custGeom>
                <a:avLst/>
                <a:gdLst/>
                <a:ahLst/>
                <a:cxnLst>
                  <a:cxn ang="0">
                    <a:pos x="2" y="2"/>
                  </a:cxn>
                  <a:cxn ang="0">
                    <a:pos x="2" y="2"/>
                  </a:cxn>
                  <a:cxn ang="0">
                    <a:pos x="0" y="5"/>
                  </a:cxn>
                  <a:cxn ang="0">
                    <a:pos x="0" y="5"/>
                  </a:cxn>
                  <a:cxn ang="0">
                    <a:pos x="2" y="0"/>
                  </a:cxn>
                  <a:cxn ang="0">
                    <a:pos x="2" y="0"/>
                  </a:cxn>
                  <a:cxn ang="0">
                    <a:pos x="2" y="2"/>
                  </a:cxn>
                  <a:cxn ang="0">
                    <a:pos x="2" y="2"/>
                  </a:cxn>
                </a:cxnLst>
                <a:rect l="0" t="0" r="r" b="b"/>
                <a:pathLst>
                  <a:path w="2" h="5">
                    <a:moveTo>
                      <a:pt x="2" y="2"/>
                    </a:moveTo>
                    <a:lnTo>
                      <a:pt x="2" y="2"/>
                    </a:lnTo>
                    <a:lnTo>
                      <a:pt x="0" y="5"/>
                    </a:lnTo>
                    <a:lnTo>
                      <a:pt x="0" y="5"/>
                    </a:lnTo>
                    <a:lnTo>
                      <a:pt x="2" y="0"/>
                    </a:lnTo>
                    <a:lnTo>
                      <a:pt x="2" y="0"/>
                    </a:lnTo>
                    <a:lnTo>
                      <a:pt x="2" y="2"/>
                    </a:lnTo>
                    <a:lnTo>
                      <a:pt x="2"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92" name="Freeform 655"/>
              <p:cNvSpPr>
                <a:spLocks/>
              </p:cNvSpPr>
              <p:nvPr/>
            </p:nvSpPr>
            <p:spPr bwMode="auto">
              <a:xfrm>
                <a:off x="1542" y="3126"/>
                <a:ext cx="3" cy="2"/>
              </a:xfrm>
              <a:custGeom>
                <a:avLst/>
                <a:gdLst/>
                <a:ahLst/>
                <a:cxnLst>
                  <a:cxn ang="0">
                    <a:pos x="0" y="2"/>
                  </a:cxn>
                  <a:cxn ang="0">
                    <a:pos x="0" y="2"/>
                  </a:cxn>
                  <a:cxn ang="0">
                    <a:pos x="0" y="2"/>
                  </a:cxn>
                  <a:cxn ang="0">
                    <a:pos x="0" y="2"/>
                  </a:cxn>
                  <a:cxn ang="0">
                    <a:pos x="0" y="2"/>
                  </a:cxn>
                  <a:cxn ang="0">
                    <a:pos x="3" y="0"/>
                  </a:cxn>
                  <a:cxn ang="0">
                    <a:pos x="3" y="0"/>
                  </a:cxn>
                  <a:cxn ang="0">
                    <a:pos x="3" y="0"/>
                  </a:cxn>
                  <a:cxn ang="0">
                    <a:pos x="3" y="0"/>
                  </a:cxn>
                  <a:cxn ang="0">
                    <a:pos x="0" y="2"/>
                  </a:cxn>
                  <a:cxn ang="0">
                    <a:pos x="0" y="2"/>
                  </a:cxn>
                </a:cxnLst>
                <a:rect l="0" t="0" r="r" b="b"/>
                <a:pathLst>
                  <a:path w="3" h="2">
                    <a:moveTo>
                      <a:pt x="0" y="2"/>
                    </a:moveTo>
                    <a:lnTo>
                      <a:pt x="0" y="2"/>
                    </a:lnTo>
                    <a:lnTo>
                      <a:pt x="0" y="2"/>
                    </a:lnTo>
                    <a:lnTo>
                      <a:pt x="0" y="2"/>
                    </a:lnTo>
                    <a:lnTo>
                      <a:pt x="0" y="2"/>
                    </a:lnTo>
                    <a:lnTo>
                      <a:pt x="3" y="0"/>
                    </a:lnTo>
                    <a:lnTo>
                      <a:pt x="3" y="0"/>
                    </a:lnTo>
                    <a:lnTo>
                      <a:pt x="3" y="0"/>
                    </a:lnTo>
                    <a:lnTo>
                      <a:pt x="3" y="0"/>
                    </a:lnTo>
                    <a:lnTo>
                      <a:pt x="0" y="2"/>
                    </a:lnTo>
                    <a:lnTo>
                      <a:pt x="0"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93" name="Freeform 656"/>
              <p:cNvSpPr>
                <a:spLocks/>
              </p:cNvSpPr>
              <p:nvPr/>
            </p:nvSpPr>
            <p:spPr bwMode="auto">
              <a:xfrm>
                <a:off x="1567" y="3082"/>
                <a:ext cx="10" cy="18"/>
              </a:xfrm>
              <a:custGeom>
                <a:avLst/>
                <a:gdLst/>
                <a:ahLst/>
                <a:cxnLst>
                  <a:cxn ang="0">
                    <a:pos x="10" y="0"/>
                  </a:cxn>
                  <a:cxn ang="0">
                    <a:pos x="10" y="0"/>
                  </a:cxn>
                  <a:cxn ang="0">
                    <a:pos x="0" y="14"/>
                  </a:cxn>
                  <a:cxn ang="0">
                    <a:pos x="0" y="14"/>
                  </a:cxn>
                  <a:cxn ang="0">
                    <a:pos x="0" y="16"/>
                  </a:cxn>
                  <a:cxn ang="0">
                    <a:pos x="0" y="16"/>
                  </a:cxn>
                  <a:cxn ang="0">
                    <a:pos x="0" y="16"/>
                  </a:cxn>
                  <a:cxn ang="0">
                    <a:pos x="0" y="16"/>
                  </a:cxn>
                  <a:cxn ang="0">
                    <a:pos x="0" y="18"/>
                  </a:cxn>
                  <a:cxn ang="0">
                    <a:pos x="2" y="16"/>
                  </a:cxn>
                  <a:cxn ang="0">
                    <a:pos x="6" y="10"/>
                  </a:cxn>
                  <a:cxn ang="0">
                    <a:pos x="6" y="10"/>
                  </a:cxn>
                  <a:cxn ang="0">
                    <a:pos x="10" y="4"/>
                  </a:cxn>
                  <a:cxn ang="0">
                    <a:pos x="10" y="4"/>
                  </a:cxn>
                  <a:cxn ang="0">
                    <a:pos x="10" y="0"/>
                  </a:cxn>
                  <a:cxn ang="0">
                    <a:pos x="10" y="0"/>
                  </a:cxn>
                </a:cxnLst>
                <a:rect l="0" t="0" r="r" b="b"/>
                <a:pathLst>
                  <a:path w="10" h="18">
                    <a:moveTo>
                      <a:pt x="10" y="0"/>
                    </a:moveTo>
                    <a:lnTo>
                      <a:pt x="10" y="0"/>
                    </a:lnTo>
                    <a:lnTo>
                      <a:pt x="0" y="14"/>
                    </a:lnTo>
                    <a:lnTo>
                      <a:pt x="0" y="14"/>
                    </a:lnTo>
                    <a:lnTo>
                      <a:pt x="0" y="16"/>
                    </a:lnTo>
                    <a:lnTo>
                      <a:pt x="0" y="16"/>
                    </a:lnTo>
                    <a:lnTo>
                      <a:pt x="0" y="16"/>
                    </a:lnTo>
                    <a:lnTo>
                      <a:pt x="0" y="16"/>
                    </a:lnTo>
                    <a:lnTo>
                      <a:pt x="0" y="18"/>
                    </a:lnTo>
                    <a:lnTo>
                      <a:pt x="2" y="16"/>
                    </a:lnTo>
                    <a:lnTo>
                      <a:pt x="6" y="10"/>
                    </a:lnTo>
                    <a:lnTo>
                      <a:pt x="6" y="10"/>
                    </a:lnTo>
                    <a:lnTo>
                      <a:pt x="10" y="4"/>
                    </a:lnTo>
                    <a:lnTo>
                      <a:pt x="10" y="4"/>
                    </a:lnTo>
                    <a:lnTo>
                      <a:pt x="10" y="0"/>
                    </a:lnTo>
                    <a:lnTo>
                      <a:pt x="1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94" name="Freeform 657"/>
              <p:cNvSpPr>
                <a:spLocks/>
              </p:cNvSpPr>
              <p:nvPr/>
            </p:nvSpPr>
            <p:spPr bwMode="auto">
              <a:xfrm>
                <a:off x="1567" y="3096"/>
                <a:ext cx="1" cy="2"/>
              </a:xfrm>
              <a:custGeom>
                <a:avLst/>
                <a:gdLst/>
                <a:ahLst/>
                <a:cxnLst>
                  <a:cxn ang="0">
                    <a:pos x="0" y="0"/>
                  </a:cxn>
                  <a:cxn ang="0">
                    <a:pos x="0" y="0"/>
                  </a:cxn>
                  <a:cxn ang="0">
                    <a:pos x="0" y="2"/>
                  </a:cxn>
                  <a:cxn ang="0">
                    <a:pos x="0" y="2"/>
                  </a:cxn>
                  <a:cxn ang="0">
                    <a:pos x="0" y="0"/>
                  </a:cxn>
                  <a:cxn ang="0">
                    <a:pos x="0" y="0"/>
                  </a:cxn>
                </a:cxnLst>
                <a:rect l="0" t="0" r="r" b="b"/>
                <a:pathLst>
                  <a:path h="2">
                    <a:moveTo>
                      <a:pt x="0" y="0"/>
                    </a:moveTo>
                    <a:lnTo>
                      <a:pt x="0" y="0"/>
                    </a:lnTo>
                    <a:lnTo>
                      <a:pt x="0" y="2"/>
                    </a:lnTo>
                    <a:lnTo>
                      <a:pt x="0" y="2"/>
                    </a:lnTo>
                    <a:lnTo>
                      <a:pt x="0" y="0"/>
                    </a:lnTo>
                    <a:lnTo>
                      <a:pt x="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95" name="Freeform 658"/>
              <p:cNvSpPr>
                <a:spLocks/>
              </p:cNvSpPr>
              <p:nvPr/>
            </p:nvSpPr>
            <p:spPr bwMode="auto">
              <a:xfrm>
                <a:off x="1716" y="3021"/>
                <a:ext cx="1" cy="4"/>
              </a:xfrm>
              <a:custGeom>
                <a:avLst/>
                <a:gdLst/>
                <a:ahLst/>
                <a:cxnLst>
                  <a:cxn ang="0">
                    <a:pos x="0" y="0"/>
                  </a:cxn>
                  <a:cxn ang="0">
                    <a:pos x="0" y="0"/>
                  </a:cxn>
                  <a:cxn ang="0">
                    <a:pos x="0" y="2"/>
                  </a:cxn>
                  <a:cxn ang="0">
                    <a:pos x="0" y="2"/>
                  </a:cxn>
                  <a:cxn ang="0">
                    <a:pos x="0" y="4"/>
                  </a:cxn>
                  <a:cxn ang="0">
                    <a:pos x="0" y="4"/>
                  </a:cxn>
                  <a:cxn ang="0">
                    <a:pos x="0" y="0"/>
                  </a:cxn>
                  <a:cxn ang="0">
                    <a:pos x="0" y="0"/>
                  </a:cxn>
                </a:cxnLst>
                <a:rect l="0" t="0" r="r" b="b"/>
                <a:pathLst>
                  <a:path h="4">
                    <a:moveTo>
                      <a:pt x="0" y="0"/>
                    </a:moveTo>
                    <a:lnTo>
                      <a:pt x="0" y="0"/>
                    </a:lnTo>
                    <a:lnTo>
                      <a:pt x="0" y="2"/>
                    </a:lnTo>
                    <a:lnTo>
                      <a:pt x="0" y="2"/>
                    </a:lnTo>
                    <a:lnTo>
                      <a:pt x="0" y="4"/>
                    </a:lnTo>
                    <a:lnTo>
                      <a:pt x="0" y="4"/>
                    </a:lnTo>
                    <a:lnTo>
                      <a:pt x="0" y="0"/>
                    </a:lnTo>
                    <a:lnTo>
                      <a:pt x="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96" name="Freeform 659"/>
              <p:cNvSpPr>
                <a:spLocks/>
              </p:cNvSpPr>
              <p:nvPr/>
            </p:nvSpPr>
            <p:spPr bwMode="auto">
              <a:xfrm>
                <a:off x="1567" y="3090"/>
                <a:ext cx="2" cy="6"/>
              </a:xfrm>
              <a:custGeom>
                <a:avLst/>
                <a:gdLst/>
                <a:ahLst/>
                <a:cxnLst>
                  <a:cxn ang="0">
                    <a:pos x="2" y="0"/>
                  </a:cxn>
                  <a:cxn ang="0">
                    <a:pos x="2" y="0"/>
                  </a:cxn>
                  <a:cxn ang="0">
                    <a:pos x="0" y="6"/>
                  </a:cxn>
                  <a:cxn ang="0">
                    <a:pos x="0" y="6"/>
                  </a:cxn>
                  <a:cxn ang="0">
                    <a:pos x="0" y="4"/>
                  </a:cxn>
                  <a:cxn ang="0">
                    <a:pos x="0" y="4"/>
                  </a:cxn>
                  <a:cxn ang="0">
                    <a:pos x="2" y="0"/>
                  </a:cxn>
                  <a:cxn ang="0">
                    <a:pos x="2" y="0"/>
                  </a:cxn>
                </a:cxnLst>
                <a:rect l="0" t="0" r="r" b="b"/>
                <a:pathLst>
                  <a:path w="2" h="6">
                    <a:moveTo>
                      <a:pt x="2" y="0"/>
                    </a:moveTo>
                    <a:lnTo>
                      <a:pt x="2" y="0"/>
                    </a:lnTo>
                    <a:lnTo>
                      <a:pt x="0" y="6"/>
                    </a:lnTo>
                    <a:lnTo>
                      <a:pt x="0" y="6"/>
                    </a:lnTo>
                    <a:lnTo>
                      <a:pt x="0" y="4"/>
                    </a:lnTo>
                    <a:lnTo>
                      <a:pt x="0" y="4"/>
                    </a:lnTo>
                    <a:lnTo>
                      <a:pt x="2" y="0"/>
                    </a:lnTo>
                    <a:lnTo>
                      <a:pt x="2"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97" name="Freeform 660"/>
              <p:cNvSpPr>
                <a:spLocks/>
              </p:cNvSpPr>
              <p:nvPr/>
            </p:nvSpPr>
            <p:spPr bwMode="auto">
              <a:xfrm>
                <a:off x="1847" y="2844"/>
                <a:ext cx="1" cy="2"/>
              </a:xfrm>
              <a:custGeom>
                <a:avLst/>
                <a:gdLst/>
                <a:ahLst/>
                <a:cxnLst>
                  <a:cxn ang="0">
                    <a:pos x="0" y="2"/>
                  </a:cxn>
                  <a:cxn ang="0">
                    <a:pos x="0" y="2"/>
                  </a:cxn>
                  <a:cxn ang="0">
                    <a:pos x="0" y="0"/>
                  </a:cxn>
                  <a:cxn ang="0">
                    <a:pos x="0" y="0"/>
                  </a:cxn>
                  <a:cxn ang="0">
                    <a:pos x="0" y="0"/>
                  </a:cxn>
                  <a:cxn ang="0">
                    <a:pos x="0" y="2"/>
                  </a:cxn>
                  <a:cxn ang="0">
                    <a:pos x="0" y="2"/>
                  </a:cxn>
                </a:cxnLst>
                <a:rect l="0" t="0" r="r" b="b"/>
                <a:pathLst>
                  <a:path h="2">
                    <a:moveTo>
                      <a:pt x="0" y="2"/>
                    </a:moveTo>
                    <a:lnTo>
                      <a:pt x="0" y="2"/>
                    </a:lnTo>
                    <a:lnTo>
                      <a:pt x="0" y="0"/>
                    </a:lnTo>
                    <a:lnTo>
                      <a:pt x="0" y="0"/>
                    </a:lnTo>
                    <a:lnTo>
                      <a:pt x="0" y="0"/>
                    </a:lnTo>
                    <a:lnTo>
                      <a:pt x="0" y="2"/>
                    </a:lnTo>
                    <a:lnTo>
                      <a:pt x="0"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98" name="Freeform 661"/>
              <p:cNvSpPr>
                <a:spLocks/>
              </p:cNvSpPr>
              <p:nvPr/>
            </p:nvSpPr>
            <p:spPr bwMode="auto">
              <a:xfrm>
                <a:off x="1577" y="3080"/>
                <a:ext cx="2" cy="2"/>
              </a:xfrm>
              <a:custGeom>
                <a:avLst/>
                <a:gdLst/>
                <a:ahLst/>
                <a:cxnLst>
                  <a:cxn ang="0">
                    <a:pos x="2" y="0"/>
                  </a:cxn>
                  <a:cxn ang="0">
                    <a:pos x="2" y="0"/>
                  </a:cxn>
                  <a:cxn ang="0">
                    <a:pos x="0" y="2"/>
                  </a:cxn>
                  <a:cxn ang="0">
                    <a:pos x="0" y="2"/>
                  </a:cxn>
                  <a:cxn ang="0">
                    <a:pos x="2" y="0"/>
                  </a:cxn>
                  <a:cxn ang="0">
                    <a:pos x="2" y="0"/>
                  </a:cxn>
                </a:cxnLst>
                <a:rect l="0" t="0" r="r" b="b"/>
                <a:pathLst>
                  <a:path w="2" h="2">
                    <a:moveTo>
                      <a:pt x="2" y="0"/>
                    </a:moveTo>
                    <a:lnTo>
                      <a:pt x="2" y="0"/>
                    </a:lnTo>
                    <a:lnTo>
                      <a:pt x="0" y="2"/>
                    </a:lnTo>
                    <a:lnTo>
                      <a:pt x="0" y="2"/>
                    </a:lnTo>
                    <a:lnTo>
                      <a:pt x="2" y="0"/>
                    </a:lnTo>
                    <a:lnTo>
                      <a:pt x="2"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399" name="Freeform 662"/>
              <p:cNvSpPr>
                <a:spLocks/>
              </p:cNvSpPr>
              <p:nvPr/>
            </p:nvSpPr>
            <p:spPr bwMode="auto">
              <a:xfrm>
                <a:off x="2143" y="2731"/>
                <a:ext cx="6" cy="1"/>
              </a:xfrm>
              <a:custGeom>
                <a:avLst/>
                <a:gdLst/>
                <a:ahLst/>
                <a:cxnLst>
                  <a:cxn ang="0">
                    <a:pos x="6" y="0"/>
                  </a:cxn>
                  <a:cxn ang="0">
                    <a:pos x="6" y="0"/>
                  </a:cxn>
                  <a:cxn ang="0">
                    <a:pos x="0" y="0"/>
                  </a:cxn>
                  <a:cxn ang="0">
                    <a:pos x="0" y="0"/>
                  </a:cxn>
                  <a:cxn ang="0">
                    <a:pos x="6" y="0"/>
                  </a:cxn>
                  <a:cxn ang="0">
                    <a:pos x="6" y="0"/>
                  </a:cxn>
                </a:cxnLst>
                <a:rect l="0" t="0" r="r" b="b"/>
                <a:pathLst>
                  <a:path w="6">
                    <a:moveTo>
                      <a:pt x="6" y="0"/>
                    </a:moveTo>
                    <a:lnTo>
                      <a:pt x="6" y="0"/>
                    </a:lnTo>
                    <a:lnTo>
                      <a:pt x="0" y="0"/>
                    </a:lnTo>
                    <a:lnTo>
                      <a:pt x="0" y="0"/>
                    </a:lnTo>
                    <a:lnTo>
                      <a:pt x="6" y="0"/>
                    </a:lnTo>
                    <a:lnTo>
                      <a:pt x="6"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00" name="Freeform 663"/>
              <p:cNvSpPr>
                <a:spLocks/>
              </p:cNvSpPr>
              <p:nvPr/>
            </p:nvSpPr>
            <p:spPr bwMode="auto">
              <a:xfrm>
                <a:off x="1849" y="2848"/>
                <a:ext cx="2" cy="2"/>
              </a:xfrm>
              <a:custGeom>
                <a:avLst/>
                <a:gdLst/>
                <a:ahLst/>
                <a:cxnLst>
                  <a:cxn ang="0">
                    <a:pos x="2" y="0"/>
                  </a:cxn>
                  <a:cxn ang="0">
                    <a:pos x="2" y="0"/>
                  </a:cxn>
                  <a:cxn ang="0">
                    <a:pos x="0" y="0"/>
                  </a:cxn>
                  <a:cxn ang="0">
                    <a:pos x="0" y="0"/>
                  </a:cxn>
                  <a:cxn ang="0">
                    <a:pos x="0" y="2"/>
                  </a:cxn>
                  <a:cxn ang="0">
                    <a:pos x="0" y="2"/>
                  </a:cxn>
                  <a:cxn ang="0">
                    <a:pos x="2" y="0"/>
                  </a:cxn>
                  <a:cxn ang="0">
                    <a:pos x="2" y="0"/>
                  </a:cxn>
                  <a:cxn ang="0">
                    <a:pos x="2" y="0"/>
                  </a:cxn>
                  <a:cxn ang="0">
                    <a:pos x="2" y="0"/>
                  </a:cxn>
                </a:cxnLst>
                <a:rect l="0" t="0" r="r" b="b"/>
                <a:pathLst>
                  <a:path w="2" h="2">
                    <a:moveTo>
                      <a:pt x="2" y="0"/>
                    </a:moveTo>
                    <a:lnTo>
                      <a:pt x="2" y="0"/>
                    </a:lnTo>
                    <a:lnTo>
                      <a:pt x="0" y="0"/>
                    </a:lnTo>
                    <a:lnTo>
                      <a:pt x="0" y="0"/>
                    </a:lnTo>
                    <a:lnTo>
                      <a:pt x="0" y="2"/>
                    </a:lnTo>
                    <a:lnTo>
                      <a:pt x="0" y="2"/>
                    </a:lnTo>
                    <a:lnTo>
                      <a:pt x="2" y="0"/>
                    </a:lnTo>
                    <a:lnTo>
                      <a:pt x="2" y="0"/>
                    </a:lnTo>
                    <a:lnTo>
                      <a:pt x="2" y="0"/>
                    </a:lnTo>
                    <a:lnTo>
                      <a:pt x="2"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01" name="Freeform 664"/>
              <p:cNvSpPr>
                <a:spLocks/>
              </p:cNvSpPr>
              <p:nvPr/>
            </p:nvSpPr>
            <p:spPr bwMode="auto">
              <a:xfrm>
                <a:off x="1847" y="2846"/>
                <a:ext cx="4" cy="2"/>
              </a:xfrm>
              <a:custGeom>
                <a:avLst/>
                <a:gdLst/>
                <a:ahLst/>
                <a:cxnLst>
                  <a:cxn ang="0">
                    <a:pos x="2" y="0"/>
                  </a:cxn>
                  <a:cxn ang="0">
                    <a:pos x="2" y="0"/>
                  </a:cxn>
                  <a:cxn ang="0">
                    <a:pos x="0" y="2"/>
                  </a:cxn>
                  <a:cxn ang="0">
                    <a:pos x="0" y="2"/>
                  </a:cxn>
                  <a:cxn ang="0">
                    <a:pos x="2" y="2"/>
                  </a:cxn>
                  <a:cxn ang="0">
                    <a:pos x="2" y="2"/>
                  </a:cxn>
                  <a:cxn ang="0">
                    <a:pos x="4" y="0"/>
                  </a:cxn>
                  <a:cxn ang="0">
                    <a:pos x="4" y="0"/>
                  </a:cxn>
                  <a:cxn ang="0">
                    <a:pos x="2" y="0"/>
                  </a:cxn>
                  <a:cxn ang="0">
                    <a:pos x="2" y="0"/>
                  </a:cxn>
                </a:cxnLst>
                <a:rect l="0" t="0" r="r" b="b"/>
                <a:pathLst>
                  <a:path w="4" h="2">
                    <a:moveTo>
                      <a:pt x="2" y="0"/>
                    </a:moveTo>
                    <a:lnTo>
                      <a:pt x="2" y="0"/>
                    </a:lnTo>
                    <a:lnTo>
                      <a:pt x="0" y="2"/>
                    </a:lnTo>
                    <a:lnTo>
                      <a:pt x="0" y="2"/>
                    </a:lnTo>
                    <a:lnTo>
                      <a:pt x="2" y="2"/>
                    </a:lnTo>
                    <a:lnTo>
                      <a:pt x="2" y="2"/>
                    </a:lnTo>
                    <a:lnTo>
                      <a:pt x="4" y="0"/>
                    </a:lnTo>
                    <a:lnTo>
                      <a:pt x="4" y="0"/>
                    </a:lnTo>
                    <a:lnTo>
                      <a:pt x="2" y="0"/>
                    </a:lnTo>
                    <a:lnTo>
                      <a:pt x="2"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02" name="Freeform 665"/>
              <p:cNvSpPr>
                <a:spLocks/>
              </p:cNvSpPr>
              <p:nvPr/>
            </p:nvSpPr>
            <p:spPr bwMode="auto">
              <a:xfrm>
                <a:off x="1690" y="3057"/>
                <a:ext cx="2" cy="1"/>
              </a:xfrm>
              <a:custGeom>
                <a:avLst/>
                <a:gdLst/>
                <a:ahLst/>
                <a:cxnLst>
                  <a:cxn ang="0">
                    <a:pos x="2" y="0"/>
                  </a:cxn>
                  <a:cxn ang="0">
                    <a:pos x="2" y="0"/>
                  </a:cxn>
                  <a:cxn ang="0">
                    <a:pos x="0" y="0"/>
                  </a:cxn>
                  <a:cxn ang="0">
                    <a:pos x="0" y="0"/>
                  </a:cxn>
                  <a:cxn ang="0">
                    <a:pos x="2" y="0"/>
                  </a:cxn>
                  <a:cxn ang="0">
                    <a:pos x="2" y="0"/>
                  </a:cxn>
                </a:cxnLst>
                <a:rect l="0" t="0" r="r" b="b"/>
                <a:pathLst>
                  <a:path w="2">
                    <a:moveTo>
                      <a:pt x="2" y="0"/>
                    </a:moveTo>
                    <a:lnTo>
                      <a:pt x="2" y="0"/>
                    </a:lnTo>
                    <a:lnTo>
                      <a:pt x="0" y="0"/>
                    </a:lnTo>
                    <a:lnTo>
                      <a:pt x="0" y="0"/>
                    </a:lnTo>
                    <a:lnTo>
                      <a:pt x="2" y="0"/>
                    </a:lnTo>
                    <a:lnTo>
                      <a:pt x="2"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03" name="Freeform 666"/>
              <p:cNvSpPr>
                <a:spLocks/>
              </p:cNvSpPr>
              <p:nvPr/>
            </p:nvSpPr>
            <p:spPr bwMode="auto">
              <a:xfrm>
                <a:off x="2710" y="3722"/>
                <a:ext cx="1" cy="1"/>
              </a:xfrm>
              <a:custGeom>
                <a:avLst/>
                <a:gdLst/>
                <a:ahLst/>
                <a:cxnLst>
                  <a:cxn ang="0">
                    <a:pos x="2" y="0"/>
                  </a:cxn>
                  <a:cxn ang="0">
                    <a:pos x="2" y="0"/>
                  </a:cxn>
                  <a:cxn ang="0">
                    <a:pos x="0" y="0"/>
                  </a:cxn>
                  <a:cxn ang="0">
                    <a:pos x="0" y="0"/>
                  </a:cxn>
                  <a:cxn ang="0">
                    <a:pos x="2" y="0"/>
                  </a:cxn>
                  <a:cxn ang="0">
                    <a:pos x="2" y="0"/>
                  </a:cxn>
                </a:cxnLst>
                <a:rect l="0" t="0" r="r" b="b"/>
                <a:pathLst>
                  <a:path w="2">
                    <a:moveTo>
                      <a:pt x="2" y="0"/>
                    </a:moveTo>
                    <a:lnTo>
                      <a:pt x="2" y="0"/>
                    </a:lnTo>
                    <a:lnTo>
                      <a:pt x="0" y="0"/>
                    </a:lnTo>
                    <a:lnTo>
                      <a:pt x="0" y="0"/>
                    </a:lnTo>
                    <a:lnTo>
                      <a:pt x="2" y="0"/>
                    </a:lnTo>
                    <a:lnTo>
                      <a:pt x="2"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04" name="Freeform 667"/>
              <p:cNvSpPr>
                <a:spLocks/>
              </p:cNvSpPr>
              <p:nvPr/>
            </p:nvSpPr>
            <p:spPr bwMode="auto">
              <a:xfrm>
                <a:off x="2252" y="4127"/>
                <a:ext cx="2" cy="2"/>
              </a:xfrm>
              <a:custGeom>
                <a:avLst/>
                <a:gdLst/>
                <a:ahLst/>
                <a:cxnLst>
                  <a:cxn ang="0">
                    <a:pos x="2" y="2"/>
                  </a:cxn>
                  <a:cxn ang="0">
                    <a:pos x="2" y="2"/>
                  </a:cxn>
                  <a:cxn ang="0">
                    <a:pos x="2" y="0"/>
                  </a:cxn>
                  <a:cxn ang="0">
                    <a:pos x="2" y="0"/>
                  </a:cxn>
                  <a:cxn ang="0">
                    <a:pos x="0" y="2"/>
                  </a:cxn>
                  <a:cxn ang="0">
                    <a:pos x="2" y="2"/>
                  </a:cxn>
                </a:cxnLst>
                <a:rect l="0" t="0" r="r" b="b"/>
                <a:pathLst>
                  <a:path w="2" h="2">
                    <a:moveTo>
                      <a:pt x="2" y="2"/>
                    </a:moveTo>
                    <a:lnTo>
                      <a:pt x="2" y="2"/>
                    </a:lnTo>
                    <a:lnTo>
                      <a:pt x="2" y="0"/>
                    </a:lnTo>
                    <a:lnTo>
                      <a:pt x="2" y="0"/>
                    </a:lnTo>
                    <a:lnTo>
                      <a:pt x="0" y="2"/>
                    </a:lnTo>
                    <a:lnTo>
                      <a:pt x="2"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05" name="Freeform 668"/>
              <p:cNvSpPr>
                <a:spLocks/>
              </p:cNvSpPr>
              <p:nvPr/>
            </p:nvSpPr>
            <p:spPr bwMode="auto">
              <a:xfrm>
                <a:off x="2711" y="3720"/>
                <a:ext cx="2" cy="1"/>
              </a:xfrm>
              <a:custGeom>
                <a:avLst/>
                <a:gdLst/>
                <a:ahLst/>
                <a:cxnLst>
                  <a:cxn ang="0">
                    <a:pos x="2" y="0"/>
                  </a:cxn>
                  <a:cxn ang="0">
                    <a:pos x="2" y="0"/>
                  </a:cxn>
                  <a:cxn ang="0">
                    <a:pos x="0" y="2"/>
                  </a:cxn>
                  <a:cxn ang="0">
                    <a:pos x="0" y="2"/>
                  </a:cxn>
                  <a:cxn ang="0">
                    <a:pos x="2" y="0"/>
                  </a:cxn>
                  <a:cxn ang="0">
                    <a:pos x="2" y="0"/>
                  </a:cxn>
                </a:cxnLst>
                <a:rect l="0" t="0" r="r" b="b"/>
                <a:pathLst>
                  <a:path w="2" h="2">
                    <a:moveTo>
                      <a:pt x="2" y="0"/>
                    </a:moveTo>
                    <a:lnTo>
                      <a:pt x="2" y="0"/>
                    </a:lnTo>
                    <a:lnTo>
                      <a:pt x="0" y="2"/>
                    </a:lnTo>
                    <a:lnTo>
                      <a:pt x="0" y="2"/>
                    </a:lnTo>
                    <a:lnTo>
                      <a:pt x="2" y="0"/>
                    </a:lnTo>
                    <a:lnTo>
                      <a:pt x="2"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06" name="Freeform 669"/>
              <p:cNvSpPr>
                <a:spLocks noEditPoints="1"/>
              </p:cNvSpPr>
              <p:nvPr/>
            </p:nvSpPr>
            <p:spPr bwMode="auto">
              <a:xfrm>
                <a:off x="1766" y="3474"/>
                <a:ext cx="945" cy="653"/>
              </a:xfrm>
              <a:custGeom>
                <a:avLst/>
                <a:gdLst/>
                <a:ahLst/>
                <a:cxnLst>
                  <a:cxn ang="0">
                    <a:pos x="623" y="77"/>
                  </a:cxn>
                  <a:cxn ang="0">
                    <a:pos x="582" y="75"/>
                  </a:cxn>
                  <a:cxn ang="0">
                    <a:pos x="538" y="87"/>
                  </a:cxn>
                  <a:cxn ang="0">
                    <a:pos x="473" y="93"/>
                  </a:cxn>
                  <a:cxn ang="0">
                    <a:pos x="421" y="73"/>
                  </a:cxn>
                  <a:cxn ang="0">
                    <a:pos x="411" y="41"/>
                  </a:cxn>
                  <a:cxn ang="0">
                    <a:pos x="389" y="0"/>
                  </a:cxn>
                  <a:cxn ang="0">
                    <a:pos x="349" y="4"/>
                  </a:cxn>
                  <a:cxn ang="0">
                    <a:pos x="268" y="12"/>
                  </a:cxn>
                  <a:cxn ang="0">
                    <a:pos x="224" y="18"/>
                  </a:cxn>
                  <a:cxn ang="0">
                    <a:pos x="187" y="4"/>
                  </a:cxn>
                  <a:cxn ang="0">
                    <a:pos x="139" y="45"/>
                  </a:cxn>
                  <a:cxn ang="0">
                    <a:pos x="119" y="91"/>
                  </a:cxn>
                  <a:cxn ang="0">
                    <a:pos x="67" y="119"/>
                  </a:cxn>
                  <a:cxn ang="0">
                    <a:pos x="32" y="153"/>
                  </a:cxn>
                  <a:cxn ang="0">
                    <a:pos x="16" y="174"/>
                  </a:cxn>
                  <a:cxn ang="0">
                    <a:pos x="22" y="204"/>
                  </a:cxn>
                  <a:cxn ang="0">
                    <a:pos x="14" y="258"/>
                  </a:cxn>
                  <a:cxn ang="0">
                    <a:pos x="14" y="280"/>
                  </a:cxn>
                  <a:cxn ang="0">
                    <a:pos x="12" y="290"/>
                  </a:cxn>
                  <a:cxn ang="0">
                    <a:pos x="10" y="302"/>
                  </a:cxn>
                  <a:cxn ang="0">
                    <a:pos x="30" y="315"/>
                  </a:cxn>
                  <a:cxn ang="0">
                    <a:pos x="44" y="341"/>
                  </a:cxn>
                  <a:cxn ang="0">
                    <a:pos x="69" y="381"/>
                  </a:cxn>
                  <a:cxn ang="0">
                    <a:pos x="95" y="405"/>
                  </a:cxn>
                  <a:cxn ang="0">
                    <a:pos x="224" y="447"/>
                  </a:cxn>
                  <a:cxn ang="0">
                    <a:pos x="322" y="452"/>
                  </a:cxn>
                  <a:cxn ang="0">
                    <a:pos x="359" y="470"/>
                  </a:cxn>
                  <a:cxn ang="0">
                    <a:pos x="381" y="476"/>
                  </a:cxn>
                  <a:cxn ang="0">
                    <a:pos x="391" y="506"/>
                  </a:cxn>
                  <a:cxn ang="0">
                    <a:pos x="383" y="532"/>
                  </a:cxn>
                  <a:cxn ang="0">
                    <a:pos x="425" y="558"/>
                  </a:cxn>
                  <a:cxn ang="0">
                    <a:pos x="441" y="588"/>
                  </a:cxn>
                  <a:cxn ang="0">
                    <a:pos x="421" y="621"/>
                  </a:cxn>
                  <a:cxn ang="0">
                    <a:pos x="451" y="645"/>
                  </a:cxn>
                  <a:cxn ang="0">
                    <a:pos x="651" y="615"/>
                  </a:cxn>
                  <a:cxn ang="0">
                    <a:pos x="731" y="566"/>
                  </a:cxn>
                  <a:cxn ang="0">
                    <a:pos x="796" y="508"/>
                  </a:cxn>
                  <a:cxn ang="0">
                    <a:pos x="788" y="486"/>
                  </a:cxn>
                  <a:cxn ang="0">
                    <a:pos x="822" y="443"/>
                  </a:cxn>
                  <a:cxn ang="0">
                    <a:pos x="909" y="335"/>
                  </a:cxn>
                  <a:cxn ang="0">
                    <a:pos x="943" y="248"/>
                  </a:cxn>
                  <a:cxn ang="0">
                    <a:pos x="935" y="242"/>
                  </a:cxn>
                  <a:cxn ang="0">
                    <a:pos x="898" y="276"/>
                  </a:cxn>
                  <a:cxn ang="0">
                    <a:pos x="862" y="282"/>
                  </a:cxn>
                  <a:cxn ang="0">
                    <a:pos x="822" y="256"/>
                  </a:cxn>
                  <a:cxn ang="0">
                    <a:pos x="798" y="226"/>
                  </a:cxn>
                  <a:cxn ang="0">
                    <a:pos x="784" y="196"/>
                  </a:cxn>
                  <a:cxn ang="0">
                    <a:pos x="760" y="174"/>
                  </a:cxn>
                  <a:cxn ang="0">
                    <a:pos x="741" y="139"/>
                  </a:cxn>
                  <a:cxn ang="0">
                    <a:pos x="707" y="97"/>
                  </a:cxn>
                  <a:cxn ang="0">
                    <a:pos x="161" y="403"/>
                  </a:cxn>
                  <a:cxn ang="0">
                    <a:pos x="453" y="363"/>
                  </a:cxn>
                  <a:cxn ang="0">
                    <a:pos x="457" y="377"/>
                  </a:cxn>
                  <a:cxn ang="0">
                    <a:pos x="669" y="518"/>
                  </a:cxn>
                  <a:cxn ang="0">
                    <a:pos x="689" y="538"/>
                  </a:cxn>
                  <a:cxn ang="0">
                    <a:pos x="721" y="546"/>
                  </a:cxn>
                  <a:cxn ang="0">
                    <a:pos x="741" y="464"/>
                  </a:cxn>
                  <a:cxn ang="0">
                    <a:pos x="725" y="488"/>
                  </a:cxn>
                  <a:cxn ang="0">
                    <a:pos x="729" y="462"/>
                  </a:cxn>
                  <a:cxn ang="0">
                    <a:pos x="715" y="194"/>
                  </a:cxn>
                  <a:cxn ang="0">
                    <a:pos x="719" y="192"/>
                  </a:cxn>
                </a:cxnLst>
                <a:rect l="0" t="0" r="r" b="b"/>
                <a:pathLst>
                  <a:path w="945" h="653">
                    <a:moveTo>
                      <a:pt x="681" y="63"/>
                    </a:moveTo>
                    <a:lnTo>
                      <a:pt x="681" y="63"/>
                    </a:lnTo>
                    <a:lnTo>
                      <a:pt x="677" y="67"/>
                    </a:lnTo>
                    <a:lnTo>
                      <a:pt x="673" y="71"/>
                    </a:lnTo>
                    <a:lnTo>
                      <a:pt x="673" y="71"/>
                    </a:lnTo>
                    <a:lnTo>
                      <a:pt x="669" y="71"/>
                    </a:lnTo>
                    <a:lnTo>
                      <a:pt x="669" y="71"/>
                    </a:lnTo>
                    <a:lnTo>
                      <a:pt x="665" y="77"/>
                    </a:lnTo>
                    <a:lnTo>
                      <a:pt x="663" y="79"/>
                    </a:lnTo>
                    <a:lnTo>
                      <a:pt x="659" y="81"/>
                    </a:lnTo>
                    <a:lnTo>
                      <a:pt x="659" y="81"/>
                    </a:lnTo>
                    <a:lnTo>
                      <a:pt x="641" y="79"/>
                    </a:lnTo>
                    <a:lnTo>
                      <a:pt x="623" y="77"/>
                    </a:lnTo>
                    <a:lnTo>
                      <a:pt x="623" y="77"/>
                    </a:lnTo>
                    <a:lnTo>
                      <a:pt x="616" y="77"/>
                    </a:lnTo>
                    <a:lnTo>
                      <a:pt x="616" y="77"/>
                    </a:lnTo>
                    <a:lnTo>
                      <a:pt x="612" y="79"/>
                    </a:lnTo>
                    <a:lnTo>
                      <a:pt x="608" y="81"/>
                    </a:lnTo>
                    <a:lnTo>
                      <a:pt x="608" y="81"/>
                    </a:lnTo>
                    <a:lnTo>
                      <a:pt x="598" y="79"/>
                    </a:lnTo>
                    <a:lnTo>
                      <a:pt x="588" y="75"/>
                    </a:lnTo>
                    <a:lnTo>
                      <a:pt x="588" y="75"/>
                    </a:lnTo>
                    <a:lnTo>
                      <a:pt x="588" y="73"/>
                    </a:lnTo>
                    <a:lnTo>
                      <a:pt x="588" y="73"/>
                    </a:lnTo>
                    <a:lnTo>
                      <a:pt x="584" y="75"/>
                    </a:lnTo>
                    <a:lnTo>
                      <a:pt x="582" y="75"/>
                    </a:lnTo>
                    <a:lnTo>
                      <a:pt x="580" y="75"/>
                    </a:lnTo>
                    <a:lnTo>
                      <a:pt x="580" y="75"/>
                    </a:lnTo>
                    <a:lnTo>
                      <a:pt x="578" y="71"/>
                    </a:lnTo>
                    <a:lnTo>
                      <a:pt x="576" y="67"/>
                    </a:lnTo>
                    <a:lnTo>
                      <a:pt x="576" y="67"/>
                    </a:lnTo>
                    <a:lnTo>
                      <a:pt x="570" y="65"/>
                    </a:lnTo>
                    <a:lnTo>
                      <a:pt x="562" y="63"/>
                    </a:lnTo>
                    <a:lnTo>
                      <a:pt x="562" y="63"/>
                    </a:lnTo>
                    <a:lnTo>
                      <a:pt x="552" y="67"/>
                    </a:lnTo>
                    <a:lnTo>
                      <a:pt x="546" y="71"/>
                    </a:lnTo>
                    <a:lnTo>
                      <a:pt x="542" y="73"/>
                    </a:lnTo>
                    <a:lnTo>
                      <a:pt x="542" y="73"/>
                    </a:lnTo>
                    <a:lnTo>
                      <a:pt x="538" y="87"/>
                    </a:lnTo>
                    <a:lnTo>
                      <a:pt x="538" y="95"/>
                    </a:lnTo>
                    <a:lnTo>
                      <a:pt x="536" y="103"/>
                    </a:lnTo>
                    <a:lnTo>
                      <a:pt x="528" y="111"/>
                    </a:lnTo>
                    <a:lnTo>
                      <a:pt x="528" y="111"/>
                    </a:lnTo>
                    <a:lnTo>
                      <a:pt x="524" y="113"/>
                    </a:lnTo>
                    <a:lnTo>
                      <a:pt x="518" y="109"/>
                    </a:lnTo>
                    <a:lnTo>
                      <a:pt x="512" y="105"/>
                    </a:lnTo>
                    <a:lnTo>
                      <a:pt x="512" y="105"/>
                    </a:lnTo>
                    <a:lnTo>
                      <a:pt x="500" y="101"/>
                    </a:lnTo>
                    <a:lnTo>
                      <a:pt x="500" y="101"/>
                    </a:lnTo>
                    <a:lnTo>
                      <a:pt x="486" y="99"/>
                    </a:lnTo>
                    <a:lnTo>
                      <a:pt x="477" y="99"/>
                    </a:lnTo>
                    <a:lnTo>
                      <a:pt x="473" y="93"/>
                    </a:lnTo>
                    <a:lnTo>
                      <a:pt x="473" y="93"/>
                    </a:lnTo>
                    <a:lnTo>
                      <a:pt x="471" y="87"/>
                    </a:lnTo>
                    <a:lnTo>
                      <a:pt x="469" y="83"/>
                    </a:lnTo>
                    <a:lnTo>
                      <a:pt x="467" y="81"/>
                    </a:lnTo>
                    <a:lnTo>
                      <a:pt x="467" y="81"/>
                    </a:lnTo>
                    <a:lnTo>
                      <a:pt x="449" y="71"/>
                    </a:lnTo>
                    <a:lnTo>
                      <a:pt x="445" y="71"/>
                    </a:lnTo>
                    <a:lnTo>
                      <a:pt x="443" y="71"/>
                    </a:lnTo>
                    <a:lnTo>
                      <a:pt x="439" y="75"/>
                    </a:lnTo>
                    <a:lnTo>
                      <a:pt x="435" y="77"/>
                    </a:lnTo>
                    <a:lnTo>
                      <a:pt x="427" y="75"/>
                    </a:lnTo>
                    <a:lnTo>
                      <a:pt x="427" y="75"/>
                    </a:lnTo>
                    <a:lnTo>
                      <a:pt x="421" y="73"/>
                    </a:lnTo>
                    <a:lnTo>
                      <a:pt x="417" y="69"/>
                    </a:lnTo>
                    <a:lnTo>
                      <a:pt x="411" y="65"/>
                    </a:lnTo>
                    <a:lnTo>
                      <a:pt x="405" y="61"/>
                    </a:lnTo>
                    <a:lnTo>
                      <a:pt x="405" y="61"/>
                    </a:lnTo>
                    <a:lnTo>
                      <a:pt x="403" y="61"/>
                    </a:lnTo>
                    <a:lnTo>
                      <a:pt x="401" y="61"/>
                    </a:lnTo>
                    <a:lnTo>
                      <a:pt x="401" y="61"/>
                    </a:lnTo>
                    <a:lnTo>
                      <a:pt x="397" y="57"/>
                    </a:lnTo>
                    <a:lnTo>
                      <a:pt x="395" y="55"/>
                    </a:lnTo>
                    <a:lnTo>
                      <a:pt x="397" y="51"/>
                    </a:lnTo>
                    <a:lnTo>
                      <a:pt x="401" y="49"/>
                    </a:lnTo>
                    <a:lnTo>
                      <a:pt x="407" y="45"/>
                    </a:lnTo>
                    <a:lnTo>
                      <a:pt x="411" y="41"/>
                    </a:lnTo>
                    <a:lnTo>
                      <a:pt x="411" y="37"/>
                    </a:lnTo>
                    <a:lnTo>
                      <a:pt x="411" y="37"/>
                    </a:lnTo>
                    <a:lnTo>
                      <a:pt x="407" y="29"/>
                    </a:lnTo>
                    <a:lnTo>
                      <a:pt x="403" y="22"/>
                    </a:lnTo>
                    <a:lnTo>
                      <a:pt x="403" y="22"/>
                    </a:lnTo>
                    <a:lnTo>
                      <a:pt x="405" y="16"/>
                    </a:lnTo>
                    <a:lnTo>
                      <a:pt x="407" y="12"/>
                    </a:lnTo>
                    <a:lnTo>
                      <a:pt x="411" y="8"/>
                    </a:lnTo>
                    <a:lnTo>
                      <a:pt x="411" y="6"/>
                    </a:lnTo>
                    <a:lnTo>
                      <a:pt x="409" y="6"/>
                    </a:lnTo>
                    <a:lnTo>
                      <a:pt x="395" y="2"/>
                    </a:lnTo>
                    <a:lnTo>
                      <a:pt x="395" y="2"/>
                    </a:lnTo>
                    <a:lnTo>
                      <a:pt x="389" y="0"/>
                    </a:lnTo>
                    <a:lnTo>
                      <a:pt x="385" y="2"/>
                    </a:lnTo>
                    <a:lnTo>
                      <a:pt x="383" y="6"/>
                    </a:lnTo>
                    <a:lnTo>
                      <a:pt x="377" y="8"/>
                    </a:lnTo>
                    <a:lnTo>
                      <a:pt x="377" y="8"/>
                    </a:lnTo>
                    <a:lnTo>
                      <a:pt x="373" y="8"/>
                    </a:lnTo>
                    <a:lnTo>
                      <a:pt x="367" y="8"/>
                    </a:lnTo>
                    <a:lnTo>
                      <a:pt x="367" y="8"/>
                    </a:lnTo>
                    <a:lnTo>
                      <a:pt x="359" y="6"/>
                    </a:lnTo>
                    <a:lnTo>
                      <a:pt x="359" y="6"/>
                    </a:lnTo>
                    <a:lnTo>
                      <a:pt x="355" y="6"/>
                    </a:lnTo>
                    <a:lnTo>
                      <a:pt x="349" y="4"/>
                    </a:lnTo>
                    <a:lnTo>
                      <a:pt x="349" y="4"/>
                    </a:lnTo>
                    <a:lnTo>
                      <a:pt x="349" y="4"/>
                    </a:lnTo>
                    <a:lnTo>
                      <a:pt x="347" y="6"/>
                    </a:lnTo>
                    <a:lnTo>
                      <a:pt x="347" y="6"/>
                    </a:lnTo>
                    <a:lnTo>
                      <a:pt x="341" y="10"/>
                    </a:lnTo>
                    <a:lnTo>
                      <a:pt x="334" y="10"/>
                    </a:lnTo>
                    <a:lnTo>
                      <a:pt x="334" y="10"/>
                    </a:lnTo>
                    <a:lnTo>
                      <a:pt x="324" y="8"/>
                    </a:lnTo>
                    <a:lnTo>
                      <a:pt x="314" y="4"/>
                    </a:lnTo>
                    <a:lnTo>
                      <a:pt x="314" y="4"/>
                    </a:lnTo>
                    <a:lnTo>
                      <a:pt x="304" y="4"/>
                    </a:lnTo>
                    <a:lnTo>
                      <a:pt x="290" y="6"/>
                    </a:lnTo>
                    <a:lnTo>
                      <a:pt x="276" y="8"/>
                    </a:lnTo>
                    <a:lnTo>
                      <a:pt x="268" y="12"/>
                    </a:lnTo>
                    <a:lnTo>
                      <a:pt x="268" y="12"/>
                    </a:lnTo>
                    <a:lnTo>
                      <a:pt x="266" y="14"/>
                    </a:lnTo>
                    <a:lnTo>
                      <a:pt x="262" y="16"/>
                    </a:lnTo>
                    <a:lnTo>
                      <a:pt x="262" y="16"/>
                    </a:lnTo>
                    <a:lnTo>
                      <a:pt x="258" y="16"/>
                    </a:lnTo>
                    <a:lnTo>
                      <a:pt x="252" y="16"/>
                    </a:lnTo>
                    <a:lnTo>
                      <a:pt x="252" y="16"/>
                    </a:lnTo>
                    <a:lnTo>
                      <a:pt x="246" y="20"/>
                    </a:lnTo>
                    <a:lnTo>
                      <a:pt x="238" y="24"/>
                    </a:lnTo>
                    <a:lnTo>
                      <a:pt x="238" y="24"/>
                    </a:lnTo>
                    <a:lnTo>
                      <a:pt x="234" y="27"/>
                    </a:lnTo>
                    <a:lnTo>
                      <a:pt x="230" y="22"/>
                    </a:lnTo>
                    <a:lnTo>
                      <a:pt x="228" y="20"/>
                    </a:lnTo>
                    <a:lnTo>
                      <a:pt x="224" y="18"/>
                    </a:lnTo>
                    <a:lnTo>
                      <a:pt x="224" y="18"/>
                    </a:lnTo>
                    <a:lnTo>
                      <a:pt x="222" y="18"/>
                    </a:lnTo>
                    <a:lnTo>
                      <a:pt x="218" y="20"/>
                    </a:lnTo>
                    <a:lnTo>
                      <a:pt x="218" y="20"/>
                    </a:lnTo>
                    <a:lnTo>
                      <a:pt x="210" y="20"/>
                    </a:lnTo>
                    <a:lnTo>
                      <a:pt x="206" y="18"/>
                    </a:lnTo>
                    <a:lnTo>
                      <a:pt x="202" y="16"/>
                    </a:lnTo>
                    <a:lnTo>
                      <a:pt x="202" y="16"/>
                    </a:lnTo>
                    <a:lnTo>
                      <a:pt x="195" y="10"/>
                    </a:lnTo>
                    <a:lnTo>
                      <a:pt x="195" y="10"/>
                    </a:lnTo>
                    <a:lnTo>
                      <a:pt x="193" y="4"/>
                    </a:lnTo>
                    <a:lnTo>
                      <a:pt x="191" y="2"/>
                    </a:lnTo>
                    <a:lnTo>
                      <a:pt x="187" y="4"/>
                    </a:lnTo>
                    <a:lnTo>
                      <a:pt x="187" y="4"/>
                    </a:lnTo>
                    <a:lnTo>
                      <a:pt x="183" y="10"/>
                    </a:lnTo>
                    <a:lnTo>
                      <a:pt x="179" y="20"/>
                    </a:lnTo>
                    <a:lnTo>
                      <a:pt x="175" y="29"/>
                    </a:lnTo>
                    <a:lnTo>
                      <a:pt x="169" y="33"/>
                    </a:lnTo>
                    <a:lnTo>
                      <a:pt x="169" y="33"/>
                    </a:lnTo>
                    <a:lnTo>
                      <a:pt x="157" y="35"/>
                    </a:lnTo>
                    <a:lnTo>
                      <a:pt x="153" y="37"/>
                    </a:lnTo>
                    <a:lnTo>
                      <a:pt x="147" y="39"/>
                    </a:lnTo>
                    <a:lnTo>
                      <a:pt x="147" y="39"/>
                    </a:lnTo>
                    <a:lnTo>
                      <a:pt x="141" y="43"/>
                    </a:lnTo>
                    <a:lnTo>
                      <a:pt x="141" y="43"/>
                    </a:lnTo>
                    <a:lnTo>
                      <a:pt x="139" y="45"/>
                    </a:lnTo>
                    <a:lnTo>
                      <a:pt x="137" y="47"/>
                    </a:lnTo>
                    <a:lnTo>
                      <a:pt x="137" y="47"/>
                    </a:lnTo>
                    <a:lnTo>
                      <a:pt x="135" y="51"/>
                    </a:lnTo>
                    <a:lnTo>
                      <a:pt x="135" y="53"/>
                    </a:lnTo>
                    <a:lnTo>
                      <a:pt x="135" y="53"/>
                    </a:lnTo>
                    <a:lnTo>
                      <a:pt x="131" y="57"/>
                    </a:lnTo>
                    <a:lnTo>
                      <a:pt x="129" y="61"/>
                    </a:lnTo>
                    <a:lnTo>
                      <a:pt x="129" y="61"/>
                    </a:lnTo>
                    <a:lnTo>
                      <a:pt x="127" y="73"/>
                    </a:lnTo>
                    <a:lnTo>
                      <a:pt x="127" y="79"/>
                    </a:lnTo>
                    <a:lnTo>
                      <a:pt x="125" y="83"/>
                    </a:lnTo>
                    <a:lnTo>
                      <a:pt x="119" y="91"/>
                    </a:lnTo>
                    <a:lnTo>
                      <a:pt x="119" y="91"/>
                    </a:lnTo>
                    <a:lnTo>
                      <a:pt x="113" y="97"/>
                    </a:lnTo>
                    <a:lnTo>
                      <a:pt x="105" y="101"/>
                    </a:lnTo>
                    <a:lnTo>
                      <a:pt x="91" y="107"/>
                    </a:lnTo>
                    <a:lnTo>
                      <a:pt x="91" y="107"/>
                    </a:lnTo>
                    <a:lnTo>
                      <a:pt x="85" y="107"/>
                    </a:lnTo>
                    <a:lnTo>
                      <a:pt x="81" y="105"/>
                    </a:lnTo>
                    <a:lnTo>
                      <a:pt x="79" y="105"/>
                    </a:lnTo>
                    <a:lnTo>
                      <a:pt x="75" y="109"/>
                    </a:lnTo>
                    <a:lnTo>
                      <a:pt x="75" y="109"/>
                    </a:lnTo>
                    <a:lnTo>
                      <a:pt x="73" y="113"/>
                    </a:lnTo>
                    <a:lnTo>
                      <a:pt x="69" y="119"/>
                    </a:lnTo>
                    <a:lnTo>
                      <a:pt x="69" y="119"/>
                    </a:lnTo>
                    <a:lnTo>
                      <a:pt x="67" y="119"/>
                    </a:lnTo>
                    <a:lnTo>
                      <a:pt x="63" y="121"/>
                    </a:lnTo>
                    <a:lnTo>
                      <a:pt x="59" y="123"/>
                    </a:lnTo>
                    <a:lnTo>
                      <a:pt x="54" y="125"/>
                    </a:lnTo>
                    <a:lnTo>
                      <a:pt x="54" y="125"/>
                    </a:lnTo>
                    <a:lnTo>
                      <a:pt x="48" y="135"/>
                    </a:lnTo>
                    <a:lnTo>
                      <a:pt x="48" y="135"/>
                    </a:lnTo>
                    <a:lnTo>
                      <a:pt x="48" y="141"/>
                    </a:lnTo>
                    <a:lnTo>
                      <a:pt x="46" y="145"/>
                    </a:lnTo>
                    <a:lnTo>
                      <a:pt x="46" y="145"/>
                    </a:lnTo>
                    <a:lnTo>
                      <a:pt x="42" y="149"/>
                    </a:lnTo>
                    <a:lnTo>
                      <a:pt x="36" y="151"/>
                    </a:lnTo>
                    <a:lnTo>
                      <a:pt x="36" y="151"/>
                    </a:lnTo>
                    <a:lnTo>
                      <a:pt x="32" y="153"/>
                    </a:lnTo>
                    <a:lnTo>
                      <a:pt x="30" y="153"/>
                    </a:lnTo>
                    <a:lnTo>
                      <a:pt x="32" y="155"/>
                    </a:lnTo>
                    <a:lnTo>
                      <a:pt x="32" y="155"/>
                    </a:lnTo>
                    <a:lnTo>
                      <a:pt x="34" y="153"/>
                    </a:lnTo>
                    <a:lnTo>
                      <a:pt x="34" y="153"/>
                    </a:lnTo>
                    <a:lnTo>
                      <a:pt x="34" y="153"/>
                    </a:lnTo>
                    <a:lnTo>
                      <a:pt x="28" y="163"/>
                    </a:lnTo>
                    <a:lnTo>
                      <a:pt x="28" y="163"/>
                    </a:lnTo>
                    <a:lnTo>
                      <a:pt x="26" y="165"/>
                    </a:lnTo>
                    <a:lnTo>
                      <a:pt x="26" y="165"/>
                    </a:lnTo>
                    <a:lnTo>
                      <a:pt x="22" y="172"/>
                    </a:lnTo>
                    <a:lnTo>
                      <a:pt x="22" y="172"/>
                    </a:lnTo>
                    <a:lnTo>
                      <a:pt x="16" y="174"/>
                    </a:lnTo>
                    <a:lnTo>
                      <a:pt x="16" y="174"/>
                    </a:lnTo>
                    <a:lnTo>
                      <a:pt x="16" y="178"/>
                    </a:lnTo>
                    <a:lnTo>
                      <a:pt x="16" y="178"/>
                    </a:lnTo>
                    <a:lnTo>
                      <a:pt x="14" y="184"/>
                    </a:lnTo>
                    <a:lnTo>
                      <a:pt x="14" y="190"/>
                    </a:lnTo>
                    <a:lnTo>
                      <a:pt x="14" y="190"/>
                    </a:lnTo>
                    <a:lnTo>
                      <a:pt x="16" y="192"/>
                    </a:lnTo>
                    <a:lnTo>
                      <a:pt x="18" y="194"/>
                    </a:lnTo>
                    <a:lnTo>
                      <a:pt x="18" y="194"/>
                    </a:lnTo>
                    <a:lnTo>
                      <a:pt x="20" y="198"/>
                    </a:lnTo>
                    <a:lnTo>
                      <a:pt x="22" y="202"/>
                    </a:lnTo>
                    <a:lnTo>
                      <a:pt x="22" y="202"/>
                    </a:lnTo>
                    <a:lnTo>
                      <a:pt x="22" y="204"/>
                    </a:lnTo>
                    <a:lnTo>
                      <a:pt x="20" y="208"/>
                    </a:lnTo>
                    <a:lnTo>
                      <a:pt x="18" y="210"/>
                    </a:lnTo>
                    <a:lnTo>
                      <a:pt x="18" y="212"/>
                    </a:lnTo>
                    <a:lnTo>
                      <a:pt x="18" y="212"/>
                    </a:lnTo>
                    <a:lnTo>
                      <a:pt x="18" y="218"/>
                    </a:lnTo>
                    <a:lnTo>
                      <a:pt x="20" y="224"/>
                    </a:lnTo>
                    <a:lnTo>
                      <a:pt x="22" y="230"/>
                    </a:lnTo>
                    <a:lnTo>
                      <a:pt x="22" y="236"/>
                    </a:lnTo>
                    <a:lnTo>
                      <a:pt x="22" y="236"/>
                    </a:lnTo>
                    <a:lnTo>
                      <a:pt x="16" y="250"/>
                    </a:lnTo>
                    <a:lnTo>
                      <a:pt x="16" y="250"/>
                    </a:lnTo>
                    <a:lnTo>
                      <a:pt x="14" y="254"/>
                    </a:lnTo>
                    <a:lnTo>
                      <a:pt x="14" y="258"/>
                    </a:lnTo>
                    <a:lnTo>
                      <a:pt x="12" y="260"/>
                    </a:lnTo>
                    <a:lnTo>
                      <a:pt x="8" y="264"/>
                    </a:lnTo>
                    <a:lnTo>
                      <a:pt x="8" y="264"/>
                    </a:lnTo>
                    <a:lnTo>
                      <a:pt x="4" y="266"/>
                    </a:lnTo>
                    <a:lnTo>
                      <a:pt x="0" y="268"/>
                    </a:lnTo>
                    <a:lnTo>
                      <a:pt x="0" y="268"/>
                    </a:lnTo>
                    <a:lnTo>
                      <a:pt x="0" y="268"/>
                    </a:lnTo>
                    <a:lnTo>
                      <a:pt x="2" y="270"/>
                    </a:lnTo>
                    <a:lnTo>
                      <a:pt x="4" y="270"/>
                    </a:lnTo>
                    <a:lnTo>
                      <a:pt x="4" y="270"/>
                    </a:lnTo>
                    <a:lnTo>
                      <a:pt x="10" y="276"/>
                    </a:lnTo>
                    <a:lnTo>
                      <a:pt x="14" y="280"/>
                    </a:lnTo>
                    <a:lnTo>
                      <a:pt x="14" y="280"/>
                    </a:lnTo>
                    <a:lnTo>
                      <a:pt x="14" y="282"/>
                    </a:lnTo>
                    <a:lnTo>
                      <a:pt x="14" y="282"/>
                    </a:lnTo>
                    <a:lnTo>
                      <a:pt x="14" y="282"/>
                    </a:lnTo>
                    <a:lnTo>
                      <a:pt x="12" y="288"/>
                    </a:lnTo>
                    <a:lnTo>
                      <a:pt x="12" y="288"/>
                    </a:lnTo>
                    <a:lnTo>
                      <a:pt x="14" y="292"/>
                    </a:lnTo>
                    <a:lnTo>
                      <a:pt x="14" y="292"/>
                    </a:lnTo>
                    <a:lnTo>
                      <a:pt x="16" y="292"/>
                    </a:lnTo>
                    <a:lnTo>
                      <a:pt x="16" y="294"/>
                    </a:lnTo>
                    <a:lnTo>
                      <a:pt x="16" y="294"/>
                    </a:lnTo>
                    <a:lnTo>
                      <a:pt x="16" y="296"/>
                    </a:lnTo>
                    <a:lnTo>
                      <a:pt x="14" y="294"/>
                    </a:lnTo>
                    <a:lnTo>
                      <a:pt x="12" y="290"/>
                    </a:lnTo>
                    <a:lnTo>
                      <a:pt x="10" y="288"/>
                    </a:lnTo>
                    <a:lnTo>
                      <a:pt x="10" y="288"/>
                    </a:lnTo>
                    <a:lnTo>
                      <a:pt x="8" y="290"/>
                    </a:lnTo>
                    <a:lnTo>
                      <a:pt x="10" y="292"/>
                    </a:lnTo>
                    <a:lnTo>
                      <a:pt x="10" y="292"/>
                    </a:lnTo>
                    <a:lnTo>
                      <a:pt x="16" y="300"/>
                    </a:lnTo>
                    <a:lnTo>
                      <a:pt x="24" y="304"/>
                    </a:lnTo>
                    <a:lnTo>
                      <a:pt x="24" y="304"/>
                    </a:lnTo>
                    <a:lnTo>
                      <a:pt x="18" y="302"/>
                    </a:lnTo>
                    <a:lnTo>
                      <a:pt x="18" y="302"/>
                    </a:lnTo>
                    <a:lnTo>
                      <a:pt x="12" y="298"/>
                    </a:lnTo>
                    <a:lnTo>
                      <a:pt x="10" y="298"/>
                    </a:lnTo>
                    <a:lnTo>
                      <a:pt x="10" y="302"/>
                    </a:lnTo>
                    <a:lnTo>
                      <a:pt x="10" y="302"/>
                    </a:lnTo>
                    <a:lnTo>
                      <a:pt x="12" y="306"/>
                    </a:lnTo>
                    <a:lnTo>
                      <a:pt x="16" y="311"/>
                    </a:lnTo>
                    <a:lnTo>
                      <a:pt x="16" y="311"/>
                    </a:lnTo>
                    <a:lnTo>
                      <a:pt x="20" y="311"/>
                    </a:lnTo>
                    <a:lnTo>
                      <a:pt x="22" y="311"/>
                    </a:lnTo>
                    <a:lnTo>
                      <a:pt x="22" y="311"/>
                    </a:lnTo>
                    <a:lnTo>
                      <a:pt x="20" y="313"/>
                    </a:lnTo>
                    <a:lnTo>
                      <a:pt x="18" y="313"/>
                    </a:lnTo>
                    <a:lnTo>
                      <a:pt x="18" y="313"/>
                    </a:lnTo>
                    <a:lnTo>
                      <a:pt x="26" y="315"/>
                    </a:lnTo>
                    <a:lnTo>
                      <a:pt x="28" y="315"/>
                    </a:lnTo>
                    <a:lnTo>
                      <a:pt x="30" y="315"/>
                    </a:lnTo>
                    <a:lnTo>
                      <a:pt x="30" y="315"/>
                    </a:lnTo>
                    <a:lnTo>
                      <a:pt x="30" y="317"/>
                    </a:lnTo>
                    <a:lnTo>
                      <a:pt x="28" y="317"/>
                    </a:lnTo>
                    <a:lnTo>
                      <a:pt x="26" y="319"/>
                    </a:lnTo>
                    <a:lnTo>
                      <a:pt x="24" y="321"/>
                    </a:lnTo>
                    <a:lnTo>
                      <a:pt x="24" y="321"/>
                    </a:lnTo>
                    <a:lnTo>
                      <a:pt x="26" y="323"/>
                    </a:lnTo>
                    <a:lnTo>
                      <a:pt x="28" y="325"/>
                    </a:lnTo>
                    <a:lnTo>
                      <a:pt x="30" y="329"/>
                    </a:lnTo>
                    <a:lnTo>
                      <a:pt x="30" y="329"/>
                    </a:lnTo>
                    <a:lnTo>
                      <a:pt x="36" y="335"/>
                    </a:lnTo>
                    <a:lnTo>
                      <a:pt x="36" y="335"/>
                    </a:lnTo>
                    <a:lnTo>
                      <a:pt x="44" y="341"/>
                    </a:lnTo>
                    <a:lnTo>
                      <a:pt x="44" y="341"/>
                    </a:lnTo>
                    <a:lnTo>
                      <a:pt x="52" y="355"/>
                    </a:lnTo>
                    <a:lnTo>
                      <a:pt x="52" y="355"/>
                    </a:lnTo>
                    <a:lnTo>
                      <a:pt x="52" y="359"/>
                    </a:lnTo>
                    <a:lnTo>
                      <a:pt x="52" y="359"/>
                    </a:lnTo>
                    <a:lnTo>
                      <a:pt x="59" y="371"/>
                    </a:lnTo>
                    <a:lnTo>
                      <a:pt x="59" y="371"/>
                    </a:lnTo>
                    <a:lnTo>
                      <a:pt x="59" y="373"/>
                    </a:lnTo>
                    <a:lnTo>
                      <a:pt x="59" y="373"/>
                    </a:lnTo>
                    <a:lnTo>
                      <a:pt x="65" y="377"/>
                    </a:lnTo>
                    <a:lnTo>
                      <a:pt x="67" y="379"/>
                    </a:lnTo>
                    <a:lnTo>
                      <a:pt x="69" y="381"/>
                    </a:lnTo>
                    <a:lnTo>
                      <a:pt x="69" y="381"/>
                    </a:lnTo>
                    <a:lnTo>
                      <a:pt x="67" y="381"/>
                    </a:lnTo>
                    <a:lnTo>
                      <a:pt x="65" y="381"/>
                    </a:lnTo>
                    <a:lnTo>
                      <a:pt x="65" y="381"/>
                    </a:lnTo>
                    <a:lnTo>
                      <a:pt x="69" y="385"/>
                    </a:lnTo>
                    <a:lnTo>
                      <a:pt x="73" y="387"/>
                    </a:lnTo>
                    <a:lnTo>
                      <a:pt x="73" y="387"/>
                    </a:lnTo>
                    <a:lnTo>
                      <a:pt x="79" y="391"/>
                    </a:lnTo>
                    <a:lnTo>
                      <a:pt x="79" y="391"/>
                    </a:lnTo>
                    <a:lnTo>
                      <a:pt x="81" y="393"/>
                    </a:lnTo>
                    <a:lnTo>
                      <a:pt x="81" y="393"/>
                    </a:lnTo>
                    <a:lnTo>
                      <a:pt x="89" y="403"/>
                    </a:lnTo>
                    <a:lnTo>
                      <a:pt x="87" y="401"/>
                    </a:lnTo>
                    <a:lnTo>
                      <a:pt x="95" y="405"/>
                    </a:lnTo>
                    <a:lnTo>
                      <a:pt x="95" y="405"/>
                    </a:lnTo>
                    <a:lnTo>
                      <a:pt x="109" y="421"/>
                    </a:lnTo>
                    <a:lnTo>
                      <a:pt x="119" y="427"/>
                    </a:lnTo>
                    <a:lnTo>
                      <a:pt x="127" y="431"/>
                    </a:lnTo>
                    <a:lnTo>
                      <a:pt x="127" y="431"/>
                    </a:lnTo>
                    <a:lnTo>
                      <a:pt x="163" y="435"/>
                    </a:lnTo>
                    <a:lnTo>
                      <a:pt x="181" y="437"/>
                    </a:lnTo>
                    <a:lnTo>
                      <a:pt x="200" y="443"/>
                    </a:lnTo>
                    <a:lnTo>
                      <a:pt x="200" y="443"/>
                    </a:lnTo>
                    <a:lnTo>
                      <a:pt x="195" y="443"/>
                    </a:lnTo>
                    <a:lnTo>
                      <a:pt x="195" y="443"/>
                    </a:lnTo>
                    <a:lnTo>
                      <a:pt x="210" y="445"/>
                    </a:lnTo>
                    <a:lnTo>
                      <a:pt x="224" y="447"/>
                    </a:lnTo>
                    <a:lnTo>
                      <a:pt x="224" y="447"/>
                    </a:lnTo>
                    <a:lnTo>
                      <a:pt x="230" y="447"/>
                    </a:lnTo>
                    <a:lnTo>
                      <a:pt x="236" y="445"/>
                    </a:lnTo>
                    <a:lnTo>
                      <a:pt x="236" y="445"/>
                    </a:lnTo>
                    <a:lnTo>
                      <a:pt x="302" y="445"/>
                    </a:lnTo>
                    <a:lnTo>
                      <a:pt x="302" y="445"/>
                    </a:lnTo>
                    <a:lnTo>
                      <a:pt x="308" y="445"/>
                    </a:lnTo>
                    <a:lnTo>
                      <a:pt x="310" y="447"/>
                    </a:lnTo>
                    <a:lnTo>
                      <a:pt x="312" y="450"/>
                    </a:lnTo>
                    <a:lnTo>
                      <a:pt x="318" y="454"/>
                    </a:lnTo>
                    <a:lnTo>
                      <a:pt x="318" y="454"/>
                    </a:lnTo>
                    <a:lnTo>
                      <a:pt x="320" y="454"/>
                    </a:lnTo>
                    <a:lnTo>
                      <a:pt x="322" y="452"/>
                    </a:lnTo>
                    <a:lnTo>
                      <a:pt x="322" y="452"/>
                    </a:lnTo>
                    <a:lnTo>
                      <a:pt x="324" y="458"/>
                    </a:lnTo>
                    <a:lnTo>
                      <a:pt x="324" y="464"/>
                    </a:lnTo>
                    <a:lnTo>
                      <a:pt x="326" y="468"/>
                    </a:lnTo>
                    <a:lnTo>
                      <a:pt x="334" y="470"/>
                    </a:lnTo>
                    <a:lnTo>
                      <a:pt x="334" y="470"/>
                    </a:lnTo>
                    <a:lnTo>
                      <a:pt x="336" y="470"/>
                    </a:lnTo>
                    <a:lnTo>
                      <a:pt x="338" y="468"/>
                    </a:lnTo>
                    <a:lnTo>
                      <a:pt x="341" y="466"/>
                    </a:lnTo>
                    <a:lnTo>
                      <a:pt x="345" y="466"/>
                    </a:lnTo>
                    <a:lnTo>
                      <a:pt x="345" y="466"/>
                    </a:lnTo>
                    <a:lnTo>
                      <a:pt x="351" y="468"/>
                    </a:lnTo>
                    <a:lnTo>
                      <a:pt x="359" y="470"/>
                    </a:lnTo>
                    <a:lnTo>
                      <a:pt x="359" y="470"/>
                    </a:lnTo>
                    <a:lnTo>
                      <a:pt x="363" y="470"/>
                    </a:lnTo>
                    <a:lnTo>
                      <a:pt x="369" y="470"/>
                    </a:lnTo>
                    <a:lnTo>
                      <a:pt x="369" y="470"/>
                    </a:lnTo>
                    <a:lnTo>
                      <a:pt x="369" y="468"/>
                    </a:lnTo>
                    <a:lnTo>
                      <a:pt x="367" y="468"/>
                    </a:lnTo>
                    <a:lnTo>
                      <a:pt x="367" y="466"/>
                    </a:lnTo>
                    <a:lnTo>
                      <a:pt x="367" y="466"/>
                    </a:lnTo>
                    <a:lnTo>
                      <a:pt x="367" y="466"/>
                    </a:lnTo>
                    <a:lnTo>
                      <a:pt x="371" y="466"/>
                    </a:lnTo>
                    <a:lnTo>
                      <a:pt x="373" y="468"/>
                    </a:lnTo>
                    <a:lnTo>
                      <a:pt x="377" y="472"/>
                    </a:lnTo>
                    <a:lnTo>
                      <a:pt x="381" y="476"/>
                    </a:lnTo>
                    <a:lnTo>
                      <a:pt x="381" y="476"/>
                    </a:lnTo>
                    <a:lnTo>
                      <a:pt x="383" y="476"/>
                    </a:lnTo>
                    <a:lnTo>
                      <a:pt x="385" y="474"/>
                    </a:lnTo>
                    <a:lnTo>
                      <a:pt x="389" y="474"/>
                    </a:lnTo>
                    <a:lnTo>
                      <a:pt x="391" y="474"/>
                    </a:lnTo>
                    <a:lnTo>
                      <a:pt x="391" y="474"/>
                    </a:lnTo>
                    <a:lnTo>
                      <a:pt x="393" y="480"/>
                    </a:lnTo>
                    <a:lnTo>
                      <a:pt x="395" y="484"/>
                    </a:lnTo>
                    <a:lnTo>
                      <a:pt x="391" y="492"/>
                    </a:lnTo>
                    <a:lnTo>
                      <a:pt x="391" y="492"/>
                    </a:lnTo>
                    <a:lnTo>
                      <a:pt x="391" y="500"/>
                    </a:lnTo>
                    <a:lnTo>
                      <a:pt x="391" y="506"/>
                    </a:lnTo>
                    <a:lnTo>
                      <a:pt x="391" y="506"/>
                    </a:lnTo>
                    <a:lnTo>
                      <a:pt x="385" y="520"/>
                    </a:lnTo>
                    <a:lnTo>
                      <a:pt x="383" y="524"/>
                    </a:lnTo>
                    <a:lnTo>
                      <a:pt x="385" y="512"/>
                    </a:lnTo>
                    <a:lnTo>
                      <a:pt x="385" y="504"/>
                    </a:lnTo>
                    <a:lnTo>
                      <a:pt x="385" y="500"/>
                    </a:lnTo>
                    <a:lnTo>
                      <a:pt x="381" y="504"/>
                    </a:lnTo>
                    <a:lnTo>
                      <a:pt x="375" y="520"/>
                    </a:lnTo>
                    <a:lnTo>
                      <a:pt x="375" y="520"/>
                    </a:lnTo>
                    <a:lnTo>
                      <a:pt x="377" y="524"/>
                    </a:lnTo>
                    <a:lnTo>
                      <a:pt x="379" y="526"/>
                    </a:lnTo>
                    <a:lnTo>
                      <a:pt x="379" y="526"/>
                    </a:lnTo>
                    <a:lnTo>
                      <a:pt x="383" y="532"/>
                    </a:lnTo>
                    <a:lnTo>
                      <a:pt x="383" y="532"/>
                    </a:lnTo>
                    <a:lnTo>
                      <a:pt x="383" y="532"/>
                    </a:lnTo>
                    <a:lnTo>
                      <a:pt x="383" y="532"/>
                    </a:lnTo>
                    <a:lnTo>
                      <a:pt x="391" y="534"/>
                    </a:lnTo>
                    <a:lnTo>
                      <a:pt x="397" y="536"/>
                    </a:lnTo>
                    <a:lnTo>
                      <a:pt x="397" y="536"/>
                    </a:lnTo>
                    <a:lnTo>
                      <a:pt x="393" y="536"/>
                    </a:lnTo>
                    <a:lnTo>
                      <a:pt x="391" y="536"/>
                    </a:lnTo>
                    <a:lnTo>
                      <a:pt x="391" y="536"/>
                    </a:lnTo>
                    <a:lnTo>
                      <a:pt x="405" y="544"/>
                    </a:lnTo>
                    <a:lnTo>
                      <a:pt x="421" y="554"/>
                    </a:lnTo>
                    <a:lnTo>
                      <a:pt x="421" y="554"/>
                    </a:lnTo>
                    <a:lnTo>
                      <a:pt x="423" y="556"/>
                    </a:lnTo>
                    <a:lnTo>
                      <a:pt x="425" y="558"/>
                    </a:lnTo>
                    <a:lnTo>
                      <a:pt x="425" y="560"/>
                    </a:lnTo>
                    <a:lnTo>
                      <a:pt x="427" y="564"/>
                    </a:lnTo>
                    <a:lnTo>
                      <a:pt x="427" y="564"/>
                    </a:lnTo>
                    <a:lnTo>
                      <a:pt x="437" y="574"/>
                    </a:lnTo>
                    <a:lnTo>
                      <a:pt x="441" y="578"/>
                    </a:lnTo>
                    <a:lnTo>
                      <a:pt x="443" y="582"/>
                    </a:lnTo>
                    <a:lnTo>
                      <a:pt x="443" y="582"/>
                    </a:lnTo>
                    <a:lnTo>
                      <a:pt x="443" y="584"/>
                    </a:lnTo>
                    <a:lnTo>
                      <a:pt x="441" y="584"/>
                    </a:lnTo>
                    <a:lnTo>
                      <a:pt x="439" y="584"/>
                    </a:lnTo>
                    <a:lnTo>
                      <a:pt x="437" y="586"/>
                    </a:lnTo>
                    <a:lnTo>
                      <a:pt x="437" y="586"/>
                    </a:lnTo>
                    <a:lnTo>
                      <a:pt x="441" y="588"/>
                    </a:lnTo>
                    <a:lnTo>
                      <a:pt x="445" y="593"/>
                    </a:lnTo>
                    <a:lnTo>
                      <a:pt x="449" y="597"/>
                    </a:lnTo>
                    <a:lnTo>
                      <a:pt x="449" y="599"/>
                    </a:lnTo>
                    <a:lnTo>
                      <a:pt x="449" y="601"/>
                    </a:lnTo>
                    <a:lnTo>
                      <a:pt x="449" y="601"/>
                    </a:lnTo>
                    <a:lnTo>
                      <a:pt x="443" y="605"/>
                    </a:lnTo>
                    <a:lnTo>
                      <a:pt x="437" y="609"/>
                    </a:lnTo>
                    <a:lnTo>
                      <a:pt x="437" y="609"/>
                    </a:lnTo>
                    <a:lnTo>
                      <a:pt x="431" y="611"/>
                    </a:lnTo>
                    <a:lnTo>
                      <a:pt x="431" y="611"/>
                    </a:lnTo>
                    <a:lnTo>
                      <a:pt x="425" y="619"/>
                    </a:lnTo>
                    <a:lnTo>
                      <a:pt x="425" y="619"/>
                    </a:lnTo>
                    <a:lnTo>
                      <a:pt x="421" y="621"/>
                    </a:lnTo>
                    <a:lnTo>
                      <a:pt x="419" y="623"/>
                    </a:lnTo>
                    <a:lnTo>
                      <a:pt x="419" y="623"/>
                    </a:lnTo>
                    <a:lnTo>
                      <a:pt x="419" y="625"/>
                    </a:lnTo>
                    <a:lnTo>
                      <a:pt x="419" y="629"/>
                    </a:lnTo>
                    <a:lnTo>
                      <a:pt x="419" y="629"/>
                    </a:lnTo>
                    <a:lnTo>
                      <a:pt x="419" y="631"/>
                    </a:lnTo>
                    <a:lnTo>
                      <a:pt x="419" y="633"/>
                    </a:lnTo>
                    <a:lnTo>
                      <a:pt x="419" y="633"/>
                    </a:lnTo>
                    <a:lnTo>
                      <a:pt x="425" y="635"/>
                    </a:lnTo>
                    <a:lnTo>
                      <a:pt x="429" y="635"/>
                    </a:lnTo>
                    <a:lnTo>
                      <a:pt x="429" y="635"/>
                    </a:lnTo>
                    <a:lnTo>
                      <a:pt x="451" y="645"/>
                    </a:lnTo>
                    <a:lnTo>
                      <a:pt x="451" y="645"/>
                    </a:lnTo>
                    <a:lnTo>
                      <a:pt x="453" y="645"/>
                    </a:lnTo>
                    <a:lnTo>
                      <a:pt x="453" y="645"/>
                    </a:lnTo>
                    <a:lnTo>
                      <a:pt x="451" y="647"/>
                    </a:lnTo>
                    <a:lnTo>
                      <a:pt x="451" y="647"/>
                    </a:lnTo>
                    <a:lnTo>
                      <a:pt x="488" y="653"/>
                    </a:lnTo>
                    <a:lnTo>
                      <a:pt x="488" y="653"/>
                    </a:lnTo>
                    <a:lnTo>
                      <a:pt x="524" y="649"/>
                    </a:lnTo>
                    <a:lnTo>
                      <a:pt x="524" y="649"/>
                    </a:lnTo>
                    <a:lnTo>
                      <a:pt x="574" y="639"/>
                    </a:lnTo>
                    <a:lnTo>
                      <a:pt x="623" y="625"/>
                    </a:lnTo>
                    <a:lnTo>
                      <a:pt x="625" y="625"/>
                    </a:lnTo>
                    <a:lnTo>
                      <a:pt x="625" y="625"/>
                    </a:lnTo>
                    <a:lnTo>
                      <a:pt x="651" y="615"/>
                    </a:lnTo>
                    <a:lnTo>
                      <a:pt x="679" y="603"/>
                    </a:lnTo>
                    <a:lnTo>
                      <a:pt x="679" y="603"/>
                    </a:lnTo>
                    <a:lnTo>
                      <a:pt x="687" y="599"/>
                    </a:lnTo>
                    <a:lnTo>
                      <a:pt x="695" y="595"/>
                    </a:lnTo>
                    <a:lnTo>
                      <a:pt x="695" y="595"/>
                    </a:lnTo>
                    <a:lnTo>
                      <a:pt x="697" y="591"/>
                    </a:lnTo>
                    <a:lnTo>
                      <a:pt x="701" y="584"/>
                    </a:lnTo>
                    <a:lnTo>
                      <a:pt x="701" y="584"/>
                    </a:lnTo>
                    <a:lnTo>
                      <a:pt x="703" y="582"/>
                    </a:lnTo>
                    <a:lnTo>
                      <a:pt x="707" y="580"/>
                    </a:lnTo>
                    <a:lnTo>
                      <a:pt x="707" y="580"/>
                    </a:lnTo>
                    <a:lnTo>
                      <a:pt x="719" y="574"/>
                    </a:lnTo>
                    <a:lnTo>
                      <a:pt x="731" y="566"/>
                    </a:lnTo>
                    <a:lnTo>
                      <a:pt x="731" y="566"/>
                    </a:lnTo>
                    <a:lnTo>
                      <a:pt x="760" y="552"/>
                    </a:lnTo>
                    <a:lnTo>
                      <a:pt x="774" y="542"/>
                    </a:lnTo>
                    <a:lnTo>
                      <a:pt x="780" y="536"/>
                    </a:lnTo>
                    <a:lnTo>
                      <a:pt x="784" y="530"/>
                    </a:lnTo>
                    <a:lnTo>
                      <a:pt x="784" y="530"/>
                    </a:lnTo>
                    <a:lnTo>
                      <a:pt x="790" y="520"/>
                    </a:lnTo>
                    <a:lnTo>
                      <a:pt x="790" y="520"/>
                    </a:lnTo>
                    <a:lnTo>
                      <a:pt x="792" y="514"/>
                    </a:lnTo>
                    <a:lnTo>
                      <a:pt x="792" y="514"/>
                    </a:lnTo>
                    <a:lnTo>
                      <a:pt x="796" y="508"/>
                    </a:lnTo>
                    <a:lnTo>
                      <a:pt x="796" y="508"/>
                    </a:lnTo>
                    <a:lnTo>
                      <a:pt x="796" y="508"/>
                    </a:lnTo>
                    <a:lnTo>
                      <a:pt x="796" y="508"/>
                    </a:lnTo>
                    <a:lnTo>
                      <a:pt x="792" y="502"/>
                    </a:lnTo>
                    <a:lnTo>
                      <a:pt x="790" y="496"/>
                    </a:lnTo>
                    <a:lnTo>
                      <a:pt x="790" y="496"/>
                    </a:lnTo>
                    <a:lnTo>
                      <a:pt x="790" y="494"/>
                    </a:lnTo>
                    <a:lnTo>
                      <a:pt x="792" y="492"/>
                    </a:lnTo>
                    <a:lnTo>
                      <a:pt x="794" y="490"/>
                    </a:lnTo>
                    <a:lnTo>
                      <a:pt x="796" y="488"/>
                    </a:lnTo>
                    <a:lnTo>
                      <a:pt x="796" y="488"/>
                    </a:lnTo>
                    <a:lnTo>
                      <a:pt x="794" y="488"/>
                    </a:lnTo>
                    <a:lnTo>
                      <a:pt x="792" y="488"/>
                    </a:lnTo>
                    <a:lnTo>
                      <a:pt x="790" y="486"/>
                    </a:lnTo>
                    <a:lnTo>
                      <a:pt x="788" y="486"/>
                    </a:lnTo>
                    <a:lnTo>
                      <a:pt x="788" y="486"/>
                    </a:lnTo>
                    <a:lnTo>
                      <a:pt x="790" y="480"/>
                    </a:lnTo>
                    <a:lnTo>
                      <a:pt x="794" y="474"/>
                    </a:lnTo>
                    <a:lnTo>
                      <a:pt x="804" y="464"/>
                    </a:lnTo>
                    <a:lnTo>
                      <a:pt x="804" y="464"/>
                    </a:lnTo>
                    <a:lnTo>
                      <a:pt x="808" y="458"/>
                    </a:lnTo>
                    <a:lnTo>
                      <a:pt x="808" y="458"/>
                    </a:lnTo>
                    <a:lnTo>
                      <a:pt x="810" y="456"/>
                    </a:lnTo>
                    <a:lnTo>
                      <a:pt x="810" y="456"/>
                    </a:lnTo>
                    <a:lnTo>
                      <a:pt x="812" y="450"/>
                    </a:lnTo>
                    <a:lnTo>
                      <a:pt x="812" y="450"/>
                    </a:lnTo>
                    <a:lnTo>
                      <a:pt x="822" y="443"/>
                    </a:lnTo>
                    <a:lnTo>
                      <a:pt x="822" y="443"/>
                    </a:lnTo>
                    <a:lnTo>
                      <a:pt x="822" y="439"/>
                    </a:lnTo>
                    <a:lnTo>
                      <a:pt x="822" y="439"/>
                    </a:lnTo>
                    <a:lnTo>
                      <a:pt x="826" y="437"/>
                    </a:lnTo>
                    <a:lnTo>
                      <a:pt x="826" y="437"/>
                    </a:lnTo>
                    <a:lnTo>
                      <a:pt x="832" y="431"/>
                    </a:lnTo>
                    <a:lnTo>
                      <a:pt x="836" y="425"/>
                    </a:lnTo>
                    <a:lnTo>
                      <a:pt x="836" y="425"/>
                    </a:lnTo>
                    <a:lnTo>
                      <a:pt x="866" y="389"/>
                    </a:lnTo>
                    <a:lnTo>
                      <a:pt x="866" y="389"/>
                    </a:lnTo>
                    <a:lnTo>
                      <a:pt x="886" y="367"/>
                    </a:lnTo>
                    <a:lnTo>
                      <a:pt x="886" y="367"/>
                    </a:lnTo>
                    <a:lnTo>
                      <a:pt x="898" y="351"/>
                    </a:lnTo>
                    <a:lnTo>
                      <a:pt x="909" y="335"/>
                    </a:lnTo>
                    <a:lnTo>
                      <a:pt x="909" y="335"/>
                    </a:lnTo>
                    <a:lnTo>
                      <a:pt x="923" y="309"/>
                    </a:lnTo>
                    <a:lnTo>
                      <a:pt x="923" y="309"/>
                    </a:lnTo>
                    <a:lnTo>
                      <a:pt x="931" y="284"/>
                    </a:lnTo>
                    <a:lnTo>
                      <a:pt x="931" y="284"/>
                    </a:lnTo>
                    <a:lnTo>
                      <a:pt x="937" y="274"/>
                    </a:lnTo>
                    <a:lnTo>
                      <a:pt x="941" y="262"/>
                    </a:lnTo>
                    <a:lnTo>
                      <a:pt x="941" y="262"/>
                    </a:lnTo>
                    <a:lnTo>
                      <a:pt x="941" y="256"/>
                    </a:lnTo>
                    <a:lnTo>
                      <a:pt x="943" y="250"/>
                    </a:lnTo>
                    <a:lnTo>
                      <a:pt x="943" y="250"/>
                    </a:lnTo>
                    <a:lnTo>
                      <a:pt x="943" y="248"/>
                    </a:lnTo>
                    <a:lnTo>
                      <a:pt x="943" y="248"/>
                    </a:lnTo>
                    <a:lnTo>
                      <a:pt x="943" y="248"/>
                    </a:lnTo>
                    <a:lnTo>
                      <a:pt x="943" y="248"/>
                    </a:lnTo>
                    <a:lnTo>
                      <a:pt x="943" y="244"/>
                    </a:lnTo>
                    <a:lnTo>
                      <a:pt x="945" y="238"/>
                    </a:lnTo>
                    <a:lnTo>
                      <a:pt x="945" y="238"/>
                    </a:lnTo>
                    <a:lnTo>
                      <a:pt x="945" y="234"/>
                    </a:lnTo>
                    <a:lnTo>
                      <a:pt x="945" y="230"/>
                    </a:lnTo>
                    <a:lnTo>
                      <a:pt x="945" y="230"/>
                    </a:lnTo>
                    <a:lnTo>
                      <a:pt x="943" y="230"/>
                    </a:lnTo>
                    <a:lnTo>
                      <a:pt x="941" y="232"/>
                    </a:lnTo>
                    <a:lnTo>
                      <a:pt x="941" y="232"/>
                    </a:lnTo>
                    <a:lnTo>
                      <a:pt x="937" y="238"/>
                    </a:lnTo>
                    <a:lnTo>
                      <a:pt x="935" y="242"/>
                    </a:lnTo>
                    <a:lnTo>
                      <a:pt x="935" y="242"/>
                    </a:lnTo>
                    <a:lnTo>
                      <a:pt x="927" y="250"/>
                    </a:lnTo>
                    <a:lnTo>
                      <a:pt x="927" y="250"/>
                    </a:lnTo>
                    <a:lnTo>
                      <a:pt x="925" y="252"/>
                    </a:lnTo>
                    <a:lnTo>
                      <a:pt x="925" y="250"/>
                    </a:lnTo>
                    <a:lnTo>
                      <a:pt x="919" y="256"/>
                    </a:lnTo>
                    <a:lnTo>
                      <a:pt x="919" y="256"/>
                    </a:lnTo>
                    <a:lnTo>
                      <a:pt x="915" y="260"/>
                    </a:lnTo>
                    <a:lnTo>
                      <a:pt x="915" y="260"/>
                    </a:lnTo>
                    <a:lnTo>
                      <a:pt x="909" y="264"/>
                    </a:lnTo>
                    <a:lnTo>
                      <a:pt x="909" y="264"/>
                    </a:lnTo>
                    <a:lnTo>
                      <a:pt x="903" y="270"/>
                    </a:lnTo>
                    <a:lnTo>
                      <a:pt x="898" y="276"/>
                    </a:lnTo>
                    <a:lnTo>
                      <a:pt x="898" y="276"/>
                    </a:lnTo>
                    <a:lnTo>
                      <a:pt x="894" y="278"/>
                    </a:lnTo>
                    <a:lnTo>
                      <a:pt x="890" y="278"/>
                    </a:lnTo>
                    <a:lnTo>
                      <a:pt x="890" y="278"/>
                    </a:lnTo>
                    <a:lnTo>
                      <a:pt x="862" y="286"/>
                    </a:lnTo>
                    <a:lnTo>
                      <a:pt x="862" y="286"/>
                    </a:lnTo>
                    <a:lnTo>
                      <a:pt x="856" y="290"/>
                    </a:lnTo>
                    <a:lnTo>
                      <a:pt x="854" y="290"/>
                    </a:lnTo>
                    <a:lnTo>
                      <a:pt x="854" y="290"/>
                    </a:lnTo>
                    <a:lnTo>
                      <a:pt x="854" y="290"/>
                    </a:lnTo>
                    <a:lnTo>
                      <a:pt x="856" y="286"/>
                    </a:lnTo>
                    <a:lnTo>
                      <a:pt x="858" y="284"/>
                    </a:lnTo>
                    <a:lnTo>
                      <a:pt x="862" y="282"/>
                    </a:lnTo>
                    <a:lnTo>
                      <a:pt x="864" y="278"/>
                    </a:lnTo>
                    <a:lnTo>
                      <a:pt x="864" y="278"/>
                    </a:lnTo>
                    <a:lnTo>
                      <a:pt x="864" y="276"/>
                    </a:lnTo>
                    <a:lnTo>
                      <a:pt x="862" y="274"/>
                    </a:lnTo>
                    <a:lnTo>
                      <a:pt x="852" y="268"/>
                    </a:lnTo>
                    <a:lnTo>
                      <a:pt x="838" y="260"/>
                    </a:lnTo>
                    <a:lnTo>
                      <a:pt x="838" y="260"/>
                    </a:lnTo>
                    <a:lnTo>
                      <a:pt x="832" y="260"/>
                    </a:lnTo>
                    <a:lnTo>
                      <a:pt x="826" y="262"/>
                    </a:lnTo>
                    <a:lnTo>
                      <a:pt x="826" y="262"/>
                    </a:lnTo>
                    <a:lnTo>
                      <a:pt x="824" y="258"/>
                    </a:lnTo>
                    <a:lnTo>
                      <a:pt x="822" y="256"/>
                    </a:lnTo>
                    <a:lnTo>
                      <a:pt x="822" y="256"/>
                    </a:lnTo>
                    <a:lnTo>
                      <a:pt x="822" y="256"/>
                    </a:lnTo>
                    <a:lnTo>
                      <a:pt x="820" y="258"/>
                    </a:lnTo>
                    <a:lnTo>
                      <a:pt x="820" y="260"/>
                    </a:lnTo>
                    <a:lnTo>
                      <a:pt x="820" y="262"/>
                    </a:lnTo>
                    <a:lnTo>
                      <a:pt x="820" y="262"/>
                    </a:lnTo>
                    <a:lnTo>
                      <a:pt x="820" y="262"/>
                    </a:lnTo>
                    <a:lnTo>
                      <a:pt x="818" y="260"/>
                    </a:lnTo>
                    <a:lnTo>
                      <a:pt x="816" y="256"/>
                    </a:lnTo>
                    <a:lnTo>
                      <a:pt x="812" y="248"/>
                    </a:lnTo>
                    <a:lnTo>
                      <a:pt x="808" y="238"/>
                    </a:lnTo>
                    <a:lnTo>
                      <a:pt x="804" y="230"/>
                    </a:lnTo>
                    <a:lnTo>
                      <a:pt x="804" y="230"/>
                    </a:lnTo>
                    <a:lnTo>
                      <a:pt x="798" y="226"/>
                    </a:lnTo>
                    <a:lnTo>
                      <a:pt x="792" y="224"/>
                    </a:lnTo>
                    <a:lnTo>
                      <a:pt x="792" y="224"/>
                    </a:lnTo>
                    <a:lnTo>
                      <a:pt x="790" y="226"/>
                    </a:lnTo>
                    <a:lnTo>
                      <a:pt x="788" y="224"/>
                    </a:lnTo>
                    <a:lnTo>
                      <a:pt x="788" y="224"/>
                    </a:lnTo>
                    <a:lnTo>
                      <a:pt x="786" y="218"/>
                    </a:lnTo>
                    <a:lnTo>
                      <a:pt x="786" y="212"/>
                    </a:lnTo>
                    <a:lnTo>
                      <a:pt x="786" y="212"/>
                    </a:lnTo>
                    <a:lnTo>
                      <a:pt x="782" y="204"/>
                    </a:lnTo>
                    <a:lnTo>
                      <a:pt x="780" y="196"/>
                    </a:lnTo>
                    <a:lnTo>
                      <a:pt x="780" y="196"/>
                    </a:lnTo>
                    <a:lnTo>
                      <a:pt x="782" y="196"/>
                    </a:lnTo>
                    <a:lnTo>
                      <a:pt x="784" y="196"/>
                    </a:lnTo>
                    <a:lnTo>
                      <a:pt x="784" y="196"/>
                    </a:lnTo>
                    <a:lnTo>
                      <a:pt x="780" y="192"/>
                    </a:lnTo>
                    <a:lnTo>
                      <a:pt x="778" y="190"/>
                    </a:lnTo>
                    <a:lnTo>
                      <a:pt x="778" y="190"/>
                    </a:lnTo>
                    <a:lnTo>
                      <a:pt x="778" y="186"/>
                    </a:lnTo>
                    <a:lnTo>
                      <a:pt x="778" y="184"/>
                    </a:lnTo>
                    <a:lnTo>
                      <a:pt x="778" y="184"/>
                    </a:lnTo>
                    <a:lnTo>
                      <a:pt x="772" y="180"/>
                    </a:lnTo>
                    <a:lnTo>
                      <a:pt x="768" y="178"/>
                    </a:lnTo>
                    <a:lnTo>
                      <a:pt x="768" y="178"/>
                    </a:lnTo>
                    <a:lnTo>
                      <a:pt x="764" y="176"/>
                    </a:lnTo>
                    <a:lnTo>
                      <a:pt x="760" y="174"/>
                    </a:lnTo>
                    <a:lnTo>
                      <a:pt x="760" y="174"/>
                    </a:lnTo>
                    <a:lnTo>
                      <a:pt x="760" y="170"/>
                    </a:lnTo>
                    <a:lnTo>
                      <a:pt x="760" y="168"/>
                    </a:lnTo>
                    <a:lnTo>
                      <a:pt x="760" y="163"/>
                    </a:lnTo>
                    <a:lnTo>
                      <a:pt x="760" y="161"/>
                    </a:lnTo>
                    <a:lnTo>
                      <a:pt x="760" y="161"/>
                    </a:lnTo>
                    <a:lnTo>
                      <a:pt x="757" y="159"/>
                    </a:lnTo>
                    <a:lnTo>
                      <a:pt x="755" y="157"/>
                    </a:lnTo>
                    <a:lnTo>
                      <a:pt x="749" y="155"/>
                    </a:lnTo>
                    <a:lnTo>
                      <a:pt x="749" y="155"/>
                    </a:lnTo>
                    <a:lnTo>
                      <a:pt x="745" y="149"/>
                    </a:lnTo>
                    <a:lnTo>
                      <a:pt x="743" y="147"/>
                    </a:lnTo>
                    <a:lnTo>
                      <a:pt x="743" y="143"/>
                    </a:lnTo>
                    <a:lnTo>
                      <a:pt x="741" y="139"/>
                    </a:lnTo>
                    <a:lnTo>
                      <a:pt x="741" y="139"/>
                    </a:lnTo>
                    <a:lnTo>
                      <a:pt x="735" y="135"/>
                    </a:lnTo>
                    <a:lnTo>
                      <a:pt x="731" y="129"/>
                    </a:lnTo>
                    <a:lnTo>
                      <a:pt x="731" y="129"/>
                    </a:lnTo>
                    <a:lnTo>
                      <a:pt x="731" y="125"/>
                    </a:lnTo>
                    <a:lnTo>
                      <a:pt x="731" y="125"/>
                    </a:lnTo>
                    <a:lnTo>
                      <a:pt x="721" y="113"/>
                    </a:lnTo>
                    <a:lnTo>
                      <a:pt x="721" y="113"/>
                    </a:lnTo>
                    <a:lnTo>
                      <a:pt x="723" y="111"/>
                    </a:lnTo>
                    <a:lnTo>
                      <a:pt x="723" y="111"/>
                    </a:lnTo>
                    <a:lnTo>
                      <a:pt x="717" y="107"/>
                    </a:lnTo>
                    <a:lnTo>
                      <a:pt x="711" y="103"/>
                    </a:lnTo>
                    <a:lnTo>
                      <a:pt x="707" y="97"/>
                    </a:lnTo>
                    <a:lnTo>
                      <a:pt x="703" y="89"/>
                    </a:lnTo>
                    <a:lnTo>
                      <a:pt x="693" y="61"/>
                    </a:lnTo>
                    <a:lnTo>
                      <a:pt x="693" y="61"/>
                    </a:lnTo>
                    <a:lnTo>
                      <a:pt x="687" y="61"/>
                    </a:lnTo>
                    <a:lnTo>
                      <a:pt x="681" y="63"/>
                    </a:lnTo>
                    <a:lnTo>
                      <a:pt x="681" y="63"/>
                    </a:lnTo>
                    <a:close/>
                    <a:moveTo>
                      <a:pt x="163" y="415"/>
                    </a:moveTo>
                    <a:lnTo>
                      <a:pt x="163" y="415"/>
                    </a:lnTo>
                    <a:lnTo>
                      <a:pt x="161" y="415"/>
                    </a:lnTo>
                    <a:lnTo>
                      <a:pt x="159" y="413"/>
                    </a:lnTo>
                    <a:lnTo>
                      <a:pt x="159" y="413"/>
                    </a:lnTo>
                    <a:lnTo>
                      <a:pt x="159" y="407"/>
                    </a:lnTo>
                    <a:lnTo>
                      <a:pt x="161" y="403"/>
                    </a:lnTo>
                    <a:lnTo>
                      <a:pt x="161" y="403"/>
                    </a:lnTo>
                    <a:lnTo>
                      <a:pt x="161" y="409"/>
                    </a:lnTo>
                    <a:lnTo>
                      <a:pt x="163" y="415"/>
                    </a:lnTo>
                    <a:lnTo>
                      <a:pt x="163" y="415"/>
                    </a:lnTo>
                    <a:close/>
                    <a:moveTo>
                      <a:pt x="453" y="375"/>
                    </a:moveTo>
                    <a:lnTo>
                      <a:pt x="453" y="375"/>
                    </a:lnTo>
                    <a:lnTo>
                      <a:pt x="447" y="365"/>
                    </a:lnTo>
                    <a:lnTo>
                      <a:pt x="445" y="361"/>
                    </a:lnTo>
                    <a:lnTo>
                      <a:pt x="447" y="359"/>
                    </a:lnTo>
                    <a:lnTo>
                      <a:pt x="447" y="359"/>
                    </a:lnTo>
                    <a:lnTo>
                      <a:pt x="451" y="357"/>
                    </a:lnTo>
                    <a:lnTo>
                      <a:pt x="453" y="359"/>
                    </a:lnTo>
                    <a:lnTo>
                      <a:pt x="453" y="363"/>
                    </a:lnTo>
                    <a:lnTo>
                      <a:pt x="453" y="363"/>
                    </a:lnTo>
                    <a:lnTo>
                      <a:pt x="457" y="365"/>
                    </a:lnTo>
                    <a:lnTo>
                      <a:pt x="457" y="365"/>
                    </a:lnTo>
                    <a:lnTo>
                      <a:pt x="457" y="367"/>
                    </a:lnTo>
                    <a:lnTo>
                      <a:pt x="459" y="369"/>
                    </a:lnTo>
                    <a:lnTo>
                      <a:pt x="459" y="369"/>
                    </a:lnTo>
                    <a:lnTo>
                      <a:pt x="461" y="367"/>
                    </a:lnTo>
                    <a:lnTo>
                      <a:pt x="463" y="367"/>
                    </a:lnTo>
                    <a:lnTo>
                      <a:pt x="463" y="367"/>
                    </a:lnTo>
                    <a:lnTo>
                      <a:pt x="473" y="369"/>
                    </a:lnTo>
                    <a:lnTo>
                      <a:pt x="473" y="369"/>
                    </a:lnTo>
                    <a:lnTo>
                      <a:pt x="463" y="375"/>
                    </a:lnTo>
                    <a:lnTo>
                      <a:pt x="457" y="377"/>
                    </a:lnTo>
                    <a:lnTo>
                      <a:pt x="453" y="375"/>
                    </a:lnTo>
                    <a:lnTo>
                      <a:pt x="453" y="375"/>
                    </a:lnTo>
                    <a:close/>
                    <a:moveTo>
                      <a:pt x="685" y="542"/>
                    </a:moveTo>
                    <a:lnTo>
                      <a:pt x="685" y="542"/>
                    </a:lnTo>
                    <a:lnTo>
                      <a:pt x="683" y="542"/>
                    </a:lnTo>
                    <a:lnTo>
                      <a:pt x="681" y="542"/>
                    </a:lnTo>
                    <a:lnTo>
                      <a:pt x="681" y="542"/>
                    </a:lnTo>
                    <a:lnTo>
                      <a:pt x="675" y="538"/>
                    </a:lnTo>
                    <a:lnTo>
                      <a:pt x="671" y="534"/>
                    </a:lnTo>
                    <a:lnTo>
                      <a:pt x="671" y="534"/>
                    </a:lnTo>
                    <a:lnTo>
                      <a:pt x="669" y="530"/>
                    </a:lnTo>
                    <a:lnTo>
                      <a:pt x="669" y="526"/>
                    </a:lnTo>
                    <a:lnTo>
                      <a:pt x="669" y="518"/>
                    </a:lnTo>
                    <a:lnTo>
                      <a:pt x="669" y="518"/>
                    </a:lnTo>
                    <a:lnTo>
                      <a:pt x="671" y="512"/>
                    </a:lnTo>
                    <a:lnTo>
                      <a:pt x="671" y="510"/>
                    </a:lnTo>
                    <a:lnTo>
                      <a:pt x="673" y="508"/>
                    </a:lnTo>
                    <a:lnTo>
                      <a:pt x="673" y="508"/>
                    </a:lnTo>
                    <a:lnTo>
                      <a:pt x="675" y="510"/>
                    </a:lnTo>
                    <a:lnTo>
                      <a:pt x="675" y="512"/>
                    </a:lnTo>
                    <a:lnTo>
                      <a:pt x="677" y="516"/>
                    </a:lnTo>
                    <a:lnTo>
                      <a:pt x="677" y="516"/>
                    </a:lnTo>
                    <a:lnTo>
                      <a:pt x="685" y="532"/>
                    </a:lnTo>
                    <a:lnTo>
                      <a:pt x="685" y="532"/>
                    </a:lnTo>
                    <a:lnTo>
                      <a:pt x="687" y="534"/>
                    </a:lnTo>
                    <a:lnTo>
                      <a:pt x="689" y="538"/>
                    </a:lnTo>
                    <a:lnTo>
                      <a:pt x="689" y="538"/>
                    </a:lnTo>
                    <a:lnTo>
                      <a:pt x="687" y="540"/>
                    </a:lnTo>
                    <a:lnTo>
                      <a:pt x="685" y="542"/>
                    </a:lnTo>
                    <a:lnTo>
                      <a:pt x="685" y="542"/>
                    </a:lnTo>
                    <a:close/>
                    <a:moveTo>
                      <a:pt x="723" y="558"/>
                    </a:moveTo>
                    <a:lnTo>
                      <a:pt x="723" y="558"/>
                    </a:lnTo>
                    <a:lnTo>
                      <a:pt x="721" y="560"/>
                    </a:lnTo>
                    <a:lnTo>
                      <a:pt x="717" y="558"/>
                    </a:lnTo>
                    <a:lnTo>
                      <a:pt x="717" y="558"/>
                    </a:lnTo>
                    <a:lnTo>
                      <a:pt x="717" y="556"/>
                    </a:lnTo>
                    <a:lnTo>
                      <a:pt x="717" y="552"/>
                    </a:lnTo>
                    <a:lnTo>
                      <a:pt x="721" y="546"/>
                    </a:lnTo>
                    <a:lnTo>
                      <a:pt x="721" y="546"/>
                    </a:lnTo>
                    <a:lnTo>
                      <a:pt x="721" y="536"/>
                    </a:lnTo>
                    <a:lnTo>
                      <a:pt x="721" y="536"/>
                    </a:lnTo>
                    <a:lnTo>
                      <a:pt x="723" y="546"/>
                    </a:lnTo>
                    <a:lnTo>
                      <a:pt x="725" y="552"/>
                    </a:lnTo>
                    <a:lnTo>
                      <a:pt x="723" y="558"/>
                    </a:lnTo>
                    <a:lnTo>
                      <a:pt x="723" y="558"/>
                    </a:lnTo>
                    <a:close/>
                    <a:moveTo>
                      <a:pt x="749" y="458"/>
                    </a:moveTo>
                    <a:lnTo>
                      <a:pt x="749" y="458"/>
                    </a:lnTo>
                    <a:lnTo>
                      <a:pt x="751" y="458"/>
                    </a:lnTo>
                    <a:lnTo>
                      <a:pt x="751" y="458"/>
                    </a:lnTo>
                    <a:lnTo>
                      <a:pt x="745" y="460"/>
                    </a:lnTo>
                    <a:lnTo>
                      <a:pt x="741" y="464"/>
                    </a:lnTo>
                    <a:lnTo>
                      <a:pt x="741" y="464"/>
                    </a:lnTo>
                    <a:lnTo>
                      <a:pt x="739" y="468"/>
                    </a:lnTo>
                    <a:lnTo>
                      <a:pt x="737" y="472"/>
                    </a:lnTo>
                    <a:lnTo>
                      <a:pt x="737" y="472"/>
                    </a:lnTo>
                    <a:lnTo>
                      <a:pt x="733" y="474"/>
                    </a:lnTo>
                    <a:lnTo>
                      <a:pt x="729" y="478"/>
                    </a:lnTo>
                    <a:lnTo>
                      <a:pt x="729" y="478"/>
                    </a:lnTo>
                    <a:lnTo>
                      <a:pt x="731" y="478"/>
                    </a:lnTo>
                    <a:lnTo>
                      <a:pt x="733" y="480"/>
                    </a:lnTo>
                    <a:lnTo>
                      <a:pt x="735" y="480"/>
                    </a:lnTo>
                    <a:lnTo>
                      <a:pt x="735" y="480"/>
                    </a:lnTo>
                    <a:lnTo>
                      <a:pt x="729" y="484"/>
                    </a:lnTo>
                    <a:lnTo>
                      <a:pt x="729" y="484"/>
                    </a:lnTo>
                    <a:lnTo>
                      <a:pt x="725" y="488"/>
                    </a:lnTo>
                    <a:lnTo>
                      <a:pt x="719" y="492"/>
                    </a:lnTo>
                    <a:lnTo>
                      <a:pt x="719" y="492"/>
                    </a:lnTo>
                    <a:lnTo>
                      <a:pt x="719" y="490"/>
                    </a:lnTo>
                    <a:lnTo>
                      <a:pt x="719" y="488"/>
                    </a:lnTo>
                    <a:lnTo>
                      <a:pt x="719" y="488"/>
                    </a:lnTo>
                    <a:lnTo>
                      <a:pt x="713" y="488"/>
                    </a:lnTo>
                    <a:lnTo>
                      <a:pt x="707" y="488"/>
                    </a:lnTo>
                    <a:lnTo>
                      <a:pt x="707" y="488"/>
                    </a:lnTo>
                    <a:lnTo>
                      <a:pt x="711" y="478"/>
                    </a:lnTo>
                    <a:lnTo>
                      <a:pt x="713" y="470"/>
                    </a:lnTo>
                    <a:lnTo>
                      <a:pt x="719" y="466"/>
                    </a:lnTo>
                    <a:lnTo>
                      <a:pt x="729" y="462"/>
                    </a:lnTo>
                    <a:lnTo>
                      <a:pt x="729" y="462"/>
                    </a:lnTo>
                    <a:lnTo>
                      <a:pt x="749" y="458"/>
                    </a:lnTo>
                    <a:lnTo>
                      <a:pt x="749" y="458"/>
                    </a:lnTo>
                    <a:close/>
                    <a:moveTo>
                      <a:pt x="705" y="208"/>
                    </a:moveTo>
                    <a:lnTo>
                      <a:pt x="705" y="208"/>
                    </a:lnTo>
                    <a:lnTo>
                      <a:pt x="705" y="204"/>
                    </a:lnTo>
                    <a:lnTo>
                      <a:pt x="709" y="200"/>
                    </a:lnTo>
                    <a:lnTo>
                      <a:pt x="709" y="200"/>
                    </a:lnTo>
                    <a:lnTo>
                      <a:pt x="711" y="198"/>
                    </a:lnTo>
                    <a:lnTo>
                      <a:pt x="711" y="198"/>
                    </a:lnTo>
                    <a:lnTo>
                      <a:pt x="713" y="194"/>
                    </a:lnTo>
                    <a:lnTo>
                      <a:pt x="713" y="194"/>
                    </a:lnTo>
                    <a:lnTo>
                      <a:pt x="715" y="194"/>
                    </a:lnTo>
                    <a:lnTo>
                      <a:pt x="715" y="194"/>
                    </a:lnTo>
                    <a:lnTo>
                      <a:pt x="721" y="190"/>
                    </a:lnTo>
                    <a:lnTo>
                      <a:pt x="721" y="190"/>
                    </a:lnTo>
                    <a:lnTo>
                      <a:pt x="721" y="184"/>
                    </a:lnTo>
                    <a:lnTo>
                      <a:pt x="721" y="184"/>
                    </a:lnTo>
                    <a:lnTo>
                      <a:pt x="721" y="172"/>
                    </a:lnTo>
                    <a:lnTo>
                      <a:pt x="721" y="172"/>
                    </a:lnTo>
                    <a:lnTo>
                      <a:pt x="725" y="180"/>
                    </a:lnTo>
                    <a:lnTo>
                      <a:pt x="725" y="188"/>
                    </a:lnTo>
                    <a:lnTo>
                      <a:pt x="725" y="188"/>
                    </a:lnTo>
                    <a:lnTo>
                      <a:pt x="725" y="188"/>
                    </a:lnTo>
                    <a:lnTo>
                      <a:pt x="721" y="188"/>
                    </a:lnTo>
                    <a:lnTo>
                      <a:pt x="721" y="188"/>
                    </a:lnTo>
                    <a:lnTo>
                      <a:pt x="719" y="192"/>
                    </a:lnTo>
                    <a:lnTo>
                      <a:pt x="717" y="196"/>
                    </a:lnTo>
                    <a:lnTo>
                      <a:pt x="717" y="196"/>
                    </a:lnTo>
                    <a:lnTo>
                      <a:pt x="715" y="196"/>
                    </a:lnTo>
                    <a:lnTo>
                      <a:pt x="715" y="194"/>
                    </a:lnTo>
                    <a:lnTo>
                      <a:pt x="715" y="194"/>
                    </a:lnTo>
                    <a:lnTo>
                      <a:pt x="711" y="198"/>
                    </a:lnTo>
                    <a:lnTo>
                      <a:pt x="711" y="198"/>
                    </a:lnTo>
                    <a:lnTo>
                      <a:pt x="703" y="212"/>
                    </a:lnTo>
                    <a:lnTo>
                      <a:pt x="703" y="212"/>
                    </a:lnTo>
                    <a:lnTo>
                      <a:pt x="705" y="208"/>
                    </a:lnTo>
                    <a:lnTo>
                      <a:pt x="705" y="208"/>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07" name="Freeform 670"/>
              <p:cNvSpPr>
                <a:spLocks/>
              </p:cNvSpPr>
              <p:nvPr/>
            </p:nvSpPr>
            <p:spPr bwMode="auto">
              <a:xfrm>
                <a:off x="2151" y="4006"/>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08" name="Freeform 671"/>
              <p:cNvSpPr>
                <a:spLocks/>
              </p:cNvSpPr>
              <p:nvPr/>
            </p:nvSpPr>
            <p:spPr bwMode="auto">
              <a:xfrm>
                <a:off x="2151" y="4006"/>
                <a:ext cx="2" cy="1"/>
              </a:xfrm>
              <a:custGeom>
                <a:avLst/>
                <a:gdLst/>
                <a:ahLst/>
                <a:cxnLst>
                  <a:cxn ang="0">
                    <a:pos x="2" y="2"/>
                  </a:cxn>
                  <a:cxn ang="0">
                    <a:pos x="2" y="2"/>
                  </a:cxn>
                  <a:cxn ang="0">
                    <a:pos x="0" y="0"/>
                  </a:cxn>
                  <a:cxn ang="0">
                    <a:pos x="0" y="0"/>
                  </a:cxn>
                  <a:cxn ang="0">
                    <a:pos x="2" y="2"/>
                  </a:cxn>
                  <a:cxn ang="0">
                    <a:pos x="2" y="2"/>
                  </a:cxn>
                </a:cxnLst>
                <a:rect l="0" t="0" r="r" b="b"/>
                <a:pathLst>
                  <a:path w="2" h="2">
                    <a:moveTo>
                      <a:pt x="2" y="2"/>
                    </a:moveTo>
                    <a:lnTo>
                      <a:pt x="2" y="2"/>
                    </a:lnTo>
                    <a:lnTo>
                      <a:pt x="0" y="0"/>
                    </a:lnTo>
                    <a:lnTo>
                      <a:pt x="0" y="0"/>
                    </a:lnTo>
                    <a:lnTo>
                      <a:pt x="2" y="2"/>
                    </a:lnTo>
                    <a:lnTo>
                      <a:pt x="2"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09" name="Freeform 672"/>
              <p:cNvSpPr>
                <a:spLocks/>
              </p:cNvSpPr>
              <p:nvPr/>
            </p:nvSpPr>
            <p:spPr bwMode="auto">
              <a:xfrm>
                <a:off x="2149" y="4006"/>
                <a:ext cx="1" cy="1"/>
              </a:xfrm>
              <a:custGeom>
                <a:avLst/>
                <a:gdLst/>
                <a:ahLst/>
                <a:cxnLst>
                  <a:cxn ang="0">
                    <a:pos x="2" y="0"/>
                  </a:cxn>
                  <a:cxn ang="0">
                    <a:pos x="2" y="0"/>
                  </a:cxn>
                  <a:cxn ang="0">
                    <a:pos x="0" y="0"/>
                  </a:cxn>
                  <a:cxn ang="0">
                    <a:pos x="0" y="0"/>
                  </a:cxn>
                  <a:cxn ang="0">
                    <a:pos x="0" y="0"/>
                  </a:cxn>
                  <a:cxn ang="0">
                    <a:pos x="0" y="0"/>
                  </a:cxn>
                  <a:cxn ang="0">
                    <a:pos x="2" y="0"/>
                  </a:cxn>
                  <a:cxn ang="0">
                    <a:pos x="2" y="0"/>
                  </a:cxn>
                </a:cxnLst>
                <a:rect l="0" t="0" r="r" b="b"/>
                <a:pathLst>
                  <a:path w="2">
                    <a:moveTo>
                      <a:pt x="2" y="0"/>
                    </a:moveTo>
                    <a:lnTo>
                      <a:pt x="2" y="0"/>
                    </a:lnTo>
                    <a:lnTo>
                      <a:pt x="0" y="0"/>
                    </a:lnTo>
                    <a:lnTo>
                      <a:pt x="0" y="0"/>
                    </a:lnTo>
                    <a:lnTo>
                      <a:pt x="0" y="0"/>
                    </a:lnTo>
                    <a:lnTo>
                      <a:pt x="0" y="0"/>
                    </a:lnTo>
                    <a:lnTo>
                      <a:pt x="2" y="0"/>
                    </a:lnTo>
                    <a:lnTo>
                      <a:pt x="2"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10" name="Freeform 673"/>
              <p:cNvSpPr>
                <a:spLocks/>
              </p:cNvSpPr>
              <p:nvPr/>
            </p:nvSpPr>
            <p:spPr bwMode="auto">
              <a:xfrm>
                <a:off x="2229" y="2975"/>
                <a:ext cx="8" cy="2"/>
              </a:xfrm>
              <a:custGeom>
                <a:avLst/>
                <a:gdLst/>
                <a:ahLst/>
                <a:cxnLst>
                  <a:cxn ang="0">
                    <a:pos x="0" y="0"/>
                  </a:cxn>
                  <a:cxn ang="0">
                    <a:pos x="0" y="0"/>
                  </a:cxn>
                  <a:cxn ang="0">
                    <a:pos x="8" y="2"/>
                  </a:cxn>
                  <a:cxn ang="0">
                    <a:pos x="8" y="2"/>
                  </a:cxn>
                  <a:cxn ang="0">
                    <a:pos x="6" y="2"/>
                  </a:cxn>
                  <a:cxn ang="0">
                    <a:pos x="2" y="0"/>
                  </a:cxn>
                  <a:cxn ang="0">
                    <a:pos x="0" y="0"/>
                  </a:cxn>
                  <a:cxn ang="0">
                    <a:pos x="0" y="0"/>
                  </a:cxn>
                </a:cxnLst>
                <a:rect l="0" t="0" r="r" b="b"/>
                <a:pathLst>
                  <a:path w="8" h="2">
                    <a:moveTo>
                      <a:pt x="0" y="0"/>
                    </a:moveTo>
                    <a:lnTo>
                      <a:pt x="0" y="0"/>
                    </a:lnTo>
                    <a:lnTo>
                      <a:pt x="8" y="2"/>
                    </a:lnTo>
                    <a:lnTo>
                      <a:pt x="8" y="2"/>
                    </a:lnTo>
                    <a:lnTo>
                      <a:pt x="6" y="2"/>
                    </a:lnTo>
                    <a:lnTo>
                      <a:pt x="2" y="0"/>
                    </a:lnTo>
                    <a:lnTo>
                      <a:pt x="0" y="0"/>
                    </a:lnTo>
                    <a:lnTo>
                      <a:pt x="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11" name="Freeform 674"/>
              <p:cNvSpPr>
                <a:spLocks/>
              </p:cNvSpPr>
              <p:nvPr/>
            </p:nvSpPr>
            <p:spPr bwMode="auto">
              <a:xfrm>
                <a:off x="2205" y="2731"/>
                <a:ext cx="34" cy="2"/>
              </a:xfrm>
              <a:custGeom>
                <a:avLst/>
                <a:gdLst/>
                <a:ahLst/>
                <a:cxnLst>
                  <a:cxn ang="0">
                    <a:pos x="0" y="0"/>
                  </a:cxn>
                  <a:cxn ang="0">
                    <a:pos x="0" y="0"/>
                  </a:cxn>
                  <a:cxn ang="0">
                    <a:pos x="34" y="2"/>
                  </a:cxn>
                  <a:cxn ang="0">
                    <a:pos x="34" y="2"/>
                  </a:cxn>
                  <a:cxn ang="0">
                    <a:pos x="0" y="0"/>
                  </a:cxn>
                  <a:cxn ang="0">
                    <a:pos x="0" y="0"/>
                  </a:cxn>
                </a:cxnLst>
                <a:rect l="0" t="0" r="r" b="b"/>
                <a:pathLst>
                  <a:path w="34" h="2">
                    <a:moveTo>
                      <a:pt x="0" y="0"/>
                    </a:moveTo>
                    <a:lnTo>
                      <a:pt x="0" y="0"/>
                    </a:lnTo>
                    <a:lnTo>
                      <a:pt x="34" y="2"/>
                    </a:lnTo>
                    <a:lnTo>
                      <a:pt x="34" y="2"/>
                    </a:lnTo>
                    <a:lnTo>
                      <a:pt x="0" y="0"/>
                    </a:lnTo>
                    <a:lnTo>
                      <a:pt x="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12" name="Freeform 675"/>
              <p:cNvSpPr>
                <a:spLocks/>
              </p:cNvSpPr>
              <p:nvPr/>
            </p:nvSpPr>
            <p:spPr bwMode="auto">
              <a:xfrm>
                <a:off x="2129" y="3100"/>
                <a:ext cx="1" cy="1"/>
              </a:xfrm>
              <a:custGeom>
                <a:avLst/>
                <a:gdLst/>
                <a:ahLst/>
                <a:cxnLst>
                  <a:cxn ang="0">
                    <a:pos x="2" y="0"/>
                  </a:cxn>
                  <a:cxn ang="0">
                    <a:pos x="2" y="0"/>
                  </a:cxn>
                  <a:cxn ang="0">
                    <a:pos x="0" y="0"/>
                  </a:cxn>
                  <a:cxn ang="0">
                    <a:pos x="0" y="0"/>
                  </a:cxn>
                  <a:cxn ang="0">
                    <a:pos x="0" y="0"/>
                  </a:cxn>
                  <a:cxn ang="0">
                    <a:pos x="0" y="0"/>
                  </a:cxn>
                  <a:cxn ang="0">
                    <a:pos x="2" y="0"/>
                  </a:cxn>
                  <a:cxn ang="0">
                    <a:pos x="2" y="0"/>
                  </a:cxn>
                </a:cxnLst>
                <a:rect l="0" t="0" r="r" b="b"/>
                <a:pathLst>
                  <a:path w="2">
                    <a:moveTo>
                      <a:pt x="2" y="0"/>
                    </a:moveTo>
                    <a:lnTo>
                      <a:pt x="2" y="0"/>
                    </a:lnTo>
                    <a:lnTo>
                      <a:pt x="0" y="0"/>
                    </a:lnTo>
                    <a:lnTo>
                      <a:pt x="0" y="0"/>
                    </a:lnTo>
                    <a:lnTo>
                      <a:pt x="0" y="0"/>
                    </a:lnTo>
                    <a:lnTo>
                      <a:pt x="0" y="0"/>
                    </a:lnTo>
                    <a:lnTo>
                      <a:pt x="2" y="0"/>
                    </a:lnTo>
                    <a:lnTo>
                      <a:pt x="2"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13" name="Freeform 676"/>
              <p:cNvSpPr>
                <a:spLocks/>
              </p:cNvSpPr>
              <p:nvPr/>
            </p:nvSpPr>
            <p:spPr bwMode="auto">
              <a:xfrm>
                <a:off x="2372" y="2822"/>
                <a:ext cx="2" cy="1"/>
              </a:xfrm>
              <a:custGeom>
                <a:avLst/>
                <a:gdLst/>
                <a:ahLst/>
                <a:cxnLst>
                  <a:cxn ang="0">
                    <a:pos x="0" y="0"/>
                  </a:cxn>
                  <a:cxn ang="0">
                    <a:pos x="0" y="0"/>
                  </a:cxn>
                  <a:cxn ang="0">
                    <a:pos x="2" y="0"/>
                  </a:cxn>
                  <a:cxn ang="0">
                    <a:pos x="2" y="0"/>
                  </a:cxn>
                  <a:cxn ang="0">
                    <a:pos x="0" y="0"/>
                  </a:cxn>
                  <a:cxn ang="0">
                    <a:pos x="0" y="0"/>
                  </a:cxn>
                </a:cxnLst>
                <a:rect l="0" t="0" r="r" b="b"/>
                <a:pathLst>
                  <a:path w="2">
                    <a:moveTo>
                      <a:pt x="0" y="0"/>
                    </a:moveTo>
                    <a:lnTo>
                      <a:pt x="0" y="0"/>
                    </a:lnTo>
                    <a:lnTo>
                      <a:pt x="2" y="0"/>
                    </a:lnTo>
                    <a:lnTo>
                      <a:pt x="2" y="0"/>
                    </a:lnTo>
                    <a:lnTo>
                      <a:pt x="0" y="0"/>
                    </a:lnTo>
                    <a:lnTo>
                      <a:pt x="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14" name="Freeform 677"/>
              <p:cNvSpPr>
                <a:spLocks/>
              </p:cNvSpPr>
              <p:nvPr/>
            </p:nvSpPr>
            <p:spPr bwMode="auto">
              <a:xfrm>
                <a:off x="2411" y="2822"/>
                <a:ext cx="6" cy="1"/>
              </a:xfrm>
              <a:custGeom>
                <a:avLst/>
                <a:gdLst/>
                <a:ahLst/>
                <a:cxnLst>
                  <a:cxn ang="0">
                    <a:pos x="6" y="2"/>
                  </a:cxn>
                  <a:cxn ang="0">
                    <a:pos x="6" y="2"/>
                  </a:cxn>
                  <a:cxn ang="0">
                    <a:pos x="0" y="0"/>
                  </a:cxn>
                  <a:cxn ang="0">
                    <a:pos x="0" y="0"/>
                  </a:cxn>
                  <a:cxn ang="0">
                    <a:pos x="6" y="2"/>
                  </a:cxn>
                  <a:cxn ang="0">
                    <a:pos x="6" y="2"/>
                  </a:cxn>
                </a:cxnLst>
                <a:rect l="0" t="0" r="r" b="b"/>
                <a:pathLst>
                  <a:path w="6" h="2">
                    <a:moveTo>
                      <a:pt x="6" y="2"/>
                    </a:moveTo>
                    <a:lnTo>
                      <a:pt x="6" y="2"/>
                    </a:lnTo>
                    <a:lnTo>
                      <a:pt x="0" y="0"/>
                    </a:lnTo>
                    <a:lnTo>
                      <a:pt x="0" y="0"/>
                    </a:lnTo>
                    <a:lnTo>
                      <a:pt x="6" y="2"/>
                    </a:lnTo>
                    <a:lnTo>
                      <a:pt x="6"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15" name="Freeform 678"/>
              <p:cNvSpPr>
                <a:spLocks/>
              </p:cNvSpPr>
              <p:nvPr/>
            </p:nvSpPr>
            <p:spPr bwMode="auto">
              <a:xfrm>
                <a:off x="2401" y="2852"/>
                <a:ext cx="2" cy="1"/>
              </a:xfrm>
              <a:custGeom>
                <a:avLst/>
                <a:gdLst/>
                <a:ahLst/>
                <a:cxnLst>
                  <a:cxn ang="0">
                    <a:pos x="0" y="0"/>
                  </a:cxn>
                  <a:cxn ang="0">
                    <a:pos x="0" y="0"/>
                  </a:cxn>
                  <a:cxn ang="0">
                    <a:pos x="0" y="2"/>
                  </a:cxn>
                  <a:cxn ang="0">
                    <a:pos x="0" y="2"/>
                  </a:cxn>
                  <a:cxn ang="0">
                    <a:pos x="2" y="2"/>
                  </a:cxn>
                  <a:cxn ang="0">
                    <a:pos x="2" y="2"/>
                  </a:cxn>
                  <a:cxn ang="0">
                    <a:pos x="0" y="0"/>
                  </a:cxn>
                  <a:cxn ang="0">
                    <a:pos x="0" y="0"/>
                  </a:cxn>
                  <a:cxn ang="0">
                    <a:pos x="0" y="0"/>
                  </a:cxn>
                </a:cxnLst>
                <a:rect l="0" t="0" r="r" b="b"/>
                <a:pathLst>
                  <a:path w="2" h="2">
                    <a:moveTo>
                      <a:pt x="0" y="0"/>
                    </a:moveTo>
                    <a:lnTo>
                      <a:pt x="0" y="0"/>
                    </a:lnTo>
                    <a:lnTo>
                      <a:pt x="0" y="2"/>
                    </a:lnTo>
                    <a:lnTo>
                      <a:pt x="0" y="2"/>
                    </a:lnTo>
                    <a:lnTo>
                      <a:pt x="2" y="2"/>
                    </a:lnTo>
                    <a:lnTo>
                      <a:pt x="2" y="2"/>
                    </a:lnTo>
                    <a:lnTo>
                      <a:pt x="0" y="0"/>
                    </a:lnTo>
                    <a:lnTo>
                      <a:pt x="0" y="0"/>
                    </a:lnTo>
                    <a:lnTo>
                      <a:pt x="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16" name="Freeform 679"/>
              <p:cNvSpPr>
                <a:spLocks/>
              </p:cNvSpPr>
              <p:nvPr/>
            </p:nvSpPr>
            <p:spPr bwMode="auto">
              <a:xfrm>
                <a:off x="2435" y="2920"/>
                <a:ext cx="4" cy="2"/>
              </a:xfrm>
              <a:custGeom>
                <a:avLst/>
                <a:gdLst/>
                <a:ahLst/>
                <a:cxnLst>
                  <a:cxn ang="0">
                    <a:pos x="4" y="0"/>
                  </a:cxn>
                  <a:cxn ang="0">
                    <a:pos x="4" y="0"/>
                  </a:cxn>
                  <a:cxn ang="0">
                    <a:pos x="0" y="2"/>
                  </a:cxn>
                  <a:cxn ang="0">
                    <a:pos x="0" y="2"/>
                  </a:cxn>
                  <a:cxn ang="0">
                    <a:pos x="2" y="2"/>
                  </a:cxn>
                  <a:cxn ang="0">
                    <a:pos x="2" y="2"/>
                  </a:cxn>
                  <a:cxn ang="0">
                    <a:pos x="4" y="0"/>
                  </a:cxn>
                  <a:cxn ang="0">
                    <a:pos x="4" y="0"/>
                  </a:cxn>
                </a:cxnLst>
                <a:rect l="0" t="0" r="r" b="b"/>
                <a:pathLst>
                  <a:path w="4" h="2">
                    <a:moveTo>
                      <a:pt x="4" y="0"/>
                    </a:moveTo>
                    <a:lnTo>
                      <a:pt x="4" y="0"/>
                    </a:lnTo>
                    <a:lnTo>
                      <a:pt x="0" y="2"/>
                    </a:lnTo>
                    <a:lnTo>
                      <a:pt x="0" y="2"/>
                    </a:lnTo>
                    <a:lnTo>
                      <a:pt x="2" y="2"/>
                    </a:lnTo>
                    <a:lnTo>
                      <a:pt x="2" y="2"/>
                    </a:lnTo>
                    <a:lnTo>
                      <a:pt x="4" y="0"/>
                    </a:lnTo>
                    <a:lnTo>
                      <a:pt x="4"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17" name="Freeform 680"/>
              <p:cNvSpPr>
                <a:spLocks/>
              </p:cNvSpPr>
              <p:nvPr/>
            </p:nvSpPr>
            <p:spPr bwMode="auto">
              <a:xfrm>
                <a:off x="2248" y="3380"/>
                <a:ext cx="10" cy="2"/>
              </a:xfrm>
              <a:custGeom>
                <a:avLst/>
                <a:gdLst/>
                <a:ahLst/>
                <a:cxnLst>
                  <a:cxn ang="0">
                    <a:pos x="10" y="2"/>
                  </a:cxn>
                  <a:cxn ang="0">
                    <a:pos x="10" y="2"/>
                  </a:cxn>
                  <a:cxn ang="0">
                    <a:pos x="0" y="0"/>
                  </a:cxn>
                  <a:cxn ang="0">
                    <a:pos x="0" y="0"/>
                  </a:cxn>
                  <a:cxn ang="0">
                    <a:pos x="4" y="0"/>
                  </a:cxn>
                  <a:cxn ang="0">
                    <a:pos x="10" y="2"/>
                  </a:cxn>
                  <a:cxn ang="0">
                    <a:pos x="10" y="2"/>
                  </a:cxn>
                </a:cxnLst>
                <a:rect l="0" t="0" r="r" b="b"/>
                <a:pathLst>
                  <a:path w="10" h="2">
                    <a:moveTo>
                      <a:pt x="10" y="2"/>
                    </a:moveTo>
                    <a:lnTo>
                      <a:pt x="10" y="2"/>
                    </a:lnTo>
                    <a:lnTo>
                      <a:pt x="0" y="0"/>
                    </a:lnTo>
                    <a:lnTo>
                      <a:pt x="0" y="0"/>
                    </a:lnTo>
                    <a:lnTo>
                      <a:pt x="4" y="0"/>
                    </a:lnTo>
                    <a:lnTo>
                      <a:pt x="10" y="2"/>
                    </a:lnTo>
                    <a:lnTo>
                      <a:pt x="10"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18" name="Freeform 681"/>
              <p:cNvSpPr>
                <a:spLocks/>
              </p:cNvSpPr>
              <p:nvPr/>
            </p:nvSpPr>
            <p:spPr bwMode="auto">
              <a:xfrm>
                <a:off x="2820" y="3444"/>
                <a:ext cx="4" cy="8"/>
              </a:xfrm>
              <a:custGeom>
                <a:avLst/>
                <a:gdLst/>
                <a:ahLst/>
                <a:cxnLst>
                  <a:cxn ang="0">
                    <a:pos x="2" y="6"/>
                  </a:cxn>
                  <a:cxn ang="0">
                    <a:pos x="2" y="6"/>
                  </a:cxn>
                  <a:cxn ang="0">
                    <a:pos x="4" y="0"/>
                  </a:cxn>
                  <a:cxn ang="0">
                    <a:pos x="4" y="0"/>
                  </a:cxn>
                  <a:cxn ang="0">
                    <a:pos x="0" y="8"/>
                  </a:cxn>
                  <a:cxn ang="0">
                    <a:pos x="0" y="8"/>
                  </a:cxn>
                  <a:cxn ang="0">
                    <a:pos x="2" y="6"/>
                  </a:cxn>
                  <a:cxn ang="0">
                    <a:pos x="2" y="6"/>
                  </a:cxn>
                </a:cxnLst>
                <a:rect l="0" t="0" r="r" b="b"/>
                <a:pathLst>
                  <a:path w="4" h="8">
                    <a:moveTo>
                      <a:pt x="2" y="6"/>
                    </a:moveTo>
                    <a:lnTo>
                      <a:pt x="2" y="6"/>
                    </a:lnTo>
                    <a:lnTo>
                      <a:pt x="4" y="0"/>
                    </a:lnTo>
                    <a:lnTo>
                      <a:pt x="4" y="0"/>
                    </a:lnTo>
                    <a:lnTo>
                      <a:pt x="0" y="8"/>
                    </a:lnTo>
                    <a:lnTo>
                      <a:pt x="0" y="8"/>
                    </a:lnTo>
                    <a:lnTo>
                      <a:pt x="2" y="6"/>
                    </a:lnTo>
                    <a:lnTo>
                      <a:pt x="2" y="6"/>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19" name="Freeform 682"/>
              <p:cNvSpPr>
                <a:spLocks noEditPoints="1"/>
              </p:cNvSpPr>
              <p:nvPr/>
            </p:nvSpPr>
            <p:spPr bwMode="auto">
              <a:xfrm>
                <a:off x="1919" y="2733"/>
                <a:ext cx="951" cy="1011"/>
              </a:xfrm>
              <a:custGeom>
                <a:avLst/>
                <a:gdLst/>
                <a:ahLst/>
                <a:cxnLst>
                  <a:cxn ang="0">
                    <a:pos x="320" y="0"/>
                  </a:cxn>
                  <a:cxn ang="0">
                    <a:pos x="476" y="75"/>
                  </a:cxn>
                  <a:cxn ang="0">
                    <a:pos x="451" y="91"/>
                  </a:cxn>
                  <a:cxn ang="0">
                    <a:pos x="522" y="145"/>
                  </a:cxn>
                  <a:cxn ang="0">
                    <a:pos x="524" y="175"/>
                  </a:cxn>
                  <a:cxn ang="0">
                    <a:pos x="544" y="208"/>
                  </a:cxn>
                  <a:cxn ang="0">
                    <a:pos x="518" y="189"/>
                  </a:cxn>
                  <a:cxn ang="0">
                    <a:pos x="459" y="250"/>
                  </a:cxn>
                  <a:cxn ang="0">
                    <a:pos x="433" y="294"/>
                  </a:cxn>
                  <a:cxn ang="0">
                    <a:pos x="419" y="276"/>
                  </a:cxn>
                  <a:cxn ang="0">
                    <a:pos x="322" y="244"/>
                  </a:cxn>
                  <a:cxn ang="0">
                    <a:pos x="270" y="306"/>
                  </a:cxn>
                  <a:cxn ang="0">
                    <a:pos x="224" y="340"/>
                  </a:cxn>
                  <a:cxn ang="0">
                    <a:pos x="210" y="367"/>
                  </a:cxn>
                  <a:cxn ang="0">
                    <a:pos x="254" y="391"/>
                  </a:cxn>
                  <a:cxn ang="0">
                    <a:pos x="306" y="427"/>
                  </a:cxn>
                  <a:cxn ang="0">
                    <a:pos x="322" y="381"/>
                  </a:cxn>
                  <a:cxn ang="0">
                    <a:pos x="353" y="304"/>
                  </a:cxn>
                  <a:cxn ang="0">
                    <a:pos x="383" y="363"/>
                  </a:cxn>
                  <a:cxn ang="0">
                    <a:pos x="357" y="407"/>
                  </a:cxn>
                  <a:cxn ang="0">
                    <a:pos x="288" y="471"/>
                  </a:cxn>
                  <a:cxn ang="0">
                    <a:pos x="250" y="413"/>
                  </a:cxn>
                  <a:cxn ang="0">
                    <a:pos x="234" y="477"/>
                  </a:cxn>
                  <a:cxn ang="0">
                    <a:pos x="185" y="502"/>
                  </a:cxn>
                  <a:cxn ang="0">
                    <a:pos x="119" y="528"/>
                  </a:cxn>
                  <a:cxn ang="0">
                    <a:pos x="113" y="580"/>
                  </a:cxn>
                  <a:cxn ang="0">
                    <a:pos x="16" y="659"/>
                  </a:cxn>
                  <a:cxn ang="0">
                    <a:pos x="105" y="725"/>
                  </a:cxn>
                  <a:cxn ang="0">
                    <a:pos x="206" y="641"/>
                  </a:cxn>
                  <a:cxn ang="0">
                    <a:pos x="308" y="691"/>
                  </a:cxn>
                  <a:cxn ang="0">
                    <a:pos x="349" y="697"/>
                  </a:cxn>
                  <a:cxn ang="0">
                    <a:pos x="308" y="626"/>
                  </a:cxn>
                  <a:cxn ang="0">
                    <a:pos x="403" y="715"/>
                  </a:cxn>
                  <a:cxn ang="0">
                    <a:pos x="411" y="741"/>
                  </a:cxn>
                  <a:cxn ang="0">
                    <a:pos x="405" y="691"/>
                  </a:cxn>
                  <a:cxn ang="0">
                    <a:pos x="443" y="679"/>
                  </a:cxn>
                  <a:cxn ang="0">
                    <a:pos x="472" y="578"/>
                  </a:cxn>
                  <a:cxn ang="0">
                    <a:pos x="510" y="586"/>
                  </a:cxn>
                  <a:cxn ang="0">
                    <a:pos x="558" y="540"/>
                  </a:cxn>
                  <a:cxn ang="0">
                    <a:pos x="607" y="612"/>
                  </a:cxn>
                  <a:cxn ang="0">
                    <a:pos x="449" y="675"/>
                  </a:cxn>
                  <a:cxn ang="0">
                    <a:pos x="465" y="713"/>
                  </a:cxn>
                  <a:cxn ang="0">
                    <a:pos x="520" y="721"/>
                  </a:cxn>
                  <a:cxn ang="0">
                    <a:pos x="568" y="798"/>
                  </a:cxn>
                  <a:cxn ang="0">
                    <a:pos x="613" y="866"/>
                  </a:cxn>
                  <a:cxn ang="0">
                    <a:pos x="709" y="1001"/>
                  </a:cxn>
                  <a:cxn ang="0">
                    <a:pos x="824" y="876"/>
                  </a:cxn>
                  <a:cxn ang="0">
                    <a:pos x="776" y="802"/>
                  </a:cxn>
                  <a:cxn ang="0">
                    <a:pos x="735" y="745"/>
                  </a:cxn>
                  <a:cxn ang="0">
                    <a:pos x="870" y="711"/>
                  </a:cxn>
                  <a:cxn ang="0">
                    <a:pos x="929" y="741"/>
                  </a:cxn>
                  <a:cxn ang="0">
                    <a:pos x="373" y="357"/>
                  </a:cxn>
                  <a:cxn ang="0">
                    <a:pos x="413" y="344"/>
                  </a:cxn>
                  <a:cxn ang="0">
                    <a:pos x="502" y="556"/>
                  </a:cxn>
                  <a:cxn ang="0">
                    <a:pos x="512" y="542"/>
                  </a:cxn>
                  <a:cxn ang="0">
                    <a:pos x="580" y="498"/>
                  </a:cxn>
                  <a:cxn ang="0">
                    <a:pos x="592" y="469"/>
                  </a:cxn>
                  <a:cxn ang="0">
                    <a:pos x="594" y="411"/>
                  </a:cxn>
                  <a:cxn ang="0">
                    <a:pos x="637" y="548"/>
                  </a:cxn>
                  <a:cxn ang="0">
                    <a:pos x="671" y="536"/>
                  </a:cxn>
                  <a:cxn ang="0">
                    <a:pos x="717" y="588"/>
                  </a:cxn>
                  <a:cxn ang="0">
                    <a:pos x="739" y="490"/>
                  </a:cxn>
                </a:cxnLst>
                <a:rect l="0" t="0" r="r" b="b"/>
                <a:pathLst>
                  <a:path w="951" h="1011">
                    <a:moveTo>
                      <a:pt x="947" y="602"/>
                    </a:moveTo>
                    <a:lnTo>
                      <a:pt x="947" y="602"/>
                    </a:lnTo>
                    <a:lnTo>
                      <a:pt x="945" y="596"/>
                    </a:lnTo>
                    <a:lnTo>
                      <a:pt x="945" y="596"/>
                    </a:lnTo>
                    <a:lnTo>
                      <a:pt x="943" y="566"/>
                    </a:lnTo>
                    <a:lnTo>
                      <a:pt x="943" y="566"/>
                    </a:lnTo>
                    <a:lnTo>
                      <a:pt x="943" y="562"/>
                    </a:lnTo>
                    <a:lnTo>
                      <a:pt x="943" y="562"/>
                    </a:lnTo>
                    <a:lnTo>
                      <a:pt x="943" y="560"/>
                    </a:lnTo>
                    <a:lnTo>
                      <a:pt x="943" y="562"/>
                    </a:lnTo>
                    <a:lnTo>
                      <a:pt x="943" y="562"/>
                    </a:lnTo>
                    <a:lnTo>
                      <a:pt x="943" y="558"/>
                    </a:lnTo>
                    <a:lnTo>
                      <a:pt x="943" y="558"/>
                    </a:lnTo>
                    <a:lnTo>
                      <a:pt x="943" y="550"/>
                    </a:lnTo>
                    <a:lnTo>
                      <a:pt x="943" y="550"/>
                    </a:lnTo>
                    <a:lnTo>
                      <a:pt x="935" y="516"/>
                    </a:lnTo>
                    <a:lnTo>
                      <a:pt x="925" y="483"/>
                    </a:lnTo>
                    <a:lnTo>
                      <a:pt x="913" y="451"/>
                    </a:lnTo>
                    <a:lnTo>
                      <a:pt x="901" y="419"/>
                    </a:lnTo>
                    <a:lnTo>
                      <a:pt x="901" y="419"/>
                    </a:lnTo>
                    <a:lnTo>
                      <a:pt x="886" y="391"/>
                    </a:lnTo>
                    <a:lnTo>
                      <a:pt x="872" y="363"/>
                    </a:lnTo>
                    <a:lnTo>
                      <a:pt x="856" y="334"/>
                    </a:lnTo>
                    <a:lnTo>
                      <a:pt x="840" y="308"/>
                    </a:lnTo>
                    <a:lnTo>
                      <a:pt x="822" y="282"/>
                    </a:lnTo>
                    <a:lnTo>
                      <a:pt x="802" y="258"/>
                    </a:lnTo>
                    <a:lnTo>
                      <a:pt x="782" y="234"/>
                    </a:lnTo>
                    <a:lnTo>
                      <a:pt x="760" y="210"/>
                    </a:lnTo>
                    <a:lnTo>
                      <a:pt x="760" y="210"/>
                    </a:lnTo>
                    <a:lnTo>
                      <a:pt x="723" y="175"/>
                    </a:lnTo>
                    <a:lnTo>
                      <a:pt x="683" y="141"/>
                    </a:lnTo>
                    <a:lnTo>
                      <a:pt x="641" y="111"/>
                    </a:lnTo>
                    <a:lnTo>
                      <a:pt x="596" y="85"/>
                    </a:lnTo>
                    <a:lnTo>
                      <a:pt x="552" y="60"/>
                    </a:lnTo>
                    <a:lnTo>
                      <a:pt x="504" y="40"/>
                    </a:lnTo>
                    <a:lnTo>
                      <a:pt x="455" y="24"/>
                    </a:lnTo>
                    <a:lnTo>
                      <a:pt x="405" y="12"/>
                    </a:lnTo>
                    <a:lnTo>
                      <a:pt x="405" y="12"/>
                    </a:lnTo>
                    <a:lnTo>
                      <a:pt x="361" y="4"/>
                    </a:lnTo>
                    <a:lnTo>
                      <a:pt x="320" y="0"/>
                    </a:lnTo>
                    <a:lnTo>
                      <a:pt x="320" y="0"/>
                    </a:lnTo>
                    <a:lnTo>
                      <a:pt x="355" y="6"/>
                    </a:lnTo>
                    <a:lnTo>
                      <a:pt x="371" y="8"/>
                    </a:lnTo>
                    <a:lnTo>
                      <a:pt x="387" y="14"/>
                    </a:lnTo>
                    <a:lnTo>
                      <a:pt x="387" y="14"/>
                    </a:lnTo>
                    <a:lnTo>
                      <a:pt x="413" y="20"/>
                    </a:lnTo>
                    <a:lnTo>
                      <a:pt x="413" y="20"/>
                    </a:lnTo>
                    <a:lnTo>
                      <a:pt x="417" y="22"/>
                    </a:lnTo>
                    <a:lnTo>
                      <a:pt x="419" y="26"/>
                    </a:lnTo>
                    <a:lnTo>
                      <a:pt x="419" y="26"/>
                    </a:lnTo>
                    <a:lnTo>
                      <a:pt x="425" y="30"/>
                    </a:lnTo>
                    <a:lnTo>
                      <a:pt x="431" y="32"/>
                    </a:lnTo>
                    <a:lnTo>
                      <a:pt x="445" y="36"/>
                    </a:lnTo>
                    <a:lnTo>
                      <a:pt x="445" y="36"/>
                    </a:lnTo>
                    <a:lnTo>
                      <a:pt x="447" y="36"/>
                    </a:lnTo>
                    <a:lnTo>
                      <a:pt x="447" y="36"/>
                    </a:lnTo>
                    <a:lnTo>
                      <a:pt x="457" y="42"/>
                    </a:lnTo>
                    <a:lnTo>
                      <a:pt x="457" y="42"/>
                    </a:lnTo>
                    <a:lnTo>
                      <a:pt x="463" y="46"/>
                    </a:lnTo>
                    <a:lnTo>
                      <a:pt x="463" y="46"/>
                    </a:lnTo>
                    <a:lnTo>
                      <a:pt x="480" y="50"/>
                    </a:lnTo>
                    <a:lnTo>
                      <a:pt x="480" y="50"/>
                    </a:lnTo>
                    <a:lnTo>
                      <a:pt x="480" y="52"/>
                    </a:lnTo>
                    <a:lnTo>
                      <a:pt x="478" y="56"/>
                    </a:lnTo>
                    <a:lnTo>
                      <a:pt x="474" y="60"/>
                    </a:lnTo>
                    <a:lnTo>
                      <a:pt x="474" y="60"/>
                    </a:lnTo>
                    <a:lnTo>
                      <a:pt x="476" y="65"/>
                    </a:lnTo>
                    <a:lnTo>
                      <a:pt x="478" y="67"/>
                    </a:lnTo>
                    <a:lnTo>
                      <a:pt x="478" y="67"/>
                    </a:lnTo>
                    <a:lnTo>
                      <a:pt x="474" y="67"/>
                    </a:lnTo>
                    <a:lnTo>
                      <a:pt x="472" y="65"/>
                    </a:lnTo>
                    <a:lnTo>
                      <a:pt x="472" y="65"/>
                    </a:lnTo>
                    <a:lnTo>
                      <a:pt x="480" y="71"/>
                    </a:lnTo>
                    <a:lnTo>
                      <a:pt x="484" y="73"/>
                    </a:lnTo>
                    <a:lnTo>
                      <a:pt x="486" y="75"/>
                    </a:lnTo>
                    <a:lnTo>
                      <a:pt x="486" y="75"/>
                    </a:lnTo>
                    <a:lnTo>
                      <a:pt x="484" y="77"/>
                    </a:lnTo>
                    <a:lnTo>
                      <a:pt x="482" y="75"/>
                    </a:lnTo>
                    <a:lnTo>
                      <a:pt x="476" y="75"/>
                    </a:lnTo>
                    <a:lnTo>
                      <a:pt x="476" y="75"/>
                    </a:lnTo>
                    <a:lnTo>
                      <a:pt x="476" y="75"/>
                    </a:lnTo>
                    <a:lnTo>
                      <a:pt x="478" y="77"/>
                    </a:lnTo>
                    <a:lnTo>
                      <a:pt x="478" y="77"/>
                    </a:lnTo>
                    <a:lnTo>
                      <a:pt x="484" y="81"/>
                    </a:lnTo>
                    <a:lnTo>
                      <a:pt x="484" y="81"/>
                    </a:lnTo>
                    <a:lnTo>
                      <a:pt x="492" y="87"/>
                    </a:lnTo>
                    <a:lnTo>
                      <a:pt x="492" y="87"/>
                    </a:lnTo>
                    <a:lnTo>
                      <a:pt x="492" y="89"/>
                    </a:lnTo>
                    <a:lnTo>
                      <a:pt x="492" y="89"/>
                    </a:lnTo>
                    <a:lnTo>
                      <a:pt x="498" y="91"/>
                    </a:lnTo>
                    <a:lnTo>
                      <a:pt x="498" y="91"/>
                    </a:lnTo>
                    <a:lnTo>
                      <a:pt x="492" y="89"/>
                    </a:lnTo>
                    <a:lnTo>
                      <a:pt x="492" y="89"/>
                    </a:lnTo>
                    <a:lnTo>
                      <a:pt x="472" y="77"/>
                    </a:lnTo>
                    <a:lnTo>
                      <a:pt x="461" y="73"/>
                    </a:lnTo>
                    <a:lnTo>
                      <a:pt x="455" y="69"/>
                    </a:lnTo>
                    <a:lnTo>
                      <a:pt x="455" y="69"/>
                    </a:lnTo>
                    <a:lnTo>
                      <a:pt x="441" y="71"/>
                    </a:lnTo>
                    <a:lnTo>
                      <a:pt x="433" y="73"/>
                    </a:lnTo>
                    <a:lnTo>
                      <a:pt x="431" y="75"/>
                    </a:lnTo>
                    <a:lnTo>
                      <a:pt x="431" y="77"/>
                    </a:lnTo>
                    <a:lnTo>
                      <a:pt x="431" y="77"/>
                    </a:lnTo>
                    <a:lnTo>
                      <a:pt x="435" y="83"/>
                    </a:lnTo>
                    <a:lnTo>
                      <a:pt x="439" y="87"/>
                    </a:lnTo>
                    <a:lnTo>
                      <a:pt x="447" y="89"/>
                    </a:lnTo>
                    <a:lnTo>
                      <a:pt x="453" y="89"/>
                    </a:lnTo>
                    <a:lnTo>
                      <a:pt x="453" y="89"/>
                    </a:lnTo>
                    <a:lnTo>
                      <a:pt x="455" y="89"/>
                    </a:lnTo>
                    <a:lnTo>
                      <a:pt x="455" y="89"/>
                    </a:lnTo>
                    <a:lnTo>
                      <a:pt x="468" y="91"/>
                    </a:lnTo>
                    <a:lnTo>
                      <a:pt x="468" y="91"/>
                    </a:lnTo>
                    <a:lnTo>
                      <a:pt x="461" y="91"/>
                    </a:lnTo>
                    <a:lnTo>
                      <a:pt x="461" y="91"/>
                    </a:lnTo>
                    <a:lnTo>
                      <a:pt x="455" y="89"/>
                    </a:lnTo>
                    <a:lnTo>
                      <a:pt x="455" y="89"/>
                    </a:lnTo>
                    <a:lnTo>
                      <a:pt x="453" y="89"/>
                    </a:lnTo>
                    <a:lnTo>
                      <a:pt x="453" y="89"/>
                    </a:lnTo>
                    <a:lnTo>
                      <a:pt x="451" y="89"/>
                    </a:lnTo>
                    <a:lnTo>
                      <a:pt x="451" y="89"/>
                    </a:lnTo>
                    <a:lnTo>
                      <a:pt x="451" y="91"/>
                    </a:lnTo>
                    <a:lnTo>
                      <a:pt x="453" y="93"/>
                    </a:lnTo>
                    <a:lnTo>
                      <a:pt x="457" y="97"/>
                    </a:lnTo>
                    <a:lnTo>
                      <a:pt x="457" y="97"/>
                    </a:lnTo>
                    <a:lnTo>
                      <a:pt x="459" y="103"/>
                    </a:lnTo>
                    <a:lnTo>
                      <a:pt x="461" y="107"/>
                    </a:lnTo>
                    <a:lnTo>
                      <a:pt x="461" y="107"/>
                    </a:lnTo>
                    <a:lnTo>
                      <a:pt x="465" y="111"/>
                    </a:lnTo>
                    <a:lnTo>
                      <a:pt x="472" y="115"/>
                    </a:lnTo>
                    <a:lnTo>
                      <a:pt x="472" y="115"/>
                    </a:lnTo>
                    <a:lnTo>
                      <a:pt x="472" y="115"/>
                    </a:lnTo>
                    <a:lnTo>
                      <a:pt x="470" y="117"/>
                    </a:lnTo>
                    <a:lnTo>
                      <a:pt x="470" y="117"/>
                    </a:lnTo>
                    <a:lnTo>
                      <a:pt x="482" y="121"/>
                    </a:lnTo>
                    <a:lnTo>
                      <a:pt x="482" y="121"/>
                    </a:lnTo>
                    <a:lnTo>
                      <a:pt x="482" y="119"/>
                    </a:lnTo>
                    <a:lnTo>
                      <a:pt x="482" y="119"/>
                    </a:lnTo>
                    <a:lnTo>
                      <a:pt x="482" y="119"/>
                    </a:lnTo>
                    <a:lnTo>
                      <a:pt x="484" y="121"/>
                    </a:lnTo>
                    <a:lnTo>
                      <a:pt x="484" y="121"/>
                    </a:lnTo>
                    <a:lnTo>
                      <a:pt x="494" y="125"/>
                    </a:lnTo>
                    <a:lnTo>
                      <a:pt x="494" y="125"/>
                    </a:lnTo>
                    <a:lnTo>
                      <a:pt x="486" y="123"/>
                    </a:lnTo>
                    <a:lnTo>
                      <a:pt x="486" y="123"/>
                    </a:lnTo>
                    <a:lnTo>
                      <a:pt x="484" y="121"/>
                    </a:lnTo>
                    <a:lnTo>
                      <a:pt x="484" y="121"/>
                    </a:lnTo>
                    <a:lnTo>
                      <a:pt x="482" y="121"/>
                    </a:lnTo>
                    <a:lnTo>
                      <a:pt x="482" y="121"/>
                    </a:lnTo>
                    <a:lnTo>
                      <a:pt x="480" y="125"/>
                    </a:lnTo>
                    <a:lnTo>
                      <a:pt x="480" y="131"/>
                    </a:lnTo>
                    <a:lnTo>
                      <a:pt x="480" y="131"/>
                    </a:lnTo>
                    <a:lnTo>
                      <a:pt x="484" y="135"/>
                    </a:lnTo>
                    <a:lnTo>
                      <a:pt x="488" y="135"/>
                    </a:lnTo>
                    <a:lnTo>
                      <a:pt x="488" y="135"/>
                    </a:lnTo>
                    <a:lnTo>
                      <a:pt x="500" y="137"/>
                    </a:lnTo>
                    <a:lnTo>
                      <a:pt x="510" y="139"/>
                    </a:lnTo>
                    <a:lnTo>
                      <a:pt x="510" y="139"/>
                    </a:lnTo>
                    <a:lnTo>
                      <a:pt x="512" y="139"/>
                    </a:lnTo>
                    <a:lnTo>
                      <a:pt x="516" y="143"/>
                    </a:lnTo>
                    <a:lnTo>
                      <a:pt x="516" y="143"/>
                    </a:lnTo>
                    <a:lnTo>
                      <a:pt x="522" y="145"/>
                    </a:lnTo>
                    <a:lnTo>
                      <a:pt x="530" y="149"/>
                    </a:lnTo>
                    <a:lnTo>
                      <a:pt x="530" y="149"/>
                    </a:lnTo>
                    <a:lnTo>
                      <a:pt x="530" y="149"/>
                    </a:lnTo>
                    <a:lnTo>
                      <a:pt x="528" y="149"/>
                    </a:lnTo>
                    <a:lnTo>
                      <a:pt x="522" y="147"/>
                    </a:lnTo>
                    <a:lnTo>
                      <a:pt x="522" y="147"/>
                    </a:lnTo>
                    <a:lnTo>
                      <a:pt x="508" y="143"/>
                    </a:lnTo>
                    <a:lnTo>
                      <a:pt x="500" y="141"/>
                    </a:lnTo>
                    <a:lnTo>
                      <a:pt x="496" y="141"/>
                    </a:lnTo>
                    <a:lnTo>
                      <a:pt x="494" y="143"/>
                    </a:lnTo>
                    <a:lnTo>
                      <a:pt x="494" y="143"/>
                    </a:lnTo>
                    <a:lnTo>
                      <a:pt x="492" y="147"/>
                    </a:lnTo>
                    <a:lnTo>
                      <a:pt x="494" y="149"/>
                    </a:lnTo>
                    <a:lnTo>
                      <a:pt x="496" y="151"/>
                    </a:lnTo>
                    <a:lnTo>
                      <a:pt x="500" y="153"/>
                    </a:lnTo>
                    <a:lnTo>
                      <a:pt x="512" y="153"/>
                    </a:lnTo>
                    <a:lnTo>
                      <a:pt x="512" y="153"/>
                    </a:lnTo>
                    <a:lnTo>
                      <a:pt x="512" y="155"/>
                    </a:lnTo>
                    <a:lnTo>
                      <a:pt x="510" y="155"/>
                    </a:lnTo>
                    <a:lnTo>
                      <a:pt x="502" y="157"/>
                    </a:lnTo>
                    <a:lnTo>
                      <a:pt x="502" y="157"/>
                    </a:lnTo>
                    <a:lnTo>
                      <a:pt x="494" y="151"/>
                    </a:lnTo>
                    <a:lnTo>
                      <a:pt x="488" y="147"/>
                    </a:lnTo>
                    <a:lnTo>
                      <a:pt x="488" y="147"/>
                    </a:lnTo>
                    <a:lnTo>
                      <a:pt x="484" y="145"/>
                    </a:lnTo>
                    <a:lnTo>
                      <a:pt x="482" y="147"/>
                    </a:lnTo>
                    <a:lnTo>
                      <a:pt x="482" y="147"/>
                    </a:lnTo>
                    <a:lnTo>
                      <a:pt x="486" y="149"/>
                    </a:lnTo>
                    <a:lnTo>
                      <a:pt x="492" y="151"/>
                    </a:lnTo>
                    <a:lnTo>
                      <a:pt x="492" y="151"/>
                    </a:lnTo>
                    <a:lnTo>
                      <a:pt x="494" y="155"/>
                    </a:lnTo>
                    <a:lnTo>
                      <a:pt x="496" y="161"/>
                    </a:lnTo>
                    <a:lnTo>
                      <a:pt x="496" y="161"/>
                    </a:lnTo>
                    <a:lnTo>
                      <a:pt x="502" y="161"/>
                    </a:lnTo>
                    <a:lnTo>
                      <a:pt x="508" y="163"/>
                    </a:lnTo>
                    <a:lnTo>
                      <a:pt x="508" y="163"/>
                    </a:lnTo>
                    <a:lnTo>
                      <a:pt x="512" y="165"/>
                    </a:lnTo>
                    <a:lnTo>
                      <a:pt x="512" y="165"/>
                    </a:lnTo>
                    <a:lnTo>
                      <a:pt x="518" y="171"/>
                    </a:lnTo>
                    <a:lnTo>
                      <a:pt x="524" y="175"/>
                    </a:lnTo>
                    <a:lnTo>
                      <a:pt x="528" y="175"/>
                    </a:lnTo>
                    <a:lnTo>
                      <a:pt x="528" y="175"/>
                    </a:lnTo>
                    <a:lnTo>
                      <a:pt x="530" y="175"/>
                    </a:lnTo>
                    <a:lnTo>
                      <a:pt x="532" y="173"/>
                    </a:lnTo>
                    <a:lnTo>
                      <a:pt x="534" y="171"/>
                    </a:lnTo>
                    <a:lnTo>
                      <a:pt x="536" y="169"/>
                    </a:lnTo>
                    <a:lnTo>
                      <a:pt x="536" y="169"/>
                    </a:lnTo>
                    <a:lnTo>
                      <a:pt x="544" y="169"/>
                    </a:lnTo>
                    <a:lnTo>
                      <a:pt x="546" y="171"/>
                    </a:lnTo>
                    <a:lnTo>
                      <a:pt x="548" y="175"/>
                    </a:lnTo>
                    <a:lnTo>
                      <a:pt x="552" y="177"/>
                    </a:lnTo>
                    <a:lnTo>
                      <a:pt x="552" y="177"/>
                    </a:lnTo>
                    <a:lnTo>
                      <a:pt x="554" y="177"/>
                    </a:lnTo>
                    <a:lnTo>
                      <a:pt x="556" y="175"/>
                    </a:lnTo>
                    <a:lnTo>
                      <a:pt x="556" y="175"/>
                    </a:lnTo>
                    <a:lnTo>
                      <a:pt x="554" y="177"/>
                    </a:lnTo>
                    <a:lnTo>
                      <a:pt x="550" y="179"/>
                    </a:lnTo>
                    <a:lnTo>
                      <a:pt x="550" y="179"/>
                    </a:lnTo>
                    <a:lnTo>
                      <a:pt x="544" y="173"/>
                    </a:lnTo>
                    <a:lnTo>
                      <a:pt x="538" y="171"/>
                    </a:lnTo>
                    <a:lnTo>
                      <a:pt x="534" y="171"/>
                    </a:lnTo>
                    <a:lnTo>
                      <a:pt x="534" y="171"/>
                    </a:lnTo>
                    <a:lnTo>
                      <a:pt x="532" y="173"/>
                    </a:lnTo>
                    <a:lnTo>
                      <a:pt x="534" y="177"/>
                    </a:lnTo>
                    <a:lnTo>
                      <a:pt x="534" y="177"/>
                    </a:lnTo>
                    <a:lnTo>
                      <a:pt x="536" y="179"/>
                    </a:lnTo>
                    <a:lnTo>
                      <a:pt x="540" y="181"/>
                    </a:lnTo>
                    <a:lnTo>
                      <a:pt x="548" y="185"/>
                    </a:lnTo>
                    <a:lnTo>
                      <a:pt x="548" y="185"/>
                    </a:lnTo>
                    <a:lnTo>
                      <a:pt x="554" y="193"/>
                    </a:lnTo>
                    <a:lnTo>
                      <a:pt x="554" y="193"/>
                    </a:lnTo>
                    <a:lnTo>
                      <a:pt x="556" y="199"/>
                    </a:lnTo>
                    <a:lnTo>
                      <a:pt x="556" y="199"/>
                    </a:lnTo>
                    <a:lnTo>
                      <a:pt x="558" y="201"/>
                    </a:lnTo>
                    <a:lnTo>
                      <a:pt x="558" y="203"/>
                    </a:lnTo>
                    <a:lnTo>
                      <a:pt x="558" y="203"/>
                    </a:lnTo>
                    <a:lnTo>
                      <a:pt x="554" y="208"/>
                    </a:lnTo>
                    <a:lnTo>
                      <a:pt x="550" y="208"/>
                    </a:lnTo>
                    <a:lnTo>
                      <a:pt x="546" y="208"/>
                    </a:lnTo>
                    <a:lnTo>
                      <a:pt x="544" y="208"/>
                    </a:lnTo>
                    <a:lnTo>
                      <a:pt x="544" y="208"/>
                    </a:lnTo>
                    <a:lnTo>
                      <a:pt x="546" y="203"/>
                    </a:lnTo>
                    <a:lnTo>
                      <a:pt x="548" y="199"/>
                    </a:lnTo>
                    <a:lnTo>
                      <a:pt x="548" y="199"/>
                    </a:lnTo>
                    <a:lnTo>
                      <a:pt x="546" y="195"/>
                    </a:lnTo>
                    <a:lnTo>
                      <a:pt x="544" y="189"/>
                    </a:lnTo>
                    <a:lnTo>
                      <a:pt x="534" y="181"/>
                    </a:lnTo>
                    <a:lnTo>
                      <a:pt x="534" y="181"/>
                    </a:lnTo>
                    <a:lnTo>
                      <a:pt x="530" y="181"/>
                    </a:lnTo>
                    <a:lnTo>
                      <a:pt x="526" y="179"/>
                    </a:lnTo>
                    <a:lnTo>
                      <a:pt x="526" y="179"/>
                    </a:lnTo>
                    <a:lnTo>
                      <a:pt x="510" y="169"/>
                    </a:lnTo>
                    <a:lnTo>
                      <a:pt x="510" y="169"/>
                    </a:lnTo>
                    <a:lnTo>
                      <a:pt x="504" y="165"/>
                    </a:lnTo>
                    <a:lnTo>
                      <a:pt x="504" y="165"/>
                    </a:lnTo>
                    <a:lnTo>
                      <a:pt x="498" y="163"/>
                    </a:lnTo>
                    <a:lnTo>
                      <a:pt x="494" y="163"/>
                    </a:lnTo>
                    <a:lnTo>
                      <a:pt x="494" y="163"/>
                    </a:lnTo>
                    <a:lnTo>
                      <a:pt x="486" y="155"/>
                    </a:lnTo>
                    <a:lnTo>
                      <a:pt x="484" y="153"/>
                    </a:lnTo>
                    <a:lnTo>
                      <a:pt x="480" y="151"/>
                    </a:lnTo>
                    <a:lnTo>
                      <a:pt x="480" y="151"/>
                    </a:lnTo>
                    <a:lnTo>
                      <a:pt x="476" y="153"/>
                    </a:lnTo>
                    <a:lnTo>
                      <a:pt x="474" y="155"/>
                    </a:lnTo>
                    <a:lnTo>
                      <a:pt x="474" y="157"/>
                    </a:lnTo>
                    <a:lnTo>
                      <a:pt x="474" y="159"/>
                    </a:lnTo>
                    <a:lnTo>
                      <a:pt x="480" y="163"/>
                    </a:lnTo>
                    <a:lnTo>
                      <a:pt x="484" y="167"/>
                    </a:lnTo>
                    <a:lnTo>
                      <a:pt x="484" y="167"/>
                    </a:lnTo>
                    <a:lnTo>
                      <a:pt x="486" y="171"/>
                    </a:lnTo>
                    <a:lnTo>
                      <a:pt x="488" y="175"/>
                    </a:lnTo>
                    <a:lnTo>
                      <a:pt x="488" y="175"/>
                    </a:lnTo>
                    <a:lnTo>
                      <a:pt x="490" y="175"/>
                    </a:lnTo>
                    <a:lnTo>
                      <a:pt x="494" y="177"/>
                    </a:lnTo>
                    <a:lnTo>
                      <a:pt x="494" y="177"/>
                    </a:lnTo>
                    <a:lnTo>
                      <a:pt x="516" y="189"/>
                    </a:lnTo>
                    <a:lnTo>
                      <a:pt x="516" y="189"/>
                    </a:lnTo>
                    <a:lnTo>
                      <a:pt x="520" y="187"/>
                    </a:lnTo>
                    <a:lnTo>
                      <a:pt x="520" y="187"/>
                    </a:lnTo>
                    <a:lnTo>
                      <a:pt x="518" y="189"/>
                    </a:lnTo>
                    <a:lnTo>
                      <a:pt x="518" y="189"/>
                    </a:lnTo>
                    <a:lnTo>
                      <a:pt x="516" y="189"/>
                    </a:lnTo>
                    <a:lnTo>
                      <a:pt x="516" y="189"/>
                    </a:lnTo>
                    <a:lnTo>
                      <a:pt x="504" y="193"/>
                    </a:lnTo>
                    <a:lnTo>
                      <a:pt x="504" y="193"/>
                    </a:lnTo>
                    <a:lnTo>
                      <a:pt x="498" y="193"/>
                    </a:lnTo>
                    <a:lnTo>
                      <a:pt x="496" y="193"/>
                    </a:lnTo>
                    <a:lnTo>
                      <a:pt x="492" y="193"/>
                    </a:lnTo>
                    <a:lnTo>
                      <a:pt x="486" y="195"/>
                    </a:lnTo>
                    <a:lnTo>
                      <a:pt x="486" y="195"/>
                    </a:lnTo>
                    <a:lnTo>
                      <a:pt x="484" y="197"/>
                    </a:lnTo>
                    <a:lnTo>
                      <a:pt x="486" y="199"/>
                    </a:lnTo>
                    <a:lnTo>
                      <a:pt x="492" y="203"/>
                    </a:lnTo>
                    <a:lnTo>
                      <a:pt x="492" y="203"/>
                    </a:lnTo>
                    <a:lnTo>
                      <a:pt x="496" y="210"/>
                    </a:lnTo>
                    <a:lnTo>
                      <a:pt x="496" y="210"/>
                    </a:lnTo>
                    <a:lnTo>
                      <a:pt x="498" y="212"/>
                    </a:lnTo>
                    <a:lnTo>
                      <a:pt x="498" y="214"/>
                    </a:lnTo>
                    <a:lnTo>
                      <a:pt x="498" y="214"/>
                    </a:lnTo>
                    <a:lnTo>
                      <a:pt x="494" y="216"/>
                    </a:lnTo>
                    <a:lnTo>
                      <a:pt x="488" y="216"/>
                    </a:lnTo>
                    <a:lnTo>
                      <a:pt x="488" y="216"/>
                    </a:lnTo>
                    <a:lnTo>
                      <a:pt x="484" y="218"/>
                    </a:lnTo>
                    <a:lnTo>
                      <a:pt x="482" y="220"/>
                    </a:lnTo>
                    <a:lnTo>
                      <a:pt x="480" y="222"/>
                    </a:lnTo>
                    <a:lnTo>
                      <a:pt x="478" y="226"/>
                    </a:lnTo>
                    <a:lnTo>
                      <a:pt x="478" y="226"/>
                    </a:lnTo>
                    <a:lnTo>
                      <a:pt x="478" y="224"/>
                    </a:lnTo>
                    <a:lnTo>
                      <a:pt x="478" y="224"/>
                    </a:lnTo>
                    <a:lnTo>
                      <a:pt x="476" y="220"/>
                    </a:lnTo>
                    <a:lnTo>
                      <a:pt x="474" y="216"/>
                    </a:lnTo>
                    <a:lnTo>
                      <a:pt x="474" y="216"/>
                    </a:lnTo>
                    <a:lnTo>
                      <a:pt x="472" y="218"/>
                    </a:lnTo>
                    <a:lnTo>
                      <a:pt x="470" y="220"/>
                    </a:lnTo>
                    <a:lnTo>
                      <a:pt x="470" y="220"/>
                    </a:lnTo>
                    <a:lnTo>
                      <a:pt x="470" y="226"/>
                    </a:lnTo>
                    <a:lnTo>
                      <a:pt x="470" y="226"/>
                    </a:lnTo>
                    <a:lnTo>
                      <a:pt x="459" y="244"/>
                    </a:lnTo>
                    <a:lnTo>
                      <a:pt x="459" y="244"/>
                    </a:lnTo>
                    <a:lnTo>
                      <a:pt x="459" y="250"/>
                    </a:lnTo>
                    <a:lnTo>
                      <a:pt x="459" y="252"/>
                    </a:lnTo>
                    <a:lnTo>
                      <a:pt x="457" y="254"/>
                    </a:lnTo>
                    <a:lnTo>
                      <a:pt x="457" y="254"/>
                    </a:lnTo>
                    <a:lnTo>
                      <a:pt x="455" y="256"/>
                    </a:lnTo>
                    <a:lnTo>
                      <a:pt x="451" y="254"/>
                    </a:lnTo>
                    <a:lnTo>
                      <a:pt x="447" y="250"/>
                    </a:lnTo>
                    <a:lnTo>
                      <a:pt x="447" y="250"/>
                    </a:lnTo>
                    <a:lnTo>
                      <a:pt x="449" y="248"/>
                    </a:lnTo>
                    <a:lnTo>
                      <a:pt x="451" y="246"/>
                    </a:lnTo>
                    <a:lnTo>
                      <a:pt x="453" y="244"/>
                    </a:lnTo>
                    <a:lnTo>
                      <a:pt x="453" y="242"/>
                    </a:lnTo>
                    <a:lnTo>
                      <a:pt x="453" y="242"/>
                    </a:lnTo>
                    <a:lnTo>
                      <a:pt x="449" y="242"/>
                    </a:lnTo>
                    <a:lnTo>
                      <a:pt x="445" y="242"/>
                    </a:lnTo>
                    <a:lnTo>
                      <a:pt x="441" y="244"/>
                    </a:lnTo>
                    <a:lnTo>
                      <a:pt x="439" y="246"/>
                    </a:lnTo>
                    <a:lnTo>
                      <a:pt x="439" y="246"/>
                    </a:lnTo>
                    <a:lnTo>
                      <a:pt x="439" y="248"/>
                    </a:lnTo>
                    <a:lnTo>
                      <a:pt x="439" y="250"/>
                    </a:lnTo>
                    <a:lnTo>
                      <a:pt x="443" y="254"/>
                    </a:lnTo>
                    <a:lnTo>
                      <a:pt x="451" y="258"/>
                    </a:lnTo>
                    <a:lnTo>
                      <a:pt x="451" y="258"/>
                    </a:lnTo>
                    <a:lnTo>
                      <a:pt x="453" y="260"/>
                    </a:lnTo>
                    <a:lnTo>
                      <a:pt x="451" y="262"/>
                    </a:lnTo>
                    <a:lnTo>
                      <a:pt x="447" y="264"/>
                    </a:lnTo>
                    <a:lnTo>
                      <a:pt x="441" y="264"/>
                    </a:lnTo>
                    <a:lnTo>
                      <a:pt x="441" y="264"/>
                    </a:lnTo>
                    <a:lnTo>
                      <a:pt x="441" y="266"/>
                    </a:lnTo>
                    <a:lnTo>
                      <a:pt x="441" y="270"/>
                    </a:lnTo>
                    <a:lnTo>
                      <a:pt x="441" y="270"/>
                    </a:lnTo>
                    <a:lnTo>
                      <a:pt x="435" y="278"/>
                    </a:lnTo>
                    <a:lnTo>
                      <a:pt x="435" y="278"/>
                    </a:lnTo>
                    <a:lnTo>
                      <a:pt x="437" y="282"/>
                    </a:lnTo>
                    <a:lnTo>
                      <a:pt x="441" y="284"/>
                    </a:lnTo>
                    <a:lnTo>
                      <a:pt x="445" y="286"/>
                    </a:lnTo>
                    <a:lnTo>
                      <a:pt x="445" y="288"/>
                    </a:lnTo>
                    <a:lnTo>
                      <a:pt x="445" y="288"/>
                    </a:lnTo>
                    <a:lnTo>
                      <a:pt x="443" y="290"/>
                    </a:lnTo>
                    <a:lnTo>
                      <a:pt x="441" y="292"/>
                    </a:lnTo>
                    <a:lnTo>
                      <a:pt x="433" y="294"/>
                    </a:lnTo>
                    <a:lnTo>
                      <a:pt x="433" y="294"/>
                    </a:lnTo>
                    <a:lnTo>
                      <a:pt x="433" y="292"/>
                    </a:lnTo>
                    <a:lnTo>
                      <a:pt x="433" y="290"/>
                    </a:lnTo>
                    <a:lnTo>
                      <a:pt x="433" y="290"/>
                    </a:lnTo>
                    <a:lnTo>
                      <a:pt x="427" y="288"/>
                    </a:lnTo>
                    <a:lnTo>
                      <a:pt x="421" y="288"/>
                    </a:lnTo>
                    <a:lnTo>
                      <a:pt x="421" y="288"/>
                    </a:lnTo>
                    <a:lnTo>
                      <a:pt x="421" y="292"/>
                    </a:lnTo>
                    <a:lnTo>
                      <a:pt x="423" y="294"/>
                    </a:lnTo>
                    <a:lnTo>
                      <a:pt x="423" y="294"/>
                    </a:lnTo>
                    <a:lnTo>
                      <a:pt x="429" y="296"/>
                    </a:lnTo>
                    <a:lnTo>
                      <a:pt x="435" y="298"/>
                    </a:lnTo>
                    <a:lnTo>
                      <a:pt x="435" y="298"/>
                    </a:lnTo>
                    <a:lnTo>
                      <a:pt x="437" y="302"/>
                    </a:lnTo>
                    <a:lnTo>
                      <a:pt x="437" y="304"/>
                    </a:lnTo>
                    <a:lnTo>
                      <a:pt x="435" y="304"/>
                    </a:lnTo>
                    <a:lnTo>
                      <a:pt x="435" y="304"/>
                    </a:lnTo>
                    <a:lnTo>
                      <a:pt x="431" y="304"/>
                    </a:lnTo>
                    <a:lnTo>
                      <a:pt x="427" y="304"/>
                    </a:lnTo>
                    <a:lnTo>
                      <a:pt x="419" y="302"/>
                    </a:lnTo>
                    <a:lnTo>
                      <a:pt x="419" y="302"/>
                    </a:lnTo>
                    <a:lnTo>
                      <a:pt x="413" y="300"/>
                    </a:lnTo>
                    <a:lnTo>
                      <a:pt x="413" y="300"/>
                    </a:lnTo>
                    <a:lnTo>
                      <a:pt x="409" y="294"/>
                    </a:lnTo>
                    <a:lnTo>
                      <a:pt x="405" y="290"/>
                    </a:lnTo>
                    <a:lnTo>
                      <a:pt x="405" y="290"/>
                    </a:lnTo>
                    <a:lnTo>
                      <a:pt x="407" y="288"/>
                    </a:lnTo>
                    <a:lnTo>
                      <a:pt x="407" y="284"/>
                    </a:lnTo>
                    <a:lnTo>
                      <a:pt x="407" y="284"/>
                    </a:lnTo>
                    <a:lnTo>
                      <a:pt x="405" y="284"/>
                    </a:lnTo>
                    <a:lnTo>
                      <a:pt x="403" y="282"/>
                    </a:lnTo>
                    <a:lnTo>
                      <a:pt x="401" y="282"/>
                    </a:lnTo>
                    <a:lnTo>
                      <a:pt x="401" y="280"/>
                    </a:lnTo>
                    <a:lnTo>
                      <a:pt x="401" y="280"/>
                    </a:lnTo>
                    <a:lnTo>
                      <a:pt x="403" y="278"/>
                    </a:lnTo>
                    <a:lnTo>
                      <a:pt x="407" y="276"/>
                    </a:lnTo>
                    <a:lnTo>
                      <a:pt x="417" y="276"/>
                    </a:lnTo>
                    <a:lnTo>
                      <a:pt x="417" y="276"/>
                    </a:lnTo>
                    <a:lnTo>
                      <a:pt x="419" y="276"/>
                    </a:lnTo>
                    <a:lnTo>
                      <a:pt x="419" y="276"/>
                    </a:lnTo>
                    <a:lnTo>
                      <a:pt x="423" y="276"/>
                    </a:lnTo>
                    <a:lnTo>
                      <a:pt x="423" y="276"/>
                    </a:lnTo>
                    <a:lnTo>
                      <a:pt x="431" y="262"/>
                    </a:lnTo>
                    <a:lnTo>
                      <a:pt x="433" y="260"/>
                    </a:lnTo>
                    <a:lnTo>
                      <a:pt x="431" y="258"/>
                    </a:lnTo>
                    <a:lnTo>
                      <a:pt x="425" y="252"/>
                    </a:lnTo>
                    <a:lnTo>
                      <a:pt x="425" y="252"/>
                    </a:lnTo>
                    <a:lnTo>
                      <a:pt x="417" y="250"/>
                    </a:lnTo>
                    <a:lnTo>
                      <a:pt x="417" y="250"/>
                    </a:lnTo>
                    <a:lnTo>
                      <a:pt x="405" y="246"/>
                    </a:lnTo>
                    <a:lnTo>
                      <a:pt x="397" y="244"/>
                    </a:lnTo>
                    <a:lnTo>
                      <a:pt x="391" y="242"/>
                    </a:lnTo>
                    <a:lnTo>
                      <a:pt x="391" y="242"/>
                    </a:lnTo>
                    <a:lnTo>
                      <a:pt x="379" y="242"/>
                    </a:lnTo>
                    <a:lnTo>
                      <a:pt x="379" y="242"/>
                    </a:lnTo>
                    <a:lnTo>
                      <a:pt x="379" y="244"/>
                    </a:lnTo>
                    <a:lnTo>
                      <a:pt x="379" y="246"/>
                    </a:lnTo>
                    <a:lnTo>
                      <a:pt x="379" y="246"/>
                    </a:lnTo>
                    <a:lnTo>
                      <a:pt x="373" y="244"/>
                    </a:lnTo>
                    <a:lnTo>
                      <a:pt x="367" y="240"/>
                    </a:lnTo>
                    <a:lnTo>
                      <a:pt x="367" y="240"/>
                    </a:lnTo>
                    <a:lnTo>
                      <a:pt x="365" y="242"/>
                    </a:lnTo>
                    <a:lnTo>
                      <a:pt x="361" y="240"/>
                    </a:lnTo>
                    <a:lnTo>
                      <a:pt x="361" y="240"/>
                    </a:lnTo>
                    <a:lnTo>
                      <a:pt x="357" y="236"/>
                    </a:lnTo>
                    <a:lnTo>
                      <a:pt x="353" y="230"/>
                    </a:lnTo>
                    <a:lnTo>
                      <a:pt x="353" y="230"/>
                    </a:lnTo>
                    <a:lnTo>
                      <a:pt x="351" y="230"/>
                    </a:lnTo>
                    <a:lnTo>
                      <a:pt x="347" y="230"/>
                    </a:lnTo>
                    <a:lnTo>
                      <a:pt x="347" y="230"/>
                    </a:lnTo>
                    <a:lnTo>
                      <a:pt x="339" y="228"/>
                    </a:lnTo>
                    <a:lnTo>
                      <a:pt x="339" y="228"/>
                    </a:lnTo>
                    <a:lnTo>
                      <a:pt x="329" y="230"/>
                    </a:lnTo>
                    <a:lnTo>
                      <a:pt x="329" y="230"/>
                    </a:lnTo>
                    <a:lnTo>
                      <a:pt x="331" y="232"/>
                    </a:lnTo>
                    <a:lnTo>
                      <a:pt x="331" y="234"/>
                    </a:lnTo>
                    <a:lnTo>
                      <a:pt x="331" y="236"/>
                    </a:lnTo>
                    <a:lnTo>
                      <a:pt x="329" y="240"/>
                    </a:lnTo>
                    <a:lnTo>
                      <a:pt x="322" y="244"/>
                    </a:lnTo>
                    <a:lnTo>
                      <a:pt x="322" y="244"/>
                    </a:lnTo>
                    <a:lnTo>
                      <a:pt x="318" y="244"/>
                    </a:lnTo>
                    <a:lnTo>
                      <a:pt x="318" y="244"/>
                    </a:lnTo>
                    <a:lnTo>
                      <a:pt x="316" y="248"/>
                    </a:lnTo>
                    <a:lnTo>
                      <a:pt x="316" y="248"/>
                    </a:lnTo>
                    <a:lnTo>
                      <a:pt x="312" y="248"/>
                    </a:lnTo>
                    <a:lnTo>
                      <a:pt x="310" y="246"/>
                    </a:lnTo>
                    <a:lnTo>
                      <a:pt x="310" y="246"/>
                    </a:lnTo>
                    <a:lnTo>
                      <a:pt x="304" y="248"/>
                    </a:lnTo>
                    <a:lnTo>
                      <a:pt x="304" y="248"/>
                    </a:lnTo>
                    <a:lnTo>
                      <a:pt x="296" y="252"/>
                    </a:lnTo>
                    <a:lnTo>
                      <a:pt x="296" y="254"/>
                    </a:lnTo>
                    <a:lnTo>
                      <a:pt x="296" y="254"/>
                    </a:lnTo>
                    <a:lnTo>
                      <a:pt x="298" y="260"/>
                    </a:lnTo>
                    <a:lnTo>
                      <a:pt x="296" y="264"/>
                    </a:lnTo>
                    <a:lnTo>
                      <a:pt x="294" y="268"/>
                    </a:lnTo>
                    <a:lnTo>
                      <a:pt x="294" y="268"/>
                    </a:lnTo>
                    <a:lnTo>
                      <a:pt x="292" y="270"/>
                    </a:lnTo>
                    <a:lnTo>
                      <a:pt x="290" y="268"/>
                    </a:lnTo>
                    <a:lnTo>
                      <a:pt x="286" y="268"/>
                    </a:lnTo>
                    <a:lnTo>
                      <a:pt x="286" y="268"/>
                    </a:lnTo>
                    <a:lnTo>
                      <a:pt x="288" y="270"/>
                    </a:lnTo>
                    <a:lnTo>
                      <a:pt x="288" y="272"/>
                    </a:lnTo>
                    <a:lnTo>
                      <a:pt x="288" y="272"/>
                    </a:lnTo>
                    <a:lnTo>
                      <a:pt x="288" y="280"/>
                    </a:lnTo>
                    <a:lnTo>
                      <a:pt x="286" y="282"/>
                    </a:lnTo>
                    <a:lnTo>
                      <a:pt x="282" y="280"/>
                    </a:lnTo>
                    <a:lnTo>
                      <a:pt x="276" y="282"/>
                    </a:lnTo>
                    <a:lnTo>
                      <a:pt x="276" y="282"/>
                    </a:lnTo>
                    <a:lnTo>
                      <a:pt x="276" y="284"/>
                    </a:lnTo>
                    <a:lnTo>
                      <a:pt x="274" y="286"/>
                    </a:lnTo>
                    <a:lnTo>
                      <a:pt x="274" y="286"/>
                    </a:lnTo>
                    <a:lnTo>
                      <a:pt x="272" y="288"/>
                    </a:lnTo>
                    <a:lnTo>
                      <a:pt x="270" y="288"/>
                    </a:lnTo>
                    <a:lnTo>
                      <a:pt x="270" y="288"/>
                    </a:lnTo>
                    <a:lnTo>
                      <a:pt x="272" y="292"/>
                    </a:lnTo>
                    <a:lnTo>
                      <a:pt x="274" y="294"/>
                    </a:lnTo>
                    <a:lnTo>
                      <a:pt x="274" y="294"/>
                    </a:lnTo>
                    <a:lnTo>
                      <a:pt x="272" y="300"/>
                    </a:lnTo>
                    <a:lnTo>
                      <a:pt x="270" y="306"/>
                    </a:lnTo>
                    <a:lnTo>
                      <a:pt x="270" y="306"/>
                    </a:lnTo>
                    <a:lnTo>
                      <a:pt x="264" y="316"/>
                    </a:lnTo>
                    <a:lnTo>
                      <a:pt x="264" y="312"/>
                    </a:lnTo>
                    <a:lnTo>
                      <a:pt x="266" y="306"/>
                    </a:lnTo>
                    <a:lnTo>
                      <a:pt x="264" y="308"/>
                    </a:lnTo>
                    <a:lnTo>
                      <a:pt x="260" y="314"/>
                    </a:lnTo>
                    <a:lnTo>
                      <a:pt x="260" y="314"/>
                    </a:lnTo>
                    <a:lnTo>
                      <a:pt x="260" y="316"/>
                    </a:lnTo>
                    <a:lnTo>
                      <a:pt x="260" y="318"/>
                    </a:lnTo>
                    <a:lnTo>
                      <a:pt x="260" y="318"/>
                    </a:lnTo>
                    <a:lnTo>
                      <a:pt x="256" y="318"/>
                    </a:lnTo>
                    <a:lnTo>
                      <a:pt x="256" y="316"/>
                    </a:lnTo>
                    <a:lnTo>
                      <a:pt x="256" y="314"/>
                    </a:lnTo>
                    <a:lnTo>
                      <a:pt x="252" y="318"/>
                    </a:lnTo>
                    <a:lnTo>
                      <a:pt x="252" y="318"/>
                    </a:lnTo>
                    <a:lnTo>
                      <a:pt x="248" y="322"/>
                    </a:lnTo>
                    <a:lnTo>
                      <a:pt x="246" y="324"/>
                    </a:lnTo>
                    <a:lnTo>
                      <a:pt x="246" y="326"/>
                    </a:lnTo>
                    <a:lnTo>
                      <a:pt x="246" y="326"/>
                    </a:lnTo>
                    <a:lnTo>
                      <a:pt x="248" y="328"/>
                    </a:lnTo>
                    <a:lnTo>
                      <a:pt x="252" y="326"/>
                    </a:lnTo>
                    <a:lnTo>
                      <a:pt x="256" y="324"/>
                    </a:lnTo>
                    <a:lnTo>
                      <a:pt x="258" y="322"/>
                    </a:lnTo>
                    <a:lnTo>
                      <a:pt x="258" y="322"/>
                    </a:lnTo>
                    <a:lnTo>
                      <a:pt x="260" y="324"/>
                    </a:lnTo>
                    <a:lnTo>
                      <a:pt x="260" y="326"/>
                    </a:lnTo>
                    <a:lnTo>
                      <a:pt x="260" y="326"/>
                    </a:lnTo>
                    <a:lnTo>
                      <a:pt x="254" y="328"/>
                    </a:lnTo>
                    <a:lnTo>
                      <a:pt x="248" y="328"/>
                    </a:lnTo>
                    <a:lnTo>
                      <a:pt x="248" y="328"/>
                    </a:lnTo>
                    <a:lnTo>
                      <a:pt x="244" y="332"/>
                    </a:lnTo>
                    <a:lnTo>
                      <a:pt x="242" y="334"/>
                    </a:lnTo>
                    <a:lnTo>
                      <a:pt x="242" y="334"/>
                    </a:lnTo>
                    <a:lnTo>
                      <a:pt x="236" y="336"/>
                    </a:lnTo>
                    <a:lnTo>
                      <a:pt x="236" y="336"/>
                    </a:lnTo>
                    <a:lnTo>
                      <a:pt x="234" y="338"/>
                    </a:lnTo>
                    <a:lnTo>
                      <a:pt x="234" y="338"/>
                    </a:lnTo>
                    <a:lnTo>
                      <a:pt x="230" y="338"/>
                    </a:lnTo>
                    <a:lnTo>
                      <a:pt x="226" y="338"/>
                    </a:lnTo>
                    <a:lnTo>
                      <a:pt x="226" y="338"/>
                    </a:lnTo>
                    <a:lnTo>
                      <a:pt x="224" y="340"/>
                    </a:lnTo>
                    <a:lnTo>
                      <a:pt x="224" y="344"/>
                    </a:lnTo>
                    <a:lnTo>
                      <a:pt x="224" y="349"/>
                    </a:lnTo>
                    <a:lnTo>
                      <a:pt x="222" y="351"/>
                    </a:lnTo>
                    <a:lnTo>
                      <a:pt x="222" y="351"/>
                    </a:lnTo>
                    <a:lnTo>
                      <a:pt x="220" y="351"/>
                    </a:lnTo>
                    <a:lnTo>
                      <a:pt x="218" y="349"/>
                    </a:lnTo>
                    <a:lnTo>
                      <a:pt x="212" y="349"/>
                    </a:lnTo>
                    <a:lnTo>
                      <a:pt x="212" y="349"/>
                    </a:lnTo>
                    <a:lnTo>
                      <a:pt x="212" y="351"/>
                    </a:lnTo>
                    <a:lnTo>
                      <a:pt x="212" y="353"/>
                    </a:lnTo>
                    <a:lnTo>
                      <a:pt x="212" y="353"/>
                    </a:lnTo>
                    <a:lnTo>
                      <a:pt x="216" y="353"/>
                    </a:lnTo>
                    <a:lnTo>
                      <a:pt x="220" y="351"/>
                    </a:lnTo>
                    <a:lnTo>
                      <a:pt x="222" y="351"/>
                    </a:lnTo>
                    <a:lnTo>
                      <a:pt x="224" y="353"/>
                    </a:lnTo>
                    <a:lnTo>
                      <a:pt x="224" y="353"/>
                    </a:lnTo>
                    <a:lnTo>
                      <a:pt x="226" y="355"/>
                    </a:lnTo>
                    <a:lnTo>
                      <a:pt x="224" y="357"/>
                    </a:lnTo>
                    <a:lnTo>
                      <a:pt x="220" y="359"/>
                    </a:lnTo>
                    <a:lnTo>
                      <a:pt x="214" y="361"/>
                    </a:lnTo>
                    <a:lnTo>
                      <a:pt x="210" y="361"/>
                    </a:lnTo>
                    <a:lnTo>
                      <a:pt x="210" y="361"/>
                    </a:lnTo>
                    <a:lnTo>
                      <a:pt x="210" y="363"/>
                    </a:lnTo>
                    <a:lnTo>
                      <a:pt x="212" y="363"/>
                    </a:lnTo>
                    <a:lnTo>
                      <a:pt x="212" y="363"/>
                    </a:lnTo>
                    <a:lnTo>
                      <a:pt x="218" y="363"/>
                    </a:lnTo>
                    <a:lnTo>
                      <a:pt x="220" y="363"/>
                    </a:lnTo>
                    <a:lnTo>
                      <a:pt x="228" y="361"/>
                    </a:lnTo>
                    <a:lnTo>
                      <a:pt x="228" y="361"/>
                    </a:lnTo>
                    <a:lnTo>
                      <a:pt x="230" y="363"/>
                    </a:lnTo>
                    <a:lnTo>
                      <a:pt x="230" y="363"/>
                    </a:lnTo>
                    <a:lnTo>
                      <a:pt x="210" y="367"/>
                    </a:lnTo>
                    <a:lnTo>
                      <a:pt x="210" y="367"/>
                    </a:lnTo>
                    <a:lnTo>
                      <a:pt x="212" y="367"/>
                    </a:lnTo>
                    <a:lnTo>
                      <a:pt x="212" y="367"/>
                    </a:lnTo>
                    <a:lnTo>
                      <a:pt x="214" y="367"/>
                    </a:lnTo>
                    <a:lnTo>
                      <a:pt x="214" y="367"/>
                    </a:lnTo>
                    <a:lnTo>
                      <a:pt x="212" y="367"/>
                    </a:lnTo>
                    <a:lnTo>
                      <a:pt x="212" y="367"/>
                    </a:lnTo>
                    <a:lnTo>
                      <a:pt x="210" y="367"/>
                    </a:lnTo>
                    <a:lnTo>
                      <a:pt x="210" y="367"/>
                    </a:lnTo>
                    <a:lnTo>
                      <a:pt x="210" y="367"/>
                    </a:lnTo>
                    <a:lnTo>
                      <a:pt x="210" y="367"/>
                    </a:lnTo>
                    <a:lnTo>
                      <a:pt x="210" y="367"/>
                    </a:lnTo>
                    <a:lnTo>
                      <a:pt x="208" y="367"/>
                    </a:lnTo>
                    <a:lnTo>
                      <a:pt x="208" y="367"/>
                    </a:lnTo>
                    <a:lnTo>
                      <a:pt x="214" y="371"/>
                    </a:lnTo>
                    <a:lnTo>
                      <a:pt x="218" y="373"/>
                    </a:lnTo>
                    <a:lnTo>
                      <a:pt x="218" y="373"/>
                    </a:lnTo>
                    <a:lnTo>
                      <a:pt x="222" y="373"/>
                    </a:lnTo>
                    <a:lnTo>
                      <a:pt x="224" y="371"/>
                    </a:lnTo>
                    <a:lnTo>
                      <a:pt x="226" y="373"/>
                    </a:lnTo>
                    <a:lnTo>
                      <a:pt x="226" y="373"/>
                    </a:lnTo>
                    <a:lnTo>
                      <a:pt x="224" y="377"/>
                    </a:lnTo>
                    <a:lnTo>
                      <a:pt x="222" y="379"/>
                    </a:lnTo>
                    <a:lnTo>
                      <a:pt x="212" y="385"/>
                    </a:lnTo>
                    <a:lnTo>
                      <a:pt x="208" y="387"/>
                    </a:lnTo>
                    <a:lnTo>
                      <a:pt x="206" y="389"/>
                    </a:lnTo>
                    <a:lnTo>
                      <a:pt x="206" y="393"/>
                    </a:lnTo>
                    <a:lnTo>
                      <a:pt x="210" y="397"/>
                    </a:lnTo>
                    <a:lnTo>
                      <a:pt x="210" y="397"/>
                    </a:lnTo>
                    <a:lnTo>
                      <a:pt x="214" y="401"/>
                    </a:lnTo>
                    <a:lnTo>
                      <a:pt x="220" y="403"/>
                    </a:lnTo>
                    <a:lnTo>
                      <a:pt x="230" y="405"/>
                    </a:lnTo>
                    <a:lnTo>
                      <a:pt x="230" y="405"/>
                    </a:lnTo>
                    <a:lnTo>
                      <a:pt x="232" y="407"/>
                    </a:lnTo>
                    <a:lnTo>
                      <a:pt x="232" y="407"/>
                    </a:lnTo>
                    <a:lnTo>
                      <a:pt x="242" y="397"/>
                    </a:lnTo>
                    <a:lnTo>
                      <a:pt x="242" y="397"/>
                    </a:lnTo>
                    <a:lnTo>
                      <a:pt x="244" y="393"/>
                    </a:lnTo>
                    <a:lnTo>
                      <a:pt x="244" y="393"/>
                    </a:lnTo>
                    <a:lnTo>
                      <a:pt x="248" y="391"/>
                    </a:lnTo>
                    <a:lnTo>
                      <a:pt x="252" y="387"/>
                    </a:lnTo>
                    <a:lnTo>
                      <a:pt x="252" y="387"/>
                    </a:lnTo>
                    <a:lnTo>
                      <a:pt x="252" y="383"/>
                    </a:lnTo>
                    <a:lnTo>
                      <a:pt x="252" y="381"/>
                    </a:lnTo>
                    <a:lnTo>
                      <a:pt x="252" y="381"/>
                    </a:lnTo>
                    <a:lnTo>
                      <a:pt x="254" y="387"/>
                    </a:lnTo>
                    <a:lnTo>
                      <a:pt x="254" y="391"/>
                    </a:lnTo>
                    <a:lnTo>
                      <a:pt x="254" y="391"/>
                    </a:lnTo>
                    <a:lnTo>
                      <a:pt x="260" y="397"/>
                    </a:lnTo>
                    <a:lnTo>
                      <a:pt x="264" y="405"/>
                    </a:lnTo>
                    <a:lnTo>
                      <a:pt x="264" y="405"/>
                    </a:lnTo>
                    <a:lnTo>
                      <a:pt x="264" y="409"/>
                    </a:lnTo>
                    <a:lnTo>
                      <a:pt x="262" y="413"/>
                    </a:lnTo>
                    <a:lnTo>
                      <a:pt x="262" y="413"/>
                    </a:lnTo>
                    <a:lnTo>
                      <a:pt x="266" y="431"/>
                    </a:lnTo>
                    <a:lnTo>
                      <a:pt x="268" y="431"/>
                    </a:lnTo>
                    <a:lnTo>
                      <a:pt x="268" y="429"/>
                    </a:lnTo>
                    <a:lnTo>
                      <a:pt x="268" y="425"/>
                    </a:lnTo>
                    <a:lnTo>
                      <a:pt x="270" y="425"/>
                    </a:lnTo>
                    <a:lnTo>
                      <a:pt x="274" y="429"/>
                    </a:lnTo>
                    <a:lnTo>
                      <a:pt x="274" y="429"/>
                    </a:lnTo>
                    <a:lnTo>
                      <a:pt x="274" y="433"/>
                    </a:lnTo>
                    <a:lnTo>
                      <a:pt x="272" y="435"/>
                    </a:lnTo>
                    <a:lnTo>
                      <a:pt x="272" y="435"/>
                    </a:lnTo>
                    <a:lnTo>
                      <a:pt x="270" y="435"/>
                    </a:lnTo>
                    <a:lnTo>
                      <a:pt x="270" y="435"/>
                    </a:lnTo>
                    <a:lnTo>
                      <a:pt x="270" y="435"/>
                    </a:lnTo>
                    <a:lnTo>
                      <a:pt x="270" y="439"/>
                    </a:lnTo>
                    <a:lnTo>
                      <a:pt x="270" y="439"/>
                    </a:lnTo>
                    <a:lnTo>
                      <a:pt x="270" y="439"/>
                    </a:lnTo>
                    <a:lnTo>
                      <a:pt x="270" y="439"/>
                    </a:lnTo>
                    <a:lnTo>
                      <a:pt x="270" y="439"/>
                    </a:lnTo>
                    <a:lnTo>
                      <a:pt x="270" y="439"/>
                    </a:lnTo>
                    <a:lnTo>
                      <a:pt x="274" y="449"/>
                    </a:lnTo>
                    <a:lnTo>
                      <a:pt x="274" y="449"/>
                    </a:lnTo>
                    <a:lnTo>
                      <a:pt x="280" y="449"/>
                    </a:lnTo>
                    <a:lnTo>
                      <a:pt x="286" y="449"/>
                    </a:lnTo>
                    <a:lnTo>
                      <a:pt x="286" y="449"/>
                    </a:lnTo>
                    <a:lnTo>
                      <a:pt x="288" y="445"/>
                    </a:lnTo>
                    <a:lnTo>
                      <a:pt x="288" y="443"/>
                    </a:lnTo>
                    <a:lnTo>
                      <a:pt x="288" y="439"/>
                    </a:lnTo>
                    <a:lnTo>
                      <a:pt x="290" y="437"/>
                    </a:lnTo>
                    <a:lnTo>
                      <a:pt x="290" y="437"/>
                    </a:lnTo>
                    <a:lnTo>
                      <a:pt x="294" y="433"/>
                    </a:lnTo>
                    <a:lnTo>
                      <a:pt x="298" y="431"/>
                    </a:lnTo>
                    <a:lnTo>
                      <a:pt x="302" y="429"/>
                    </a:lnTo>
                    <a:lnTo>
                      <a:pt x="306" y="427"/>
                    </a:lnTo>
                    <a:lnTo>
                      <a:pt x="306" y="427"/>
                    </a:lnTo>
                    <a:lnTo>
                      <a:pt x="306" y="423"/>
                    </a:lnTo>
                    <a:lnTo>
                      <a:pt x="304" y="419"/>
                    </a:lnTo>
                    <a:lnTo>
                      <a:pt x="304" y="419"/>
                    </a:lnTo>
                    <a:lnTo>
                      <a:pt x="306" y="415"/>
                    </a:lnTo>
                    <a:lnTo>
                      <a:pt x="306" y="415"/>
                    </a:lnTo>
                    <a:lnTo>
                      <a:pt x="304" y="413"/>
                    </a:lnTo>
                    <a:lnTo>
                      <a:pt x="302" y="409"/>
                    </a:lnTo>
                    <a:lnTo>
                      <a:pt x="302" y="409"/>
                    </a:lnTo>
                    <a:lnTo>
                      <a:pt x="304" y="409"/>
                    </a:lnTo>
                    <a:lnTo>
                      <a:pt x="306" y="409"/>
                    </a:lnTo>
                    <a:lnTo>
                      <a:pt x="306" y="409"/>
                    </a:lnTo>
                    <a:lnTo>
                      <a:pt x="306" y="407"/>
                    </a:lnTo>
                    <a:lnTo>
                      <a:pt x="306" y="403"/>
                    </a:lnTo>
                    <a:lnTo>
                      <a:pt x="306" y="403"/>
                    </a:lnTo>
                    <a:lnTo>
                      <a:pt x="302" y="401"/>
                    </a:lnTo>
                    <a:lnTo>
                      <a:pt x="300" y="401"/>
                    </a:lnTo>
                    <a:lnTo>
                      <a:pt x="300" y="399"/>
                    </a:lnTo>
                    <a:lnTo>
                      <a:pt x="300" y="399"/>
                    </a:lnTo>
                    <a:lnTo>
                      <a:pt x="302" y="397"/>
                    </a:lnTo>
                    <a:lnTo>
                      <a:pt x="304" y="397"/>
                    </a:lnTo>
                    <a:lnTo>
                      <a:pt x="310" y="397"/>
                    </a:lnTo>
                    <a:lnTo>
                      <a:pt x="310" y="397"/>
                    </a:lnTo>
                    <a:lnTo>
                      <a:pt x="314" y="395"/>
                    </a:lnTo>
                    <a:lnTo>
                      <a:pt x="318" y="391"/>
                    </a:lnTo>
                    <a:lnTo>
                      <a:pt x="318" y="391"/>
                    </a:lnTo>
                    <a:lnTo>
                      <a:pt x="316" y="391"/>
                    </a:lnTo>
                    <a:lnTo>
                      <a:pt x="312" y="389"/>
                    </a:lnTo>
                    <a:lnTo>
                      <a:pt x="312" y="389"/>
                    </a:lnTo>
                    <a:lnTo>
                      <a:pt x="310" y="385"/>
                    </a:lnTo>
                    <a:lnTo>
                      <a:pt x="310" y="385"/>
                    </a:lnTo>
                    <a:lnTo>
                      <a:pt x="310" y="381"/>
                    </a:lnTo>
                    <a:lnTo>
                      <a:pt x="310" y="381"/>
                    </a:lnTo>
                    <a:lnTo>
                      <a:pt x="310" y="385"/>
                    </a:lnTo>
                    <a:lnTo>
                      <a:pt x="310" y="385"/>
                    </a:lnTo>
                    <a:lnTo>
                      <a:pt x="312" y="387"/>
                    </a:lnTo>
                    <a:lnTo>
                      <a:pt x="312" y="387"/>
                    </a:lnTo>
                    <a:lnTo>
                      <a:pt x="314" y="387"/>
                    </a:lnTo>
                    <a:lnTo>
                      <a:pt x="318" y="385"/>
                    </a:lnTo>
                    <a:lnTo>
                      <a:pt x="322" y="381"/>
                    </a:lnTo>
                    <a:lnTo>
                      <a:pt x="322" y="381"/>
                    </a:lnTo>
                    <a:lnTo>
                      <a:pt x="320" y="379"/>
                    </a:lnTo>
                    <a:lnTo>
                      <a:pt x="318" y="375"/>
                    </a:lnTo>
                    <a:lnTo>
                      <a:pt x="312" y="369"/>
                    </a:lnTo>
                    <a:lnTo>
                      <a:pt x="312" y="369"/>
                    </a:lnTo>
                    <a:lnTo>
                      <a:pt x="306" y="357"/>
                    </a:lnTo>
                    <a:lnTo>
                      <a:pt x="304" y="349"/>
                    </a:lnTo>
                    <a:lnTo>
                      <a:pt x="304" y="342"/>
                    </a:lnTo>
                    <a:lnTo>
                      <a:pt x="304" y="342"/>
                    </a:lnTo>
                    <a:lnTo>
                      <a:pt x="306" y="340"/>
                    </a:lnTo>
                    <a:lnTo>
                      <a:pt x="310" y="338"/>
                    </a:lnTo>
                    <a:lnTo>
                      <a:pt x="310" y="338"/>
                    </a:lnTo>
                    <a:lnTo>
                      <a:pt x="312" y="332"/>
                    </a:lnTo>
                    <a:lnTo>
                      <a:pt x="316" y="328"/>
                    </a:lnTo>
                    <a:lnTo>
                      <a:pt x="316" y="328"/>
                    </a:lnTo>
                    <a:lnTo>
                      <a:pt x="320" y="326"/>
                    </a:lnTo>
                    <a:lnTo>
                      <a:pt x="324" y="324"/>
                    </a:lnTo>
                    <a:lnTo>
                      <a:pt x="324" y="324"/>
                    </a:lnTo>
                    <a:lnTo>
                      <a:pt x="331" y="316"/>
                    </a:lnTo>
                    <a:lnTo>
                      <a:pt x="331" y="316"/>
                    </a:lnTo>
                    <a:lnTo>
                      <a:pt x="331" y="314"/>
                    </a:lnTo>
                    <a:lnTo>
                      <a:pt x="327" y="314"/>
                    </a:lnTo>
                    <a:lnTo>
                      <a:pt x="324" y="312"/>
                    </a:lnTo>
                    <a:lnTo>
                      <a:pt x="324" y="310"/>
                    </a:lnTo>
                    <a:lnTo>
                      <a:pt x="324" y="310"/>
                    </a:lnTo>
                    <a:lnTo>
                      <a:pt x="327" y="308"/>
                    </a:lnTo>
                    <a:lnTo>
                      <a:pt x="327" y="304"/>
                    </a:lnTo>
                    <a:lnTo>
                      <a:pt x="327" y="304"/>
                    </a:lnTo>
                    <a:lnTo>
                      <a:pt x="327" y="304"/>
                    </a:lnTo>
                    <a:lnTo>
                      <a:pt x="324" y="302"/>
                    </a:lnTo>
                    <a:lnTo>
                      <a:pt x="324" y="302"/>
                    </a:lnTo>
                    <a:lnTo>
                      <a:pt x="324" y="300"/>
                    </a:lnTo>
                    <a:lnTo>
                      <a:pt x="327" y="298"/>
                    </a:lnTo>
                    <a:lnTo>
                      <a:pt x="331" y="296"/>
                    </a:lnTo>
                    <a:lnTo>
                      <a:pt x="337" y="294"/>
                    </a:lnTo>
                    <a:lnTo>
                      <a:pt x="341" y="294"/>
                    </a:lnTo>
                    <a:lnTo>
                      <a:pt x="341" y="294"/>
                    </a:lnTo>
                    <a:lnTo>
                      <a:pt x="349" y="298"/>
                    </a:lnTo>
                    <a:lnTo>
                      <a:pt x="353" y="300"/>
                    </a:lnTo>
                    <a:lnTo>
                      <a:pt x="353" y="304"/>
                    </a:lnTo>
                    <a:lnTo>
                      <a:pt x="353" y="304"/>
                    </a:lnTo>
                    <a:lnTo>
                      <a:pt x="351" y="306"/>
                    </a:lnTo>
                    <a:lnTo>
                      <a:pt x="347" y="308"/>
                    </a:lnTo>
                    <a:lnTo>
                      <a:pt x="347" y="308"/>
                    </a:lnTo>
                    <a:lnTo>
                      <a:pt x="347" y="312"/>
                    </a:lnTo>
                    <a:lnTo>
                      <a:pt x="345" y="318"/>
                    </a:lnTo>
                    <a:lnTo>
                      <a:pt x="345" y="318"/>
                    </a:lnTo>
                    <a:lnTo>
                      <a:pt x="341" y="324"/>
                    </a:lnTo>
                    <a:lnTo>
                      <a:pt x="341" y="324"/>
                    </a:lnTo>
                    <a:lnTo>
                      <a:pt x="337" y="326"/>
                    </a:lnTo>
                    <a:lnTo>
                      <a:pt x="337" y="326"/>
                    </a:lnTo>
                    <a:lnTo>
                      <a:pt x="337" y="328"/>
                    </a:lnTo>
                    <a:lnTo>
                      <a:pt x="339" y="330"/>
                    </a:lnTo>
                    <a:lnTo>
                      <a:pt x="339" y="330"/>
                    </a:lnTo>
                    <a:lnTo>
                      <a:pt x="333" y="334"/>
                    </a:lnTo>
                    <a:lnTo>
                      <a:pt x="331" y="334"/>
                    </a:lnTo>
                    <a:lnTo>
                      <a:pt x="331" y="336"/>
                    </a:lnTo>
                    <a:lnTo>
                      <a:pt x="331" y="336"/>
                    </a:lnTo>
                    <a:lnTo>
                      <a:pt x="331" y="342"/>
                    </a:lnTo>
                    <a:lnTo>
                      <a:pt x="333" y="349"/>
                    </a:lnTo>
                    <a:lnTo>
                      <a:pt x="337" y="361"/>
                    </a:lnTo>
                    <a:lnTo>
                      <a:pt x="337" y="361"/>
                    </a:lnTo>
                    <a:lnTo>
                      <a:pt x="337" y="365"/>
                    </a:lnTo>
                    <a:lnTo>
                      <a:pt x="339" y="369"/>
                    </a:lnTo>
                    <a:lnTo>
                      <a:pt x="339" y="369"/>
                    </a:lnTo>
                    <a:lnTo>
                      <a:pt x="355" y="375"/>
                    </a:lnTo>
                    <a:lnTo>
                      <a:pt x="355" y="375"/>
                    </a:lnTo>
                    <a:lnTo>
                      <a:pt x="353" y="377"/>
                    </a:lnTo>
                    <a:lnTo>
                      <a:pt x="353" y="377"/>
                    </a:lnTo>
                    <a:lnTo>
                      <a:pt x="353" y="377"/>
                    </a:lnTo>
                    <a:lnTo>
                      <a:pt x="365" y="371"/>
                    </a:lnTo>
                    <a:lnTo>
                      <a:pt x="365" y="371"/>
                    </a:lnTo>
                    <a:lnTo>
                      <a:pt x="369" y="371"/>
                    </a:lnTo>
                    <a:lnTo>
                      <a:pt x="369" y="371"/>
                    </a:lnTo>
                    <a:lnTo>
                      <a:pt x="373" y="367"/>
                    </a:lnTo>
                    <a:lnTo>
                      <a:pt x="379" y="363"/>
                    </a:lnTo>
                    <a:lnTo>
                      <a:pt x="379" y="363"/>
                    </a:lnTo>
                    <a:lnTo>
                      <a:pt x="379" y="365"/>
                    </a:lnTo>
                    <a:lnTo>
                      <a:pt x="379" y="365"/>
                    </a:lnTo>
                    <a:lnTo>
                      <a:pt x="379" y="365"/>
                    </a:lnTo>
                    <a:lnTo>
                      <a:pt x="383" y="363"/>
                    </a:lnTo>
                    <a:lnTo>
                      <a:pt x="387" y="361"/>
                    </a:lnTo>
                    <a:lnTo>
                      <a:pt x="387" y="361"/>
                    </a:lnTo>
                    <a:lnTo>
                      <a:pt x="399" y="363"/>
                    </a:lnTo>
                    <a:lnTo>
                      <a:pt x="409" y="367"/>
                    </a:lnTo>
                    <a:lnTo>
                      <a:pt x="409" y="367"/>
                    </a:lnTo>
                    <a:lnTo>
                      <a:pt x="409" y="367"/>
                    </a:lnTo>
                    <a:lnTo>
                      <a:pt x="407" y="369"/>
                    </a:lnTo>
                    <a:lnTo>
                      <a:pt x="399" y="369"/>
                    </a:lnTo>
                    <a:lnTo>
                      <a:pt x="399" y="369"/>
                    </a:lnTo>
                    <a:lnTo>
                      <a:pt x="393" y="373"/>
                    </a:lnTo>
                    <a:lnTo>
                      <a:pt x="393" y="373"/>
                    </a:lnTo>
                    <a:lnTo>
                      <a:pt x="379" y="377"/>
                    </a:lnTo>
                    <a:lnTo>
                      <a:pt x="373" y="379"/>
                    </a:lnTo>
                    <a:lnTo>
                      <a:pt x="365" y="381"/>
                    </a:lnTo>
                    <a:lnTo>
                      <a:pt x="365" y="381"/>
                    </a:lnTo>
                    <a:lnTo>
                      <a:pt x="363" y="385"/>
                    </a:lnTo>
                    <a:lnTo>
                      <a:pt x="363" y="385"/>
                    </a:lnTo>
                    <a:lnTo>
                      <a:pt x="361" y="385"/>
                    </a:lnTo>
                    <a:lnTo>
                      <a:pt x="359" y="385"/>
                    </a:lnTo>
                    <a:lnTo>
                      <a:pt x="359" y="385"/>
                    </a:lnTo>
                    <a:lnTo>
                      <a:pt x="361" y="391"/>
                    </a:lnTo>
                    <a:lnTo>
                      <a:pt x="365" y="399"/>
                    </a:lnTo>
                    <a:lnTo>
                      <a:pt x="365" y="399"/>
                    </a:lnTo>
                    <a:lnTo>
                      <a:pt x="367" y="397"/>
                    </a:lnTo>
                    <a:lnTo>
                      <a:pt x="369" y="397"/>
                    </a:lnTo>
                    <a:lnTo>
                      <a:pt x="371" y="397"/>
                    </a:lnTo>
                    <a:lnTo>
                      <a:pt x="371" y="397"/>
                    </a:lnTo>
                    <a:lnTo>
                      <a:pt x="371" y="401"/>
                    </a:lnTo>
                    <a:lnTo>
                      <a:pt x="371" y="405"/>
                    </a:lnTo>
                    <a:lnTo>
                      <a:pt x="371" y="405"/>
                    </a:lnTo>
                    <a:lnTo>
                      <a:pt x="373" y="409"/>
                    </a:lnTo>
                    <a:lnTo>
                      <a:pt x="373" y="411"/>
                    </a:lnTo>
                    <a:lnTo>
                      <a:pt x="373" y="413"/>
                    </a:lnTo>
                    <a:lnTo>
                      <a:pt x="373" y="413"/>
                    </a:lnTo>
                    <a:lnTo>
                      <a:pt x="369" y="417"/>
                    </a:lnTo>
                    <a:lnTo>
                      <a:pt x="367" y="417"/>
                    </a:lnTo>
                    <a:lnTo>
                      <a:pt x="365" y="415"/>
                    </a:lnTo>
                    <a:lnTo>
                      <a:pt x="363" y="413"/>
                    </a:lnTo>
                    <a:lnTo>
                      <a:pt x="359" y="409"/>
                    </a:lnTo>
                    <a:lnTo>
                      <a:pt x="357" y="407"/>
                    </a:lnTo>
                    <a:lnTo>
                      <a:pt x="353" y="407"/>
                    </a:lnTo>
                    <a:lnTo>
                      <a:pt x="349" y="411"/>
                    </a:lnTo>
                    <a:lnTo>
                      <a:pt x="349" y="411"/>
                    </a:lnTo>
                    <a:lnTo>
                      <a:pt x="349" y="413"/>
                    </a:lnTo>
                    <a:lnTo>
                      <a:pt x="349" y="417"/>
                    </a:lnTo>
                    <a:lnTo>
                      <a:pt x="349" y="417"/>
                    </a:lnTo>
                    <a:lnTo>
                      <a:pt x="347" y="423"/>
                    </a:lnTo>
                    <a:lnTo>
                      <a:pt x="347" y="429"/>
                    </a:lnTo>
                    <a:lnTo>
                      <a:pt x="347" y="429"/>
                    </a:lnTo>
                    <a:lnTo>
                      <a:pt x="349" y="439"/>
                    </a:lnTo>
                    <a:lnTo>
                      <a:pt x="351" y="447"/>
                    </a:lnTo>
                    <a:lnTo>
                      <a:pt x="351" y="447"/>
                    </a:lnTo>
                    <a:lnTo>
                      <a:pt x="353" y="449"/>
                    </a:lnTo>
                    <a:lnTo>
                      <a:pt x="353" y="451"/>
                    </a:lnTo>
                    <a:lnTo>
                      <a:pt x="353" y="451"/>
                    </a:lnTo>
                    <a:lnTo>
                      <a:pt x="347" y="451"/>
                    </a:lnTo>
                    <a:lnTo>
                      <a:pt x="343" y="451"/>
                    </a:lnTo>
                    <a:lnTo>
                      <a:pt x="341" y="451"/>
                    </a:lnTo>
                    <a:lnTo>
                      <a:pt x="341" y="451"/>
                    </a:lnTo>
                    <a:lnTo>
                      <a:pt x="339" y="453"/>
                    </a:lnTo>
                    <a:lnTo>
                      <a:pt x="339" y="455"/>
                    </a:lnTo>
                    <a:lnTo>
                      <a:pt x="339" y="457"/>
                    </a:lnTo>
                    <a:lnTo>
                      <a:pt x="339" y="459"/>
                    </a:lnTo>
                    <a:lnTo>
                      <a:pt x="339" y="459"/>
                    </a:lnTo>
                    <a:lnTo>
                      <a:pt x="335" y="459"/>
                    </a:lnTo>
                    <a:lnTo>
                      <a:pt x="331" y="459"/>
                    </a:lnTo>
                    <a:lnTo>
                      <a:pt x="329" y="455"/>
                    </a:lnTo>
                    <a:lnTo>
                      <a:pt x="324" y="455"/>
                    </a:lnTo>
                    <a:lnTo>
                      <a:pt x="324" y="455"/>
                    </a:lnTo>
                    <a:lnTo>
                      <a:pt x="318" y="457"/>
                    </a:lnTo>
                    <a:lnTo>
                      <a:pt x="312" y="459"/>
                    </a:lnTo>
                    <a:lnTo>
                      <a:pt x="312" y="459"/>
                    </a:lnTo>
                    <a:lnTo>
                      <a:pt x="308" y="459"/>
                    </a:lnTo>
                    <a:lnTo>
                      <a:pt x="308" y="459"/>
                    </a:lnTo>
                    <a:lnTo>
                      <a:pt x="306" y="465"/>
                    </a:lnTo>
                    <a:lnTo>
                      <a:pt x="306" y="465"/>
                    </a:lnTo>
                    <a:lnTo>
                      <a:pt x="298" y="467"/>
                    </a:lnTo>
                    <a:lnTo>
                      <a:pt x="298" y="467"/>
                    </a:lnTo>
                    <a:lnTo>
                      <a:pt x="288" y="471"/>
                    </a:lnTo>
                    <a:lnTo>
                      <a:pt x="288" y="471"/>
                    </a:lnTo>
                    <a:lnTo>
                      <a:pt x="288" y="473"/>
                    </a:lnTo>
                    <a:lnTo>
                      <a:pt x="288" y="473"/>
                    </a:lnTo>
                    <a:lnTo>
                      <a:pt x="280" y="467"/>
                    </a:lnTo>
                    <a:lnTo>
                      <a:pt x="276" y="465"/>
                    </a:lnTo>
                    <a:lnTo>
                      <a:pt x="270" y="463"/>
                    </a:lnTo>
                    <a:lnTo>
                      <a:pt x="270" y="463"/>
                    </a:lnTo>
                    <a:lnTo>
                      <a:pt x="270" y="463"/>
                    </a:lnTo>
                    <a:lnTo>
                      <a:pt x="268" y="465"/>
                    </a:lnTo>
                    <a:lnTo>
                      <a:pt x="268" y="469"/>
                    </a:lnTo>
                    <a:lnTo>
                      <a:pt x="268" y="469"/>
                    </a:lnTo>
                    <a:lnTo>
                      <a:pt x="260" y="471"/>
                    </a:lnTo>
                    <a:lnTo>
                      <a:pt x="256" y="471"/>
                    </a:lnTo>
                    <a:lnTo>
                      <a:pt x="250" y="469"/>
                    </a:lnTo>
                    <a:lnTo>
                      <a:pt x="246" y="463"/>
                    </a:lnTo>
                    <a:lnTo>
                      <a:pt x="246" y="463"/>
                    </a:lnTo>
                    <a:lnTo>
                      <a:pt x="246" y="461"/>
                    </a:lnTo>
                    <a:lnTo>
                      <a:pt x="246" y="459"/>
                    </a:lnTo>
                    <a:lnTo>
                      <a:pt x="246" y="459"/>
                    </a:lnTo>
                    <a:lnTo>
                      <a:pt x="244" y="457"/>
                    </a:lnTo>
                    <a:lnTo>
                      <a:pt x="242" y="457"/>
                    </a:lnTo>
                    <a:lnTo>
                      <a:pt x="242" y="457"/>
                    </a:lnTo>
                    <a:lnTo>
                      <a:pt x="242" y="451"/>
                    </a:lnTo>
                    <a:lnTo>
                      <a:pt x="244" y="443"/>
                    </a:lnTo>
                    <a:lnTo>
                      <a:pt x="244" y="443"/>
                    </a:lnTo>
                    <a:lnTo>
                      <a:pt x="246" y="443"/>
                    </a:lnTo>
                    <a:lnTo>
                      <a:pt x="248" y="443"/>
                    </a:lnTo>
                    <a:lnTo>
                      <a:pt x="248" y="443"/>
                    </a:lnTo>
                    <a:lnTo>
                      <a:pt x="248" y="439"/>
                    </a:lnTo>
                    <a:lnTo>
                      <a:pt x="250" y="435"/>
                    </a:lnTo>
                    <a:lnTo>
                      <a:pt x="250" y="435"/>
                    </a:lnTo>
                    <a:lnTo>
                      <a:pt x="252" y="437"/>
                    </a:lnTo>
                    <a:lnTo>
                      <a:pt x="254" y="437"/>
                    </a:lnTo>
                    <a:lnTo>
                      <a:pt x="254" y="437"/>
                    </a:lnTo>
                    <a:lnTo>
                      <a:pt x="256" y="435"/>
                    </a:lnTo>
                    <a:lnTo>
                      <a:pt x="256" y="433"/>
                    </a:lnTo>
                    <a:lnTo>
                      <a:pt x="256" y="425"/>
                    </a:lnTo>
                    <a:lnTo>
                      <a:pt x="252" y="413"/>
                    </a:lnTo>
                    <a:lnTo>
                      <a:pt x="252" y="413"/>
                    </a:lnTo>
                    <a:lnTo>
                      <a:pt x="252" y="413"/>
                    </a:lnTo>
                    <a:lnTo>
                      <a:pt x="250" y="413"/>
                    </a:lnTo>
                    <a:lnTo>
                      <a:pt x="248" y="415"/>
                    </a:lnTo>
                    <a:lnTo>
                      <a:pt x="248" y="415"/>
                    </a:lnTo>
                    <a:lnTo>
                      <a:pt x="244" y="419"/>
                    </a:lnTo>
                    <a:lnTo>
                      <a:pt x="242" y="421"/>
                    </a:lnTo>
                    <a:lnTo>
                      <a:pt x="242" y="421"/>
                    </a:lnTo>
                    <a:lnTo>
                      <a:pt x="244" y="423"/>
                    </a:lnTo>
                    <a:lnTo>
                      <a:pt x="246" y="423"/>
                    </a:lnTo>
                    <a:lnTo>
                      <a:pt x="246" y="423"/>
                    </a:lnTo>
                    <a:lnTo>
                      <a:pt x="248" y="423"/>
                    </a:lnTo>
                    <a:lnTo>
                      <a:pt x="248" y="423"/>
                    </a:lnTo>
                    <a:lnTo>
                      <a:pt x="244" y="425"/>
                    </a:lnTo>
                    <a:lnTo>
                      <a:pt x="240" y="427"/>
                    </a:lnTo>
                    <a:lnTo>
                      <a:pt x="240" y="427"/>
                    </a:lnTo>
                    <a:lnTo>
                      <a:pt x="232" y="435"/>
                    </a:lnTo>
                    <a:lnTo>
                      <a:pt x="230" y="441"/>
                    </a:lnTo>
                    <a:lnTo>
                      <a:pt x="230" y="445"/>
                    </a:lnTo>
                    <a:lnTo>
                      <a:pt x="230" y="445"/>
                    </a:lnTo>
                    <a:lnTo>
                      <a:pt x="234" y="455"/>
                    </a:lnTo>
                    <a:lnTo>
                      <a:pt x="234" y="455"/>
                    </a:lnTo>
                    <a:lnTo>
                      <a:pt x="234" y="457"/>
                    </a:lnTo>
                    <a:lnTo>
                      <a:pt x="234" y="457"/>
                    </a:lnTo>
                    <a:lnTo>
                      <a:pt x="234" y="457"/>
                    </a:lnTo>
                    <a:lnTo>
                      <a:pt x="234" y="457"/>
                    </a:lnTo>
                    <a:lnTo>
                      <a:pt x="238" y="465"/>
                    </a:lnTo>
                    <a:lnTo>
                      <a:pt x="238" y="465"/>
                    </a:lnTo>
                    <a:lnTo>
                      <a:pt x="236" y="467"/>
                    </a:lnTo>
                    <a:lnTo>
                      <a:pt x="236" y="471"/>
                    </a:lnTo>
                    <a:lnTo>
                      <a:pt x="236" y="471"/>
                    </a:lnTo>
                    <a:lnTo>
                      <a:pt x="242" y="475"/>
                    </a:lnTo>
                    <a:lnTo>
                      <a:pt x="246" y="475"/>
                    </a:lnTo>
                    <a:lnTo>
                      <a:pt x="246" y="477"/>
                    </a:lnTo>
                    <a:lnTo>
                      <a:pt x="246" y="477"/>
                    </a:lnTo>
                    <a:lnTo>
                      <a:pt x="242" y="477"/>
                    </a:lnTo>
                    <a:lnTo>
                      <a:pt x="240" y="475"/>
                    </a:lnTo>
                    <a:lnTo>
                      <a:pt x="236" y="471"/>
                    </a:lnTo>
                    <a:lnTo>
                      <a:pt x="234" y="471"/>
                    </a:lnTo>
                    <a:lnTo>
                      <a:pt x="234" y="471"/>
                    </a:lnTo>
                    <a:lnTo>
                      <a:pt x="232" y="473"/>
                    </a:lnTo>
                    <a:lnTo>
                      <a:pt x="232" y="475"/>
                    </a:lnTo>
                    <a:lnTo>
                      <a:pt x="234" y="477"/>
                    </a:lnTo>
                    <a:lnTo>
                      <a:pt x="232" y="479"/>
                    </a:lnTo>
                    <a:lnTo>
                      <a:pt x="232" y="479"/>
                    </a:lnTo>
                    <a:lnTo>
                      <a:pt x="230" y="479"/>
                    </a:lnTo>
                    <a:lnTo>
                      <a:pt x="230" y="477"/>
                    </a:lnTo>
                    <a:lnTo>
                      <a:pt x="228" y="475"/>
                    </a:lnTo>
                    <a:lnTo>
                      <a:pt x="228" y="473"/>
                    </a:lnTo>
                    <a:lnTo>
                      <a:pt x="228" y="473"/>
                    </a:lnTo>
                    <a:lnTo>
                      <a:pt x="224" y="475"/>
                    </a:lnTo>
                    <a:lnTo>
                      <a:pt x="224" y="477"/>
                    </a:lnTo>
                    <a:lnTo>
                      <a:pt x="222" y="479"/>
                    </a:lnTo>
                    <a:lnTo>
                      <a:pt x="220" y="481"/>
                    </a:lnTo>
                    <a:lnTo>
                      <a:pt x="220" y="481"/>
                    </a:lnTo>
                    <a:lnTo>
                      <a:pt x="216" y="481"/>
                    </a:lnTo>
                    <a:lnTo>
                      <a:pt x="214" y="479"/>
                    </a:lnTo>
                    <a:lnTo>
                      <a:pt x="210" y="479"/>
                    </a:lnTo>
                    <a:lnTo>
                      <a:pt x="208" y="477"/>
                    </a:lnTo>
                    <a:lnTo>
                      <a:pt x="208" y="477"/>
                    </a:lnTo>
                    <a:lnTo>
                      <a:pt x="204" y="481"/>
                    </a:lnTo>
                    <a:lnTo>
                      <a:pt x="200" y="483"/>
                    </a:lnTo>
                    <a:lnTo>
                      <a:pt x="200" y="483"/>
                    </a:lnTo>
                    <a:lnTo>
                      <a:pt x="202" y="483"/>
                    </a:lnTo>
                    <a:lnTo>
                      <a:pt x="202" y="483"/>
                    </a:lnTo>
                    <a:lnTo>
                      <a:pt x="200" y="490"/>
                    </a:lnTo>
                    <a:lnTo>
                      <a:pt x="200" y="492"/>
                    </a:lnTo>
                    <a:lnTo>
                      <a:pt x="198" y="494"/>
                    </a:lnTo>
                    <a:lnTo>
                      <a:pt x="198" y="494"/>
                    </a:lnTo>
                    <a:lnTo>
                      <a:pt x="196" y="494"/>
                    </a:lnTo>
                    <a:lnTo>
                      <a:pt x="196" y="492"/>
                    </a:lnTo>
                    <a:lnTo>
                      <a:pt x="198" y="485"/>
                    </a:lnTo>
                    <a:lnTo>
                      <a:pt x="198" y="485"/>
                    </a:lnTo>
                    <a:lnTo>
                      <a:pt x="198" y="485"/>
                    </a:lnTo>
                    <a:lnTo>
                      <a:pt x="198" y="485"/>
                    </a:lnTo>
                    <a:lnTo>
                      <a:pt x="196" y="483"/>
                    </a:lnTo>
                    <a:lnTo>
                      <a:pt x="194" y="483"/>
                    </a:lnTo>
                    <a:lnTo>
                      <a:pt x="194" y="483"/>
                    </a:lnTo>
                    <a:lnTo>
                      <a:pt x="192" y="490"/>
                    </a:lnTo>
                    <a:lnTo>
                      <a:pt x="190" y="496"/>
                    </a:lnTo>
                    <a:lnTo>
                      <a:pt x="190" y="496"/>
                    </a:lnTo>
                    <a:lnTo>
                      <a:pt x="188" y="500"/>
                    </a:lnTo>
                    <a:lnTo>
                      <a:pt x="185" y="502"/>
                    </a:lnTo>
                    <a:lnTo>
                      <a:pt x="185" y="502"/>
                    </a:lnTo>
                    <a:lnTo>
                      <a:pt x="188" y="506"/>
                    </a:lnTo>
                    <a:lnTo>
                      <a:pt x="188" y="506"/>
                    </a:lnTo>
                    <a:lnTo>
                      <a:pt x="188" y="508"/>
                    </a:lnTo>
                    <a:lnTo>
                      <a:pt x="188" y="508"/>
                    </a:lnTo>
                    <a:lnTo>
                      <a:pt x="185" y="508"/>
                    </a:lnTo>
                    <a:lnTo>
                      <a:pt x="183" y="508"/>
                    </a:lnTo>
                    <a:lnTo>
                      <a:pt x="179" y="506"/>
                    </a:lnTo>
                    <a:lnTo>
                      <a:pt x="179" y="506"/>
                    </a:lnTo>
                    <a:lnTo>
                      <a:pt x="173" y="510"/>
                    </a:lnTo>
                    <a:lnTo>
                      <a:pt x="169" y="512"/>
                    </a:lnTo>
                    <a:lnTo>
                      <a:pt x="169" y="512"/>
                    </a:lnTo>
                    <a:lnTo>
                      <a:pt x="163" y="514"/>
                    </a:lnTo>
                    <a:lnTo>
                      <a:pt x="161" y="514"/>
                    </a:lnTo>
                    <a:lnTo>
                      <a:pt x="159" y="516"/>
                    </a:lnTo>
                    <a:lnTo>
                      <a:pt x="159" y="516"/>
                    </a:lnTo>
                    <a:lnTo>
                      <a:pt x="157" y="518"/>
                    </a:lnTo>
                    <a:lnTo>
                      <a:pt x="159" y="520"/>
                    </a:lnTo>
                    <a:lnTo>
                      <a:pt x="159" y="524"/>
                    </a:lnTo>
                    <a:lnTo>
                      <a:pt x="157" y="526"/>
                    </a:lnTo>
                    <a:lnTo>
                      <a:pt x="157" y="526"/>
                    </a:lnTo>
                    <a:lnTo>
                      <a:pt x="155" y="528"/>
                    </a:lnTo>
                    <a:lnTo>
                      <a:pt x="153" y="528"/>
                    </a:lnTo>
                    <a:lnTo>
                      <a:pt x="147" y="530"/>
                    </a:lnTo>
                    <a:lnTo>
                      <a:pt x="147" y="530"/>
                    </a:lnTo>
                    <a:lnTo>
                      <a:pt x="141" y="534"/>
                    </a:lnTo>
                    <a:lnTo>
                      <a:pt x="141" y="534"/>
                    </a:lnTo>
                    <a:lnTo>
                      <a:pt x="139" y="536"/>
                    </a:lnTo>
                    <a:lnTo>
                      <a:pt x="139" y="538"/>
                    </a:lnTo>
                    <a:lnTo>
                      <a:pt x="139" y="538"/>
                    </a:lnTo>
                    <a:lnTo>
                      <a:pt x="133" y="538"/>
                    </a:lnTo>
                    <a:lnTo>
                      <a:pt x="127" y="536"/>
                    </a:lnTo>
                    <a:lnTo>
                      <a:pt x="127" y="536"/>
                    </a:lnTo>
                    <a:lnTo>
                      <a:pt x="127" y="536"/>
                    </a:lnTo>
                    <a:lnTo>
                      <a:pt x="127" y="534"/>
                    </a:lnTo>
                    <a:lnTo>
                      <a:pt x="127" y="530"/>
                    </a:lnTo>
                    <a:lnTo>
                      <a:pt x="127" y="530"/>
                    </a:lnTo>
                    <a:lnTo>
                      <a:pt x="123" y="528"/>
                    </a:lnTo>
                    <a:lnTo>
                      <a:pt x="121" y="528"/>
                    </a:lnTo>
                    <a:lnTo>
                      <a:pt x="119" y="528"/>
                    </a:lnTo>
                    <a:lnTo>
                      <a:pt x="119" y="528"/>
                    </a:lnTo>
                    <a:lnTo>
                      <a:pt x="117" y="534"/>
                    </a:lnTo>
                    <a:lnTo>
                      <a:pt x="119" y="536"/>
                    </a:lnTo>
                    <a:lnTo>
                      <a:pt x="121" y="538"/>
                    </a:lnTo>
                    <a:lnTo>
                      <a:pt x="123" y="538"/>
                    </a:lnTo>
                    <a:lnTo>
                      <a:pt x="125" y="538"/>
                    </a:lnTo>
                    <a:lnTo>
                      <a:pt x="125" y="538"/>
                    </a:lnTo>
                    <a:lnTo>
                      <a:pt x="117" y="546"/>
                    </a:lnTo>
                    <a:lnTo>
                      <a:pt x="117" y="546"/>
                    </a:lnTo>
                    <a:lnTo>
                      <a:pt x="113" y="548"/>
                    </a:lnTo>
                    <a:lnTo>
                      <a:pt x="109" y="548"/>
                    </a:lnTo>
                    <a:lnTo>
                      <a:pt x="109" y="548"/>
                    </a:lnTo>
                    <a:lnTo>
                      <a:pt x="107" y="544"/>
                    </a:lnTo>
                    <a:lnTo>
                      <a:pt x="105" y="540"/>
                    </a:lnTo>
                    <a:lnTo>
                      <a:pt x="105" y="540"/>
                    </a:lnTo>
                    <a:lnTo>
                      <a:pt x="95" y="542"/>
                    </a:lnTo>
                    <a:lnTo>
                      <a:pt x="87" y="544"/>
                    </a:lnTo>
                    <a:lnTo>
                      <a:pt x="87" y="544"/>
                    </a:lnTo>
                    <a:lnTo>
                      <a:pt x="89" y="550"/>
                    </a:lnTo>
                    <a:lnTo>
                      <a:pt x="93" y="554"/>
                    </a:lnTo>
                    <a:lnTo>
                      <a:pt x="101" y="564"/>
                    </a:lnTo>
                    <a:lnTo>
                      <a:pt x="101" y="564"/>
                    </a:lnTo>
                    <a:lnTo>
                      <a:pt x="103" y="562"/>
                    </a:lnTo>
                    <a:lnTo>
                      <a:pt x="105" y="562"/>
                    </a:lnTo>
                    <a:lnTo>
                      <a:pt x="107" y="560"/>
                    </a:lnTo>
                    <a:lnTo>
                      <a:pt x="109" y="564"/>
                    </a:lnTo>
                    <a:lnTo>
                      <a:pt x="109" y="564"/>
                    </a:lnTo>
                    <a:lnTo>
                      <a:pt x="107" y="566"/>
                    </a:lnTo>
                    <a:lnTo>
                      <a:pt x="107" y="566"/>
                    </a:lnTo>
                    <a:lnTo>
                      <a:pt x="107" y="566"/>
                    </a:lnTo>
                    <a:lnTo>
                      <a:pt x="111" y="568"/>
                    </a:lnTo>
                    <a:lnTo>
                      <a:pt x="113" y="568"/>
                    </a:lnTo>
                    <a:lnTo>
                      <a:pt x="115" y="570"/>
                    </a:lnTo>
                    <a:lnTo>
                      <a:pt x="115" y="570"/>
                    </a:lnTo>
                    <a:lnTo>
                      <a:pt x="115" y="570"/>
                    </a:lnTo>
                    <a:lnTo>
                      <a:pt x="113" y="572"/>
                    </a:lnTo>
                    <a:lnTo>
                      <a:pt x="109" y="574"/>
                    </a:lnTo>
                    <a:lnTo>
                      <a:pt x="109" y="574"/>
                    </a:lnTo>
                    <a:lnTo>
                      <a:pt x="111" y="578"/>
                    </a:lnTo>
                    <a:lnTo>
                      <a:pt x="113" y="580"/>
                    </a:lnTo>
                    <a:lnTo>
                      <a:pt x="113" y="580"/>
                    </a:lnTo>
                    <a:lnTo>
                      <a:pt x="115" y="588"/>
                    </a:lnTo>
                    <a:lnTo>
                      <a:pt x="117" y="596"/>
                    </a:lnTo>
                    <a:lnTo>
                      <a:pt x="117" y="596"/>
                    </a:lnTo>
                    <a:lnTo>
                      <a:pt x="119" y="606"/>
                    </a:lnTo>
                    <a:lnTo>
                      <a:pt x="117" y="610"/>
                    </a:lnTo>
                    <a:lnTo>
                      <a:pt x="113" y="618"/>
                    </a:lnTo>
                    <a:lnTo>
                      <a:pt x="113" y="618"/>
                    </a:lnTo>
                    <a:lnTo>
                      <a:pt x="107" y="629"/>
                    </a:lnTo>
                    <a:lnTo>
                      <a:pt x="107" y="629"/>
                    </a:lnTo>
                    <a:lnTo>
                      <a:pt x="105" y="631"/>
                    </a:lnTo>
                    <a:lnTo>
                      <a:pt x="101" y="631"/>
                    </a:lnTo>
                    <a:lnTo>
                      <a:pt x="93" y="629"/>
                    </a:lnTo>
                    <a:lnTo>
                      <a:pt x="93" y="629"/>
                    </a:lnTo>
                    <a:lnTo>
                      <a:pt x="91" y="629"/>
                    </a:lnTo>
                    <a:lnTo>
                      <a:pt x="89" y="631"/>
                    </a:lnTo>
                    <a:lnTo>
                      <a:pt x="89" y="631"/>
                    </a:lnTo>
                    <a:lnTo>
                      <a:pt x="87" y="629"/>
                    </a:lnTo>
                    <a:lnTo>
                      <a:pt x="83" y="626"/>
                    </a:lnTo>
                    <a:lnTo>
                      <a:pt x="83" y="626"/>
                    </a:lnTo>
                    <a:lnTo>
                      <a:pt x="79" y="626"/>
                    </a:lnTo>
                    <a:lnTo>
                      <a:pt x="73" y="626"/>
                    </a:lnTo>
                    <a:lnTo>
                      <a:pt x="73" y="626"/>
                    </a:lnTo>
                    <a:lnTo>
                      <a:pt x="59" y="622"/>
                    </a:lnTo>
                    <a:lnTo>
                      <a:pt x="44" y="618"/>
                    </a:lnTo>
                    <a:lnTo>
                      <a:pt x="44" y="618"/>
                    </a:lnTo>
                    <a:lnTo>
                      <a:pt x="44" y="618"/>
                    </a:lnTo>
                    <a:lnTo>
                      <a:pt x="44" y="618"/>
                    </a:lnTo>
                    <a:lnTo>
                      <a:pt x="40" y="614"/>
                    </a:lnTo>
                    <a:lnTo>
                      <a:pt x="38" y="612"/>
                    </a:lnTo>
                    <a:lnTo>
                      <a:pt x="36" y="612"/>
                    </a:lnTo>
                    <a:lnTo>
                      <a:pt x="36" y="612"/>
                    </a:lnTo>
                    <a:lnTo>
                      <a:pt x="20" y="614"/>
                    </a:lnTo>
                    <a:lnTo>
                      <a:pt x="18" y="616"/>
                    </a:lnTo>
                    <a:lnTo>
                      <a:pt x="18" y="618"/>
                    </a:lnTo>
                    <a:lnTo>
                      <a:pt x="22" y="624"/>
                    </a:lnTo>
                    <a:lnTo>
                      <a:pt x="22" y="629"/>
                    </a:lnTo>
                    <a:lnTo>
                      <a:pt x="22" y="635"/>
                    </a:lnTo>
                    <a:lnTo>
                      <a:pt x="22" y="635"/>
                    </a:lnTo>
                    <a:lnTo>
                      <a:pt x="16" y="659"/>
                    </a:lnTo>
                    <a:lnTo>
                      <a:pt x="16" y="659"/>
                    </a:lnTo>
                    <a:lnTo>
                      <a:pt x="18" y="659"/>
                    </a:lnTo>
                    <a:lnTo>
                      <a:pt x="18" y="659"/>
                    </a:lnTo>
                    <a:lnTo>
                      <a:pt x="12" y="671"/>
                    </a:lnTo>
                    <a:lnTo>
                      <a:pt x="6" y="679"/>
                    </a:lnTo>
                    <a:lnTo>
                      <a:pt x="6" y="679"/>
                    </a:lnTo>
                    <a:lnTo>
                      <a:pt x="2" y="679"/>
                    </a:lnTo>
                    <a:lnTo>
                      <a:pt x="2" y="679"/>
                    </a:lnTo>
                    <a:lnTo>
                      <a:pt x="0" y="685"/>
                    </a:lnTo>
                    <a:lnTo>
                      <a:pt x="0" y="689"/>
                    </a:lnTo>
                    <a:lnTo>
                      <a:pt x="0" y="689"/>
                    </a:lnTo>
                    <a:lnTo>
                      <a:pt x="2" y="699"/>
                    </a:lnTo>
                    <a:lnTo>
                      <a:pt x="6" y="707"/>
                    </a:lnTo>
                    <a:lnTo>
                      <a:pt x="12" y="713"/>
                    </a:lnTo>
                    <a:lnTo>
                      <a:pt x="20" y="719"/>
                    </a:lnTo>
                    <a:lnTo>
                      <a:pt x="20" y="719"/>
                    </a:lnTo>
                    <a:lnTo>
                      <a:pt x="22" y="719"/>
                    </a:lnTo>
                    <a:lnTo>
                      <a:pt x="26" y="719"/>
                    </a:lnTo>
                    <a:lnTo>
                      <a:pt x="26" y="719"/>
                    </a:lnTo>
                    <a:lnTo>
                      <a:pt x="28" y="725"/>
                    </a:lnTo>
                    <a:lnTo>
                      <a:pt x="30" y="729"/>
                    </a:lnTo>
                    <a:lnTo>
                      <a:pt x="30" y="729"/>
                    </a:lnTo>
                    <a:lnTo>
                      <a:pt x="36" y="735"/>
                    </a:lnTo>
                    <a:lnTo>
                      <a:pt x="42" y="741"/>
                    </a:lnTo>
                    <a:lnTo>
                      <a:pt x="42" y="741"/>
                    </a:lnTo>
                    <a:lnTo>
                      <a:pt x="42" y="741"/>
                    </a:lnTo>
                    <a:lnTo>
                      <a:pt x="42" y="741"/>
                    </a:lnTo>
                    <a:lnTo>
                      <a:pt x="81" y="737"/>
                    </a:lnTo>
                    <a:lnTo>
                      <a:pt x="81" y="737"/>
                    </a:lnTo>
                    <a:lnTo>
                      <a:pt x="83" y="739"/>
                    </a:lnTo>
                    <a:lnTo>
                      <a:pt x="85" y="739"/>
                    </a:lnTo>
                    <a:lnTo>
                      <a:pt x="85" y="739"/>
                    </a:lnTo>
                    <a:lnTo>
                      <a:pt x="87" y="735"/>
                    </a:lnTo>
                    <a:lnTo>
                      <a:pt x="91" y="729"/>
                    </a:lnTo>
                    <a:lnTo>
                      <a:pt x="91" y="729"/>
                    </a:lnTo>
                    <a:lnTo>
                      <a:pt x="97" y="729"/>
                    </a:lnTo>
                    <a:lnTo>
                      <a:pt x="101" y="729"/>
                    </a:lnTo>
                    <a:lnTo>
                      <a:pt x="103" y="727"/>
                    </a:lnTo>
                    <a:lnTo>
                      <a:pt x="103" y="727"/>
                    </a:lnTo>
                    <a:lnTo>
                      <a:pt x="105" y="725"/>
                    </a:lnTo>
                    <a:lnTo>
                      <a:pt x="105" y="723"/>
                    </a:lnTo>
                    <a:lnTo>
                      <a:pt x="105" y="719"/>
                    </a:lnTo>
                    <a:lnTo>
                      <a:pt x="105" y="719"/>
                    </a:lnTo>
                    <a:lnTo>
                      <a:pt x="111" y="715"/>
                    </a:lnTo>
                    <a:lnTo>
                      <a:pt x="115" y="713"/>
                    </a:lnTo>
                    <a:lnTo>
                      <a:pt x="115" y="713"/>
                    </a:lnTo>
                    <a:lnTo>
                      <a:pt x="113" y="697"/>
                    </a:lnTo>
                    <a:lnTo>
                      <a:pt x="113" y="697"/>
                    </a:lnTo>
                    <a:lnTo>
                      <a:pt x="115" y="693"/>
                    </a:lnTo>
                    <a:lnTo>
                      <a:pt x="117" y="691"/>
                    </a:lnTo>
                    <a:lnTo>
                      <a:pt x="117" y="691"/>
                    </a:lnTo>
                    <a:lnTo>
                      <a:pt x="127" y="679"/>
                    </a:lnTo>
                    <a:lnTo>
                      <a:pt x="131" y="675"/>
                    </a:lnTo>
                    <a:lnTo>
                      <a:pt x="139" y="673"/>
                    </a:lnTo>
                    <a:lnTo>
                      <a:pt x="139" y="673"/>
                    </a:lnTo>
                    <a:lnTo>
                      <a:pt x="143" y="671"/>
                    </a:lnTo>
                    <a:lnTo>
                      <a:pt x="147" y="673"/>
                    </a:lnTo>
                    <a:lnTo>
                      <a:pt x="151" y="671"/>
                    </a:lnTo>
                    <a:lnTo>
                      <a:pt x="157" y="665"/>
                    </a:lnTo>
                    <a:lnTo>
                      <a:pt x="157" y="665"/>
                    </a:lnTo>
                    <a:lnTo>
                      <a:pt x="159" y="659"/>
                    </a:lnTo>
                    <a:lnTo>
                      <a:pt x="161" y="653"/>
                    </a:lnTo>
                    <a:lnTo>
                      <a:pt x="161" y="653"/>
                    </a:lnTo>
                    <a:lnTo>
                      <a:pt x="159" y="647"/>
                    </a:lnTo>
                    <a:lnTo>
                      <a:pt x="159" y="645"/>
                    </a:lnTo>
                    <a:lnTo>
                      <a:pt x="161" y="643"/>
                    </a:lnTo>
                    <a:lnTo>
                      <a:pt x="161" y="643"/>
                    </a:lnTo>
                    <a:lnTo>
                      <a:pt x="165" y="639"/>
                    </a:lnTo>
                    <a:lnTo>
                      <a:pt x="171" y="639"/>
                    </a:lnTo>
                    <a:lnTo>
                      <a:pt x="185" y="637"/>
                    </a:lnTo>
                    <a:lnTo>
                      <a:pt x="185" y="637"/>
                    </a:lnTo>
                    <a:lnTo>
                      <a:pt x="185" y="639"/>
                    </a:lnTo>
                    <a:lnTo>
                      <a:pt x="183" y="641"/>
                    </a:lnTo>
                    <a:lnTo>
                      <a:pt x="183" y="641"/>
                    </a:lnTo>
                    <a:lnTo>
                      <a:pt x="188" y="643"/>
                    </a:lnTo>
                    <a:lnTo>
                      <a:pt x="188" y="643"/>
                    </a:lnTo>
                    <a:lnTo>
                      <a:pt x="194" y="645"/>
                    </a:lnTo>
                    <a:lnTo>
                      <a:pt x="198" y="647"/>
                    </a:lnTo>
                    <a:lnTo>
                      <a:pt x="198" y="647"/>
                    </a:lnTo>
                    <a:lnTo>
                      <a:pt x="206" y="641"/>
                    </a:lnTo>
                    <a:lnTo>
                      <a:pt x="214" y="635"/>
                    </a:lnTo>
                    <a:lnTo>
                      <a:pt x="214" y="635"/>
                    </a:lnTo>
                    <a:lnTo>
                      <a:pt x="218" y="635"/>
                    </a:lnTo>
                    <a:lnTo>
                      <a:pt x="222" y="633"/>
                    </a:lnTo>
                    <a:lnTo>
                      <a:pt x="222" y="633"/>
                    </a:lnTo>
                    <a:lnTo>
                      <a:pt x="226" y="629"/>
                    </a:lnTo>
                    <a:lnTo>
                      <a:pt x="228" y="624"/>
                    </a:lnTo>
                    <a:lnTo>
                      <a:pt x="230" y="624"/>
                    </a:lnTo>
                    <a:lnTo>
                      <a:pt x="230" y="624"/>
                    </a:lnTo>
                    <a:lnTo>
                      <a:pt x="238" y="626"/>
                    </a:lnTo>
                    <a:lnTo>
                      <a:pt x="244" y="631"/>
                    </a:lnTo>
                    <a:lnTo>
                      <a:pt x="248" y="637"/>
                    </a:lnTo>
                    <a:lnTo>
                      <a:pt x="250" y="645"/>
                    </a:lnTo>
                    <a:lnTo>
                      <a:pt x="250" y="645"/>
                    </a:lnTo>
                    <a:lnTo>
                      <a:pt x="250" y="647"/>
                    </a:lnTo>
                    <a:lnTo>
                      <a:pt x="250" y="649"/>
                    </a:lnTo>
                    <a:lnTo>
                      <a:pt x="250" y="649"/>
                    </a:lnTo>
                    <a:lnTo>
                      <a:pt x="254" y="655"/>
                    </a:lnTo>
                    <a:lnTo>
                      <a:pt x="258" y="659"/>
                    </a:lnTo>
                    <a:lnTo>
                      <a:pt x="258" y="659"/>
                    </a:lnTo>
                    <a:lnTo>
                      <a:pt x="260" y="659"/>
                    </a:lnTo>
                    <a:lnTo>
                      <a:pt x="264" y="661"/>
                    </a:lnTo>
                    <a:lnTo>
                      <a:pt x="264" y="661"/>
                    </a:lnTo>
                    <a:lnTo>
                      <a:pt x="266" y="665"/>
                    </a:lnTo>
                    <a:lnTo>
                      <a:pt x="266" y="665"/>
                    </a:lnTo>
                    <a:lnTo>
                      <a:pt x="274" y="669"/>
                    </a:lnTo>
                    <a:lnTo>
                      <a:pt x="280" y="675"/>
                    </a:lnTo>
                    <a:lnTo>
                      <a:pt x="280" y="675"/>
                    </a:lnTo>
                    <a:lnTo>
                      <a:pt x="282" y="677"/>
                    </a:lnTo>
                    <a:lnTo>
                      <a:pt x="282" y="677"/>
                    </a:lnTo>
                    <a:lnTo>
                      <a:pt x="286" y="677"/>
                    </a:lnTo>
                    <a:lnTo>
                      <a:pt x="290" y="677"/>
                    </a:lnTo>
                    <a:lnTo>
                      <a:pt x="290" y="677"/>
                    </a:lnTo>
                    <a:lnTo>
                      <a:pt x="292" y="681"/>
                    </a:lnTo>
                    <a:lnTo>
                      <a:pt x="294" y="685"/>
                    </a:lnTo>
                    <a:lnTo>
                      <a:pt x="294" y="685"/>
                    </a:lnTo>
                    <a:lnTo>
                      <a:pt x="300" y="685"/>
                    </a:lnTo>
                    <a:lnTo>
                      <a:pt x="304" y="687"/>
                    </a:lnTo>
                    <a:lnTo>
                      <a:pt x="304" y="687"/>
                    </a:lnTo>
                    <a:lnTo>
                      <a:pt x="308" y="691"/>
                    </a:lnTo>
                    <a:lnTo>
                      <a:pt x="310" y="697"/>
                    </a:lnTo>
                    <a:lnTo>
                      <a:pt x="310" y="697"/>
                    </a:lnTo>
                    <a:lnTo>
                      <a:pt x="312" y="697"/>
                    </a:lnTo>
                    <a:lnTo>
                      <a:pt x="316" y="697"/>
                    </a:lnTo>
                    <a:lnTo>
                      <a:pt x="316" y="697"/>
                    </a:lnTo>
                    <a:lnTo>
                      <a:pt x="320" y="705"/>
                    </a:lnTo>
                    <a:lnTo>
                      <a:pt x="324" y="715"/>
                    </a:lnTo>
                    <a:lnTo>
                      <a:pt x="324" y="715"/>
                    </a:lnTo>
                    <a:lnTo>
                      <a:pt x="322" y="717"/>
                    </a:lnTo>
                    <a:lnTo>
                      <a:pt x="318" y="723"/>
                    </a:lnTo>
                    <a:lnTo>
                      <a:pt x="316" y="727"/>
                    </a:lnTo>
                    <a:lnTo>
                      <a:pt x="316" y="729"/>
                    </a:lnTo>
                    <a:lnTo>
                      <a:pt x="316" y="729"/>
                    </a:lnTo>
                    <a:lnTo>
                      <a:pt x="316" y="729"/>
                    </a:lnTo>
                    <a:lnTo>
                      <a:pt x="320" y="731"/>
                    </a:lnTo>
                    <a:lnTo>
                      <a:pt x="324" y="729"/>
                    </a:lnTo>
                    <a:lnTo>
                      <a:pt x="329" y="721"/>
                    </a:lnTo>
                    <a:lnTo>
                      <a:pt x="329" y="721"/>
                    </a:lnTo>
                    <a:lnTo>
                      <a:pt x="329" y="719"/>
                    </a:lnTo>
                    <a:lnTo>
                      <a:pt x="329" y="715"/>
                    </a:lnTo>
                    <a:lnTo>
                      <a:pt x="329" y="715"/>
                    </a:lnTo>
                    <a:lnTo>
                      <a:pt x="333" y="713"/>
                    </a:lnTo>
                    <a:lnTo>
                      <a:pt x="337" y="711"/>
                    </a:lnTo>
                    <a:lnTo>
                      <a:pt x="337" y="711"/>
                    </a:lnTo>
                    <a:lnTo>
                      <a:pt x="339" y="709"/>
                    </a:lnTo>
                    <a:lnTo>
                      <a:pt x="337" y="707"/>
                    </a:lnTo>
                    <a:lnTo>
                      <a:pt x="333" y="705"/>
                    </a:lnTo>
                    <a:lnTo>
                      <a:pt x="327" y="701"/>
                    </a:lnTo>
                    <a:lnTo>
                      <a:pt x="327" y="699"/>
                    </a:lnTo>
                    <a:lnTo>
                      <a:pt x="329" y="695"/>
                    </a:lnTo>
                    <a:lnTo>
                      <a:pt x="329" y="695"/>
                    </a:lnTo>
                    <a:lnTo>
                      <a:pt x="331" y="689"/>
                    </a:lnTo>
                    <a:lnTo>
                      <a:pt x="335" y="687"/>
                    </a:lnTo>
                    <a:lnTo>
                      <a:pt x="339" y="687"/>
                    </a:lnTo>
                    <a:lnTo>
                      <a:pt x="343" y="691"/>
                    </a:lnTo>
                    <a:lnTo>
                      <a:pt x="343" y="691"/>
                    </a:lnTo>
                    <a:lnTo>
                      <a:pt x="345" y="693"/>
                    </a:lnTo>
                    <a:lnTo>
                      <a:pt x="347" y="695"/>
                    </a:lnTo>
                    <a:lnTo>
                      <a:pt x="347" y="695"/>
                    </a:lnTo>
                    <a:lnTo>
                      <a:pt x="349" y="697"/>
                    </a:lnTo>
                    <a:lnTo>
                      <a:pt x="351" y="697"/>
                    </a:lnTo>
                    <a:lnTo>
                      <a:pt x="353" y="697"/>
                    </a:lnTo>
                    <a:lnTo>
                      <a:pt x="351" y="691"/>
                    </a:lnTo>
                    <a:lnTo>
                      <a:pt x="351" y="691"/>
                    </a:lnTo>
                    <a:lnTo>
                      <a:pt x="349" y="687"/>
                    </a:lnTo>
                    <a:lnTo>
                      <a:pt x="345" y="685"/>
                    </a:lnTo>
                    <a:lnTo>
                      <a:pt x="337" y="679"/>
                    </a:lnTo>
                    <a:lnTo>
                      <a:pt x="327" y="677"/>
                    </a:lnTo>
                    <a:lnTo>
                      <a:pt x="318" y="673"/>
                    </a:lnTo>
                    <a:lnTo>
                      <a:pt x="318" y="673"/>
                    </a:lnTo>
                    <a:lnTo>
                      <a:pt x="306" y="665"/>
                    </a:lnTo>
                    <a:lnTo>
                      <a:pt x="294" y="655"/>
                    </a:lnTo>
                    <a:lnTo>
                      <a:pt x="294" y="655"/>
                    </a:lnTo>
                    <a:lnTo>
                      <a:pt x="292" y="651"/>
                    </a:lnTo>
                    <a:lnTo>
                      <a:pt x="292" y="647"/>
                    </a:lnTo>
                    <a:lnTo>
                      <a:pt x="290" y="643"/>
                    </a:lnTo>
                    <a:lnTo>
                      <a:pt x="288" y="639"/>
                    </a:lnTo>
                    <a:lnTo>
                      <a:pt x="288" y="639"/>
                    </a:lnTo>
                    <a:lnTo>
                      <a:pt x="276" y="631"/>
                    </a:lnTo>
                    <a:lnTo>
                      <a:pt x="272" y="626"/>
                    </a:lnTo>
                    <a:lnTo>
                      <a:pt x="270" y="622"/>
                    </a:lnTo>
                    <a:lnTo>
                      <a:pt x="272" y="620"/>
                    </a:lnTo>
                    <a:lnTo>
                      <a:pt x="272" y="620"/>
                    </a:lnTo>
                    <a:lnTo>
                      <a:pt x="274" y="614"/>
                    </a:lnTo>
                    <a:lnTo>
                      <a:pt x="278" y="610"/>
                    </a:lnTo>
                    <a:lnTo>
                      <a:pt x="286" y="602"/>
                    </a:lnTo>
                    <a:lnTo>
                      <a:pt x="286" y="602"/>
                    </a:lnTo>
                    <a:lnTo>
                      <a:pt x="286" y="602"/>
                    </a:lnTo>
                    <a:lnTo>
                      <a:pt x="288" y="604"/>
                    </a:lnTo>
                    <a:lnTo>
                      <a:pt x="288" y="604"/>
                    </a:lnTo>
                    <a:lnTo>
                      <a:pt x="292" y="606"/>
                    </a:lnTo>
                    <a:lnTo>
                      <a:pt x="298" y="610"/>
                    </a:lnTo>
                    <a:lnTo>
                      <a:pt x="298" y="610"/>
                    </a:lnTo>
                    <a:lnTo>
                      <a:pt x="300" y="614"/>
                    </a:lnTo>
                    <a:lnTo>
                      <a:pt x="304" y="620"/>
                    </a:lnTo>
                    <a:lnTo>
                      <a:pt x="304" y="620"/>
                    </a:lnTo>
                    <a:lnTo>
                      <a:pt x="306" y="622"/>
                    </a:lnTo>
                    <a:lnTo>
                      <a:pt x="310" y="626"/>
                    </a:lnTo>
                    <a:lnTo>
                      <a:pt x="310" y="626"/>
                    </a:lnTo>
                    <a:lnTo>
                      <a:pt x="308" y="626"/>
                    </a:lnTo>
                    <a:lnTo>
                      <a:pt x="306" y="629"/>
                    </a:lnTo>
                    <a:lnTo>
                      <a:pt x="306" y="629"/>
                    </a:lnTo>
                    <a:lnTo>
                      <a:pt x="310" y="635"/>
                    </a:lnTo>
                    <a:lnTo>
                      <a:pt x="314" y="637"/>
                    </a:lnTo>
                    <a:lnTo>
                      <a:pt x="318" y="639"/>
                    </a:lnTo>
                    <a:lnTo>
                      <a:pt x="324" y="639"/>
                    </a:lnTo>
                    <a:lnTo>
                      <a:pt x="333" y="641"/>
                    </a:lnTo>
                    <a:lnTo>
                      <a:pt x="337" y="643"/>
                    </a:lnTo>
                    <a:lnTo>
                      <a:pt x="339" y="649"/>
                    </a:lnTo>
                    <a:lnTo>
                      <a:pt x="339" y="649"/>
                    </a:lnTo>
                    <a:lnTo>
                      <a:pt x="339" y="649"/>
                    </a:lnTo>
                    <a:lnTo>
                      <a:pt x="339" y="649"/>
                    </a:lnTo>
                    <a:lnTo>
                      <a:pt x="351" y="653"/>
                    </a:lnTo>
                    <a:lnTo>
                      <a:pt x="351" y="653"/>
                    </a:lnTo>
                    <a:lnTo>
                      <a:pt x="349" y="655"/>
                    </a:lnTo>
                    <a:lnTo>
                      <a:pt x="349" y="655"/>
                    </a:lnTo>
                    <a:lnTo>
                      <a:pt x="357" y="671"/>
                    </a:lnTo>
                    <a:lnTo>
                      <a:pt x="363" y="685"/>
                    </a:lnTo>
                    <a:lnTo>
                      <a:pt x="363" y="685"/>
                    </a:lnTo>
                    <a:lnTo>
                      <a:pt x="363" y="687"/>
                    </a:lnTo>
                    <a:lnTo>
                      <a:pt x="361" y="687"/>
                    </a:lnTo>
                    <a:lnTo>
                      <a:pt x="361" y="687"/>
                    </a:lnTo>
                    <a:lnTo>
                      <a:pt x="369" y="693"/>
                    </a:lnTo>
                    <a:lnTo>
                      <a:pt x="369" y="693"/>
                    </a:lnTo>
                    <a:lnTo>
                      <a:pt x="371" y="697"/>
                    </a:lnTo>
                    <a:lnTo>
                      <a:pt x="371" y="697"/>
                    </a:lnTo>
                    <a:lnTo>
                      <a:pt x="377" y="703"/>
                    </a:lnTo>
                    <a:lnTo>
                      <a:pt x="377" y="703"/>
                    </a:lnTo>
                    <a:lnTo>
                      <a:pt x="381" y="711"/>
                    </a:lnTo>
                    <a:lnTo>
                      <a:pt x="381" y="711"/>
                    </a:lnTo>
                    <a:lnTo>
                      <a:pt x="387" y="715"/>
                    </a:lnTo>
                    <a:lnTo>
                      <a:pt x="391" y="717"/>
                    </a:lnTo>
                    <a:lnTo>
                      <a:pt x="391" y="717"/>
                    </a:lnTo>
                    <a:lnTo>
                      <a:pt x="395" y="717"/>
                    </a:lnTo>
                    <a:lnTo>
                      <a:pt x="399" y="717"/>
                    </a:lnTo>
                    <a:lnTo>
                      <a:pt x="399" y="717"/>
                    </a:lnTo>
                    <a:lnTo>
                      <a:pt x="403" y="717"/>
                    </a:lnTo>
                    <a:lnTo>
                      <a:pt x="403" y="717"/>
                    </a:lnTo>
                    <a:lnTo>
                      <a:pt x="403" y="715"/>
                    </a:lnTo>
                    <a:lnTo>
                      <a:pt x="403" y="715"/>
                    </a:lnTo>
                    <a:lnTo>
                      <a:pt x="409" y="715"/>
                    </a:lnTo>
                    <a:lnTo>
                      <a:pt x="415" y="717"/>
                    </a:lnTo>
                    <a:lnTo>
                      <a:pt x="415" y="717"/>
                    </a:lnTo>
                    <a:lnTo>
                      <a:pt x="415" y="719"/>
                    </a:lnTo>
                    <a:lnTo>
                      <a:pt x="413" y="721"/>
                    </a:lnTo>
                    <a:lnTo>
                      <a:pt x="411" y="721"/>
                    </a:lnTo>
                    <a:lnTo>
                      <a:pt x="411" y="721"/>
                    </a:lnTo>
                    <a:lnTo>
                      <a:pt x="405" y="721"/>
                    </a:lnTo>
                    <a:lnTo>
                      <a:pt x="399" y="717"/>
                    </a:lnTo>
                    <a:lnTo>
                      <a:pt x="399" y="717"/>
                    </a:lnTo>
                    <a:lnTo>
                      <a:pt x="393" y="719"/>
                    </a:lnTo>
                    <a:lnTo>
                      <a:pt x="393" y="719"/>
                    </a:lnTo>
                    <a:lnTo>
                      <a:pt x="391" y="717"/>
                    </a:lnTo>
                    <a:lnTo>
                      <a:pt x="391" y="717"/>
                    </a:lnTo>
                    <a:lnTo>
                      <a:pt x="389" y="721"/>
                    </a:lnTo>
                    <a:lnTo>
                      <a:pt x="387" y="727"/>
                    </a:lnTo>
                    <a:lnTo>
                      <a:pt x="387" y="727"/>
                    </a:lnTo>
                    <a:lnTo>
                      <a:pt x="389" y="729"/>
                    </a:lnTo>
                    <a:lnTo>
                      <a:pt x="391" y="729"/>
                    </a:lnTo>
                    <a:lnTo>
                      <a:pt x="395" y="731"/>
                    </a:lnTo>
                    <a:lnTo>
                      <a:pt x="395" y="731"/>
                    </a:lnTo>
                    <a:lnTo>
                      <a:pt x="397" y="737"/>
                    </a:lnTo>
                    <a:lnTo>
                      <a:pt x="397" y="739"/>
                    </a:lnTo>
                    <a:lnTo>
                      <a:pt x="397" y="743"/>
                    </a:lnTo>
                    <a:lnTo>
                      <a:pt x="397" y="743"/>
                    </a:lnTo>
                    <a:lnTo>
                      <a:pt x="399" y="741"/>
                    </a:lnTo>
                    <a:lnTo>
                      <a:pt x="401" y="741"/>
                    </a:lnTo>
                    <a:lnTo>
                      <a:pt x="401" y="739"/>
                    </a:lnTo>
                    <a:lnTo>
                      <a:pt x="403" y="739"/>
                    </a:lnTo>
                    <a:lnTo>
                      <a:pt x="403" y="739"/>
                    </a:lnTo>
                    <a:lnTo>
                      <a:pt x="405" y="739"/>
                    </a:lnTo>
                    <a:lnTo>
                      <a:pt x="405" y="743"/>
                    </a:lnTo>
                    <a:lnTo>
                      <a:pt x="405" y="745"/>
                    </a:lnTo>
                    <a:lnTo>
                      <a:pt x="407" y="747"/>
                    </a:lnTo>
                    <a:lnTo>
                      <a:pt x="407" y="747"/>
                    </a:lnTo>
                    <a:lnTo>
                      <a:pt x="409" y="745"/>
                    </a:lnTo>
                    <a:lnTo>
                      <a:pt x="409" y="743"/>
                    </a:lnTo>
                    <a:lnTo>
                      <a:pt x="409" y="741"/>
                    </a:lnTo>
                    <a:lnTo>
                      <a:pt x="411" y="741"/>
                    </a:lnTo>
                    <a:lnTo>
                      <a:pt x="411" y="741"/>
                    </a:lnTo>
                    <a:lnTo>
                      <a:pt x="413" y="741"/>
                    </a:lnTo>
                    <a:lnTo>
                      <a:pt x="415" y="743"/>
                    </a:lnTo>
                    <a:lnTo>
                      <a:pt x="415" y="745"/>
                    </a:lnTo>
                    <a:lnTo>
                      <a:pt x="417" y="745"/>
                    </a:lnTo>
                    <a:lnTo>
                      <a:pt x="417" y="745"/>
                    </a:lnTo>
                    <a:lnTo>
                      <a:pt x="417" y="745"/>
                    </a:lnTo>
                    <a:lnTo>
                      <a:pt x="417" y="743"/>
                    </a:lnTo>
                    <a:lnTo>
                      <a:pt x="415" y="741"/>
                    </a:lnTo>
                    <a:lnTo>
                      <a:pt x="415" y="741"/>
                    </a:lnTo>
                    <a:lnTo>
                      <a:pt x="411" y="735"/>
                    </a:lnTo>
                    <a:lnTo>
                      <a:pt x="409" y="729"/>
                    </a:lnTo>
                    <a:lnTo>
                      <a:pt x="409" y="729"/>
                    </a:lnTo>
                    <a:lnTo>
                      <a:pt x="409" y="725"/>
                    </a:lnTo>
                    <a:lnTo>
                      <a:pt x="413" y="721"/>
                    </a:lnTo>
                    <a:lnTo>
                      <a:pt x="419" y="719"/>
                    </a:lnTo>
                    <a:lnTo>
                      <a:pt x="419" y="719"/>
                    </a:lnTo>
                    <a:lnTo>
                      <a:pt x="421" y="721"/>
                    </a:lnTo>
                    <a:lnTo>
                      <a:pt x="423" y="723"/>
                    </a:lnTo>
                    <a:lnTo>
                      <a:pt x="423" y="725"/>
                    </a:lnTo>
                    <a:lnTo>
                      <a:pt x="425" y="725"/>
                    </a:lnTo>
                    <a:lnTo>
                      <a:pt x="425" y="725"/>
                    </a:lnTo>
                    <a:lnTo>
                      <a:pt x="427" y="723"/>
                    </a:lnTo>
                    <a:lnTo>
                      <a:pt x="427" y="721"/>
                    </a:lnTo>
                    <a:lnTo>
                      <a:pt x="425" y="715"/>
                    </a:lnTo>
                    <a:lnTo>
                      <a:pt x="425" y="715"/>
                    </a:lnTo>
                    <a:lnTo>
                      <a:pt x="419" y="711"/>
                    </a:lnTo>
                    <a:lnTo>
                      <a:pt x="411" y="709"/>
                    </a:lnTo>
                    <a:lnTo>
                      <a:pt x="411" y="709"/>
                    </a:lnTo>
                    <a:lnTo>
                      <a:pt x="407" y="709"/>
                    </a:lnTo>
                    <a:lnTo>
                      <a:pt x="405" y="709"/>
                    </a:lnTo>
                    <a:lnTo>
                      <a:pt x="403" y="707"/>
                    </a:lnTo>
                    <a:lnTo>
                      <a:pt x="403" y="707"/>
                    </a:lnTo>
                    <a:lnTo>
                      <a:pt x="405" y="705"/>
                    </a:lnTo>
                    <a:lnTo>
                      <a:pt x="409" y="705"/>
                    </a:lnTo>
                    <a:lnTo>
                      <a:pt x="411" y="703"/>
                    </a:lnTo>
                    <a:lnTo>
                      <a:pt x="413" y="701"/>
                    </a:lnTo>
                    <a:lnTo>
                      <a:pt x="413" y="701"/>
                    </a:lnTo>
                    <a:lnTo>
                      <a:pt x="413" y="695"/>
                    </a:lnTo>
                    <a:lnTo>
                      <a:pt x="409" y="693"/>
                    </a:lnTo>
                    <a:lnTo>
                      <a:pt x="405" y="691"/>
                    </a:lnTo>
                    <a:lnTo>
                      <a:pt x="403" y="689"/>
                    </a:lnTo>
                    <a:lnTo>
                      <a:pt x="403" y="689"/>
                    </a:lnTo>
                    <a:lnTo>
                      <a:pt x="401" y="685"/>
                    </a:lnTo>
                    <a:lnTo>
                      <a:pt x="401" y="683"/>
                    </a:lnTo>
                    <a:lnTo>
                      <a:pt x="401" y="681"/>
                    </a:lnTo>
                    <a:lnTo>
                      <a:pt x="401" y="681"/>
                    </a:lnTo>
                    <a:lnTo>
                      <a:pt x="405" y="681"/>
                    </a:lnTo>
                    <a:lnTo>
                      <a:pt x="411" y="685"/>
                    </a:lnTo>
                    <a:lnTo>
                      <a:pt x="415" y="687"/>
                    </a:lnTo>
                    <a:lnTo>
                      <a:pt x="419" y="687"/>
                    </a:lnTo>
                    <a:lnTo>
                      <a:pt x="419" y="687"/>
                    </a:lnTo>
                    <a:lnTo>
                      <a:pt x="419" y="685"/>
                    </a:lnTo>
                    <a:lnTo>
                      <a:pt x="419" y="683"/>
                    </a:lnTo>
                    <a:lnTo>
                      <a:pt x="417" y="683"/>
                    </a:lnTo>
                    <a:lnTo>
                      <a:pt x="417" y="681"/>
                    </a:lnTo>
                    <a:lnTo>
                      <a:pt x="417" y="681"/>
                    </a:lnTo>
                    <a:lnTo>
                      <a:pt x="419" y="681"/>
                    </a:lnTo>
                    <a:lnTo>
                      <a:pt x="421" y="683"/>
                    </a:lnTo>
                    <a:lnTo>
                      <a:pt x="423" y="683"/>
                    </a:lnTo>
                    <a:lnTo>
                      <a:pt x="425" y="683"/>
                    </a:lnTo>
                    <a:lnTo>
                      <a:pt x="425" y="683"/>
                    </a:lnTo>
                    <a:lnTo>
                      <a:pt x="423" y="681"/>
                    </a:lnTo>
                    <a:lnTo>
                      <a:pt x="419" y="679"/>
                    </a:lnTo>
                    <a:lnTo>
                      <a:pt x="415" y="675"/>
                    </a:lnTo>
                    <a:lnTo>
                      <a:pt x="415" y="675"/>
                    </a:lnTo>
                    <a:lnTo>
                      <a:pt x="415" y="675"/>
                    </a:lnTo>
                    <a:lnTo>
                      <a:pt x="415" y="675"/>
                    </a:lnTo>
                    <a:lnTo>
                      <a:pt x="419" y="675"/>
                    </a:lnTo>
                    <a:lnTo>
                      <a:pt x="419" y="675"/>
                    </a:lnTo>
                    <a:lnTo>
                      <a:pt x="427" y="671"/>
                    </a:lnTo>
                    <a:lnTo>
                      <a:pt x="427" y="671"/>
                    </a:lnTo>
                    <a:lnTo>
                      <a:pt x="429" y="669"/>
                    </a:lnTo>
                    <a:lnTo>
                      <a:pt x="431" y="667"/>
                    </a:lnTo>
                    <a:lnTo>
                      <a:pt x="431" y="667"/>
                    </a:lnTo>
                    <a:lnTo>
                      <a:pt x="437" y="669"/>
                    </a:lnTo>
                    <a:lnTo>
                      <a:pt x="441" y="671"/>
                    </a:lnTo>
                    <a:lnTo>
                      <a:pt x="441" y="671"/>
                    </a:lnTo>
                    <a:lnTo>
                      <a:pt x="443" y="673"/>
                    </a:lnTo>
                    <a:lnTo>
                      <a:pt x="443" y="677"/>
                    </a:lnTo>
                    <a:lnTo>
                      <a:pt x="443" y="679"/>
                    </a:lnTo>
                    <a:lnTo>
                      <a:pt x="445" y="681"/>
                    </a:lnTo>
                    <a:lnTo>
                      <a:pt x="445" y="681"/>
                    </a:lnTo>
                    <a:lnTo>
                      <a:pt x="447" y="677"/>
                    </a:lnTo>
                    <a:lnTo>
                      <a:pt x="449" y="675"/>
                    </a:lnTo>
                    <a:lnTo>
                      <a:pt x="449" y="675"/>
                    </a:lnTo>
                    <a:lnTo>
                      <a:pt x="451" y="673"/>
                    </a:lnTo>
                    <a:lnTo>
                      <a:pt x="451" y="673"/>
                    </a:lnTo>
                    <a:lnTo>
                      <a:pt x="457" y="669"/>
                    </a:lnTo>
                    <a:lnTo>
                      <a:pt x="457" y="669"/>
                    </a:lnTo>
                    <a:lnTo>
                      <a:pt x="457" y="665"/>
                    </a:lnTo>
                    <a:lnTo>
                      <a:pt x="459" y="663"/>
                    </a:lnTo>
                    <a:lnTo>
                      <a:pt x="459" y="663"/>
                    </a:lnTo>
                    <a:lnTo>
                      <a:pt x="465" y="661"/>
                    </a:lnTo>
                    <a:lnTo>
                      <a:pt x="474" y="661"/>
                    </a:lnTo>
                    <a:lnTo>
                      <a:pt x="474" y="661"/>
                    </a:lnTo>
                    <a:lnTo>
                      <a:pt x="476" y="659"/>
                    </a:lnTo>
                    <a:lnTo>
                      <a:pt x="476" y="659"/>
                    </a:lnTo>
                    <a:lnTo>
                      <a:pt x="472" y="657"/>
                    </a:lnTo>
                    <a:lnTo>
                      <a:pt x="465" y="653"/>
                    </a:lnTo>
                    <a:lnTo>
                      <a:pt x="465" y="653"/>
                    </a:lnTo>
                    <a:lnTo>
                      <a:pt x="463" y="649"/>
                    </a:lnTo>
                    <a:lnTo>
                      <a:pt x="461" y="647"/>
                    </a:lnTo>
                    <a:lnTo>
                      <a:pt x="461" y="647"/>
                    </a:lnTo>
                    <a:lnTo>
                      <a:pt x="457" y="643"/>
                    </a:lnTo>
                    <a:lnTo>
                      <a:pt x="455" y="641"/>
                    </a:lnTo>
                    <a:lnTo>
                      <a:pt x="453" y="639"/>
                    </a:lnTo>
                    <a:lnTo>
                      <a:pt x="453" y="639"/>
                    </a:lnTo>
                    <a:lnTo>
                      <a:pt x="453" y="633"/>
                    </a:lnTo>
                    <a:lnTo>
                      <a:pt x="455" y="626"/>
                    </a:lnTo>
                    <a:lnTo>
                      <a:pt x="455" y="626"/>
                    </a:lnTo>
                    <a:lnTo>
                      <a:pt x="461" y="602"/>
                    </a:lnTo>
                    <a:lnTo>
                      <a:pt x="461" y="602"/>
                    </a:lnTo>
                    <a:lnTo>
                      <a:pt x="461" y="600"/>
                    </a:lnTo>
                    <a:lnTo>
                      <a:pt x="461" y="596"/>
                    </a:lnTo>
                    <a:lnTo>
                      <a:pt x="461" y="596"/>
                    </a:lnTo>
                    <a:lnTo>
                      <a:pt x="463" y="592"/>
                    </a:lnTo>
                    <a:lnTo>
                      <a:pt x="470" y="590"/>
                    </a:lnTo>
                    <a:lnTo>
                      <a:pt x="470" y="590"/>
                    </a:lnTo>
                    <a:lnTo>
                      <a:pt x="472" y="578"/>
                    </a:lnTo>
                    <a:lnTo>
                      <a:pt x="472" y="578"/>
                    </a:lnTo>
                    <a:lnTo>
                      <a:pt x="474" y="572"/>
                    </a:lnTo>
                    <a:lnTo>
                      <a:pt x="476" y="566"/>
                    </a:lnTo>
                    <a:lnTo>
                      <a:pt x="476" y="566"/>
                    </a:lnTo>
                    <a:lnTo>
                      <a:pt x="478" y="564"/>
                    </a:lnTo>
                    <a:lnTo>
                      <a:pt x="482" y="562"/>
                    </a:lnTo>
                    <a:lnTo>
                      <a:pt x="482" y="562"/>
                    </a:lnTo>
                    <a:lnTo>
                      <a:pt x="484" y="562"/>
                    </a:lnTo>
                    <a:lnTo>
                      <a:pt x="486" y="562"/>
                    </a:lnTo>
                    <a:lnTo>
                      <a:pt x="486" y="562"/>
                    </a:lnTo>
                    <a:lnTo>
                      <a:pt x="486" y="562"/>
                    </a:lnTo>
                    <a:lnTo>
                      <a:pt x="486" y="560"/>
                    </a:lnTo>
                    <a:lnTo>
                      <a:pt x="484" y="556"/>
                    </a:lnTo>
                    <a:lnTo>
                      <a:pt x="482" y="554"/>
                    </a:lnTo>
                    <a:lnTo>
                      <a:pt x="482" y="554"/>
                    </a:lnTo>
                    <a:lnTo>
                      <a:pt x="486" y="560"/>
                    </a:lnTo>
                    <a:lnTo>
                      <a:pt x="488" y="566"/>
                    </a:lnTo>
                    <a:lnTo>
                      <a:pt x="488" y="566"/>
                    </a:lnTo>
                    <a:lnTo>
                      <a:pt x="488" y="568"/>
                    </a:lnTo>
                    <a:lnTo>
                      <a:pt x="486" y="568"/>
                    </a:lnTo>
                    <a:lnTo>
                      <a:pt x="486" y="568"/>
                    </a:lnTo>
                    <a:lnTo>
                      <a:pt x="490" y="570"/>
                    </a:lnTo>
                    <a:lnTo>
                      <a:pt x="496" y="570"/>
                    </a:lnTo>
                    <a:lnTo>
                      <a:pt x="504" y="568"/>
                    </a:lnTo>
                    <a:lnTo>
                      <a:pt x="504" y="568"/>
                    </a:lnTo>
                    <a:lnTo>
                      <a:pt x="506" y="566"/>
                    </a:lnTo>
                    <a:lnTo>
                      <a:pt x="506" y="566"/>
                    </a:lnTo>
                    <a:lnTo>
                      <a:pt x="508" y="568"/>
                    </a:lnTo>
                    <a:lnTo>
                      <a:pt x="508" y="568"/>
                    </a:lnTo>
                    <a:lnTo>
                      <a:pt x="508" y="568"/>
                    </a:lnTo>
                    <a:lnTo>
                      <a:pt x="502" y="574"/>
                    </a:lnTo>
                    <a:lnTo>
                      <a:pt x="498" y="576"/>
                    </a:lnTo>
                    <a:lnTo>
                      <a:pt x="498" y="578"/>
                    </a:lnTo>
                    <a:lnTo>
                      <a:pt x="498" y="580"/>
                    </a:lnTo>
                    <a:lnTo>
                      <a:pt x="498" y="580"/>
                    </a:lnTo>
                    <a:lnTo>
                      <a:pt x="500" y="582"/>
                    </a:lnTo>
                    <a:lnTo>
                      <a:pt x="504" y="582"/>
                    </a:lnTo>
                    <a:lnTo>
                      <a:pt x="508" y="582"/>
                    </a:lnTo>
                    <a:lnTo>
                      <a:pt x="510" y="582"/>
                    </a:lnTo>
                    <a:lnTo>
                      <a:pt x="510" y="582"/>
                    </a:lnTo>
                    <a:lnTo>
                      <a:pt x="510" y="586"/>
                    </a:lnTo>
                    <a:lnTo>
                      <a:pt x="510" y="590"/>
                    </a:lnTo>
                    <a:lnTo>
                      <a:pt x="510" y="592"/>
                    </a:lnTo>
                    <a:lnTo>
                      <a:pt x="514" y="592"/>
                    </a:lnTo>
                    <a:lnTo>
                      <a:pt x="514" y="592"/>
                    </a:lnTo>
                    <a:lnTo>
                      <a:pt x="518" y="590"/>
                    </a:lnTo>
                    <a:lnTo>
                      <a:pt x="520" y="586"/>
                    </a:lnTo>
                    <a:lnTo>
                      <a:pt x="520" y="586"/>
                    </a:lnTo>
                    <a:lnTo>
                      <a:pt x="524" y="584"/>
                    </a:lnTo>
                    <a:lnTo>
                      <a:pt x="526" y="584"/>
                    </a:lnTo>
                    <a:lnTo>
                      <a:pt x="526" y="584"/>
                    </a:lnTo>
                    <a:lnTo>
                      <a:pt x="528" y="580"/>
                    </a:lnTo>
                    <a:lnTo>
                      <a:pt x="530" y="576"/>
                    </a:lnTo>
                    <a:lnTo>
                      <a:pt x="530" y="576"/>
                    </a:lnTo>
                    <a:lnTo>
                      <a:pt x="536" y="576"/>
                    </a:lnTo>
                    <a:lnTo>
                      <a:pt x="538" y="576"/>
                    </a:lnTo>
                    <a:lnTo>
                      <a:pt x="538" y="576"/>
                    </a:lnTo>
                    <a:lnTo>
                      <a:pt x="538" y="576"/>
                    </a:lnTo>
                    <a:lnTo>
                      <a:pt x="536" y="574"/>
                    </a:lnTo>
                    <a:lnTo>
                      <a:pt x="532" y="574"/>
                    </a:lnTo>
                    <a:lnTo>
                      <a:pt x="526" y="572"/>
                    </a:lnTo>
                    <a:lnTo>
                      <a:pt x="526" y="572"/>
                    </a:lnTo>
                    <a:lnTo>
                      <a:pt x="520" y="568"/>
                    </a:lnTo>
                    <a:lnTo>
                      <a:pt x="518" y="562"/>
                    </a:lnTo>
                    <a:lnTo>
                      <a:pt x="518" y="562"/>
                    </a:lnTo>
                    <a:lnTo>
                      <a:pt x="522" y="554"/>
                    </a:lnTo>
                    <a:lnTo>
                      <a:pt x="524" y="552"/>
                    </a:lnTo>
                    <a:lnTo>
                      <a:pt x="528" y="552"/>
                    </a:lnTo>
                    <a:lnTo>
                      <a:pt x="534" y="550"/>
                    </a:lnTo>
                    <a:lnTo>
                      <a:pt x="534" y="550"/>
                    </a:lnTo>
                    <a:lnTo>
                      <a:pt x="534" y="548"/>
                    </a:lnTo>
                    <a:lnTo>
                      <a:pt x="536" y="546"/>
                    </a:lnTo>
                    <a:lnTo>
                      <a:pt x="536" y="546"/>
                    </a:lnTo>
                    <a:lnTo>
                      <a:pt x="546" y="538"/>
                    </a:lnTo>
                    <a:lnTo>
                      <a:pt x="546" y="538"/>
                    </a:lnTo>
                    <a:lnTo>
                      <a:pt x="550" y="534"/>
                    </a:lnTo>
                    <a:lnTo>
                      <a:pt x="554" y="534"/>
                    </a:lnTo>
                    <a:lnTo>
                      <a:pt x="556" y="534"/>
                    </a:lnTo>
                    <a:lnTo>
                      <a:pt x="556" y="534"/>
                    </a:lnTo>
                    <a:lnTo>
                      <a:pt x="558" y="538"/>
                    </a:lnTo>
                    <a:lnTo>
                      <a:pt x="558" y="540"/>
                    </a:lnTo>
                    <a:lnTo>
                      <a:pt x="552" y="544"/>
                    </a:lnTo>
                    <a:lnTo>
                      <a:pt x="544" y="546"/>
                    </a:lnTo>
                    <a:lnTo>
                      <a:pt x="544" y="546"/>
                    </a:lnTo>
                    <a:lnTo>
                      <a:pt x="542" y="548"/>
                    </a:lnTo>
                    <a:lnTo>
                      <a:pt x="542" y="550"/>
                    </a:lnTo>
                    <a:lnTo>
                      <a:pt x="546" y="550"/>
                    </a:lnTo>
                    <a:lnTo>
                      <a:pt x="550" y="550"/>
                    </a:lnTo>
                    <a:lnTo>
                      <a:pt x="552" y="552"/>
                    </a:lnTo>
                    <a:lnTo>
                      <a:pt x="554" y="554"/>
                    </a:lnTo>
                    <a:lnTo>
                      <a:pt x="554" y="554"/>
                    </a:lnTo>
                    <a:lnTo>
                      <a:pt x="554" y="554"/>
                    </a:lnTo>
                    <a:lnTo>
                      <a:pt x="552" y="554"/>
                    </a:lnTo>
                    <a:lnTo>
                      <a:pt x="550" y="554"/>
                    </a:lnTo>
                    <a:lnTo>
                      <a:pt x="548" y="556"/>
                    </a:lnTo>
                    <a:lnTo>
                      <a:pt x="548" y="556"/>
                    </a:lnTo>
                    <a:lnTo>
                      <a:pt x="548" y="558"/>
                    </a:lnTo>
                    <a:lnTo>
                      <a:pt x="550" y="562"/>
                    </a:lnTo>
                    <a:lnTo>
                      <a:pt x="550" y="564"/>
                    </a:lnTo>
                    <a:lnTo>
                      <a:pt x="550" y="568"/>
                    </a:lnTo>
                    <a:lnTo>
                      <a:pt x="550" y="568"/>
                    </a:lnTo>
                    <a:lnTo>
                      <a:pt x="548" y="570"/>
                    </a:lnTo>
                    <a:lnTo>
                      <a:pt x="544" y="570"/>
                    </a:lnTo>
                    <a:lnTo>
                      <a:pt x="540" y="570"/>
                    </a:lnTo>
                    <a:lnTo>
                      <a:pt x="540" y="572"/>
                    </a:lnTo>
                    <a:lnTo>
                      <a:pt x="540" y="572"/>
                    </a:lnTo>
                    <a:lnTo>
                      <a:pt x="544" y="576"/>
                    </a:lnTo>
                    <a:lnTo>
                      <a:pt x="548" y="578"/>
                    </a:lnTo>
                    <a:lnTo>
                      <a:pt x="560" y="580"/>
                    </a:lnTo>
                    <a:lnTo>
                      <a:pt x="560" y="580"/>
                    </a:lnTo>
                    <a:lnTo>
                      <a:pt x="566" y="580"/>
                    </a:lnTo>
                    <a:lnTo>
                      <a:pt x="566" y="580"/>
                    </a:lnTo>
                    <a:lnTo>
                      <a:pt x="572" y="584"/>
                    </a:lnTo>
                    <a:lnTo>
                      <a:pt x="580" y="588"/>
                    </a:lnTo>
                    <a:lnTo>
                      <a:pt x="580" y="588"/>
                    </a:lnTo>
                    <a:lnTo>
                      <a:pt x="596" y="592"/>
                    </a:lnTo>
                    <a:lnTo>
                      <a:pt x="602" y="598"/>
                    </a:lnTo>
                    <a:lnTo>
                      <a:pt x="609" y="606"/>
                    </a:lnTo>
                    <a:lnTo>
                      <a:pt x="609" y="606"/>
                    </a:lnTo>
                    <a:lnTo>
                      <a:pt x="609" y="610"/>
                    </a:lnTo>
                    <a:lnTo>
                      <a:pt x="607" y="612"/>
                    </a:lnTo>
                    <a:lnTo>
                      <a:pt x="607" y="612"/>
                    </a:lnTo>
                    <a:lnTo>
                      <a:pt x="602" y="620"/>
                    </a:lnTo>
                    <a:lnTo>
                      <a:pt x="596" y="626"/>
                    </a:lnTo>
                    <a:lnTo>
                      <a:pt x="596" y="626"/>
                    </a:lnTo>
                    <a:lnTo>
                      <a:pt x="592" y="626"/>
                    </a:lnTo>
                    <a:lnTo>
                      <a:pt x="588" y="626"/>
                    </a:lnTo>
                    <a:lnTo>
                      <a:pt x="588" y="626"/>
                    </a:lnTo>
                    <a:lnTo>
                      <a:pt x="552" y="629"/>
                    </a:lnTo>
                    <a:lnTo>
                      <a:pt x="552" y="629"/>
                    </a:lnTo>
                    <a:lnTo>
                      <a:pt x="548" y="631"/>
                    </a:lnTo>
                    <a:lnTo>
                      <a:pt x="542" y="631"/>
                    </a:lnTo>
                    <a:lnTo>
                      <a:pt x="542" y="631"/>
                    </a:lnTo>
                    <a:lnTo>
                      <a:pt x="540" y="629"/>
                    </a:lnTo>
                    <a:lnTo>
                      <a:pt x="540" y="626"/>
                    </a:lnTo>
                    <a:lnTo>
                      <a:pt x="538" y="626"/>
                    </a:lnTo>
                    <a:lnTo>
                      <a:pt x="538" y="626"/>
                    </a:lnTo>
                    <a:lnTo>
                      <a:pt x="532" y="629"/>
                    </a:lnTo>
                    <a:lnTo>
                      <a:pt x="526" y="631"/>
                    </a:lnTo>
                    <a:lnTo>
                      <a:pt x="526" y="631"/>
                    </a:lnTo>
                    <a:lnTo>
                      <a:pt x="520" y="633"/>
                    </a:lnTo>
                    <a:lnTo>
                      <a:pt x="520" y="633"/>
                    </a:lnTo>
                    <a:lnTo>
                      <a:pt x="516" y="635"/>
                    </a:lnTo>
                    <a:lnTo>
                      <a:pt x="512" y="641"/>
                    </a:lnTo>
                    <a:lnTo>
                      <a:pt x="508" y="645"/>
                    </a:lnTo>
                    <a:lnTo>
                      <a:pt x="502" y="649"/>
                    </a:lnTo>
                    <a:lnTo>
                      <a:pt x="502" y="649"/>
                    </a:lnTo>
                    <a:lnTo>
                      <a:pt x="488" y="655"/>
                    </a:lnTo>
                    <a:lnTo>
                      <a:pt x="488" y="655"/>
                    </a:lnTo>
                    <a:lnTo>
                      <a:pt x="486" y="655"/>
                    </a:lnTo>
                    <a:lnTo>
                      <a:pt x="484" y="655"/>
                    </a:lnTo>
                    <a:lnTo>
                      <a:pt x="484" y="655"/>
                    </a:lnTo>
                    <a:lnTo>
                      <a:pt x="480" y="661"/>
                    </a:lnTo>
                    <a:lnTo>
                      <a:pt x="476" y="667"/>
                    </a:lnTo>
                    <a:lnTo>
                      <a:pt x="476" y="667"/>
                    </a:lnTo>
                    <a:lnTo>
                      <a:pt x="470" y="671"/>
                    </a:lnTo>
                    <a:lnTo>
                      <a:pt x="461" y="675"/>
                    </a:lnTo>
                    <a:lnTo>
                      <a:pt x="461" y="675"/>
                    </a:lnTo>
                    <a:lnTo>
                      <a:pt x="455" y="675"/>
                    </a:lnTo>
                    <a:lnTo>
                      <a:pt x="449" y="675"/>
                    </a:lnTo>
                    <a:lnTo>
                      <a:pt x="449" y="675"/>
                    </a:lnTo>
                    <a:lnTo>
                      <a:pt x="449" y="679"/>
                    </a:lnTo>
                    <a:lnTo>
                      <a:pt x="447" y="681"/>
                    </a:lnTo>
                    <a:lnTo>
                      <a:pt x="445" y="681"/>
                    </a:lnTo>
                    <a:lnTo>
                      <a:pt x="445" y="681"/>
                    </a:lnTo>
                    <a:lnTo>
                      <a:pt x="445" y="681"/>
                    </a:lnTo>
                    <a:lnTo>
                      <a:pt x="445" y="681"/>
                    </a:lnTo>
                    <a:lnTo>
                      <a:pt x="445" y="683"/>
                    </a:lnTo>
                    <a:lnTo>
                      <a:pt x="445" y="683"/>
                    </a:lnTo>
                    <a:lnTo>
                      <a:pt x="447" y="691"/>
                    </a:lnTo>
                    <a:lnTo>
                      <a:pt x="449" y="693"/>
                    </a:lnTo>
                    <a:lnTo>
                      <a:pt x="449" y="693"/>
                    </a:lnTo>
                    <a:lnTo>
                      <a:pt x="447" y="691"/>
                    </a:lnTo>
                    <a:lnTo>
                      <a:pt x="447" y="691"/>
                    </a:lnTo>
                    <a:lnTo>
                      <a:pt x="449" y="691"/>
                    </a:lnTo>
                    <a:lnTo>
                      <a:pt x="451" y="693"/>
                    </a:lnTo>
                    <a:lnTo>
                      <a:pt x="451" y="693"/>
                    </a:lnTo>
                    <a:lnTo>
                      <a:pt x="451" y="693"/>
                    </a:lnTo>
                    <a:lnTo>
                      <a:pt x="451" y="693"/>
                    </a:lnTo>
                    <a:lnTo>
                      <a:pt x="455" y="693"/>
                    </a:lnTo>
                    <a:lnTo>
                      <a:pt x="457" y="693"/>
                    </a:lnTo>
                    <a:lnTo>
                      <a:pt x="459" y="699"/>
                    </a:lnTo>
                    <a:lnTo>
                      <a:pt x="459" y="699"/>
                    </a:lnTo>
                    <a:lnTo>
                      <a:pt x="457" y="701"/>
                    </a:lnTo>
                    <a:lnTo>
                      <a:pt x="457" y="701"/>
                    </a:lnTo>
                    <a:lnTo>
                      <a:pt x="455" y="703"/>
                    </a:lnTo>
                    <a:lnTo>
                      <a:pt x="455" y="703"/>
                    </a:lnTo>
                    <a:lnTo>
                      <a:pt x="457" y="703"/>
                    </a:lnTo>
                    <a:lnTo>
                      <a:pt x="459" y="703"/>
                    </a:lnTo>
                    <a:lnTo>
                      <a:pt x="461" y="705"/>
                    </a:lnTo>
                    <a:lnTo>
                      <a:pt x="461" y="705"/>
                    </a:lnTo>
                    <a:lnTo>
                      <a:pt x="461" y="705"/>
                    </a:lnTo>
                    <a:lnTo>
                      <a:pt x="459" y="707"/>
                    </a:lnTo>
                    <a:lnTo>
                      <a:pt x="455" y="707"/>
                    </a:lnTo>
                    <a:lnTo>
                      <a:pt x="451" y="709"/>
                    </a:lnTo>
                    <a:lnTo>
                      <a:pt x="451" y="709"/>
                    </a:lnTo>
                    <a:lnTo>
                      <a:pt x="451" y="709"/>
                    </a:lnTo>
                    <a:lnTo>
                      <a:pt x="453" y="711"/>
                    </a:lnTo>
                    <a:lnTo>
                      <a:pt x="457" y="711"/>
                    </a:lnTo>
                    <a:lnTo>
                      <a:pt x="461" y="711"/>
                    </a:lnTo>
                    <a:lnTo>
                      <a:pt x="465" y="713"/>
                    </a:lnTo>
                    <a:lnTo>
                      <a:pt x="465" y="713"/>
                    </a:lnTo>
                    <a:lnTo>
                      <a:pt x="465" y="713"/>
                    </a:lnTo>
                    <a:lnTo>
                      <a:pt x="463" y="715"/>
                    </a:lnTo>
                    <a:lnTo>
                      <a:pt x="461" y="717"/>
                    </a:lnTo>
                    <a:lnTo>
                      <a:pt x="461" y="719"/>
                    </a:lnTo>
                    <a:lnTo>
                      <a:pt x="461" y="719"/>
                    </a:lnTo>
                    <a:lnTo>
                      <a:pt x="470" y="723"/>
                    </a:lnTo>
                    <a:lnTo>
                      <a:pt x="478" y="725"/>
                    </a:lnTo>
                    <a:lnTo>
                      <a:pt x="478" y="725"/>
                    </a:lnTo>
                    <a:lnTo>
                      <a:pt x="480" y="725"/>
                    </a:lnTo>
                    <a:lnTo>
                      <a:pt x="480" y="725"/>
                    </a:lnTo>
                    <a:lnTo>
                      <a:pt x="474" y="729"/>
                    </a:lnTo>
                    <a:lnTo>
                      <a:pt x="472" y="731"/>
                    </a:lnTo>
                    <a:lnTo>
                      <a:pt x="470" y="733"/>
                    </a:lnTo>
                    <a:lnTo>
                      <a:pt x="470" y="733"/>
                    </a:lnTo>
                    <a:lnTo>
                      <a:pt x="470" y="735"/>
                    </a:lnTo>
                    <a:lnTo>
                      <a:pt x="474" y="735"/>
                    </a:lnTo>
                    <a:lnTo>
                      <a:pt x="478" y="733"/>
                    </a:lnTo>
                    <a:lnTo>
                      <a:pt x="478" y="733"/>
                    </a:lnTo>
                    <a:lnTo>
                      <a:pt x="480" y="729"/>
                    </a:lnTo>
                    <a:lnTo>
                      <a:pt x="482" y="727"/>
                    </a:lnTo>
                    <a:lnTo>
                      <a:pt x="482" y="727"/>
                    </a:lnTo>
                    <a:lnTo>
                      <a:pt x="482" y="727"/>
                    </a:lnTo>
                    <a:lnTo>
                      <a:pt x="496" y="727"/>
                    </a:lnTo>
                    <a:lnTo>
                      <a:pt x="500" y="729"/>
                    </a:lnTo>
                    <a:lnTo>
                      <a:pt x="500" y="731"/>
                    </a:lnTo>
                    <a:lnTo>
                      <a:pt x="494" y="733"/>
                    </a:lnTo>
                    <a:lnTo>
                      <a:pt x="488" y="735"/>
                    </a:lnTo>
                    <a:lnTo>
                      <a:pt x="490" y="735"/>
                    </a:lnTo>
                    <a:lnTo>
                      <a:pt x="500" y="735"/>
                    </a:lnTo>
                    <a:lnTo>
                      <a:pt x="500" y="735"/>
                    </a:lnTo>
                    <a:lnTo>
                      <a:pt x="506" y="735"/>
                    </a:lnTo>
                    <a:lnTo>
                      <a:pt x="508" y="733"/>
                    </a:lnTo>
                    <a:lnTo>
                      <a:pt x="508" y="731"/>
                    </a:lnTo>
                    <a:lnTo>
                      <a:pt x="508" y="727"/>
                    </a:lnTo>
                    <a:lnTo>
                      <a:pt x="508" y="723"/>
                    </a:lnTo>
                    <a:lnTo>
                      <a:pt x="510" y="721"/>
                    </a:lnTo>
                    <a:lnTo>
                      <a:pt x="514" y="721"/>
                    </a:lnTo>
                    <a:lnTo>
                      <a:pt x="514" y="721"/>
                    </a:lnTo>
                    <a:lnTo>
                      <a:pt x="520" y="721"/>
                    </a:lnTo>
                    <a:lnTo>
                      <a:pt x="526" y="723"/>
                    </a:lnTo>
                    <a:lnTo>
                      <a:pt x="526" y="723"/>
                    </a:lnTo>
                    <a:lnTo>
                      <a:pt x="532" y="727"/>
                    </a:lnTo>
                    <a:lnTo>
                      <a:pt x="534" y="729"/>
                    </a:lnTo>
                    <a:lnTo>
                      <a:pt x="538" y="729"/>
                    </a:lnTo>
                    <a:lnTo>
                      <a:pt x="538" y="729"/>
                    </a:lnTo>
                    <a:lnTo>
                      <a:pt x="552" y="721"/>
                    </a:lnTo>
                    <a:lnTo>
                      <a:pt x="552" y="721"/>
                    </a:lnTo>
                    <a:lnTo>
                      <a:pt x="550" y="721"/>
                    </a:lnTo>
                    <a:lnTo>
                      <a:pt x="548" y="719"/>
                    </a:lnTo>
                    <a:lnTo>
                      <a:pt x="546" y="719"/>
                    </a:lnTo>
                    <a:lnTo>
                      <a:pt x="548" y="715"/>
                    </a:lnTo>
                    <a:lnTo>
                      <a:pt x="556" y="709"/>
                    </a:lnTo>
                    <a:lnTo>
                      <a:pt x="556" y="709"/>
                    </a:lnTo>
                    <a:lnTo>
                      <a:pt x="558" y="709"/>
                    </a:lnTo>
                    <a:lnTo>
                      <a:pt x="560" y="711"/>
                    </a:lnTo>
                    <a:lnTo>
                      <a:pt x="562" y="711"/>
                    </a:lnTo>
                    <a:lnTo>
                      <a:pt x="564" y="711"/>
                    </a:lnTo>
                    <a:lnTo>
                      <a:pt x="564" y="711"/>
                    </a:lnTo>
                    <a:lnTo>
                      <a:pt x="566" y="709"/>
                    </a:lnTo>
                    <a:lnTo>
                      <a:pt x="568" y="707"/>
                    </a:lnTo>
                    <a:lnTo>
                      <a:pt x="568" y="703"/>
                    </a:lnTo>
                    <a:lnTo>
                      <a:pt x="570" y="703"/>
                    </a:lnTo>
                    <a:lnTo>
                      <a:pt x="570" y="703"/>
                    </a:lnTo>
                    <a:lnTo>
                      <a:pt x="572" y="705"/>
                    </a:lnTo>
                    <a:lnTo>
                      <a:pt x="572" y="707"/>
                    </a:lnTo>
                    <a:lnTo>
                      <a:pt x="570" y="713"/>
                    </a:lnTo>
                    <a:lnTo>
                      <a:pt x="570" y="713"/>
                    </a:lnTo>
                    <a:lnTo>
                      <a:pt x="572" y="725"/>
                    </a:lnTo>
                    <a:lnTo>
                      <a:pt x="572" y="725"/>
                    </a:lnTo>
                    <a:lnTo>
                      <a:pt x="576" y="727"/>
                    </a:lnTo>
                    <a:lnTo>
                      <a:pt x="576" y="727"/>
                    </a:lnTo>
                    <a:lnTo>
                      <a:pt x="578" y="739"/>
                    </a:lnTo>
                    <a:lnTo>
                      <a:pt x="578" y="751"/>
                    </a:lnTo>
                    <a:lnTo>
                      <a:pt x="574" y="778"/>
                    </a:lnTo>
                    <a:lnTo>
                      <a:pt x="574" y="778"/>
                    </a:lnTo>
                    <a:lnTo>
                      <a:pt x="572" y="788"/>
                    </a:lnTo>
                    <a:lnTo>
                      <a:pt x="572" y="794"/>
                    </a:lnTo>
                    <a:lnTo>
                      <a:pt x="568" y="798"/>
                    </a:lnTo>
                    <a:lnTo>
                      <a:pt x="568" y="798"/>
                    </a:lnTo>
                    <a:lnTo>
                      <a:pt x="562" y="800"/>
                    </a:lnTo>
                    <a:lnTo>
                      <a:pt x="554" y="800"/>
                    </a:lnTo>
                    <a:lnTo>
                      <a:pt x="540" y="802"/>
                    </a:lnTo>
                    <a:lnTo>
                      <a:pt x="550" y="830"/>
                    </a:lnTo>
                    <a:lnTo>
                      <a:pt x="550" y="830"/>
                    </a:lnTo>
                    <a:lnTo>
                      <a:pt x="552" y="830"/>
                    </a:lnTo>
                    <a:lnTo>
                      <a:pt x="556" y="830"/>
                    </a:lnTo>
                    <a:lnTo>
                      <a:pt x="556" y="830"/>
                    </a:lnTo>
                    <a:lnTo>
                      <a:pt x="558" y="832"/>
                    </a:lnTo>
                    <a:lnTo>
                      <a:pt x="560" y="836"/>
                    </a:lnTo>
                    <a:lnTo>
                      <a:pt x="564" y="844"/>
                    </a:lnTo>
                    <a:lnTo>
                      <a:pt x="570" y="850"/>
                    </a:lnTo>
                    <a:lnTo>
                      <a:pt x="574" y="852"/>
                    </a:lnTo>
                    <a:lnTo>
                      <a:pt x="578" y="852"/>
                    </a:lnTo>
                    <a:lnTo>
                      <a:pt x="578" y="852"/>
                    </a:lnTo>
                    <a:lnTo>
                      <a:pt x="580" y="848"/>
                    </a:lnTo>
                    <a:lnTo>
                      <a:pt x="582" y="844"/>
                    </a:lnTo>
                    <a:lnTo>
                      <a:pt x="582" y="844"/>
                    </a:lnTo>
                    <a:lnTo>
                      <a:pt x="582" y="840"/>
                    </a:lnTo>
                    <a:lnTo>
                      <a:pt x="582" y="840"/>
                    </a:lnTo>
                    <a:lnTo>
                      <a:pt x="584" y="838"/>
                    </a:lnTo>
                    <a:lnTo>
                      <a:pt x="584" y="838"/>
                    </a:lnTo>
                    <a:lnTo>
                      <a:pt x="582" y="840"/>
                    </a:lnTo>
                    <a:lnTo>
                      <a:pt x="582" y="840"/>
                    </a:lnTo>
                    <a:lnTo>
                      <a:pt x="582" y="844"/>
                    </a:lnTo>
                    <a:lnTo>
                      <a:pt x="582" y="844"/>
                    </a:lnTo>
                    <a:lnTo>
                      <a:pt x="582" y="846"/>
                    </a:lnTo>
                    <a:lnTo>
                      <a:pt x="582" y="846"/>
                    </a:lnTo>
                    <a:lnTo>
                      <a:pt x="584" y="846"/>
                    </a:lnTo>
                    <a:lnTo>
                      <a:pt x="586" y="844"/>
                    </a:lnTo>
                    <a:lnTo>
                      <a:pt x="588" y="844"/>
                    </a:lnTo>
                    <a:lnTo>
                      <a:pt x="590" y="844"/>
                    </a:lnTo>
                    <a:lnTo>
                      <a:pt x="590" y="844"/>
                    </a:lnTo>
                    <a:lnTo>
                      <a:pt x="594" y="846"/>
                    </a:lnTo>
                    <a:lnTo>
                      <a:pt x="598" y="850"/>
                    </a:lnTo>
                    <a:lnTo>
                      <a:pt x="604" y="858"/>
                    </a:lnTo>
                    <a:lnTo>
                      <a:pt x="604" y="858"/>
                    </a:lnTo>
                    <a:lnTo>
                      <a:pt x="611" y="866"/>
                    </a:lnTo>
                    <a:lnTo>
                      <a:pt x="611" y="866"/>
                    </a:lnTo>
                    <a:lnTo>
                      <a:pt x="613" y="866"/>
                    </a:lnTo>
                    <a:lnTo>
                      <a:pt x="613" y="866"/>
                    </a:lnTo>
                    <a:lnTo>
                      <a:pt x="613" y="870"/>
                    </a:lnTo>
                    <a:lnTo>
                      <a:pt x="613" y="870"/>
                    </a:lnTo>
                    <a:lnTo>
                      <a:pt x="621" y="876"/>
                    </a:lnTo>
                    <a:lnTo>
                      <a:pt x="621" y="876"/>
                    </a:lnTo>
                    <a:lnTo>
                      <a:pt x="633" y="888"/>
                    </a:lnTo>
                    <a:lnTo>
                      <a:pt x="633" y="888"/>
                    </a:lnTo>
                    <a:lnTo>
                      <a:pt x="637" y="890"/>
                    </a:lnTo>
                    <a:lnTo>
                      <a:pt x="639" y="892"/>
                    </a:lnTo>
                    <a:lnTo>
                      <a:pt x="639" y="892"/>
                    </a:lnTo>
                    <a:lnTo>
                      <a:pt x="647" y="898"/>
                    </a:lnTo>
                    <a:lnTo>
                      <a:pt x="651" y="909"/>
                    </a:lnTo>
                    <a:lnTo>
                      <a:pt x="651" y="909"/>
                    </a:lnTo>
                    <a:lnTo>
                      <a:pt x="651" y="913"/>
                    </a:lnTo>
                    <a:lnTo>
                      <a:pt x="649" y="917"/>
                    </a:lnTo>
                    <a:lnTo>
                      <a:pt x="649" y="917"/>
                    </a:lnTo>
                    <a:lnTo>
                      <a:pt x="651" y="921"/>
                    </a:lnTo>
                    <a:lnTo>
                      <a:pt x="653" y="927"/>
                    </a:lnTo>
                    <a:lnTo>
                      <a:pt x="653" y="927"/>
                    </a:lnTo>
                    <a:lnTo>
                      <a:pt x="659" y="933"/>
                    </a:lnTo>
                    <a:lnTo>
                      <a:pt x="663" y="933"/>
                    </a:lnTo>
                    <a:lnTo>
                      <a:pt x="667" y="933"/>
                    </a:lnTo>
                    <a:lnTo>
                      <a:pt x="675" y="937"/>
                    </a:lnTo>
                    <a:lnTo>
                      <a:pt x="675" y="937"/>
                    </a:lnTo>
                    <a:lnTo>
                      <a:pt x="679" y="941"/>
                    </a:lnTo>
                    <a:lnTo>
                      <a:pt x="681" y="945"/>
                    </a:lnTo>
                    <a:lnTo>
                      <a:pt x="683" y="951"/>
                    </a:lnTo>
                    <a:lnTo>
                      <a:pt x="689" y="957"/>
                    </a:lnTo>
                    <a:lnTo>
                      <a:pt x="689" y="957"/>
                    </a:lnTo>
                    <a:lnTo>
                      <a:pt x="693" y="957"/>
                    </a:lnTo>
                    <a:lnTo>
                      <a:pt x="695" y="959"/>
                    </a:lnTo>
                    <a:lnTo>
                      <a:pt x="695" y="959"/>
                    </a:lnTo>
                    <a:lnTo>
                      <a:pt x="699" y="973"/>
                    </a:lnTo>
                    <a:lnTo>
                      <a:pt x="701" y="985"/>
                    </a:lnTo>
                    <a:lnTo>
                      <a:pt x="701" y="985"/>
                    </a:lnTo>
                    <a:lnTo>
                      <a:pt x="703" y="987"/>
                    </a:lnTo>
                    <a:lnTo>
                      <a:pt x="705" y="987"/>
                    </a:lnTo>
                    <a:lnTo>
                      <a:pt x="705" y="987"/>
                    </a:lnTo>
                    <a:lnTo>
                      <a:pt x="707" y="993"/>
                    </a:lnTo>
                    <a:lnTo>
                      <a:pt x="709" y="1001"/>
                    </a:lnTo>
                    <a:lnTo>
                      <a:pt x="709" y="1001"/>
                    </a:lnTo>
                    <a:lnTo>
                      <a:pt x="709" y="1007"/>
                    </a:lnTo>
                    <a:lnTo>
                      <a:pt x="709" y="1011"/>
                    </a:lnTo>
                    <a:lnTo>
                      <a:pt x="711" y="1011"/>
                    </a:lnTo>
                    <a:lnTo>
                      <a:pt x="713" y="1011"/>
                    </a:lnTo>
                    <a:lnTo>
                      <a:pt x="713" y="1011"/>
                    </a:lnTo>
                    <a:lnTo>
                      <a:pt x="723" y="1007"/>
                    </a:lnTo>
                    <a:lnTo>
                      <a:pt x="727" y="1003"/>
                    </a:lnTo>
                    <a:lnTo>
                      <a:pt x="731" y="997"/>
                    </a:lnTo>
                    <a:lnTo>
                      <a:pt x="735" y="991"/>
                    </a:lnTo>
                    <a:lnTo>
                      <a:pt x="735" y="991"/>
                    </a:lnTo>
                    <a:lnTo>
                      <a:pt x="748" y="983"/>
                    </a:lnTo>
                    <a:lnTo>
                      <a:pt x="748" y="983"/>
                    </a:lnTo>
                    <a:lnTo>
                      <a:pt x="758" y="973"/>
                    </a:lnTo>
                    <a:lnTo>
                      <a:pt x="754" y="977"/>
                    </a:lnTo>
                    <a:lnTo>
                      <a:pt x="750" y="979"/>
                    </a:lnTo>
                    <a:lnTo>
                      <a:pt x="760" y="967"/>
                    </a:lnTo>
                    <a:lnTo>
                      <a:pt x="760" y="967"/>
                    </a:lnTo>
                    <a:lnTo>
                      <a:pt x="764" y="965"/>
                    </a:lnTo>
                    <a:lnTo>
                      <a:pt x="768" y="963"/>
                    </a:lnTo>
                    <a:lnTo>
                      <a:pt x="768" y="963"/>
                    </a:lnTo>
                    <a:lnTo>
                      <a:pt x="770" y="957"/>
                    </a:lnTo>
                    <a:lnTo>
                      <a:pt x="774" y="951"/>
                    </a:lnTo>
                    <a:lnTo>
                      <a:pt x="774" y="951"/>
                    </a:lnTo>
                    <a:lnTo>
                      <a:pt x="784" y="939"/>
                    </a:lnTo>
                    <a:lnTo>
                      <a:pt x="784" y="939"/>
                    </a:lnTo>
                    <a:lnTo>
                      <a:pt x="792" y="931"/>
                    </a:lnTo>
                    <a:lnTo>
                      <a:pt x="796" y="925"/>
                    </a:lnTo>
                    <a:lnTo>
                      <a:pt x="800" y="921"/>
                    </a:lnTo>
                    <a:lnTo>
                      <a:pt x="800" y="921"/>
                    </a:lnTo>
                    <a:lnTo>
                      <a:pt x="800" y="917"/>
                    </a:lnTo>
                    <a:lnTo>
                      <a:pt x="800" y="911"/>
                    </a:lnTo>
                    <a:lnTo>
                      <a:pt x="800" y="911"/>
                    </a:lnTo>
                    <a:lnTo>
                      <a:pt x="806" y="900"/>
                    </a:lnTo>
                    <a:lnTo>
                      <a:pt x="814" y="890"/>
                    </a:lnTo>
                    <a:lnTo>
                      <a:pt x="814" y="890"/>
                    </a:lnTo>
                    <a:lnTo>
                      <a:pt x="818" y="886"/>
                    </a:lnTo>
                    <a:lnTo>
                      <a:pt x="822" y="882"/>
                    </a:lnTo>
                    <a:lnTo>
                      <a:pt x="822" y="882"/>
                    </a:lnTo>
                    <a:lnTo>
                      <a:pt x="824" y="876"/>
                    </a:lnTo>
                    <a:lnTo>
                      <a:pt x="824" y="870"/>
                    </a:lnTo>
                    <a:lnTo>
                      <a:pt x="824" y="870"/>
                    </a:lnTo>
                    <a:lnTo>
                      <a:pt x="828" y="866"/>
                    </a:lnTo>
                    <a:lnTo>
                      <a:pt x="832" y="862"/>
                    </a:lnTo>
                    <a:lnTo>
                      <a:pt x="832" y="862"/>
                    </a:lnTo>
                    <a:lnTo>
                      <a:pt x="832" y="856"/>
                    </a:lnTo>
                    <a:lnTo>
                      <a:pt x="834" y="850"/>
                    </a:lnTo>
                    <a:lnTo>
                      <a:pt x="834" y="850"/>
                    </a:lnTo>
                    <a:lnTo>
                      <a:pt x="842" y="818"/>
                    </a:lnTo>
                    <a:lnTo>
                      <a:pt x="846" y="802"/>
                    </a:lnTo>
                    <a:lnTo>
                      <a:pt x="848" y="786"/>
                    </a:lnTo>
                    <a:lnTo>
                      <a:pt x="848" y="786"/>
                    </a:lnTo>
                    <a:lnTo>
                      <a:pt x="848" y="784"/>
                    </a:lnTo>
                    <a:lnTo>
                      <a:pt x="846" y="784"/>
                    </a:lnTo>
                    <a:lnTo>
                      <a:pt x="842" y="784"/>
                    </a:lnTo>
                    <a:lnTo>
                      <a:pt x="834" y="784"/>
                    </a:lnTo>
                    <a:lnTo>
                      <a:pt x="830" y="784"/>
                    </a:lnTo>
                    <a:lnTo>
                      <a:pt x="824" y="782"/>
                    </a:lnTo>
                    <a:lnTo>
                      <a:pt x="824" y="782"/>
                    </a:lnTo>
                    <a:lnTo>
                      <a:pt x="820" y="776"/>
                    </a:lnTo>
                    <a:lnTo>
                      <a:pt x="818" y="770"/>
                    </a:lnTo>
                    <a:lnTo>
                      <a:pt x="814" y="763"/>
                    </a:lnTo>
                    <a:lnTo>
                      <a:pt x="814" y="763"/>
                    </a:lnTo>
                    <a:lnTo>
                      <a:pt x="812" y="763"/>
                    </a:lnTo>
                    <a:lnTo>
                      <a:pt x="812" y="763"/>
                    </a:lnTo>
                    <a:lnTo>
                      <a:pt x="806" y="770"/>
                    </a:lnTo>
                    <a:lnTo>
                      <a:pt x="806" y="770"/>
                    </a:lnTo>
                    <a:lnTo>
                      <a:pt x="806" y="776"/>
                    </a:lnTo>
                    <a:lnTo>
                      <a:pt x="806" y="776"/>
                    </a:lnTo>
                    <a:lnTo>
                      <a:pt x="802" y="794"/>
                    </a:lnTo>
                    <a:lnTo>
                      <a:pt x="802" y="794"/>
                    </a:lnTo>
                    <a:lnTo>
                      <a:pt x="798" y="800"/>
                    </a:lnTo>
                    <a:lnTo>
                      <a:pt x="790" y="806"/>
                    </a:lnTo>
                    <a:lnTo>
                      <a:pt x="780" y="814"/>
                    </a:lnTo>
                    <a:lnTo>
                      <a:pt x="780" y="814"/>
                    </a:lnTo>
                    <a:lnTo>
                      <a:pt x="776" y="814"/>
                    </a:lnTo>
                    <a:lnTo>
                      <a:pt x="774" y="814"/>
                    </a:lnTo>
                    <a:lnTo>
                      <a:pt x="772" y="810"/>
                    </a:lnTo>
                    <a:lnTo>
                      <a:pt x="776" y="802"/>
                    </a:lnTo>
                    <a:lnTo>
                      <a:pt x="776" y="802"/>
                    </a:lnTo>
                    <a:lnTo>
                      <a:pt x="770" y="800"/>
                    </a:lnTo>
                    <a:lnTo>
                      <a:pt x="768" y="800"/>
                    </a:lnTo>
                    <a:lnTo>
                      <a:pt x="766" y="802"/>
                    </a:lnTo>
                    <a:lnTo>
                      <a:pt x="766" y="802"/>
                    </a:lnTo>
                    <a:lnTo>
                      <a:pt x="766" y="804"/>
                    </a:lnTo>
                    <a:lnTo>
                      <a:pt x="768" y="806"/>
                    </a:lnTo>
                    <a:lnTo>
                      <a:pt x="770" y="810"/>
                    </a:lnTo>
                    <a:lnTo>
                      <a:pt x="768" y="810"/>
                    </a:lnTo>
                    <a:lnTo>
                      <a:pt x="768" y="810"/>
                    </a:lnTo>
                    <a:lnTo>
                      <a:pt x="766" y="810"/>
                    </a:lnTo>
                    <a:lnTo>
                      <a:pt x="764" y="808"/>
                    </a:lnTo>
                    <a:lnTo>
                      <a:pt x="760" y="802"/>
                    </a:lnTo>
                    <a:lnTo>
                      <a:pt x="758" y="794"/>
                    </a:lnTo>
                    <a:lnTo>
                      <a:pt x="756" y="788"/>
                    </a:lnTo>
                    <a:lnTo>
                      <a:pt x="756" y="788"/>
                    </a:lnTo>
                    <a:lnTo>
                      <a:pt x="752" y="784"/>
                    </a:lnTo>
                    <a:lnTo>
                      <a:pt x="745" y="782"/>
                    </a:lnTo>
                    <a:lnTo>
                      <a:pt x="745" y="782"/>
                    </a:lnTo>
                    <a:lnTo>
                      <a:pt x="743" y="782"/>
                    </a:lnTo>
                    <a:lnTo>
                      <a:pt x="741" y="784"/>
                    </a:lnTo>
                    <a:lnTo>
                      <a:pt x="741" y="784"/>
                    </a:lnTo>
                    <a:lnTo>
                      <a:pt x="737" y="778"/>
                    </a:lnTo>
                    <a:lnTo>
                      <a:pt x="733" y="772"/>
                    </a:lnTo>
                    <a:lnTo>
                      <a:pt x="733" y="772"/>
                    </a:lnTo>
                    <a:lnTo>
                      <a:pt x="727" y="768"/>
                    </a:lnTo>
                    <a:lnTo>
                      <a:pt x="725" y="765"/>
                    </a:lnTo>
                    <a:lnTo>
                      <a:pt x="723" y="763"/>
                    </a:lnTo>
                    <a:lnTo>
                      <a:pt x="723" y="763"/>
                    </a:lnTo>
                    <a:lnTo>
                      <a:pt x="723" y="763"/>
                    </a:lnTo>
                    <a:lnTo>
                      <a:pt x="725" y="761"/>
                    </a:lnTo>
                    <a:lnTo>
                      <a:pt x="727" y="759"/>
                    </a:lnTo>
                    <a:lnTo>
                      <a:pt x="727" y="759"/>
                    </a:lnTo>
                    <a:lnTo>
                      <a:pt x="725" y="755"/>
                    </a:lnTo>
                    <a:lnTo>
                      <a:pt x="723" y="755"/>
                    </a:lnTo>
                    <a:lnTo>
                      <a:pt x="723" y="753"/>
                    </a:lnTo>
                    <a:lnTo>
                      <a:pt x="723" y="753"/>
                    </a:lnTo>
                    <a:lnTo>
                      <a:pt x="725" y="751"/>
                    </a:lnTo>
                    <a:lnTo>
                      <a:pt x="729" y="751"/>
                    </a:lnTo>
                    <a:lnTo>
                      <a:pt x="729" y="751"/>
                    </a:lnTo>
                    <a:lnTo>
                      <a:pt x="735" y="745"/>
                    </a:lnTo>
                    <a:lnTo>
                      <a:pt x="737" y="741"/>
                    </a:lnTo>
                    <a:lnTo>
                      <a:pt x="743" y="739"/>
                    </a:lnTo>
                    <a:lnTo>
                      <a:pt x="743" y="739"/>
                    </a:lnTo>
                    <a:lnTo>
                      <a:pt x="745" y="741"/>
                    </a:lnTo>
                    <a:lnTo>
                      <a:pt x="750" y="745"/>
                    </a:lnTo>
                    <a:lnTo>
                      <a:pt x="758" y="753"/>
                    </a:lnTo>
                    <a:lnTo>
                      <a:pt x="758" y="753"/>
                    </a:lnTo>
                    <a:lnTo>
                      <a:pt x="760" y="759"/>
                    </a:lnTo>
                    <a:lnTo>
                      <a:pt x="762" y="761"/>
                    </a:lnTo>
                    <a:lnTo>
                      <a:pt x="762" y="761"/>
                    </a:lnTo>
                    <a:lnTo>
                      <a:pt x="768" y="761"/>
                    </a:lnTo>
                    <a:lnTo>
                      <a:pt x="774" y="761"/>
                    </a:lnTo>
                    <a:lnTo>
                      <a:pt x="774" y="761"/>
                    </a:lnTo>
                    <a:lnTo>
                      <a:pt x="780" y="763"/>
                    </a:lnTo>
                    <a:lnTo>
                      <a:pt x="786" y="765"/>
                    </a:lnTo>
                    <a:lnTo>
                      <a:pt x="790" y="765"/>
                    </a:lnTo>
                    <a:lnTo>
                      <a:pt x="796" y="763"/>
                    </a:lnTo>
                    <a:lnTo>
                      <a:pt x="796" y="763"/>
                    </a:lnTo>
                    <a:lnTo>
                      <a:pt x="800" y="757"/>
                    </a:lnTo>
                    <a:lnTo>
                      <a:pt x="804" y="749"/>
                    </a:lnTo>
                    <a:lnTo>
                      <a:pt x="806" y="743"/>
                    </a:lnTo>
                    <a:lnTo>
                      <a:pt x="808" y="741"/>
                    </a:lnTo>
                    <a:lnTo>
                      <a:pt x="810" y="741"/>
                    </a:lnTo>
                    <a:lnTo>
                      <a:pt x="810" y="741"/>
                    </a:lnTo>
                    <a:lnTo>
                      <a:pt x="814" y="743"/>
                    </a:lnTo>
                    <a:lnTo>
                      <a:pt x="816" y="747"/>
                    </a:lnTo>
                    <a:lnTo>
                      <a:pt x="818" y="751"/>
                    </a:lnTo>
                    <a:lnTo>
                      <a:pt x="820" y="755"/>
                    </a:lnTo>
                    <a:lnTo>
                      <a:pt x="820" y="755"/>
                    </a:lnTo>
                    <a:lnTo>
                      <a:pt x="824" y="753"/>
                    </a:lnTo>
                    <a:lnTo>
                      <a:pt x="834" y="749"/>
                    </a:lnTo>
                    <a:lnTo>
                      <a:pt x="834" y="749"/>
                    </a:lnTo>
                    <a:lnTo>
                      <a:pt x="838" y="743"/>
                    </a:lnTo>
                    <a:lnTo>
                      <a:pt x="844" y="739"/>
                    </a:lnTo>
                    <a:lnTo>
                      <a:pt x="844" y="739"/>
                    </a:lnTo>
                    <a:lnTo>
                      <a:pt x="850" y="735"/>
                    </a:lnTo>
                    <a:lnTo>
                      <a:pt x="850" y="735"/>
                    </a:lnTo>
                    <a:lnTo>
                      <a:pt x="870" y="713"/>
                    </a:lnTo>
                    <a:lnTo>
                      <a:pt x="870" y="713"/>
                    </a:lnTo>
                    <a:lnTo>
                      <a:pt x="870" y="711"/>
                    </a:lnTo>
                    <a:lnTo>
                      <a:pt x="870" y="711"/>
                    </a:lnTo>
                    <a:lnTo>
                      <a:pt x="874" y="703"/>
                    </a:lnTo>
                    <a:lnTo>
                      <a:pt x="874" y="703"/>
                    </a:lnTo>
                    <a:lnTo>
                      <a:pt x="876" y="699"/>
                    </a:lnTo>
                    <a:lnTo>
                      <a:pt x="876" y="697"/>
                    </a:lnTo>
                    <a:lnTo>
                      <a:pt x="876" y="697"/>
                    </a:lnTo>
                    <a:lnTo>
                      <a:pt x="878" y="699"/>
                    </a:lnTo>
                    <a:lnTo>
                      <a:pt x="880" y="701"/>
                    </a:lnTo>
                    <a:lnTo>
                      <a:pt x="880" y="701"/>
                    </a:lnTo>
                    <a:lnTo>
                      <a:pt x="893" y="707"/>
                    </a:lnTo>
                    <a:lnTo>
                      <a:pt x="893" y="707"/>
                    </a:lnTo>
                    <a:lnTo>
                      <a:pt x="897" y="709"/>
                    </a:lnTo>
                    <a:lnTo>
                      <a:pt x="899" y="711"/>
                    </a:lnTo>
                    <a:lnTo>
                      <a:pt x="901" y="711"/>
                    </a:lnTo>
                    <a:lnTo>
                      <a:pt x="901" y="711"/>
                    </a:lnTo>
                    <a:lnTo>
                      <a:pt x="903" y="707"/>
                    </a:lnTo>
                    <a:lnTo>
                      <a:pt x="903" y="705"/>
                    </a:lnTo>
                    <a:lnTo>
                      <a:pt x="903" y="701"/>
                    </a:lnTo>
                    <a:lnTo>
                      <a:pt x="905" y="697"/>
                    </a:lnTo>
                    <a:lnTo>
                      <a:pt x="905" y="697"/>
                    </a:lnTo>
                    <a:lnTo>
                      <a:pt x="907" y="699"/>
                    </a:lnTo>
                    <a:lnTo>
                      <a:pt x="907" y="701"/>
                    </a:lnTo>
                    <a:lnTo>
                      <a:pt x="905" y="707"/>
                    </a:lnTo>
                    <a:lnTo>
                      <a:pt x="905" y="707"/>
                    </a:lnTo>
                    <a:lnTo>
                      <a:pt x="905" y="711"/>
                    </a:lnTo>
                    <a:lnTo>
                      <a:pt x="905" y="711"/>
                    </a:lnTo>
                    <a:lnTo>
                      <a:pt x="909" y="699"/>
                    </a:lnTo>
                    <a:lnTo>
                      <a:pt x="917" y="689"/>
                    </a:lnTo>
                    <a:lnTo>
                      <a:pt x="917" y="689"/>
                    </a:lnTo>
                    <a:lnTo>
                      <a:pt x="917" y="689"/>
                    </a:lnTo>
                    <a:lnTo>
                      <a:pt x="919" y="691"/>
                    </a:lnTo>
                    <a:lnTo>
                      <a:pt x="919" y="693"/>
                    </a:lnTo>
                    <a:lnTo>
                      <a:pt x="919" y="703"/>
                    </a:lnTo>
                    <a:lnTo>
                      <a:pt x="919" y="703"/>
                    </a:lnTo>
                    <a:lnTo>
                      <a:pt x="925" y="729"/>
                    </a:lnTo>
                    <a:lnTo>
                      <a:pt x="925" y="729"/>
                    </a:lnTo>
                    <a:lnTo>
                      <a:pt x="925" y="725"/>
                    </a:lnTo>
                    <a:lnTo>
                      <a:pt x="925" y="725"/>
                    </a:lnTo>
                    <a:lnTo>
                      <a:pt x="929" y="741"/>
                    </a:lnTo>
                    <a:lnTo>
                      <a:pt x="929" y="741"/>
                    </a:lnTo>
                    <a:lnTo>
                      <a:pt x="931" y="753"/>
                    </a:lnTo>
                    <a:lnTo>
                      <a:pt x="931" y="753"/>
                    </a:lnTo>
                    <a:lnTo>
                      <a:pt x="935" y="763"/>
                    </a:lnTo>
                    <a:lnTo>
                      <a:pt x="937" y="774"/>
                    </a:lnTo>
                    <a:lnTo>
                      <a:pt x="937" y="774"/>
                    </a:lnTo>
                    <a:lnTo>
                      <a:pt x="943" y="808"/>
                    </a:lnTo>
                    <a:lnTo>
                      <a:pt x="943" y="808"/>
                    </a:lnTo>
                    <a:lnTo>
                      <a:pt x="945" y="810"/>
                    </a:lnTo>
                    <a:lnTo>
                      <a:pt x="945" y="810"/>
                    </a:lnTo>
                    <a:lnTo>
                      <a:pt x="951" y="757"/>
                    </a:lnTo>
                    <a:lnTo>
                      <a:pt x="951" y="711"/>
                    </a:lnTo>
                    <a:lnTo>
                      <a:pt x="949" y="663"/>
                    </a:lnTo>
                    <a:lnTo>
                      <a:pt x="947" y="602"/>
                    </a:lnTo>
                    <a:lnTo>
                      <a:pt x="947" y="602"/>
                    </a:lnTo>
                    <a:close/>
                    <a:moveTo>
                      <a:pt x="268" y="403"/>
                    </a:moveTo>
                    <a:lnTo>
                      <a:pt x="268" y="403"/>
                    </a:lnTo>
                    <a:lnTo>
                      <a:pt x="270" y="401"/>
                    </a:lnTo>
                    <a:lnTo>
                      <a:pt x="270" y="401"/>
                    </a:lnTo>
                    <a:lnTo>
                      <a:pt x="272" y="395"/>
                    </a:lnTo>
                    <a:lnTo>
                      <a:pt x="274" y="391"/>
                    </a:lnTo>
                    <a:lnTo>
                      <a:pt x="274" y="391"/>
                    </a:lnTo>
                    <a:lnTo>
                      <a:pt x="278" y="389"/>
                    </a:lnTo>
                    <a:lnTo>
                      <a:pt x="282" y="391"/>
                    </a:lnTo>
                    <a:lnTo>
                      <a:pt x="282" y="391"/>
                    </a:lnTo>
                    <a:lnTo>
                      <a:pt x="268" y="403"/>
                    </a:lnTo>
                    <a:lnTo>
                      <a:pt x="268" y="403"/>
                    </a:lnTo>
                    <a:close/>
                    <a:moveTo>
                      <a:pt x="284" y="411"/>
                    </a:moveTo>
                    <a:lnTo>
                      <a:pt x="284" y="411"/>
                    </a:lnTo>
                    <a:lnTo>
                      <a:pt x="284" y="409"/>
                    </a:lnTo>
                    <a:lnTo>
                      <a:pt x="284" y="407"/>
                    </a:lnTo>
                    <a:lnTo>
                      <a:pt x="284" y="407"/>
                    </a:lnTo>
                    <a:lnTo>
                      <a:pt x="290" y="397"/>
                    </a:lnTo>
                    <a:lnTo>
                      <a:pt x="290" y="397"/>
                    </a:lnTo>
                    <a:lnTo>
                      <a:pt x="288" y="403"/>
                    </a:lnTo>
                    <a:lnTo>
                      <a:pt x="284" y="411"/>
                    </a:lnTo>
                    <a:lnTo>
                      <a:pt x="284" y="411"/>
                    </a:lnTo>
                    <a:close/>
                    <a:moveTo>
                      <a:pt x="369" y="340"/>
                    </a:moveTo>
                    <a:lnTo>
                      <a:pt x="369" y="340"/>
                    </a:lnTo>
                    <a:lnTo>
                      <a:pt x="371" y="349"/>
                    </a:lnTo>
                    <a:lnTo>
                      <a:pt x="373" y="357"/>
                    </a:lnTo>
                    <a:lnTo>
                      <a:pt x="373" y="357"/>
                    </a:lnTo>
                    <a:lnTo>
                      <a:pt x="373" y="359"/>
                    </a:lnTo>
                    <a:lnTo>
                      <a:pt x="371" y="359"/>
                    </a:lnTo>
                    <a:lnTo>
                      <a:pt x="367" y="357"/>
                    </a:lnTo>
                    <a:lnTo>
                      <a:pt x="367" y="357"/>
                    </a:lnTo>
                    <a:lnTo>
                      <a:pt x="367" y="357"/>
                    </a:lnTo>
                    <a:lnTo>
                      <a:pt x="365" y="355"/>
                    </a:lnTo>
                    <a:lnTo>
                      <a:pt x="365" y="355"/>
                    </a:lnTo>
                    <a:lnTo>
                      <a:pt x="365" y="342"/>
                    </a:lnTo>
                    <a:lnTo>
                      <a:pt x="363" y="328"/>
                    </a:lnTo>
                    <a:lnTo>
                      <a:pt x="363" y="328"/>
                    </a:lnTo>
                    <a:lnTo>
                      <a:pt x="367" y="330"/>
                    </a:lnTo>
                    <a:lnTo>
                      <a:pt x="367" y="330"/>
                    </a:lnTo>
                    <a:lnTo>
                      <a:pt x="371" y="330"/>
                    </a:lnTo>
                    <a:lnTo>
                      <a:pt x="373" y="330"/>
                    </a:lnTo>
                    <a:lnTo>
                      <a:pt x="373" y="332"/>
                    </a:lnTo>
                    <a:lnTo>
                      <a:pt x="373" y="332"/>
                    </a:lnTo>
                    <a:lnTo>
                      <a:pt x="373" y="332"/>
                    </a:lnTo>
                    <a:lnTo>
                      <a:pt x="371" y="334"/>
                    </a:lnTo>
                    <a:lnTo>
                      <a:pt x="369" y="336"/>
                    </a:lnTo>
                    <a:lnTo>
                      <a:pt x="369" y="336"/>
                    </a:lnTo>
                    <a:lnTo>
                      <a:pt x="369" y="340"/>
                    </a:lnTo>
                    <a:lnTo>
                      <a:pt x="369" y="340"/>
                    </a:lnTo>
                    <a:close/>
                    <a:moveTo>
                      <a:pt x="419" y="365"/>
                    </a:moveTo>
                    <a:lnTo>
                      <a:pt x="419" y="365"/>
                    </a:lnTo>
                    <a:lnTo>
                      <a:pt x="417" y="365"/>
                    </a:lnTo>
                    <a:lnTo>
                      <a:pt x="415" y="365"/>
                    </a:lnTo>
                    <a:lnTo>
                      <a:pt x="411" y="361"/>
                    </a:lnTo>
                    <a:lnTo>
                      <a:pt x="411" y="361"/>
                    </a:lnTo>
                    <a:lnTo>
                      <a:pt x="407" y="357"/>
                    </a:lnTo>
                    <a:lnTo>
                      <a:pt x="407" y="357"/>
                    </a:lnTo>
                    <a:lnTo>
                      <a:pt x="403" y="353"/>
                    </a:lnTo>
                    <a:lnTo>
                      <a:pt x="401" y="353"/>
                    </a:lnTo>
                    <a:lnTo>
                      <a:pt x="399" y="351"/>
                    </a:lnTo>
                    <a:lnTo>
                      <a:pt x="399" y="351"/>
                    </a:lnTo>
                    <a:lnTo>
                      <a:pt x="401" y="349"/>
                    </a:lnTo>
                    <a:lnTo>
                      <a:pt x="401" y="344"/>
                    </a:lnTo>
                    <a:lnTo>
                      <a:pt x="405" y="342"/>
                    </a:lnTo>
                    <a:lnTo>
                      <a:pt x="405" y="342"/>
                    </a:lnTo>
                    <a:lnTo>
                      <a:pt x="413" y="344"/>
                    </a:lnTo>
                    <a:lnTo>
                      <a:pt x="421" y="349"/>
                    </a:lnTo>
                    <a:lnTo>
                      <a:pt x="423" y="351"/>
                    </a:lnTo>
                    <a:lnTo>
                      <a:pt x="423" y="355"/>
                    </a:lnTo>
                    <a:lnTo>
                      <a:pt x="421" y="359"/>
                    </a:lnTo>
                    <a:lnTo>
                      <a:pt x="419" y="365"/>
                    </a:lnTo>
                    <a:lnTo>
                      <a:pt x="419" y="365"/>
                    </a:lnTo>
                    <a:close/>
                    <a:moveTo>
                      <a:pt x="451" y="496"/>
                    </a:moveTo>
                    <a:lnTo>
                      <a:pt x="451" y="496"/>
                    </a:lnTo>
                    <a:lnTo>
                      <a:pt x="451" y="496"/>
                    </a:lnTo>
                    <a:lnTo>
                      <a:pt x="451" y="496"/>
                    </a:lnTo>
                    <a:lnTo>
                      <a:pt x="455" y="504"/>
                    </a:lnTo>
                    <a:lnTo>
                      <a:pt x="451" y="496"/>
                    </a:lnTo>
                    <a:lnTo>
                      <a:pt x="451" y="496"/>
                    </a:lnTo>
                    <a:close/>
                    <a:moveTo>
                      <a:pt x="474" y="373"/>
                    </a:moveTo>
                    <a:lnTo>
                      <a:pt x="474" y="373"/>
                    </a:lnTo>
                    <a:lnTo>
                      <a:pt x="474" y="371"/>
                    </a:lnTo>
                    <a:lnTo>
                      <a:pt x="470" y="369"/>
                    </a:lnTo>
                    <a:lnTo>
                      <a:pt x="468" y="367"/>
                    </a:lnTo>
                    <a:lnTo>
                      <a:pt x="465" y="365"/>
                    </a:lnTo>
                    <a:lnTo>
                      <a:pt x="465" y="365"/>
                    </a:lnTo>
                    <a:lnTo>
                      <a:pt x="468" y="365"/>
                    </a:lnTo>
                    <a:lnTo>
                      <a:pt x="468" y="365"/>
                    </a:lnTo>
                    <a:lnTo>
                      <a:pt x="472" y="367"/>
                    </a:lnTo>
                    <a:lnTo>
                      <a:pt x="472" y="367"/>
                    </a:lnTo>
                    <a:lnTo>
                      <a:pt x="472" y="367"/>
                    </a:lnTo>
                    <a:lnTo>
                      <a:pt x="472" y="367"/>
                    </a:lnTo>
                    <a:lnTo>
                      <a:pt x="480" y="373"/>
                    </a:lnTo>
                    <a:lnTo>
                      <a:pt x="484" y="375"/>
                    </a:lnTo>
                    <a:lnTo>
                      <a:pt x="482" y="377"/>
                    </a:lnTo>
                    <a:lnTo>
                      <a:pt x="482" y="377"/>
                    </a:lnTo>
                    <a:lnTo>
                      <a:pt x="480" y="379"/>
                    </a:lnTo>
                    <a:lnTo>
                      <a:pt x="476" y="377"/>
                    </a:lnTo>
                    <a:lnTo>
                      <a:pt x="465" y="373"/>
                    </a:lnTo>
                    <a:lnTo>
                      <a:pt x="465" y="373"/>
                    </a:lnTo>
                    <a:lnTo>
                      <a:pt x="470" y="373"/>
                    </a:lnTo>
                    <a:lnTo>
                      <a:pt x="472" y="375"/>
                    </a:lnTo>
                    <a:lnTo>
                      <a:pt x="474" y="373"/>
                    </a:lnTo>
                    <a:lnTo>
                      <a:pt x="474" y="373"/>
                    </a:lnTo>
                    <a:close/>
                    <a:moveTo>
                      <a:pt x="502" y="556"/>
                    </a:moveTo>
                    <a:lnTo>
                      <a:pt x="502" y="556"/>
                    </a:lnTo>
                    <a:lnTo>
                      <a:pt x="498" y="560"/>
                    </a:lnTo>
                    <a:lnTo>
                      <a:pt x="496" y="560"/>
                    </a:lnTo>
                    <a:lnTo>
                      <a:pt x="496" y="560"/>
                    </a:lnTo>
                    <a:lnTo>
                      <a:pt x="506" y="548"/>
                    </a:lnTo>
                    <a:lnTo>
                      <a:pt x="506" y="548"/>
                    </a:lnTo>
                    <a:lnTo>
                      <a:pt x="510" y="542"/>
                    </a:lnTo>
                    <a:lnTo>
                      <a:pt x="510" y="542"/>
                    </a:lnTo>
                    <a:lnTo>
                      <a:pt x="510" y="542"/>
                    </a:lnTo>
                    <a:lnTo>
                      <a:pt x="510" y="542"/>
                    </a:lnTo>
                    <a:lnTo>
                      <a:pt x="512" y="536"/>
                    </a:lnTo>
                    <a:lnTo>
                      <a:pt x="512" y="530"/>
                    </a:lnTo>
                    <a:lnTo>
                      <a:pt x="512" y="530"/>
                    </a:lnTo>
                    <a:lnTo>
                      <a:pt x="506" y="528"/>
                    </a:lnTo>
                    <a:lnTo>
                      <a:pt x="506" y="528"/>
                    </a:lnTo>
                    <a:lnTo>
                      <a:pt x="504" y="526"/>
                    </a:lnTo>
                    <a:lnTo>
                      <a:pt x="504" y="526"/>
                    </a:lnTo>
                    <a:lnTo>
                      <a:pt x="488" y="522"/>
                    </a:lnTo>
                    <a:lnTo>
                      <a:pt x="488" y="522"/>
                    </a:lnTo>
                    <a:lnTo>
                      <a:pt x="486" y="522"/>
                    </a:lnTo>
                    <a:lnTo>
                      <a:pt x="486" y="522"/>
                    </a:lnTo>
                    <a:lnTo>
                      <a:pt x="480" y="522"/>
                    </a:lnTo>
                    <a:lnTo>
                      <a:pt x="474" y="518"/>
                    </a:lnTo>
                    <a:lnTo>
                      <a:pt x="468" y="514"/>
                    </a:lnTo>
                    <a:lnTo>
                      <a:pt x="468" y="514"/>
                    </a:lnTo>
                    <a:lnTo>
                      <a:pt x="486" y="520"/>
                    </a:lnTo>
                    <a:lnTo>
                      <a:pt x="496" y="524"/>
                    </a:lnTo>
                    <a:lnTo>
                      <a:pt x="506" y="528"/>
                    </a:lnTo>
                    <a:lnTo>
                      <a:pt x="506" y="528"/>
                    </a:lnTo>
                    <a:lnTo>
                      <a:pt x="508" y="528"/>
                    </a:lnTo>
                    <a:lnTo>
                      <a:pt x="510" y="530"/>
                    </a:lnTo>
                    <a:lnTo>
                      <a:pt x="510" y="530"/>
                    </a:lnTo>
                    <a:lnTo>
                      <a:pt x="512" y="530"/>
                    </a:lnTo>
                    <a:lnTo>
                      <a:pt x="512" y="530"/>
                    </a:lnTo>
                    <a:lnTo>
                      <a:pt x="512" y="532"/>
                    </a:lnTo>
                    <a:lnTo>
                      <a:pt x="512" y="532"/>
                    </a:lnTo>
                    <a:lnTo>
                      <a:pt x="514" y="536"/>
                    </a:lnTo>
                    <a:lnTo>
                      <a:pt x="516" y="540"/>
                    </a:lnTo>
                    <a:lnTo>
                      <a:pt x="514" y="542"/>
                    </a:lnTo>
                    <a:lnTo>
                      <a:pt x="514" y="542"/>
                    </a:lnTo>
                    <a:lnTo>
                      <a:pt x="512" y="542"/>
                    </a:lnTo>
                    <a:lnTo>
                      <a:pt x="510" y="542"/>
                    </a:lnTo>
                    <a:lnTo>
                      <a:pt x="510" y="542"/>
                    </a:lnTo>
                    <a:lnTo>
                      <a:pt x="506" y="548"/>
                    </a:lnTo>
                    <a:lnTo>
                      <a:pt x="506" y="548"/>
                    </a:lnTo>
                    <a:lnTo>
                      <a:pt x="502" y="556"/>
                    </a:lnTo>
                    <a:lnTo>
                      <a:pt x="502" y="556"/>
                    </a:lnTo>
                    <a:close/>
                    <a:moveTo>
                      <a:pt x="522" y="570"/>
                    </a:moveTo>
                    <a:lnTo>
                      <a:pt x="522" y="570"/>
                    </a:lnTo>
                    <a:lnTo>
                      <a:pt x="518" y="568"/>
                    </a:lnTo>
                    <a:lnTo>
                      <a:pt x="518" y="568"/>
                    </a:lnTo>
                    <a:lnTo>
                      <a:pt x="506" y="564"/>
                    </a:lnTo>
                    <a:lnTo>
                      <a:pt x="506" y="564"/>
                    </a:lnTo>
                    <a:lnTo>
                      <a:pt x="522" y="570"/>
                    </a:lnTo>
                    <a:lnTo>
                      <a:pt x="522" y="570"/>
                    </a:lnTo>
                    <a:close/>
                    <a:moveTo>
                      <a:pt x="514" y="377"/>
                    </a:moveTo>
                    <a:lnTo>
                      <a:pt x="514" y="377"/>
                    </a:lnTo>
                    <a:lnTo>
                      <a:pt x="522" y="385"/>
                    </a:lnTo>
                    <a:lnTo>
                      <a:pt x="522" y="385"/>
                    </a:lnTo>
                    <a:lnTo>
                      <a:pt x="514" y="377"/>
                    </a:lnTo>
                    <a:lnTo>
                      <a:pt x="514" y="377"/>
                    </a:lnTo>
                    <a:close/>
                    <a:moveTo>
                      <a:pt x="594" y="344"/>
                    </a:moveTo>
                    <a:lnTo>
                      <a:pt x="594" y="344"/>
                    </a:lnTo>
                    <a:lnTo>
                      <a:pt x="590" y="355"/>
                    </a:lnTo>
                    <a:lnTo>
                      <a:pt x="590" y="355"/>
                    </a:lnTo>
                    <a:lnTo>
                      <a:pt x="594" y="344"/>
                    </a:lnTo>
                    <a:lnTo>
                      <a:pt x="594" y="344"/>
                    </a:lnTo>
                    <a:close/>
                    <a:moveTo>
                      <a:pt x="578" y="520"/>
                    </a:moveTo>
                    <a:lnTo>
                      <a:pt x="578" y="520"/>
                    </a:lnTo>
                    <a:lnTo>
                      <a:pt x="578" y="518"/>
                    </a:lnTo>
                    <a:lnTo>
                      <a:pt x="576" y="516"/>
                    </a:lnTo>
                    <a:lnTo>
                      <a:pt x="576" y="516"/>
                    </a:lnTo>
                    <a:lnTo>
                      <a:pt x="578" y="516"/>
                    </a:lnTo>
                    <a:lnTo>
                      <a:pt x="580" y="514"/>
                    </a:lnTo>
                    <a:lnTo>
                      <a:pt x="580" y="514"/>
                    </a:lnTo>
                    <a:lnTo>
                      <a:pt x="580" y="508"/>
                    </a:lnTo>
                    <a:lnTo>
                      <a:pt x="580" y="508"/>
                    </a:lnTo>
                    <a:lnTo>
                      <a:pt x="580" y="506"/>
                    </a:lnTo>
                    <a:lnTo>
                      <a:pt x="578" y="504"/>
                    </a:lnTo>
                    <a:lnTo>
                      <a:pt x="578" y="504"/>
                    </a:lnTo>
                    <a:lnTo>
                      <a:pt x="580" y="498"/>
                    </a:lnTo>
                    <a:lnTo>
                      <a:pt x="582" y="494"/>
                    </a:lnTo>
                    <a:lnTo>
                      <a:pt x="582" y="494"/>
                    </a:lnTo>
                    <a:lnTo>
                      <a:pt x="580" y="490"/>
                    </a:lnTo>
                    <a:lnTo>
                      <a:pt x="576" y="485"/>
                    </a:lnTo>
                    <a:lnTo>
                      <a:pt x="576" y="485"/>
                    </a:lnTo>
                    <a:lnTo>
                      <a:pt x="580" y="488"/>
                    </a:lnTo>
                    <a:lnTo>
                      <a:pt x="584" y="492"/>
                    </a:lnTo>
                    <a:lnTo>
                      <a:pt x="584" y="492"/>
                    </a:lnTo>
                    <a:lnTo>
                      <a:pt x="582" y="494"/>
                    </a:lnTo>
                    <a:lnTo>
                      <a:pt x="582" y="494"/>
                    </a:lnTo>
                    <a:lnTo>
                      <a:pt x="584" y="494"/>
                    </a:lnTo>
                    <a:lnTo>
                      <a:pt x="584" y="494"/>
                    </a:lnTo>
                    <a:lnTo>
                      <a:pt x="582" y="508"/>
                    </a:lnTo>
                    <a:lnTo>
                      <a:pt x="578" y="520"/>
                    </a:lnTo>
                    <a:lnTo>
                      <a:pt x="578" y="520"/>
                    </a:lnTo>
                    <a:close/>
                    <a:moveTo>
                      <a:pt x="588" y="471"/>
                    </a:moveTo>
                    <a:lnTo>
                      <a:pt x="588" y="471"/>
                    </a:lnTo>
                    <a:lnTo>
                      <a:pt x="588" y="473"/>
                    </a:lnTo>
                    <a:lnTo>
                      <a:pt x="590" y="475"/>
                    </a:lnTo>
                    <a:lnTo>
                      <a:pt x="590" y="475"/>
                    </a:lnTo>
                    <a:lnTo>
                      <a:pt x="592" y="498"/>
                    </a:lnTo>
                    <a:lnTo>
                      <a:pt x="592" y="498"/>
                    </a:lnTo>
                    <a:lnTo>
                      <a:pt x="586" y="473"/>
                    </a:lnTo>
                    <a:lnTo>
                      <a:pt x="582" y="451"/>
                    </a:lnTo>
                    <a:lnTo>
                      <a:pt x="582" y="451"/>
                    </a:lnTo>
                    <a:lnTo>
                      <a:pt x="584" y="443"/>
                    </a:lnTo>
                    <a:lnTo>
                      <a:pt x="584" y="441"/>
                    </a:lnTo>
                    <a:lnTo>
                      <a:pt x="586" y="441"/>
                    </a:lnTo>
                    <a:lnTo>
                      <a:pt x="586" y="441"/>
                    </a:lnTo>
                    <a:lnTo>
                      <a:pt x="588" y="443"/>
                    </a:lnTo>
                    <a:lnTo>
                      <a:pt x="586" y="447"/>
                    </a:lnTo>
                    <a:lnTo>
                      <a:pt x="582" y="451"/>
                    </a:lnTo>
                    <a:lnTo>
                      <a:pt x="582" y="451"/>
                    </a:lnTo>
                    <a:lnTo>
                      <a:pt x="584" y="457"/>
                    </a:lnTo>
                    <a:lnTo>
                      <a:pt x="588" y="461"/>
                    </a:lnTo>
                    <a:lnTo>
                      <a:pt x="592" y="463"/>
                    </a:lnTo>
                    <a:lnTo>
                      <a:pt x="594" y="467"/>
                    </a:lnTo>
                    <a:lnTo>
                      <a:pt x="594" y="467"/>
                    </a:lnTo>
                    <a:lnTo>
                      <a:pt x="594" y="469"/>
                    </a:lnTo>
                    <a:lnTo>
                      <a:pt x="592" y="469"/>
                    </a:lnTo>
                    <a:lnTo>
                      <a:pt x="588" y="471"/>
                    </a:lnTo>
                    <a:lnTo>
                      <a:pt x="588" y="471"/>
                    </a:lnTo>
                    <a:close/>
                    <a:moveTo>
                      <a:pt x="590" y="415"/>
                    </a:moveTo>
                    <a:lnTo>
                      <a:pt x="590" y="415"/>
                    </a:lnTo>
                    <a:lnTo>
                      <a:pt x="590" y="415"/>
                    </a:lnTo>
                    <a:lnTo>
                      <a:pt x="590" y="415"/>
                    </a:lnTo>
                    <a:lnTo>
                      <a:pt x="588" y="417"/>
                    </a:lnTo>
                    <a:lnTo>
                      <a:pt x="588" y="417"/>
                    </a:lnTo>
                    <a:lnTo>
                      <a:pt x="590" y="415"/>
                    </a:lnTo>
                    <a:lnTo>
                      <a:pt x="590" y="415"/>
                    </a:lnTo>
                    <a:lnTo>
                      <a:pt x="584" y="409"/>
                    </a:lnTo>
                    <a:lnTo>
                      <a:pt x="584" y="409"/>
                    </a:lnTo>
                    <a:lnTo>
                      <a:pt x="578" y="399"/>
                    </a:lnTo>
                    <a:lnTo>
                      <a:pt x="576" y="395"/>
                    </a:lnTo>
                    <a:lnTo>
                      <a:pt x="574" y="389"/>
                    </a:lnTo>
                    <a:lnTo>
                      <a:pt x="574" y="389"/>
                    </a:lnTo>
                    <a:lnTo>
                      <a:pt x="576" y="387"/>
                    </a:lnTo>
                    <a:lnTo>
                      <a:pt x="580" y="385"/>
                    </a:lnTo>
                    <a:lnTo>
                      <a:pt x="580" y="385"/>
                    </a:lnTo>
                    <a:lnTo>
                      <a:pt x="588" y="377"/>
                    </a:lnTo>
                    <a:lnTo>
                      <a:pt x="588" y="377"/>
                    </a:lnTo>
                    <a:lnTo>
                      <a:pt x="588" y="379"/>
                    </a:lnTo>
                    <a:lnTo>
                      <a:pt x="588" y="379"/>
                    </a:lnTo>
                    <a:lnTo>
                      <a:pt x="584" y="383"/>
                    </a:lnTo>
                    <a:lnTo>
                      <a:pt x="584" y="383"/>
                    </a:lnTo>
                    <a:lnTo>
                      <a:pt x="578" y="397"/>
                    </a:lnTo>
                    <a:lnTo>
                      <a:pt x="578" y="397"/>
                    </a:lnTo>
                    <a:lnTo>
                      <a:pt x="584" y="399"/>
                    </a:lnTo>
                    <a:lnTo>
                      <a:pt x="588" y="403"/>
                    </a:lnTo>
                    <a:lnTo>
                      <a:pt x="588" y="403"/>
                    </a:lnTo>
                    <a:lnTo>
                      <a:pt x="588" y="405"/>
                    </a:lnTo>
                    <a:lnTo>
                      <a:pt x="588" y="407"/>
                    </a:lnTo>
                    <a:lnTo>
                      <a:pt x="588" y="411"/>
                    </a:lnTo>
                    <a:lnTo>
                      <a:pt x="588" y="413"/>
                    </a:lnTo>
                    <a:lnTo>
                      <a:pt x="588" y="413"/>
                    </a:lnTo>
                    <a:lnTo>
                      <a:pt x="590" y="413"/>
                    </a:lnTo>
                    <a:lnTo>
                      <a:pt x="592" y="411"/>
                    </a:lnTo>
                    <a:lnTo>
                      <a:pt x="594" y="411"/>
                    </a:lnTo>
                    <a:lnTo>
                      <a:pt x="594" y="411"/>
                    </a:lnTo>
                    <a:lnTo>
                      <a:pt x="594" y="411"/>
                    </a:lnTo>
                    <a:lnTo>
                      <a:pt x="592" y="413"/>
                    </a:lnTo>
                    <a:lnTo>
                      <a:pt x="590" y="415"/>
                    </a:lnTo>
                    <a:lnTo>
                      <a:pt x="590" y="415"/>
                    </a:lnTo>
                    <a:close/>
                    <a:moveTo>
                      <a:pt x="733" y="633"/>
                    </a:moveTo>
                    <a:lnTo>
                      <a:pt x="733" y="633"/>
                    </a:lnTo>
                    <a:lnTo>
                      <a:pt x="729" y="639"/>
                    </a:lnTo>
                    <a:lnTo>
                      <a:pt x="723" y="641"/>
                    </a:lnTo>
                    <a:lnTo>
                      <a:pt x="719" y="641"/>
                    </a:lnTo>
                    <a:lnTo>
                      <a:pt x="713" y="639"/>
                    </a:lnTo>
                    <a:lnTo>
                      <a:pt x="701" y="633"/>
                    </a:lnTo>
                    <a:lnTo>
                      <a:pt x="691" y="626"/>
                    </a:lnTo>
                    <a:lnTo>
                      <a:pt x="691" y="626"/>
                    </a:lnTo>
                    <a:lnTo>
                      <a:pt x="689" y="624"/>
                    </a:lnTo>
                    <a:lnTo>
                      <a:pt x="689" y="618"/>
                    </a:lnTo>
                    <a:lnTo>
                      <a:pt x="689" y="608"/>
                    </a:lnTo>
                    <a:lnTo>
                      <a:pt x="693" y="600"/>
                    </a:lnTo>
                    <a:lnTo>
                      <a:pt x="693" y="594"/>
                    </a:lnTo>
                    <a:lnTo>
                      <a:pt x="693" y="594"/>
                    </a:lnTo>
                    <a:lnTo>
                      <a:pt x="693" y="592"/>
                    </a:lnTo>
                    <a:lnTo>
                      <a:pt x="689" y="592"/>
                    </a:lnTo>
                    <a:lnTo>
                      <a:pt x="685" y="592"/>
                    </a:lnTo>
                    <a:lnTo>
                      <a:pt x="685" y="592"/>
                    </a:lnTo>
                    <a:lnTo>
                      <a:pt x="681" y="590"/>
                    </a:lnTo>
                    <a:lnTo>
                      <a:pt x="679" y="588"/>
                    </a:lnTo>
                    <a:lnTo>
                      <a:pt x="679" y="586"/>
                    </a:lnTo>
                    <a:lnTo>
                      <a:pt x="677" y="584"/>
                    </a:lnTo>
                    <a:lnTo>
                      <a:pt x="677" y="584"/>
                    </a:lnTo>
                    <a:lnTo>
                      <a:pt x="667" y="578"/>
                    </a:lnTo>
                    <a:lnTo>
                      <a:pt x="657" y="570"/>
                    </a:lnTo>
                    <a:lnTo>
                      <a:pt x="657" y="570"/>
                    </a:lnTo>
                    <a:lnTo>
                      <a:pt x="653" y="566"/>
                    </a:lnTo>
                    <a:lnTo>
                      <a:pt x="651" y="564"/>
                    </a:lnTo>
                    <a:lnTo>
                      <a:pt x="651" y="560"/>
                    </a:lnTo>
                    <a:lnTo>
                      <a:pt x="649" y="554"/>
                    </a:lnTo>
                    <a:lnTo>
                      <a:pt x="649" y="554"/>
                    </a:lnTo>
                    <a:lnTo>
                      <a:pt x="647" y="552"/>
                    </a:lnTo>
                    <a:lnTo>
                      <a:pt x="643" y="550"/>
                    </a:lnTo>
                    <a:lnTo>
                      <a:pt x="639" y="550"/>
                    </a:lnTo>
                    <a:lnTo>
                      <a:pt x="637" y="548"/>
                    </a:lnTo>
                    <a:lnTo>
                      <a:pt x="637" y="548"/>
                    </a:lnTo>
                    <a:lnTo>
                      <a:pt x="637" y="542"/>
                    </a:lnTo>
                    <a:lnTo>
                      <a:pt x="639" y="534"/>
                    </a:lnTo>
                    <a:lnTo>
                      <a:pt x="645" y="522"/>
                    </a:lnTo>
                    <a:lnTo>
                      <a:pt x="645" y="522"/>
                    </a:lnTo>
                    <a:lnTo>
                      <a:pt x="645" y="512"/>
                    </a:lnTo>
                    <a:lnTo>
                      <a:pt x="645" y="512"/>
                    </a:lnTo>
                    <a:lnTo>
                      <a:pt x="647" y="508"/>
                    </a:lnTo>
                    <a:lnTo>
                      <a:pt x="647" y="508"/>
                    </a:lnTo>
                    <a:lnTo>
                      <a:pt x="649" y="500"/>
                    </a:lnTo>
                    <a:lnTo>
                      <a:pt x="651" y="496"/>
                    </a:lnTo>
                    <a:lnTo>
                      <a:pt x="653" y="494"/>
                    </a:lnTo>
                    <a:lnTo>
                      <a:pt x="653" y="494"/>
                    </a:lnTo>
                    <a:lnTo>
                      <a:pt x="657" y="492"/>
                    </a:lnTo>
                    <a:lnTo>
                      <a:pt x="665" y="494"/>
                    </a:lnTo>
                    <a:lnTo>
                      <a:pt x="673" y="496"/>
                    </a:lnTo>
                    <a:lnTo>
                      <a:pt x="673" y="496"/>
                    </a:lnTo>
                    <a:lnTo>
                      <a:pt x="675" y="500"/>
                    </a:lnTo>
                    <a:lnTo>
                      <a:pt x="675" y="502"/>
                    </a:lnTo>
                    <a:lnTo>
                      <a:pt x="677" y="508"/>
                    </a:lnTo>
                    <a:lnTo>
                      <a:pt x="677" y="508"/>
                    </a:lnTo>
                    <a:lnTo>
                      <a:pt x="679" y="510"/>
                    </a:lnTo>
                    <a:lnTo>
                      <a:pt x="681" y="510"/>
                    </a:lnTo>
                    <a:lnTo>
                      <a:pt x="681" y="510"/>
                    </a:lnTo>
                    <a:lnTo>
                      <a:pt x="677" y="512"/>
                    </a:lnTo>
                    <a:lnTo>
                      <a:pt x="671" y="514"/>
                    </a:lnTo>
                    <a:lnTo>
                      <a:pt x="669" y="514"/>
                    </a:lnTo>
                    <a:lnTo>
                      <a:pt x="667" y="518"/>
                    </a:lnTo>
                    <a:lnTo>
                      <a:pt x="667" y="518"/>
                    </a:lnTo>
                    <a:lnTo>
                      <a:pt x="673" y="522"/>
                    </a:lnTo>
                    <a:lnTo>
                      <a:pt x="675" y="526"/>
                    </a:lnTo>
                    <a:lnTo>
                      <a:pt x="675" y="528"/>
                    </a:lnTo>
                    <a:lnTo>
                      <a:pt x="675" y="528"/>
                    </a:lnTo>
                    <a:lnTo>
                      <a:pt x="673" y="530"/>
                    </a:lnTo>
                    <a:lnTo>
                      <a:pt x="669" y="530"/>
                    </a:lnTo>
                    <a:lnTo>
                      <a:pt x="667" y="532"/>
                    </a:lnTo>
                    <a:lnTo>
                      <a:pt x="665" y="532"/>
                    </a:lnTo>
                    <a:lnTo>
                      <a:pt x="665" y="532"/>
                    </a:lnTo>
                    <a:lnTo>
                      <a:pt x="665" y="534"/>
                    </a:lnTo>
                    <a:lnTo>
                      <a:pt x="667" y="534"/>
                    </a:lnTo>
                    <a:lnTo>
                      <a:pt x="671" y="536"/>
                    </a:lnTo>
                    <a:lnTo>
                      <a:pt x="671" y="536"/>
                    </a:lnTo>
                    <a:lnTo>
                      <a:pt x="681" y="544"/>
                    </a:lnTo>
                    <a:lnTo>
                      <a:pt x="681" y="544"/>
                    </a:lnTo>
                    <a:lnTo>
                      <a:pt x="681" y="546"/>
                    </a:lnTo>
                    <a:lnTo>
                      <a:pt x="683" y="548"/>
                    </a:lnTo>
                    <a:lnTo>
                      <a:pt x="683" y="548"/>
                    </a:lnTo>
                    <a:lnTo>
                      <a:pt x="689" y="548"/>
                    </a:lnTo>
                    <a:lnTo>
                      <a:pt x="693" y="548"/>
                    </a:lnTo>
                    <a:lnTo>
                      <a:pt x="697" y="550"/>
                    </a:lnTo>
                    <a:lnTo>
                      <a:pt x="697" y="550"/>
                    </a:lnTo>
                    <a:lnTo>
                      <a:pt x="699" y="552"/>
                    </a:lnTo>
                    <a:lnTo>
                      <a:pt x="699" y="556"/>
                    </a:lnTo>
                    <a:lnTo>
                      <a:pt x="701" y="562"/>
                    </a:lnTo>
                    <a:lnTo>
                      <a:pt x="701" y="562"/>
                    </a:lnTo>
                    <a:lnTo>
                      <a:pt x="701" y="562"/>
                    </a:lnTo>
                    <a:lnTo>
                      <a:pt x="703" y="562"/>
                    </a:lnTo>
                    <a:lnTo>
                      <a:pt x="703" y="562"/>
                    </a:lnTo>
                    <a:lnTo>
                      <a:pt x="705" y="556"/>
                    </a:lnTo>
                    <a:lnTo>
                      <a:pt x="705" y="554"/>
                    </a:lnTo>
                    <a:lnTo>
                      <a:pt x="707" y="552"/>
                    </a:lnTo>
                    <a:lnTo>
                      <a:pt x="707" y="552"/>
                    </a:lnTo>
                    <a:lnTo>
                      <a:pt x="709" y="552"/>
                    </a:lnTo>
                    <a:lnTo>
                      <a:pt x="709" y="552"/>
                    </a:lnTo>
                    <a:lnTo>
                      <a:pt x="713" y="556"/>
                    </a:lnTo>
                    <a:lnTo>
                      <a:pt x="713" y="556"/>
                    </a:lnTo>
                    <a:lnTo>
                      <a:pt x="717" y="558"/>
                    </a:lnTo>
                    <a:lnTo>
                      <a:pt x="723" y="562"/>
                    </a:lnTo>
                    <a:lnTo>
                      <a:pt x="723" y="562"/>
                    </a:lnTo>
                    <a:lnTo>
                      <a:pt x="721" y="564"/>
                    </a:lnTo>
                    <a:lnTo>
                      <a:pt x="719" y="566"/>
                    </a:lnTo>
                    <a:lnTo>
                      <a:pt x="719" y="566"/>
                    </a:lnTo>
                    <a:lnTo>
                      <a:pt x="717" y="572"/>
                    </a:lnTo>
                    <a:lnTo>
                      <a:pt x="717" y="572"/>
                    </a:lnTo>
                    <a:lnTo>
                      <a:pt x="713" y="576"/>
                    </a:lnTo>
                    <a:lnTo>
                      <a:pt x="711" y="578"/>
                    </a:lnTo>
                    <a:lnTo>
                      <a:pt x="711" y="580"/>
                    </a:lnTo>
                    <a:lnTo>
                      <a:pt x="711" y="580"/>
                    </a:lnTo>
                    <a:lnTo>
                      <a:pt x="711" y="582"/>
                    </a:lnTo>
                    <a:lnTo>
                      <a:pt x="713" y="584"/>
                    </a:lnTo>
                    <a:lnTo>
                      <a:pt x="717" y="588"/>
                    </a:lnTo>
                    <a:lnTo>
                      <a:pt x="717" y="588"/>
                    </a:lnTo>
                    <a:lnTo>
                      <a:pt x="715" y="584"/>
                    </a:lnTo>
                    <a:lnTo>
                      <a:pt x="715" y="584"/>
                    </a:lnTo>
                    <a:lnTo>
                      <a:pt x="721" y="590"/>
                    </a:lnTo>
                    <a:lnTo>
                      <a:pt x="721" y="590"/>
                    </a:lnTo>
                    <a:lnTo>
                      <a:pt x="725" y="592"/>
                    </a:lnTo>
                    <a:lnTo>
                      <a:pt x="729" y="594"/>
                    </a:lnTo>
                    <a:lnTo>
                      <a:pt x="729" y="594"/>
                    </a:lnTo>
                    <a:lnTo>
                      <a:pt x="731" y="598"/>
                    </a:lnTo>
                    <a:lnTo>
                      <a:pt x="733" y="604"/>
                    </a:lnTo>
                    <a:lnTo>
                      <a:pt x="733" y="604"/>
                    </a:lnTo>
                    <a:lnTo>
                      <a:pt x="739" y="618"/>
                    </a:lnTo>
                    <a:lnTo>
                      <a:pt x="739" y="618"/>
                    </a:lnTo>
                    <a:lnTo>
                      <a:pt x="733" y="633"/>
                    </a:lnTo>
                    <a:lnTo>
                      <a:pt x="733" y="633"/>
                    </a:lnTo>
                    <a:close/>
                    <a:moveTo>
                      <a:pt x="727" y="508"/>
                    </a:moveTo>
                    <a:lnTo>
                      <a:pt x="727" y="508"/>
                    </a:lnTo>
                    <a:lnTo>
                      <a:pt x="725" y="508"/>
                    </a:lnTo>
                    <a:lnTo>
                      <a:pt x="723" y="506"/>
                    </a:lnTo>
                    <a:lnTo>
                      <a:pt x="723" y="502"/>
                    </a:lnTo>
                    <a:lnTo>
                      <a:pt x="723" y="502"/>
                    </a:lnTo>
                    <a:lnTo>
                      <a:pt x="717" y="494"/>
                    </a:lnTo>
                    <a:lnTo>
                      <a:pt x="717" y="494"/>
                    </a:lnTo>
                    <a:lnTo>
                      <a:pt x="715" y="483"/>
                    </a:lnTo>
                    <a:lnTo>
                      <a:pt x="715" y="475"/>
                    </a:lnTo>
                    <a:lnTo>
                      <a:pt x="719" y="467"/>
                    </a:lnTo>
                    <a:lnTo>
                      <a:pt x="723" y="457"/>
                    </a:lnTo>
                    <a:lnTo>
                      <a:pt x="723" y="457"/>
                    </a:lnTo>
                    <a:lnTo>
                      <a:pt x="723" y="457"/>
                    </a:lnTo>
                    <a:lnTo>
                      <a:pt x="723" y="459"/>
                    </a:lnTo>
                    <a:lnTo>
                      <a:pt x="725" y="465"/>
                    </a:lnTo>
                    <a:lnTo>
                      <a:pt x="725" y="465"/>
                    </a:lnTo>
                    <a:lnTo>
                      <a:pt x="727" y="469"/>
                    </a:lnTo>
                    <a:lnTo>
                      <a:pt x="727" y="469"/>
                    </a:lnTo>
                    <a:lnTo>
                      <a:pt x="729" y="469"/>
                    </a:lnTo>
                    <a:lnTo>
                      <a:pt x="733" y="471"/>
                    </a:lnTo>
                    <a:lnTo>
                      <a:pt x="733" y="471"/>
                    </a:lnTo>
                    <a:lnTo>
                      <a:pt x="737" y="479"/>
                    </a:lnTo>
                    <a:lnTo>
                      <a:pt x="737" y="479"/>
                    </a:lnTo>
                    <a:lnTo>
                      <a:pt x="739" y="490"/>
                    </a:lnTo>
                    <a:lnTo>
                      <a:pt x="741" y="498"/>
                    </a:lnTo>
                    <a:lnTo>
                      <a:pt x="739" y="502"/>
                    </a:lnTo>
                    <a:lnTo>
                      <a:pt x="737" y="504"/>
                    </a:lnTo>
                    <a:lnTo>
                      <a:pt x="733" y="506"/>
                    </a:lnTo>
                    <a:lnTo>
                      <a:pt x="727" y="508"/>
                    </a:lnTo>
                    <a:lnTo>
                      <a:pt x="727" y="508"/>
                    </a:lnTo>
                    <a:close/>
                    <a:moveTo>
                      <a:pt x="790" y="415"/>
                    </a:moveTo>
                    <a:lnTo>
                      <a:pt x="790" y="415"/>
                    </a:lnTo>
                    <a:lnTo>
                      <a:pt x="784" y="409"/>
                    </a:lnTo>
                    <a:lnTo>
                      <a:pt x="778" y="403"/>
                    </a:lnTo>
                    <a:lnTo>
                      <a:pt x="778" y="403"/>
                    </a:lnTo>
                    <a:lnTo>
                      <a:pt x="778" y="401"/>
                    </a:lnTo>
                    <a:lnTo>
                      <a:pt x="778" y="397"/>
                    </a:lnTo>
                    <a:lnTo>
                      <a:pt x="778" y="397"/>
                    </a:lnTo>
                    <a:lnTo>
                      <a:pt x="778" y="397"/>
                    </a:lnTo>
                    <a:lnTo>
                      <a:pt x="778" y="397"/>
                    </a:lnTo>
                    <a:lnTo>
                      <a:pt x="780" y="383"/>
                    </a:lnTo>
                    <a:lnTo>
                      <a:pt x="780" y="383"/>
                    </a:lnTo>
                    <a:lnTo>
                      <a:pt x="784" y="381"/>
                    </a:lnTo>
                    <a:lnTo>
                      <a:pt x="784" y="381"/>
                    </a:lnTo>
                    <a:lnTo>
                      <a:pt x="784" y="375"/>
                    </a:lnTo>
                    <a:lnTo>
                      <a:pt x="786" y="371"/>
                    </a:lnTo>
                    <a:lnTo>
                      <a:pt x="786" y="369"/>
                    </a:lnTo>
                    <a:lnTo>
                      <a:pt x="786" y="369"/>
                    </a:lnTo>
                    <a:lnTo>
                      <a:pt x="788" y="369"/>
                    </a:lnTo>
                    <a:lnTo>
                      <a:pt x="790" y="371"/>
                    </a:lnTo>
                    <a:lnTo>
                      <a:pt x="790" y="375"/>
                    </a:lnTo>
                    <a:lnTo>
                      <a:pt x="790" y="375"/>
                    </a:lnTo>
                    <a:lnTo>
                      <a:pt x="786" y="383"/>
                    </a:lnTo>
                    <a:lnTo>
                      <a:pt x="780" y="389"/>
                    </a:lnTo>
                    <a:lnTo>
                      <a:pt x="780" y="389"/>
                    </a:lnTo>
                    <a:lnTo>
                      <a:pt x="780" y="391"/>
                    </a:lnTo>
                    <a:lnTo>
                      <a:pt x="780" y="393"/>
                    </a:lnTo>
                    <a:lnTo>
                      <a:pt x="780" y="393"/>
                    </a:lnTo>
                    <a:lnTo>
                      <a:pt x="788" y="411"/>
                    </a:lnTo>
                    <a:lnTo>
                      <a:pt x="788" y="411"/>
                    </a:lnTo>
                    <a:lnTo>
                      <a:pt x="790" y="415"/>
                    </a:lnTo>
                    <a:lnTo>
                      <a:pt x="790" y="415"/>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20" name="Freeform 683"/>
              <p:cNvSpPr>
                <a:spLocks/>
              </p:cNvSpPr>
              <p:nvPr/>
            </p:nvSpPr>
            <p:spPr bwMode="auto">
              <a:xfrm>
                <a:off x="2501" y="3573"/>
                <a:ext cx="1" cy="4"/>
              </a:xfrm>
              <a:custGeom>
                <a:avLst/>
                <a:gdLst/>
                <a:ahLst/>
                <a:cxnLst>
                  <a:cxn ang="0">
                    <a:pos x="0" y="4"/>
                  </a:cxn>
                  <a:cxn ang="0">
                    <a:pos x="0" y="4"/>
                  </a:cxn>
                  <a:cxn ang="0">
                    <a:pos x="0" y="0"/>
                  </a:cxn>
                  <a:cxn ang="0">
                    <a:pos x="0" y="0"/>
                  </a:cxn>
                  <a:cxn ang="0">
                    <a:pos x="0" y="4"/>
                  </a:cxn>
                  <a:cxn ang="0">
                    <a:pos x="0" y="4"/>
                  </a:cxn>
                </a:cxnLst>
                <a:rect l="0" t="0" r="r" b="b"/>
                <a:pathLst>
                  <a:path h="4">
                    <a:moveTo>
                      <a:pt x="0" y="4"/>
                    </a:moveTo>
                    <a:lnTo>
                      <a:pt x="0" y="4"/>
                    </a:lnTo>
                    <a:lnTo>
                      <a:pt x="0" y="0"/>
                    </a:lnTo>
                    <a:lnTo>
                      <a:pt x="0" y="0"/>
                    </a:lnTo>
                    <a:lnTo>
                      <a:pt x="0" y="4"/>
                    </a:lnTo>
                    <a:lnTo>
                      <a:pt x="0" y="4"/>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21" name="Freeform 684"/>
              <p:cNvSpPr>
                <a:spLocks/>
              </p:cNvSpPr>
              <p:nvPr/>
            </p:nvSpPr>
            <p:spPr bwMode="auto">
              <a:xfrm>
                <a:off x="2364" y="3408"/>
                <a:ext cx="4" cy="6"/>
              </a:xfrm>
              <a:custGeom>
                <a:avLst/>
                <a:gdLst/>
                <a:ahLst/>
                <a:cxnLst>
                  <a:cxn ang="0">
                    <a:pos x="4" y="0"/>
                  </a:cxn>
                  <a:cxn ang="0">
                    <a:pos x="4" y="0"/>
                  </a:cxn>
                  <a:cxn ang="0">
                    <a:pos x="2" y="2"/>
                  </a:cxn>
                  <a:cxn ang="0">
                    <a:pos x="0" y="6"/>
                  </a:cxn>
                  <a:cxn ang="0">
                    <a:pos x="0" y="6"/>
                  </a:cxn>
                  <a:cxn ang="0">
                    <a:pos x="0" y="6"/>
                  </a:cxn>
                  <a:cxn ang="0">
                    <a:pos x="0" y="6"/>
                  </a:cxn>
                  <a:cxn ang="0">
                    <a:pos x="2" y="6"/>
                  </a:cxn>
                  <a:cxn ang="0">
                    <a:pos x="4" y="4"/>
                  </a:cxn>
                  <a:cxn ang="0">
                    <a:pos x="4" y="0"/>
                  </a:cxn>
                  <a:cxn ang="0">
                    <a:pos x="4" y="0"/>
                  </a:cxn>
                </a:cxnLst>
                <a:rect l="0" t="0" r="r" b="b"/>
                <a:pathLst>
                  <a:path w="4" h="6">
                    <a:moveTo>
                      <a:pt x="4" y="0"/>
                    </a:moveTo>
                    <a:lnTo>
                      <a:pt x="4" y="0"/>
                    </a:lnTo>
                    <a:lnTo>
                      <a:pt x="2" y="2"/>
                    </a:lnTo>
                    <a:lnTo>
                      <a:pt x="0" y="6"/>
                    </a:lnTo>
                    <a:lnTo>
                      <a:pt x="0" y="6"/>
                    </a:lnTo>
                    <a:lnTo>
                      <a:pt x="0" y="6"/>
                    </a:lnTo>
                    <a:lnTo>
                      <a:pt x="0" y="6"/>
                    </a:lnTo>
                    <a:lnTo>
                      <a:pt x="2" y="6"/>
                    </a:lnTo>
                    <a:lnTo>
                      <a:pt x="4" y="4"/>
                    </a:lnTo>
                    <a:lnTo>
                      <a:pt x="4" y="0"/>
                    </a:lnTo>
                    <a:lnTo>
                      <a:pt x="4"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22" name="Freeform 685"/>
              <p:cNvSpPr>
                <a:spLocks/>
              </p:cNvSpPr>
              <p:nvPr/>
            </p:nvSpPr>
            <p:spPr bwMode="auto">
              <a:xfrm>
                <a:off x="2229" y="3114"/>
                <a:ext cx="1" cy="4"/>
              </a:xfrm>
              <a:custGeom>
                <a:avLst/>
                <a:gdLst/>
                <a:ahLst/>
                <a:cxnLst>
                  <a:cxn ang="0">
                    <a:pos x="0" y="4"/>
                  </a:cxn>
                  <a:cxn ang="0">
                    <a:pos x="0" y="4"/>
                  </a:cxn>
                  <a:cxn ang="0">
                    <a:pos x="0" y="0"/>
                  </a:cxn>
                  <a:cxn ang="0">
                    <a:pos x="0" y="0"/>
                  </a:cxn>
                  <a:cxn ang="0">
                    <a:pos x="0" y="4"/>
                  </a:cxn>
                  <a:cxn ang="0">
                    <a:pos x="0" y="4"/>
                  </a:cxn>
                </a:cxnLst>
                <a:rect l="0" t="0" r="r" b="b"/>
                <a:pathLst>
                  <a:path h="4">
                    <a:moveTo>
                      <a:pt x="0" y="4"/>
                    </a:moveTo>
                    <a:lnTo>
                      <a:pt x="0" y="4"/>
                    </a:lnTo>
                    <a:lnTo>
                      <a:pt x="0" y="0"/>
                    </a:lnTo>
                    <a:lnTo>
                      <a:pt x="0" y="0"/>
                    </a:lnTo>
                    <a:lnTo>
                      <a:pt x="0" y="4"/>
                    </a:lnTo>
                    <a:lnTo>
                      <a:pt x="0" y="4"/>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23" name="Freeform 686"/>
              <p:cNvSpPr>
                <a:spLocks/>
              </p:cNvSpPr>
              <p:nvPr/>
            </p:nvSpPr>
            <p:spPr bwMode="auto">
              <a:xfrm>
                <a:off x="2310" y="3450"/>
                <a:ext cx="8" cy="2"/>
              </a:xfrm>
              <a:custGeom>
                <a:avLst/>
                <a:gdLst/>
                <a:ahLst/>
                <a:cxnLst>
                  <a:cxn ang="0">
                    <a:pos x="8" y="0"/>
                  </a:cxn>
                  <a:cxn ang="0">
                    <a:pos x="8" y="0"/>
                  </a:cxn>
                  <a:cxn ang="0">
                    <a:pos x="4" y="0"/>
                  </a:cxn>
                  <a:cxn ang="0">
                    <a:pos x="0" y="0"/>
                  </a:cxn>
                  <a:cxn ang="0">
                    <a:pos x="0" y="0"/>
                  </a:cxn>
                  <a:cxn ang="0">
                    <a:pos x="2" y="2"/>
                  </a:cxn>
                  <a:cxn ang="0">
                    <a:pos x="2" y="2"/>
                  </a:cxn>
                  <a:cxn ang="0">
                    <a:pos x="8" y="0"/>
                  </a:cxn>
                  <a:cxn ang="0">
                    <a:pos x="8" y="0"/>
                  </a:cxn>
                </a:cxnLst>
                <a:rect l="0" t="0" r="r" b="b"/>
                <a:pathLst>
                  <a:path w="8" h="2">
                    <a:moveTo>
                      <a:pt x="8" y="0"/>
                    </a:moveTo>
                    <a:lnTo>
                      <a:pt x="8" y="0"/>
                    </a:lnTo>
                    <a:lnTo>
                      <a:pt x="4" y="0"/>
                    </a:lnTo>
                    <a:lnTo>
                      <a:pt x="0" y="0"/>
                    </a:lnTo>
                    <a:lnTo>
                      <a:pt x="0" y="0"/>
                    </a:lnTo>
                    <a:lnTo>
                      <a:pt x="2" y="2"/>
                    </a:lnTo>
                    <a:lnTo>
                      <a:pt x="2" y="2"/>
                    </a:lnTo>
                    <a:lnTo>
                      <a:pt x="8" y="0"/>
                    </a:lnTo>
                    <a:lnTo>
                      <a:pt x="8"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24" name="Freeform 687"/>
              <p:cNvSpPr>
                <a:spLocks/>
              </p:cNvSpPr>
              <p:nvPr/>
            </p:nvSpPr>
            <p:spPr bwMode="auto">
              <a:xfrm>
                <a:off x="2189" y="3172"/>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25" name="Freeform 688"/>
              <p:cNvSpPr>
                <a:spLocks/>
              </p:cNvSpPr>
              <p:nvPr/>
            </p:nvSpPr>
            <p:spPr bwMode="auto">
              <a:xfrm>
                <a:off x="2153" y="3188"/>
                <a:ext cx="1" cy="2"/>
              </a:xfrm>
              <a:custGeom>
                <a:avLst/>
                <a:gdLst/>
                <a:ahLst/>
                <a:cxnLst>
                  <a:cxn ang="0">
                    <a:pos x="0" y="0"/>
                  </a:cxn>
                  <a:cxn ang="0">
                    <a:pos x="0" y="0"/>
                  </a:cxn>
                  <a:cxn ang="0">
                    <a:pos x="0" y="2"/>
                  </a:cxn>
                  <a:cxn ang="0">
                    <a:pos x="0" y="2"/>
                  </a:cxn>
                  <a:cxn ang="0">
                    <a:pos x="0" y="2"/>
                  </a:cxn>
                  <a:cxn ang="0">
                    <a:pos x="0" y="2"/>
                  </a:cxn>
                  <a:cxn ang="0">
                    <a:pos x="0" y="0"/>
                  </a:cxn>
                  <a:cxn ang="0">
                    <a:pos x="0" y="0"/>
                  </a:cxn>
                </a:cxnLst>
                <a:rect l="0" t="0" r="r" b="b"/>
                <a:pathLst>
                  <a:path h="2">
                    <a:moveTo>
                      <a:pt x="0" y="0"/>
                    </a:moveTo>
                    <a:lnTo>
                      <a:pt x="0" y="0"/>
                    </a:lnTo>
                    <a:lnTo>
                      <a:pt x="0" y="2"/>
                    </a:lnTo>
                    <a:lnTo>
                      <a:pt x="0" y="2"/>
                    </a:lnTo>
                    <a:lnTo>
                      <a:pt x="0" y="2"/>
                    </a:lnTo>
                    <a:lnTo>
                      <a:pt x="0" y="2"/>
                    </a:lnTo>
                    <a:lnTo>
                      <a:pt x="0" y="0"/>
                    </a:lnTo>
                    <a:lnTo>
                      <a:pt x="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26" name="Freeform 689"/>
              <p:cNvSpPr>
                <a:spLocks/>
              </p:cNvSpPr>
              <p:nvPr/>
            </p:nvSpPr>
            <p:spPr bwMode="auto">
              <a:xfrm>
                <a:off x="2115" y="3216"/>
                <a:ext cx="6" cy="11"/>
              </a:xfrm>
              <a:custGeom>
                <a:avLst/>
                <a:gdLst/>
                <a:ahLst/>
                <a:cxnLst>
                  <a:cxn ang="0">
                    <a:pos x="2" y="11"/>
                  </a:cxn>
                  <a:cxn ang="0">
                    <a:pos x="2" y="11"/>
                  </a:cxn>
                  <a:cxn ang="0">
                    <a:pos x="4" y="9"/>
                  </a:cxn>
                  <a:cxn ang="0">
                    <a:pos x="4" y="7"/>
                  </a:cxn>
                  <a:cxn ang="0">
                    <a:pos x="6" y="0"/>
                  </a:cxn>
                  <a:cxn ang="0">
                    <a:pos x="6" y="0"/>
                  </a:cxn>
                  <a:cxn ang="0">
                    <a:pos x="4" y="0"/>
                  </a:cxn>
                  <a:cxn ang="0">
                    <a:pos x="4" y="0"/>
                  </a:cxn>
                  <a:cxn ang="0">
                    <a:pos x="2" y="2"/>
                  </a:cxn>
                  <a:cxn ang="0">
                    <a:pos x="2" y="2"/>
                  </a:cxn>
                  <a:cxn ang="0">
                    <a:pos x="2" y="2"/>
                  </a:cxn>
                  <a:cxn ang="0">
                    <a:pos x="2" y="2"/>
                  </a:cxn>
                  <a:cxn ang="0">
                    <a:pos x="2" y="2"/>
                  </a:cxn>
                  <a:cxn ang="0">
                    <a:pos x="2" y="2"/>
                  </a:cxn>
                  <a:cxn ang="0">
                    <a:pos x="0" y="9"/>
                  </a:cxn>
                  <a:cxn ang="0">
                    <a:pos x="0" y="11"/>
                  </a:cxn>
                  <a:cxn ang="0">
                    <a:pos x="2" y="11"/>
                  </a:cxn>
                  <a:cxn ang="0">
                    <a:pos x="2" y="11"/>
                  </a:cxn>
                </a:cxnLst>
                <a:rect l="0" t="0" r="r" b="b"/>
                <a:pathLst>
                  <a:path w="6" h="11">
                    <a:moveTo>
                      <a:pt x="2" y="11"/>
                    </a:moveTo>
                    <a:lnTo>
                      <a:pt x="2" y="11"/>
                    </a:lnTo>
                    <a:lnTo>
                      <a:pt x="4" y="9"/>
                    </a:lnTo>
                    <a:lnTo>
                      <a:pt x="4" y="7"/>
                    </a:lnTo>
                    <a:lnTo>
                      <a:pt x="6" y="0"/>
                    </a:lnTo>
                    <a:lnTo>
                      <a:pt x="6" y="0"/>
                    </a:lnTo>
                    <a:lnTo>
                      <a:pt x="4" y="0"/>
                    </a:lnTo>
                    <a:lnTo>
                      <a:pt x="4" y="0"/>
                    </a:lnTo>
                    <a:lnTo>
                      <a:pt x="2" y="2"/>
                    </a:lnTo>
                    <a:lnTo>
                      <a:pt x="2" y="2"/>
                    </a:lnTo>
                    <a:lnTo>
                      <a:pt x="2" y="2"/>
                    </a:lnTo>
                    <a:lnTo>
                      <a:pt x="2" y="2"/>
                    </a:lnTo>
                    <a:lnTo>
                      <a:pt x="2" y="2"/>
                    </a:lnTo>
                    <a:lnTo>
                      <a:pt x="2" y="2"/>
                    </a:lnTo>
                    <a:lnTo>
                      <a:pt x="0" y="9"/>
                    </a:lnTo>
                    <a:lnTo>
                      <a:pt x="0" y="11"/>
                    </a:lnTo>
                    <a:lnTo>
                      <a:pt x="2" y="11"/>
                    </a:lnTo>
                    <a:lnTo>
                      <a:pt x="2" y="11"/>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27" name="Freeform 690"/>
              <p:cNvSpPr>
                <a:spLocks/>
              </p:cNvSpPr>
              <p:nvPr/>
            </p:nvSpPr>
            <p:spPr bwMode="auto">
              <a:xfrm>
                <a:off x="2425" y="3297"/>
                <a:ext cx="16" cy="6"/>
              </a:xfrm>
              <a:custGeom>
                <a:avLst/>
                <a:gdLst/>
                <a:ahLst/>
                <a:cxnLst>
                  <a:cxn ang="0">
                    <a:pos x="12" y="4"/>
                  </a:cxn>
                  <a:cxn ang="0">
                    <a:pos x="12" y="4"/>
                  </a:cxn>
                  <a:cxn ang="0">
                    <a:pos x="16" y="6"/>
                  </a:cxn>
                  <a:cxn ang="0">
                    <a:pos x="16" y="6"/>
                  </a:cxn>
                  <a:cxn ang="0">
                    <a:pos x="0" y="0"/>
                  </a:cxn>
                  <a:cxn ang="0">
                    <a:pos x="0" y="0"/>
                  </a:cxn>
                  <a:cxn ang="0">
                    <a:pos x="12" y="4"/>
                  </a:cxn>
                  <a:cxn ang="0">
                    <a:pos x="12" y="4"/>
                  </a:cxn>
                </a:cxnLst>
                <a:rect l="0" t="0" r="r" b="b"/>
                <a:pathLst>
                  <a:path w="16" h="6">
                    <a:moveTo>
                      <a:pt x="12" y="4"/>
                    </a:moveTo>
                    <a:lnTo>
                      <a:pt x="12" y="4"/>
                    </a:lnTo>
                    <a:lnTo>
                      <a:pt x="16" y="6"/>
                    </a:lnTo>
                    <a:lnTo>
                      <a:pt x="16" y="6"/>
                    </a:lnTo>
                    <a:lnTo>
                      <a:pt x="0" y="0"/>
                    </a:lnTo>
                    <a:lnTo>
                      <a:pt x="0" y="0"/>
                    </a:lnTo>
                    <a:lnTo>
                      <a:pt x="12" y="4"/>
                    </a:lnTo>
                    <a:lnTo>
                      <a:pt x="12" y="4"/>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28" name="Freeform 691"/>
              <p:cNvSpPr>
                <a:spLocks/>
              </p:cNvSpPr>
              <p:nvPr/>
            </p:nvSpPr>
            <p:spPr bwMode="auto">
              <a:xfrm>
                <a:off x="2366" y="3424"/>
                <a:ext cx="4" cy="1"/>
              </a:xfrm>
              <a:custGeom>
                <a:avLst/>
                <a:gdLst/>
                <a:ahLst/>
                <a:cxnLst>
                  <a:cxn ang="0">
                    <a:pos x="0" y="0"/>
                  </a:cxn>
                  <a:cxn ang="0">
                    <a:pos x="0" y="0"/>
                  </a:cxn>
                  <a:cxn ang="0">
                    <a:pos x="2" y="2"/>
                  </a:cxn>
                  <a:cxn ang="0">
                    <a:pos x="2" y="2"/>
                  </a:cxn>
                  <a:cxn ang="0">
                    <a:pos x="4" y="2"/>
                  </a:cxn>
                  <a:cxn ang="0">
                    <a:pos x="4" y="2"/>
                  </a:cxn>
                  <a:cxn ang="0">
                    <a:pos x="4" y="2"/>
                  </a:cxn>
                  <a:cxn ang="0">
                    <a:pos x="4" y="2"/>
                  </a:cxn>
                  <a:cxn ang="0">
                    <a:pos x="2" y="0"/>
                  </a:cxn>
                  <a:cxn ang="0">
                    <a:pos x="0" y="0"/>
                  </a:cxn>
                  <a:cxn ang="0">
                    <a:pos x="0" y="0"/>
                  </a:cxn>
                </a:cxnLst>
                <a:rect l="0" t="0" r="r" b="b"/>
                <a:pathLst>
                  <a:path w="4" h="2">
                    <a:moveTo>
                      <a:pt x="0" y="0"/>
                    </a:moveTo>
                    <a:lnTo>
                      <a:pt x="0" y="0"/>
                    </a:lnTo>
                    <a:lnTo>
                      <a:pt x="2" y="2"/>
                    </a:lnTo>
                    <a:lnTo>
                      <a:pt x="2" y="2"/>
                    </a:lnTo>
                    <a:lnTo>
                      <a:pt x="4" y="2"/>
                    </a:lnTo>
                    <a:lnTo>
                      <a:pt x="4" y="2"/>
                    </a:lnTo>
                    <a:lnTo>
                      <a:pt x="4" y="2"/>
                    </a:lnTo>
                    <a:lnTo>
                      <a:pt x="4" y="2"/>
                    </a:lnTo>
                    <a:lnTo>
                      <a:pt x="2" y="0"/>
                    </a:lnTo>
                    <a:lnTo>
                      <a:pt x="0" y="0"/>
                    </a:lnTo>
                    <a:lnTo>
                      <a:pt x="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29" name="Freeform 692"/>
              <p:cNvSpPr>
                <a:spLocks/>
              </p:cNvSpPr>
              <p:nvPr/>
            </p:nvSpPr>
            <p:spPr bwMode="auto">
              <a:xfrm>
                <a:off x="2862" y="3293"/>
                <a:ext cx="1" cy="2"/>
              </a:xfrm>
              <a:custGeom>
                <a:avLst/>
                <a:gdLst/>
                <a:ahLst/>
                <a:cxnLst>
                  <a:cxn ang="0">
                    <a:pos x="0" y="2"/>
                  </a:cxn>
                  <a:cxn ang="0">
                    <a:pos x="0" y="2"/>
                  </a:cxn>
                  <a:cxn ang="0">
                    <a:pos x="0" y="2"/>
                  </a:cxn>
                  <a:cxn ang="0">
                    <a:pos x="0" y="0"/>
                  </a:cxn>
                  <a:cxn ang="0">
                    <a:pos x="0" y="0"/>
                  </a:cxn>
                  <a:cxn ang="0">
                    <a:pos x="0" y="2"/>
                  </a:cxn>
                  <a:cxn ang="0">
                    <a:pos x="0" y="2"/>
                  </a:cxn>
                </a:cxnLst>
                <a:rect l="0" t="0" r="r" b="b"/>
                <a:pathLst>
                  <a:path h="2">
                    <a:moveTo>
                      <a:pt x="0" y="2"/>
                    </a:moveTo>
                    <a:lnTo>
                      <a:pt x="0" y="2"/>
                    </a:lnTo>
                    <a:lnTo>
                      <a:pt x="0" y="2"/>
                    </a:lnTo>
                    <a:lnTo>
                      <a:pt x="0" y="0"/>
                    </a:lnTo>
                    <a:lnTo>
                      <a:pt x="0" y="0"/>
                    </a:lnTo>
                    <a:lnTo>
                      <a:pt x="0" y="2"/>
                    </a:lnTo>
                    <a:lnTo>
                      <a:pt x="0" y="2"/>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30" name="Freeform 693"/>
              <p:cNvSpPr>
                <a:spLocks/>
              </p:cNvSpPr>
              <p:nvPr/>
            </p:nvSpPr>
            <p:spPr bwMode="auto">
              <a:xfrm>
                <a:off x="1619" y="3857"/>
                <a:ext cx="16" cy="21"/>
              </a:xfrm>
              <a:custGeom>
                <a:avLst/>
                <a:gdLst/>
                <a:ahLst/>
                <a:cxnLst>
                  <a:cxn ang="0">
                    <a:pos x="14" y="18"/>
                  </a:cxn>
                  <a:cxn ang="0">
                    <a:pos x="14" y="18"/>
                  </a:cxn>
                  <a:cxn ang="0">
                    <a:pos x="0" y="0"/>
                  </a:cxn>
                  <a:cxn ang="0">
                    <a:pos x="0" y="0"/>
                  </a:cxn>
                  <a:cxn ang="0">
                    <a:pos x="0" y="2"/>
                  </a:cxn>
                  <a:cxn ang="0">
                    <a:pos x="0" y="4"/>
                  </a:cxn>
                  <a:cxn ang="0">
                    <a:pos x="4" y="6"/>
                  </a:cxn>
                  <a:cxn ang="0">
                    <a:pos x="4" y="6"/>
                  </a:cxn>
                  <a:cxn ang="0">
                    <a:pos x="4" y="6"/>
                  </a:cxn>
                  <a:cxn ang="0">
                    <a:pos x="4" y="6"/>
                  </a:cxn>
                  <a:cxn ang="0">
                    <a:pos x="4" y="6"/>
                  </a:cxn>
                  <a:cxn ang="0">
                    <a:pos x="4" y="6"/>
                  </a:cxn>
                  <a:cxn ang="0">
                    <a:pos x="4" y="6"/>
                  </a:cxn>
                  <a:cxn ang="0">
                    <a:pos x="4" y="6"/>
                  </a:cxn>
                  <a:cxn ang="0">
                    <a:pos x="4" y="6"/>
                  </a:cxn>
                  <a:cxn ang="0">
                    <a:pos x="4" y="6"/>
                  </a:cxn>
                  <a:cxn ang="0">
                    <a:pos x="4" y="6"/>
                  </a:cxn>
                  <a:cxn ang="0">
                    <a:pos x="4" y="6"/>
                  </a:cxn>
                  <a:cxn ang="0">
                    <a:pos x="16" y="22"/>
                  </a:cxn>
                  <a:cxn ang="0">
                    <a:pos x="14" y="18"/>
                  </a:cxn>
                </a:cxnLst>
                <a:rect l="0" t="0" r="r" b="b"/>
                <a:pathLst>
                  <a:path w="16" h="22">
                    <a:moveTo>
                      <a:pt x="14" y="18"/>
                    </a:moveTo>
                    <a:lnTo>
                      <a:pt x="14" y="18"/>
                    </a:lnTo>
                    <a:lnTo>
                      <a:pt x="0" y="0"/>
                    </a:lnTo>
                    <a:lnTo>
                      <a:pt x="0" y="0"/>
                    </a:lnTo>
                    <a:lnTo>
                      <a:pt x="0" y="2"/>
                    </a:lnTo>
                    <a:lnTo>
                      <a:pt x="0" y="4"/>
                    </a:lnTo>
                    <a:lnTo>
                      <a:pt x="4" y="6"/>
                    </a:lnTo>
                    <a:lnTo>
                      <a:pt x="4" y="6"/>
                    </a:lnTo>
                    <a:lnTo>
                      <a:pt x="4" y="6"/>
                    </a:lnTo>
                    <a:lnTo>
                      <a:pt x="4" y="6"/>
                    </a:lnTo>
                    <a:lnTo>
                      <a:pt x="4" y="6"/>
                    </a:lnTo>
                    <a:lnTo>
                      <a:pt x="4" y="6"/>
                    </a:lnTo>
                    <a:lnTo>
                      <a:pt x="4" y="6"/>
                    </a:lnTo>
                    <a:lnTo>
                      <a:pt x="4" y="6"/>
                    </a:lnTo>
                    <a:lnTo>
                      <a:pt x="4" y="6"/>
                    </a:lnTo>
                    <a:lnTo>
                      <a:pt x="4" y="6"/>
                    </a:lnTo>
                    <a:lnTo>
                      <a:pt x="4" y="6"/>
                    </a:lnTo>
                    <a:lnTo>
                      <a:pt x="4" y="6"/>
                    </a:lnTo>
                    <a:lnTo>
                      <a:pt x="16" y="22"/>
                    </a:lnTo>
                    <a:lnTo>
                      <a:pt x="14" y="18"/>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31" name="Freeform 694"/>
              <p:cNvSpPr>
                <a:spLocks/>
              </p:cNvSpPr>
              <p:nvPr/>
            </p:nvSpPr>
            <p:spPr bwMode="auto">
              <a:xfrm>
                <a:off x="1478" y="3450"/>
                <a:ext cx="4" cy="77"/>
              </a:xfrm>
              <a:custGeom>
                <a:avLst/>
                <a:gdLst/>
                <a:ahLst/>
                <a:cxnLst>
                  <a:cxn ang="0">
                    <a:pos x="0" y="0"/>
                  </a:cxn>
                  <a:cxn ang="0">
                    <a:pos x="0" y="0"/>
                  </a:cxn>
                  <a:cxn ang="0">
                    <a:pos x="0" y="12"/>
                  </a:cxn>
                  <a:cxn ang="0">
                    <a:pos x="0" y="26"/>
                  </a:cxn>
                  <a:cxn ang="0">
                    <a:pos x="0" y="46"/>
                  </a:cxn>
                  <a:cxn ang="0">
                    <a:pos x="4" y="77"/>
                  </a:cxn>
                  <a:cxn ang="0">
                    <a:pos x="4" y="77"/>
                  </a:cxn>
                  <a:cxn ang="0">
                    <a:pos x="2" y="0"/>
                  </a:cxn>
                  <a:cxn ang="0">
                    <a:pos x="0" y="0"/>
                  </a:cxn>
                </a:cxnLst>
                <a:rect l="0" t="0" r="r" b="b"/>
                <a:pathLst>
                  <a:path w="4" h="77">
                    <a:moveTo>
                      <a:pt x="0" y="0"/>
                    </a:moveTo>
                    <a:lnTo>
                      <a:pt x="0" y="0"/>
                    </a:lnTo>
                    <a:lnTo>
                      <a:pt x="0" y="12"/>
                    </a:lnTo>
                    <a:lnTo>
                      <a:pt x="0" y="26"/>
                    </a:lnTo>
                    <a:lnTo>
                      <a:pt x="0" y="46"/>
                    </a:lnTo>
                    <a:lnTo>
                      <a:pt x="4" y="77"/>
                    </a:lnTo>
                    <a:lnTo>
                      <a:pt x="4" y="77"/>
                    </a:lnTo>
                    <a:lnTo>
                      <a:pt x="2" y="0"/>
                    </a:lnTo>
                    <a:lnTo>
                      <a:pt x="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32" name="Freeform 695"/>
              <p:cNvSpPr>
                <a:spLocks/>
              </p:cNvSpPr>
              <p:nvPr/>
            </p:nvSpPr>
            <p:spPr bwMode="auto">
              <a:xfrm>
                <a:off x="1482" y="3527"/>
                <a:ext cx="147" cy="338"/>
              </a:xfrm>
              <a:custGeom>
                <a:avLst/>
                <a:gdLst/>
                <a:ahLst/>
                <a:cxnLst>
                  <a:cxn ang="0">
                    <a:pos x="147" y="330"/>
                  </a:cxn>
                  <a:cxn ang="0">
                    <a:pos x="141" y="316"/>
                  </a:cxn>
                  <a:cxn ang="0">
                    <a:pos x="133" y="302"/>
                  </a:cxn>
                  <a:cxn ang="0">
                    <a:pos x="123" y="290"/>
                  </a:cxn>
                  <a:cxn ang="0">
                    <a:pos x="123" y="294"/>
                  </a:cxn>
                  <a:cxn ang="0">
                    <a:pos x="119" y="286"/>
                  </a:cxn>
                  <a:cxn ang="0">
                    <a:pos x="93" y="245"/>
                  </a:cxn>
                  <a:cxn ang="0">
                    <a:pos x="81" y="227"/>
                  </a:cxn>
                  <a:cxn ang="0">
                    <a:pos x="73" y="215"/>
                  </a:cxn>
                  <a:cxn ang="0">
                    <a:pos x="69" y="213"/>
                  </a:cxn>
                  <a:cxn ang="0">
                    <a:pos x="67" y="211"/>
                  </a:cxn>
                  <a:cxn ang="0">
                    <a:pos x="65" y="199"/>
                  </a:cxn>
                  <a:cxn ang="0">
                    <a:pos x="54" y="181"/>
                  </a:cxn>
                  <a:cxn ang="0">
                    <a:pos x="50" y="171"/>
                  </a:cxn>
                  <a:cxn ang="0">
                    <a:pos x="44" y="165"/>
                  </a:cxn>
                  <a:cxn ang="0">
                    <a:pos x="42" y="161"/>
                  </a:cxn>
                  <a:cxn ang="0">
                    <a:pos x="36" y="145"/>
                  </a:cxn>
                  <a:cxn ang="0">
                    <a:pos x="30" y="131"/>
                  </a:cxn>
                  <a:cxn ang="0">
                    <a:pos x="32" y="129"/>
                  </a:cxn>
                  <a:cxn ang="0">
                    <a:pos x="32" y="125"/>
                  </a:cxn>
                  <a:cxn ang="0">
                    <a:pos x="28" y="112"/>
                  </a:cxn>
                  <a:cxn ang="0">
                    <a:pos x="20" y="86"/>
                  </a:cxn>
                  <a:cxn ang="0">
                    <a:pos x="6" y="34"/>
                  </a:cxn>
                  <a:cxn ang="0">
                    <a:pos x="6" y="36"/>
                  </a:cxn>
                  <a:cxn ang="0">
                    <a:pos x="0" y="0"/>
                  </a:cxn>
                  <a:cxn ang="0">
                    <a:pos x="0" y="8"/>
                  </a:cxn>
                  <a:cxn ang="0">
                    <a:pos x="2" y="24"/>
                  </a:cxn>
                  <a:cxn ang="0">
                    <a:pos x="6" y="42"/>
                  </a:cxn>
                  <a:cxn ang="0">
                    <a:pos x="28" y="131"/>
                  </a:cxn>
                  <a:cxn ang="0">
                    <a:pos x="38" y="157"/>
                  </a:cxn>
                  <a:cxn ang="0">
                    <a:pos x="75" y="235"/>
                  </a:cxn>
                  <a:cxn ang="0">
                    <a:pos x="137" y="330"/>
                  </a:cxn>
                  <a:cxn ang="0">
                    <a:pos x="137" y="330"/>
                  </a:cxn>
                  <a:cxn ang="0">
                    <a:pos x="143" y="336"/>
                  </a:cxn>
                  <a:cxn ang="0">
                    <a:pos x="145" y="338"/>
                  </a:cxn>
                  <a:cxn ang="0">
                    <a:pos x="147" y="330"/>
                  </a:cxn>
                </a:cxnLst>
                <a:rect l="0" t="0" r="r" b="b"/>
                <a:pathLst>
                  <a:path w="147" h="338">
                    <a:moveTo>
                      <a:pt x="147" y="330"/>
                    </a:moveTo>
                    <a:lnTo>
                      <a:pt x="147" y="330"/>
                    </a:lnTo>
                    <a:lnTo>
                      <a:pt x="145" y="324"/>
                    </a:lnTo>
                    <a:lnTo>
                      <a:pt x="141" y="316"/>
                    </a:lnTo>
                    <a:lnTo>
                      <a:pt x="133" y="302"/>
                    </a:lnTo>
                    <a:lnTo>
                      <a:pt x="133" y="302"/>
                    </a:lnTo>
                    <a:lnTo>
                      <a:pt x="123" y="292"/>
                    </a:lnTo>
                    <a:lnTo>
                      <a:pt x="123" y="290"/>
                    </a:lnTo>
                    <a:lnTo>
                      <a:pt x="123" y="292"/>
                    </a:lnTo>
                    <a:lnTo>
                      <a:pt x="123" y="294"/>
                    </a:lnTo>
                    <a:lnTo>
                      <a:pt x="119" y="286"/>
                    </a:lnTo>
                    <a:lnTo>
                      <a:pt x="119" y="286"/>
                    </a:lnTo>
                    <a:lnTo>
                      <a:pt x="107" y="266"/>
                    </a:lnTo>
                    <a:lnTo>
                      <a:pt x="93" y="245"/>
                    </a:lnTo>
                    <a:lnTo>
                      <a:pt x="93" y="245"/>
                    </a:lnTo>
                    <a:lnTo>
                      <a:pt x="81" y="227"/>
                    </a:lnTo>
                    <a:lnTo>
                      <a:pt x="81" y="227"/>
                    </a:lnTo>
                    <a:lnTo>
                      <a:pt x="73" y="215"/>
                    </a:lnTo>
                    <a:lnTo>
                      <a:pt x="73" y="215"/>
                    </a:lnTo>
                    <a:lnTo>
                      <a:pt x="69" y="213"/>
                    </a:lnTo>
                    <a:lnTo>
                      <a:pt x="67" y="211"/>
                    </a:lnTo>
                    <a:lnTo>
                      <a:pt x="67" y="211"/>
                    </a:lnTo>
                    <a:lnTo>
                      <a:pt x="65" y="199"/>
                    </a:lnTo>
                    <a:lnTo>
                      <a:pt x="65" y="199"/>
                    </a:lnTo>
                    <a:lnTo>
                      <a:pt x="54" y="181"/>
                    </a:lnTo>
                    <a:lnTo>
                      <a:pt x="54" y="181"/>
                    </a:lnTo>
                    <a:lnTo>
                      <a:pt x="52" y="177"/>
                    </a:lnTo>
                    <a:lnTo>
                      <a:pt x="50" y="171"/>
                    </a:lnTo>
                    <a:lnTo>
                      <a:pt x="50" y="171"/>
                    </a:lnTo>
                    <a:lnTo>
                      <a:pt x="44" y="165"/>
                    </a:lnTo>
                    <a:lnTo>
                      <a:pt x="44" y="165"/>
                    </a:lnTo>
                    <a:lnTo>
                      <a:pt x="42" y="161"/>
                    </a:lnTo>
                    <a:lnTo>
                      <a:pt x="42" y="161"/>
                    </a:lnTo>
                    <a:lnTo>
                      <a:pt x="36" y="145"/>
                    </a:lnTo>
                    <a:lnTo>
                      <a:pt x="30" y="131"/>
                    </a:lnTo>
                    <a:lnTo>
                      <a:pt x="30" y="131"/>
                    </a:lnTo>
                    <a:lnTo>
                      <a:pt x="30" y="131"/>
                    </a:lnTo>
                    <a:lnTo>
                      <a:pt x="32" y="129"/>
                    </a:lnTo>
                    <a:lnTo>
                      <a:pt x="32" y="129"/>
                    </a:lnTo>
                    <a:lnTo>
                      <a:pt x="32" y="125"/>
                    </a:lnTo>
                    <a:lnTo>
                      <a:pt x="30" y="121"/>
                    </a:lnTo>
                    <a:lnTo>
                      <a:pt x="28" y="112"/>
                    </a:lnTo>
                    <a:lnTo>
                      <a:pt x="28" y="112"/>
                    </a:lnTo>
                    <a:lnTo>
                      <a:pt x="20" y="86"/>
                    </a:lnTo>
                    <a:lnTo>
                      <a:pt x="20" y="86"/>
                    </a:lnTo>
                    <a:lnTo>
                      <a:pt x="6" y="34"/>
                    </a:lnTo>
                    <a:lnTo>
                      <a:pt x="6" y="34"/>
                    </a:lnTo>
                    <a:lnTo>
                      <a:pt x="6" y="36"/>
                    </a:lnTo>
                    <a:lnTo>
                      <a:pt x="6" y="36"/>
                    </a:lnTo>
                    <a:lnTo>
                      <a:pt x="0" y="0"/>
                    </a:lnTo>
                    <a:lnTo>
                      <a:pt x="0" y="0"/>
                    </a:lnTo>
                    <a:lnTo>
                      <a:pt x="0" y="8"/>
                    </a:lnTo>
                    <a:lnTo>
                      <a:pt x="0" y="8"/>
                    </a:lnTo>
                    <a:lnTo>
                      <a:pt x="2" y="24"/>
                    </a:lnTo>
                    <a:lnTo>
                      <a:pt x="6" y="42"/>
                    </a:lnTo>
                    <a:lnTo>
                      <a:pt x="6" y="42"/>
                    </a:lnTo>
                    <a:lnTo>
                      <a:pt x="16" y="86"/>
                    </a:lnTo>
                    <a:lnTo>
                      <a:pt x="28" y="131"/>
                    </a:lnTo>
                    <a:lnTo>
                      <a:pt x="28" y="131"/>
                    </a:lnTo>
                    <a:lnTo>
                      <a:pt x="38" y="157"/>
                    </a:lnTo>
                    <a:lnTo>
                      <a:pt x="50" y="183"/>
                    </a:lnTo>
                    <a:lnTo>
                      <a:pt x="75" y="235"/>
                    </a:lnTo>
                    <a:lnTo>
                      <a:pt x="105" y="284"/>
                    </a:lnTo>
                    <a:lnTo>
                      <a:pt x="137" y="330"/>
                    </a:lnTo>
                    <a:lnTo>
                      <a:pt x="137" y="330"/>
                    </a:lnTo>
                    <a:lnTo>
                      <a:pt x="137" y="330"/>
                    </a:lnTo>
                    <a:lnTo>
                      <a:pt x="137" y="330"/>
                    </a:lnTo>
                    <a:lnTo>
                      <a:pt x="143" y="336"/>
                    </a:lnTo>
                    <a:lnTo>
                      <a:pt x="143" y="338"/>
                    </a:lnTo>
                    <a:lnTo>
                      <a:pt x="145" y="338"/>
                    </a:lnTo>
                    <a:lnTo>
                      <a:pt x="147" y="330"/>
                    </a:lnTo>
                    <a:lnTo>
                      <a:pt x="147" y="33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sp>
            <p:nvSpPr>
              <p:cNvPr id="433" name="Freeform 696"/>
              <p:cNvSpPr>
                <a:spLocks/>
              </p:cNvSpPr>
              <p:nvPr/>
            </p:nvSpPr>
            <p:spPr bwMode="auto">
              <a:xfrm>
                <a:off x="1623" y="3863"/>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solidFill>
                <a:schemeClr val="bg2"/>
              </a:solidFill>
              <a:ln w="9525">
                <a:noFill/>
                <a:round/>
                <a:headEnd/>
                <a:tailEnd/>
              </a:ln>
              <a:effectLst/>
            </p:spPr>
            <p:txBody>
              <a:bodyPr/>
              <a:lstStyle/>
              <a:p>
                <a:pPr>
                  <a:defRPr/>
                </a:pPr>
                <a:endParaRPr lang="nl-NL">
                  <a:latin typeface="Arial" pitchFamily="34" charset="0"/>
                  <a:cs typeface="Arial" pitchFamily="34" charset="0"/>
                </a:endParaRPr>
              </a:p>
            </p:txBody>
          </p:sp>
        </p:grpSp>
      </p:grpSp>
      <p:sp>
        <p:nvSpPr>
          <p:cNvPr id="434" name="Rectangle 1339"/>
          <p:cNvSpPr>
            <a:spLocks noChangeArrowheads="1"/>
          </p:cNvSpPr>
          <p:nvPr/>
        </p:nvSpPr>
        <p:spPr bwMode="auto">
          <a:xfrm>
            <a:off x="1527175" y="549275"/>
            <a:ext cx="7616825" cy="746125"/>
          </a:xfrm>
          <a:prstGeom prst="rect">
            <a:avLst/>
          </a:prstGeom>
          <a:solidFill>
            <a:schemeClr val="accent1"/>
          </a:solidFill>
          <a:ln w="9525">
            <a:noFill/>
            <a:miter lim="800000"/>
            <a:headEnd/>
            <a:tailEnd/>
          </a:ln>
          <a:effectLst/>
        </p:spPr>
        <p:txBody>
          <a:bodyPr anchor="ctr"/>
          <a:lstStyle/>
          <a:p>
            <a:pPr>
              <a:defRPr/>
            </a:pPr>
            <a:endParaRPr lang="en-GB" sz="3600" b="0">
              <a:latin typeface="Arial" pitchFamily="34" charset="0"/>
              <a:cs typeface="Arial" pitchFamily="34" charset="0"/>
            </a:endParaRPr>
          </a:p>
        </p:txBody>
      </p:sp>
      <p:sp>
        <p:nvSpPr>
          <p:cNvPr id="4102" name="Rectangle 6"/>
          <p:cNvSpPr>
            <a:spLocks noGrp="1" noChangeArrowheads="1"/>
          </p:cNvSpPr>
          <p:nvPr>
            <p:ph type="ctrTitle"/>
          </p:nvPr>
        </p:nvSpPr>
        <p:spPr>
          <a:xfrm>
            <a:off x="1554163" y="2133600"/>
            <a:ext cx="4283075" cy="1643063"/>
          </a:xfrm>
          <a:noFill/>
        </p:spPr>
        <p:txBody>
          <a:bodyPr/>
          <a:lstStyle>
            <a:lvl1pPr>
              <a:defRPr sz="3600">
                <a:solidFill>
                  <a:schemeClr val="tx1"/>
                </a:solidFill>
              </a:defRPr>
            </a:lvl1pPr>
          </a:lstStyle>
          <a:p>
            <a:r>
              <a:rPr lang="en-US"/>
              <a:t>Click to edit Master title style</a:t>
            </a:r>
          </a:p>
        </p:txBody>
      </p:sp>
      <p:sp>
        <p:nvSpPr>
          <p:cNvPr id="4103" name="Rectangle 7"/>
          <p:cNvSpPr>
            <a:spLocks noGrp="1" noChangeArrowheads="1"/>
          </p:cNvSpPr>
          <p:nvPr>
            <p:ph type="subTitle" idx="1"/>
          </p:nvPr>
        </p:nvSpPr>
        <p:spPr>
          <a:xfrm>
            <a:off x="1554163" y="3813175"/>
            <a:ext cx="4283075" cy="552450"/>
          </a:xfrm>
        </p:spPr>
        <p:txBody>
          <a:bodyPr/>
          <a:lstStyle>
            <a:lvl1pPr marL="0" indent="0">
              <a:buFontTx/>
              <a:buNone/>
              <a:defRPr sz="1800">
                <a:solidFill>
                  <a:schemeClr val="tx2"/>
                </a:solidFill>
              </a:defRPr>
            </a:lvl1pPr>
          </a:lstStyle>
          <a:p>
            <a:r>
              <a:rPr lang="en-US"/>
              <a:t>Click to edit Master subtitle style</a:t>
            </a:r>
          </a:p>
        </p:txBody>
      </p:sp>
      <p:sp>
        <p:nvSpPr>
          <p:cNvPr id="435" name="Rectangle 258"/>
          <p:cNvSpPr>
            <a:spLocks noGrp="1" noChangeArrowheads="1"/>
          </p:cNvSpPr>
          <p:nvPr>
            <p:ph type="dt" sz="half" idx="10"/>
          </p:nvPr>
        </p:nvSpPr>
        <p:spPr/>
        <p:txBody>
          <a:bodyPr/>
          <a:lstStyle>
            <a:lvl1pPr>
              <a:defRPr/>
            </a:lvl1pPr>
          </a:lstStyle>
          <a:p>
            <a:pPr>
              <a:defRPr/>
            </a:pPr>
            <a:endParaRPr lang="en-US"/>
          </a:p>
        </p:txBody>
      </p:sp>
      <p:sp>
        <p:nvSpPr>
          <p:cNvPr id="436" name="Rectangle 259"/>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0588" y="457200"/>
            <a:ext cx="1903412" cy="538480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1527175" y="457200"/>
            <a:ext cx="5561013" cy="538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7175" y="457200"/>
            <a:ext cx="7616825" cy="838200"/>
          </a:xfrm>
        </p:spPr>
        <p:txBody>
          <a:bodyPr/>
          <a:lstStyle/>
          <a:p>
            <a:r>
              <a:rPr lang="en-US" smtClean="0"/>
              <a:t>Click to edit Master title style</a:t>
            </a:r>
            <a:endParaRPr lang="nl-NL"/>
          </a:p>
        </p:txBody>
      </p:sp>
      <p:sp>
        <p:nvSpPr>
          <p:cNvPr id="3" name="Table Placeholder 2"/>
          <p:cNvSpPr>
            <a:spLocks noGrp="1"/>
          </p:cNvSpPr>
          <p:nvPr>
            <p:ph type="tbl" idx="1"/>
          </p:nvPr>
        </p:nvSpPr>
        <p:spPr>
          <a:xfrm>
            <a:off x="1527175" y="1484313"/>
            <a:ext cx="6357938" cy="4357687"/>
          </a:xfrm>
        </p:spPr>
        <p:txBody>
          <a:bodyPr/>
          <a:lstStyle/>
          <a:p>
            <a:pPr lvl="0"/>
            <a:endParaRPr lang="nl-NL"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7175" y="457200"/>
            <a:ext cx="7616825" cy="838200"/>
          </a:xfrm>
        </p:spPr>
        <p:txBody>
          <a:bodyPr/>
          <a:lstStyle/>
          <a:p>
            <a:r>
              <a:rPr lang="en-US" smtClean="0"/>
              <a:t>Click to edit Master title style</a:t>
            </a:r>
            <a:endParaRPr lang="nl-NL"/>
          </a:p>
        </p:txBody>
      </p:sp>
      <p:sp>
        <p:nvSpPr>
          <p:cNvPr id="3" name="Chart Placeholder 2"/>
          <p:cNvSpPr>
            <a:spLocks noGrp="1"/>
          </p:cNvSpPr>
          <p:nvPr>
            <p:ph type="chart" idx="1"/>
          </p:nvPr>
        </p:nvSpPr>
        <p:spPr>
          <a:xfrm>
            <a:off x="1527175" y="1484313"/>
            <a:ext cx="6357938" cy="4357687"/>
          </a:xfrm>
        </p:spPr>
        <p:txBody>
          <a:bodyPr/>
          <a:lstStyle/>
          <a:p>
            <a:pPr lvl="0"/>
            <a:endParaRPr lang="nl-NL"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7175" y="457200"/>
            <a:ext cx="7616825" cy="838200"/>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1527175" y="1484313"/>
            <a:ext cx="3101975" cy="4357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781550" y="1484313"/>
            <a:ext cx="3103563" cy="4357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1527175" y="1484313"/>
            <a:ext cx="3101975"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781550" y="1484313"/>
            <a:ext cx="3103563"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981"/>
          <p:cNvGrpSpPr>
            <a:grpSpLocks/>
          </p:cNvGrpSpPr>
          <p:nvPr/>
        </p:nvGrpSpPr>
        <p:grpSpPr bwMode="auto">
          <a:xfrm>
            <a:off x="14288" y="1276350"/>
            <a:ext cx="9115425" cy="4986338"/>
            <a:chOff x="9" y="804"/>
            <a:chExt cx="5742" cy="3141"/>
          </a:xfrm>
        </p:grpSpPr>
        <p:grpSp>
          <p:nvGrpSpPr>
            <p:cNvPr id="1142" name="Group 2982"/>
            <p:cNvGrpSpPr>
              <a:grpSpLocks/>
            </p:cNvGrpSpPr>
            <p:nvPr userDrawn="1"/>
          </p:nvGrpSpPr>
          <p:grpSpPr bwMode="auto">
            <a:xfrm>
              <a:off x="9" y="804"/>
              <a:ext cx="5385" cy="1750"/>
              <a:chOff x="9" y="804"/>
              <a:chExt cx="5385" cy="1750"/>
            </a:xfrm>
          </p:grpSpPr>
          <p:sp>
            <p:nvSpPr>
              <p:cNvPr id="48039" name="Freeform 2983"/>
              <p:cNvSpPr>
                <a:spLocks/>
              </p:cNvSpPr>
              <p:nvPr userDrawn="1"/>
            </p:nvSpPr>
            <p:spPr bwMode="auto">
              <a:xfrm>
                <a:off x="2967" y="804"/>
                <a:ext cx="72" cy="65"/>
              </a:xfrm>
              <a:custGeom>
                <a:avLst/>
                <a:gdLst/>
                <a:ahLst/>
                <a:cxnLst>
                  <a:cxn ang="0">
                    <a:pos x="72" y="10"/>
                  </a:cxn>
                  <a:cxn ang="0">
                    <a:pos x="72" y="10"/>
                  </a:cxn>
                  <a:cxn ang="0">
                    <a:pos x="67" y="21"/>
                  </a:cxn>
                  <a:cxn ang="0">
                    <a:pos x="62" y="35"/>
                  </a:cxn>
                  <a:cxn ang="0">
                    <a:pos x="55" y="60"/>
                  </a:cxn>
                  <a:cxn ang="0">
                    <a:pos x="55" y="60"/>
                  </a:cxn>
                  <a:cxn ang="0">
                    <a:pos x="53" y="63"/>
                  </a:cxn>
                  <a:cxn ang="0">
                    <a:pos x="48" y="65"/>
                  </a:cxn>
                  <a:cxn ang="0">
                    <a:pos x="48" y="65"/>
                  </a:cxn>
                  <a:cxn ang="0">
                    <a:pos x="44" y="58"/>
                  </a:cxn>
                  <a:cxn ang="0">
                    <a:pos x="41" y="56"/>
                  </a:cxn>
                  <a:cxn ang="0">
                    <a:pos x="32" y="51"/>
                  </a:cxn>
                  <a:cxn ang="0">
                    <a:pos x="21" y="47"/>
                  </a:cxn>
                  <a:cxn ang="0">
                    <a:pos x="11" y="44"/>
                  </a:cxn>
                  <a:cxn ang="0">
                    <a:pos x="11" y="44"/>
                  </a:cxn>
                  <a:cxn ang="0">
                    <a:pos x="18" y="26"/>
                  </a:cxn>
                  <a:cxn ang="0">
                    <a:pos x="18" y="26"/>
                  </a:cxn>
                  <a:cxn ang="0">
                    <a:pos x="11" y="23"/>
                  </a:cxn>
                  <a:cxn ang="0">
                    <a:pos x="2" y="21"/>
                  </a:cxn>
                  <a:cxn ang="0">
                    <a:pos x="2" y="21"/>
                  </a:cxn>
                  <a:cxn ang="0">
                    <a:pos x="2" y="16"/>
                  </a:cxn>
                  <a:cxn ang="0">
                    <a:pos x="0" y="12"/>
                  </a:cxn>
                  <a:cxn ang="0">
                    <a:pos x="0" y="7"/>
                  </a:cxn>
                  <a:cxn ang="0">
                    <a:pos x="2" y="5"/>
                  </a:cxn>
                  <a:cxn ang="0">
                    <a:pos x="2" y="5"/>
                  </a:cxn>
                  <a:cxn ang="0">
                    <a:pos x="11" y="5"/>
                  </a:cxn>
                  <a:cxn ang="0">
                    <a:pos x="21" y="5"/>
                  </a:cxn>
                  <a:cxn ang="0">
                    <a:pos x="28" y="14"/>
                  </a:cxn>
                  <a:cxn ang="0">
                    <a:pos x="28" y="14"/>
                  </a:cxn>
                  <a:cxn ang="0">
                    <a:pos x="60" y="0"/>
                  </a:cxn>
                  <a:cxn ang="0">
                    <a:pos x="60" y="0"/>
                  </a:cxn>
                  <a:cxn ang="0">
                    <a:pos x="67" y="5"/>
                  </a:cxn>
                  <a:cxn ang="0">
                    <a:pos x="72" y="10"/>
                  </a:cxn>
                  <a:cxn ang="0">
                    <a:pos x="72" y="10"/>
                  </a:cxn>
                </a:cxnLst>
                <a:rect l="0" t="0" r="r" b="b"/>
                <a:pathLst>
                  <a:path w="72" h="65">
                    <a:moveTo>
                      <a:pt x="72" y="10"/>
                    </a:moveTo>
                    <a:lnTo>
                      <a:pt x="72" y="10"/>
                    </a:lnTo>
                    <a:lnTo>
                      <a:pt x="67" y="21"/>
                    </a:lnTo>
                    <a:lnTo>
                      <a:pt x="62" y="35"/>
                    </a:lnTo>
                    <a:lnTo>
                      <a:pt x="55" y="60"/>
                    </a:lnTo>
                    <a:lnTo>
                      <a:pt x="55" y="60"/>
                    </a:lnTo>
                    <a:lnTo>
                      <a:pt x="53" y="63"/>
                    </a:lnTo>
                    <a:lnTo>
                      <a:pt x="48" y="65"/>
                    </a:lnTo>
                    <a:lnTo>
                      <a:pt x="48" y="65"/>
                    </a:lnTo>
                    <a:lnTo>
                      <a:pt x="44" y="58"/>
                    </a:lnTo>
                    <a:lnTo>
                      <a:pt x="41" y="56"/>
                    </a:lnTo>
                    <a:lnTo>
                      <a:pt x="32" y="51"/>
                    </a:lnTo>
                    <a:lnTo>
                      <a:pt x="21" y="47"/>
                    </a:lnTo>
                    <a:lnTo>
                      <a:pt x="11" y="44"/>
                    </a:lnTo>
                    <a:lnTo>
                      <a:pt x="11" y="44"/>
                    </a:lnTo>
                    <a:lnTo>
                      <a:pt x="18" y="26"/>
                    </a:lnTo>
                    <a:lnTo>
                      <a:pt x="18" y="26"/>
                    </a:lnTo>
                    <a:lnTo>
                      <a:pt x="11" y="23"/>
                    </a:lnTo>
                    <a:lnTo>
                      <a:pt x="2" y="21"/>
                    </a:lnTo>
                    <a:lnTo>
                      <a:pt x="2" y="21"/>
                    </a:lnTo>
                    <a:lnTo>
                      <a:pt x="2" y="16"/>
                    </a:lnTo>
                    <a:lnTo>
                      <a:pt x="0" y="12"/>
                    </a:lnTo>
                    <a:lnTo>
                      <a:pt x="0" y="7"/>
                    </a:lnTo>
                    <a:lnTo>
                      <a:pt x="2" y="5"/>
                    </a:lnTo>
                    <a:lnTo>
                      <a:pt x="2" y="5"/>
                    </a:lnTo>
                    <a:lnTo>
                      <a:pt x="11" y="5"/>
                    </a:lnTo>
                    <a:lnTo>
                      <a:pt x="21" y="5"/>
                    </a:lnTo>
                    <a:lnTo>
                      <a:pt x="28" y="14"/>
                    </a:lnTo>
                    <a:lnTo>
                      <a:pt x="28" y="14"/>
                    </a:lnTo>
                    <a:lnTo>
                      <a:pt x="60" y="0"/>
                    </a:lnTo>
                    <a:lnTo>
                      <a:pt x="60" y="0"/>
                    </a:lnTo>
                    <a:lnTo>
                      <a:pt x="67" y="5"/>
                    </a:lnTo>
                    <a:lnTo>
                      <a:pt x="72" y="10"/>
                    </a:lnTo>
                    <a:lnTo>
                      <a:pt x="72" y="1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40" name="Freeform 2984"/>
              <p:cNvSpPr>
                <a:spLocks/>
              </p:cNvSpPr>
              <p:nvPr userDrawn="1"/>
            </p:nvSpPr>
            <p:spPr bwMode="auto">
              <a:xfrm>
                <a:off x="4496" y="807"/>
                <a:ext cx="68" cy="30"/>
              </a:xfrm>
              <a:custGeom>
                <a:avLst/>
                <a:gdLst/>
                <a:ahLst/>
                <a:cxnLst>
                  <a:cxn ang="0">
                    <a:pos x="61" y="4"/>
                  </a:cxn>
                  <a:cxn ang="0">
                    <a:pos x="68" y="13"/>
                  </a:cxn>
                  <a:cxn ang="0">
                    <a:pos x="68" y="13"/>
                  </a:cxn>
                  <a:cxn ang="0">
                    <a:pos x="63" y="30"/>
                  </a:cxn>
                  <a:cxn ang="0">
                    <a:pos x="63" y="30"/>
                  </a:cxn>
                  <a:cxn ang="0">
                    <a:pos x="0" y="25"/>
                  </a:cxn>
                  <a:cxn ang="0">
                    <a:pos x="0" y="7"/>
                  </a:cxn>
                  <a:cxn ang="0">
                    <a:pos x="14" y="0"/>
                  </a:cxn>
                  <a:cxn ang="0">
                    <a:pos x="14" y="0"/>
                  </a:cxn>
                  <a:cxn ang="0">
                    <a:pos x="26" y="2"/>
                  </a:cxn>
                  <a:cxn ang="0">
                    <a:pos x="37" y="7"/>
                  </a:cxn>
                  <a:cxn ang="0">
                    <a:pos x="49" y="9"/>
                  </a:cxn>
                  <a:cxn ang="0">
                    <a:pos x="54" y="7"/>
                  </a:cxn>
                  <a:cxn ang="0">
                    <a:pos x="61" y="4"/>
                  </a:cxn>
                  <a:cxn ang="0">
                    <a:pos x="61" y="4"/>
                  </a:cxn>
                </a:cxnLst>
                <a:rect l="0" t="0" r="r" b="b"/>
                <a:pathLst>
                  <a:path w="68" h="30">
                    <a:moveTo>
                      <a:pt x="61" y="4"/>
                    </a:moveTo>
                    <a:lnTo>
                      <a:pt x="68" y="13"/>
                    </a:lnTo>
                    <a:lnTo>
                      <a:pt x="68" y="13"/>
                    </a:lnTo>
                    <a:lnTo>
                      <a:pt x="63" y="30"/>
                    </a:lnTo>
                    <a:lnTo>
                      <a:pt x="63" y="30"/>
                    </a:lnTo>
                    <a:lnTo>
                      <a:pt x="0" y="25"/>
                    </a:lnTo>
                    <a:lnTo>
                      <a:pt x="0" y="7"/>
                    </a:lnTo>
                    <a:lnTo>
                      <a:pt x="14" y="0"/>
                    </a:lnTo>
                    <a:lnTo>
                      <a:pt x="14" y="0"/>
                    </a:lnTo>
                    <a:lnTo>
                      <a:pt x="26" y="2"/>
                    </a:lnTo>
                    <a:lnTo>
                      <a:pt x="37" y="7"/>
                    </a:lnTo>
                    <a:lnTo>
                      <a:pt x="49" y="9"/>
                    </a:lnTo>
                    <a:lnTo>
                      <a:pt x="54" y="7"/>
                    </a:lnTo>
                    <a:lnTo>
                      <a:pt x="61" y="4"/>
                    </a:lnTo>
                    <a:lnTo>
                      <a:pt x="61" y="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41" name="Freeform 2985"/>
              <p:cNvSpPr>
                <a:spLocks/>
              </p:cNvSpPr>
              <p:nvPr userDrawn="1"/>
            </p:nvSpPr>
            <p:spPr bwMode="auto">
              <a:xfrm>
                <a:off x="1393" y="811"/>
                <a:ext cx="107" cy="53"/>
              </a:xfrm>
              <a:custGeom>
                <a:avLst/>
                <a:gdLst/>
                <a:ahLst/>
                <a:cxnLst>
                  <a:cxn ang="0">
                    <a:pos x="67" y="5"/>
                  </a:cxn>
                  <a:cxn ang="0">
                    <a:pos x="67" y="5"/>
                  </a:cxn>
                  <a:cxn ang="0">
                    <a:pos x="70" y="12"/>
                  </a:cxn>
                  <a:cxn ang="0">
                    <a:pos x="72" y="14"/>
                  </a:cxn>
                  <a:cxn ang="0">
                    <a:pos x="74" y="16"/>
                  </a:cxn>
                  <a:cxn ang="0">
                    <a:pos x="83" y="19"/>
                  </a:cxn>
                  <a:cxn ang="0">
                    <a:pos x="102" y="3"/>
                  </a:cxn>
                  <a:cxn ang="0">
                    <a:pos x="107" y="3"/>
                  </a:cxn>
                  <a:cxn ang="0">
                    <a:pos x="107" y="3"/>
                  </a:cxn>
                  <a:cxn ang="0">
                    <a:pos x="100" y="28"/>
                  </a:cxn>
                  <a:cxn ang="0">
                    <a:pos x="100" y="28"/>
                  </a:cxn>
                  <a:cxn ang="0">
                    <a:pos x="102" y="35"/>
                  </a:cxn>
                  <a:cxn ang="0">
                    <a:pos x="102" y="35"/>
                  </a:cxn>
                  <a:cxn ang="0">
                    <a:pos x="93" y="42"/>
                  </a:cxn>
                  <a:cxn ang="0">
                    <a:pos x="42" y="44"/>
                  </a:cxn>
                  <a:cxn ang="0">
                    <a:pos x="5" y="53"/>
                  </a:cxn>
                  <a:cxn ang="0">
                    <a:pos x="5" y="53"/>
                  </a:cxn>
                  <a:cxn ang="0">
                    <a:pos x="0" y="51"/>
                  </a:cxn>
                  <a:cxn ang="0">
                    <a:pos x="14" y="42"/>
                  </a:cxn>
                  <a:cxn ang="0">
                    <a:pos x="28" y="42"/>
                  </a:cxn>
                  <a:cxn ang="0">
                    <a:pos x="37" y="33"/>
                  </a:cxn>
                  <a:cxn ang="0">
                    <a:pos x="37" y="33"/>
                  </a:cxn>
                  <a:cxn ang="0">
                    <a:pos x="37" y="30"/>
                  </a:cxn>
                  <a:cxn ang="0">
                    <a:pos x="35" y="30"/>
                  </a:cxn>
                  <a:cxn ang="0">
                    <a:pos x="30" y="28"/>
                  </a:cxn>
                  <a:cxn ang="0">
                    <a:pos x="30" y="28"/>
                  </a:cxn>
                  <a:cxn ang="0">
                    <a:pos x="26" y="23"/>
                  </a:cxn>
                  <a:cxn ang="0">
                    <a:pos x="19" y="23"/>
                  </a:cxn>
                  <a:cxn ang="0">
                    <a:pos x="5" y="23"/>
                  </a:cxn>
                  <a:cxn ang="0">
                    <a:pos x="28" y="0"/>
                  </a:cxn>
                  <a:cxn ang="0">
                    <a:pos x="67" y="5"/>
                  </a:cxn>
                </a:cxnLst>
                <a:rect l="0" t="0" r="r" b="b"/>
                <a:pathLst>
                  <a:path w="107" h="53">
                    <a:moveTo>
                      <a:pt x="67" y="5"/>
                    </a:moveTo>
                    <a:lnTo>
                      <a:pt x="67" y="5"/>
                    </a:lnTo>
                    <a:lnTo>
                      <a:pt x="70" y="12"/>
                    </a:lnTo>
                    <a:lnTo>
                      <a:pt x="72" y="14"/>
                    </a:lnTo>
                    <a:lnTo>
                      <a:pt x="74" y="16"/>
                    </a:lnTo>
                    <a:lnTo>
                      <a:pt x="83" y="19"/>
                    </a:lnTo>
                    <a:lnTo>
                      <a:pt x="102" y="3"/>
                    </a:lnTo>
                    <a:lnTo>
                      <a:pt x="107" y="3"/>
                    </a:lnTo>
                    <a:lnTo>
                      <a:pt x="107" y="3"/>
                    </a:lnTo>
                    <a:lnTo>
                      <a:pt x="100" y="28"/>
                    </a:lnTo>
                    <a:lnTo>
                      <a:pt x="100" y="28"/>
                    </a:lnTo>
                    <a:lnTo>
                      <a:pt x="102" y="35"/>
                    </a:lnTo>
                    <a:lnTo>
                      <a:pt x="102" y="35"/>
                    </a:lnTo>
                    <a:lnTo>
                      <a:pt x="93" y="42"/>
                    </a:lnTo>
                    <a:lnTo>
                      <a:pt x="42" y="44"/>
                    </a:lnTo>
                    <a:lnTo>
                      <a:pt x="5" y="53"/>
                    </a:lnTo>
                    <a:lnTo>
                      <a:pt x="5" y="53"/>
                    </a:lnTo>
                    <a:lnTo>
                      <a:pt x="0" y="51"/>
                    </a:lnTo>
                    <a:lnTo>
                      <a:pt x="14" y="42"/>
                    </a:lnTo>
                    <a:lnTo>
                      <a:pt x="28" y="42"/>
                    </a:lnTo>
                    <a:lnTo>
                      <a:pt x="37" y="33"/>
                    </a:lnTo>
                    <a:lnTo>
                      <a:pt x="37" y="33"/>
                    </a:lnTo>
                    <a:lnTo>
                      <a:pt x="37" y="30"/>
                    </a:lnTo>
                    <a:lnTo>
                      <a:pt x="35" y="30"/>
                    </a:lnTo>
                    <a:lnTo>
                      <a:pt x="30" y="28"/>
                    </a:lnTo>
                    <a:lnTo>
                      <a:pt x="30" y="28"/>
                    </a:lnTo>
                    <a:lnTo>
                      <a:pt x="26" y="23"/>
                    </a:lnTo>
                    <a:lnTo>
                      <a:pt x="19" y="23"/>
                    </a:lnTo>
                    <a:lnTo>
                      <a:pt x="5" y="23"/>
                    </a:lnTo>
                    <a:lnTo>
                      <a:pt x="28" y="0"/>
                    </a:lnTo>
                    <a:lnTo>
                      <a:pt x="67"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42" name="Freeform 2986"/>
              <p:cNvSpPr>
                <a:spLocks/>
              </p:cNvSpPr>
              <p:nvPr userDrawn="1"/>
            </p:nvSpPr>
            <p:spPr bwMode="auto">
              <a:xfrm>
                <a:off x="1664" y="818"/>
                <a:ext cx="190" cy="60"/>
              </a:xfrm>
              <a:custGeom>
                <a:avLst/>
                <a:gdLst/>
                <a:ahLst/>
                <a:cxnLst>
                  <a:cxn ang="0">
                    <a:pos x="190" y="21"/>
                  </a:cxn>
                  <a:cxn ang="0">
                    <a:pos x="190" y="21"/>
                  </a:cxn>
                  <a:cxn ang="0">
                    <a:pos x="187" y="33"/>
                  </a:cxn>
                  <a:cxn ang="0">
                    <a:pos x="183" y="37"/>
                  </a:cxn>
                  <a:cxn ang="0">
                    <a:pos x="178" y="39"/>
                  </a:cxn>
                  <a:cxn ang="0">
                    <a:pos x="178" y="39"/>
                  </a:cxn>
                  <a:cxn ang="0">
                    <a:pos x="146" y="33"/>
                  </a:cxn>
                  <a:cxn ang="0">
                    <a:pos x="146" y="33"/>
                  </a:cxn>
                  <a:cxn ang="0">
                    <a:pos x="146" y="35"/>
                  </a:cxn>
                  <a:cxn ang="0">
                    <a:pos x="150" y="49"/>
                  </a:cxn>
                  <a:cxn ang="0">
                    <a:pos x="150" y="49"/>
                  </a:cxn>
                  <a:cxn ang="0">
                    <a:pos x="129" y="53"/>
                  </a:cxn>
                  <a:cxn ang="0">
                    <a:pos x="129" y="53"/>
                  </a:cxn>
                  <a:cxn ang="0">
                    <a:pos x="127" y="58"/>
                  </a:cxn>
                  <a:cxn ang="0">
                    <a:pos x="127" y="58"/>
                  </a:cxn>
                  <a:cxn ang="0">
                    <a:pos x="125" y="58"/>
                  </a:cxn>
                  <a:cxn ang="0">
                    <a:pos x="102" y="51"/>
                  </a:cxn>
                  <a:cxn ang="0">
                    <a:pos x="60" y="60"/>
                  </a:cxn>
                  <a:cxn ang="0">
                    <a:pos x="0" y="51"/>
                  </a:cxn>
                  <a:cxn ang="0">
                    <a:pos x="0" y="51"/>
                  </a:cxn>
                  <a:cxn ang="0">
                    <a:pos x="2" y="39"/>
                  </a:cxn>
                  <a:cxn ang="0">
                    <a:pos x="5" y="28"/>
                  </a:cxn>
                  <a:cxn ang="0">
                    <a:pos x="5" y="19"/>
                  </a:cxn>
                  <a:cxn ang="0">
                    <a:pos x="5" y="12"/>
                  </a:cxn>
                  <a:cxn ang="0">
                    <a:pos x="0" y="7"/>
                  </a:cxn>
                  <a:cxn ang="0">
                    <a:pos x="7" y="0"/>
                  </a:cxn>
                  <a:cxn ang="0">
                    <a:pos x="7" y="0"/>
                  </a:cxn>
                  <a:cxn ang="0">
                    <a:pos x="14" y="2"/>
                  </a:cxn>
                  <a:cxn ang="0">
                    <a:pos x="18" y="5"/>
                  </a:cxn>
                  <a:cxn ang="0">
                    <a:pos x="25" y="9"/>
                  </a:cxn>
                  <a:cxn ang="0">
                    <a:pos x="30" y="9"/>
                  </a:cxn>
                  <a:cxn ang="0">
                    <a:pos x="30" y="9"/>
                  </a:cxn>
                  <a:cxn ang="0">
                    <a:pos x="28" y="35"/>
                  </a:cxn>
                  <a:cxn ang="0">
                    <a:pos x="28" y="37"/>
                  </a:cxn>
                  <a:cxn ang="0">
                    <a:pos x="90" y="42"/>
                  </a:cxn>
                  <a:cxn ang="0">
                    <a:pos x="139" y="37"/>
                  </a:cxn>
                  <a:cxn ang="0">
                    <a:pos x="141" y="35"/>
                  </a:cxn>
                  <a:cxn ang="0">
                    <a:pos x="141" y="35"/>
                  </a:cxn>
                  <a:cxn ang="0">
                    <a:pos x="139" y="23"/>
                  </a:cxn>
                  <a:cxn ang="0">
                    <a:pos x="136" y="12"/>
                  </a:cxn>
                  <a:cxn ang="0">
                    <a:pos x="111" y="12"/>
                  </a:cxn>
                  <a:cxn ang="0">
                    <a:pos x="92" y="21"/>
                  </a:cxn>
                  <a:cxn ang="0">
                    <a:pos x="92" y="21"/>
                  </a:cxn>
                  <a:cxn ang="0">
                    <a:pos x="76" y="14"/>
                  </a:cxn>
                  <a:cxn ang="0">
                    <a:pos x="76" y="14"/>
                  </a:cxn>
                  <a:cxn ang="0">
                    <a:pos x="81" y="12"/>
                  </a:cxn>
                  <a:cxn ang="0">
                    <a:pos x="81" y="7"/>
                  </a:cxn>
                  <a:cxn ang="0">
                    <a:pos x="83" y="0"/>
                  </a:cxn>
                  <a:cxn ang="0">
                    <a:pos x="185" y="0"/>
                  </a:cxn>
                  <a:cxn ang="0">
                    <a:pos x="190" y="21"/>
                  </a:cxn>
                </a:cxnLst>
                <a:rect l="0" t="0" r="r" b="b"/>
                <a:pathLst>
                  <a:path w="190" h="60">
                    <a:moveTo>
                      <a:pt x="190" y="21"/>
                    </a:moveTo>
                    <a:lnTo>
                      <a:pt x="190" y="21"/>
                    </a:lnTo>
                    <a:lnTo>
                      <a:pt x="187" y="33"/>
                    </a:lnTo>
                    <a:lnTo>
                      <a:pt x="183" y="37"/>
                    </a:lnTo>
                    <a:lnTo>
                      <a:pt x="178" y="39"/>
                    </a:lnTo>
                    <a:lnTo>
                      <a:pt x="178" y="39"/>
                    </a:lnTo>
                    <a:lnTo>
                      <a:pt x="146" y="33"/>
                    </a:lnTo>
                    <a:lnTo>
                      <a:pt x="146" y="33"/>
                    </a:lnTo>
                    <a:lnTo>
                      <a:pt x="146" y="35"/>
                    </a:lnTo>
                    <a:lnTo>
                      <a:pt x="150" y="49"/>
                    </a:lnTo>
                    <a:lnTo>
                      <a:pt x="150" y="49"/>
                    </a:lnTo>
                    <a:lnTo>
                      <a:pt x="129" y="53"/>
                    </a:lnTo>
                    <a:lnTo>
                      <a:pt x="129" y="53"/>
                    </a:lnTo>
                    <a:lnTo>
                      <a:pt x="127" y="58"/>
                    </a:lnTo>
                    <a:lnTo>
                      <a:pt x="127" y="58"/>
                    </a:lnTo>
                    <a:lnTo>
                      <a:pt x="125" y="58"/>
                    </a:lnTo>
                    <a:lnTo>
                      <a:pt x="102" y="51"/>
                    </a:lnTo>
                    <a:lnTo>
                      <a:pt x="60" y="60"/>
                    </a:lnTo>
                    <a:lnTo>
                      <a:pt x="0" y="51"/>
                    </a:lnTo>
                    <a:lnTo>
                      <a:pt x="0" y="51"/>
                    </a:lnTo>
                    <a:lnTo>
                      <a:pt x="2" y="39"/>
                    </a:lnTo>
                    <a:lnTo>
                      <a:pt x="5" y="28"/>
                    </a:lnTo>
                    <a:lnTo>
                      <a:pt x="5" y="19"/>
                    </a:lnTo>
                    <a:lnTo>
                      <a:pt x="5" y="12"/>
                    </a:lnTo>
                    <a:lnTo>
                      <a:pt x="0" y="7"/>
                    </a:lnTo>
                    <a:lnTo>
                      <a:pt x="7" y="0"/>
                    </a:lnTo>
                    <a:lnTo>
                      <a:pt x="7" y="0"/>
                    </a:lnTo>
                    <a:lnTo>
                      <a:pt x="14" y="2"/>
                    </a:lnTo>
                    <a:lnTo>
                      <a:pt x="18" y="5"/>
                    </a:lnTo>
                    <a:lnTo>
                      <a:pt x="25" y="9"/>
                    </a:lnTo>
                    <a:lnTo>
                      <a:pt x="30" y="9"/>
                    </a:lnTo>
                    <a:lnTo>
                      <a:pt x="30" y="9"/>
                    </a:lnTo>
                    <a:lnTo>
                      <a:pt x="28" y="35"/>
                    </a:lnTo>
                    <a:lnTo>
                      <a:pt x="28" y="37"/>
                    </a:lnTo>
                    <a:lnTo>
                      <a:pt x="90" y="42"/>
                    </a:lnTo>
                    <a:lnTo>
                      <a:pt x="139" y="37"/>
                    </a:lnTo>
                    <a:lnTo>
                      <a:pt x="141" y="35"/>
                    </a:lnTo>
                    <a:lnTo>
                      <a:pt x="141" y="35"/>
                    </a:lnTo>
                    <a:lnTo>
                      <a:pt x="139" y="23"/>
                    </a:lnTo>
                    <a:lnTo>
                      <a:pt x="136" y="12"/>
                    </a:lnTo>
                    <a:lnTo>
                      <a:pt x="111" y="12"/>
                    </a:lnTo>
                    <a:lnTo>
                      <a:pt x="92" y="21"/>
                    </a:lnTo>
                    <a:lnTo>
                      <a:pt x="92" y="21"/>
                    </a:lnTo>
                    <a:lnTo>
                      <a:pt x="76" y="14"/>
                    </a:lnTo>
                    <a:lnTo>
                      <a:pt x="76" y="14"/>
                    </a:lnTo>
                    <a:lnTo>
                      <a:pt x="81" y="12"/>
                    </a:lnTo>
                    <a:lnTo>
                      <a:pt x="81" y="7"/>
                    </a:lnTo>
                    <a:lnTo>
                      <a:pt x="83" y="0"/>
                    </a:lnTo>
                    <a:lnTo>
                      <a:pt x="185" y="0"/>
                    </a:lnTo>
                    <a:lnTo>
                      <a:pt x="190" y="21"/>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43" name="Freeform 2987"/>
              <p:cNvSpPr>
                <a:spLocks/>
              </p:cNvSpPr>
              <p:nvPr userDrawn="1"/>
            </p:nvSpPr>
            <p:spPr bwMode="auto">
              <a:xfrm>
                <a:off x="4598" y="818"/>
                <a:ext cx="51" cy="12"/>
              </a:xfrm>
              <a:custGeom>
                <a:avLst/>
                <a:gdLst/>
                <a:ahLst/>
                <a:cxnLst>
                  <a:cxn ang="0">
                    <a:pos x="49" y="7"/>
                  </a:cxn>
                  <a:cxn ang="0">
                    <a:pos x="49" y="7"/>
                  </a:cxn>
                  <a:cxn ang="0">
                    <a:pos x="26" y="12"/>
                  </a:cxn>
                  <a:cxn ang="0">
                    <a:pos x="14" y="12"/>
                  </a:cxn>
                  <a:cxn ang="0">
                    <a:pos x="3" y="12"/>
                  </a:cxn>
                  <a:cxn ang="0">
                    <a:pos x="3" y="12"/>
                  </a:cxn>
                  <a:cxn ang="0">
                    <a:pos x="0" y="2"/>
                  </a:cxn>
                  <a:cxn ang="0">
                    <a:pos x="5" y="0"/>
                  </a:cxn>
                  <a:cxn ang="0">
                    <a:pos x="51" y="5"/>
                  </a:cxn>
                  <a:cxn ang="0">
                    <a:pos x="49" y="7"/>
                  </a:cxn>
                </a:cxnLst>
                <a:rect l="0" t="0" r="r" b="b"/>
                <a:pathLst>
                  <a:path w="51" h="12">
                    <a:moveTo>
                      <a:pt x="49" y="7"/>
                    </a:moveTo>
                    <a:lnTo>
                      <a:pt x="49" y="7"/>
                    </a:lnTo>
                    <a:lnTo>
                      <a:pt x="26" y="12"/>
                    </a:lnTo>
                    <a:lnTo>
                      <a:pt x="14" y="12"/>
                    </a:lnTo>
                    <a:lnTo>
                      <a:pt x="3" y="12"/>
                    </a:lnTo>
                    <a:lnTo>
                      <a:pt x="3" y="12"/>
                    </a:lnTo>
                    <a:lnTo>
                      <a:pt x="0" y="2"/>
                    </a:lnTo>
                    <a:lnTo>
                      <a:pt x="5" y="0"/>
                    </a:lnTo>
                    <a:lnTo>
                      <a:pt x="51" y="5"/>
                    </a:lnTo>
                    <a:lnTo>
                      <a:pt x="49"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44" name="Freeform 2988"/>
              <p:cNvSpPr>
                <a:spLocks/>
              </p:cNvSpPr>
              <p:nvPr userDrawn="1"/>
            </p:nvSpPr>
            <p:spPr bwMode="auto">
              <a:xfrm>
                <a:off x="1560" y="820"/>
                <a:ext cx="53" cy="35"/>
              </a:xfrm>
              <a:custGeom>
                <a:avLst/>
                <a:gdLst/>
                <a:ahLst/>
                <a:cxnLst>
                  <a:cxn ang="0">
                    <a:pos x="53" y="7"/>
                  </a:cxn>
                  <a:cxn ang="0">
                    <a:pos x="53" y="7"/>
                  </a:cxn>
                  <a:cxn ang="0">
                    <a:pos x="48" y="17"/>
                  </a:cxn>
                  <a:cxn ang="0">
                    <a:pos x="16" y="35"/>
                  </a:cxn>
                  <a:cxn ang="0">
                    <a:pos x="16" y="35"/>
                  </a:cxn>
                  <a:cxn ang="0">
                    <a:pos x="7" y="33"/>
                  </a:cxn>
                  <a:cxn ang="0">
                    <a:pos x="2" y="31"/>
                  </a:cxn>
                  <a:cxn ang="0">
                    <a:pos x="0" y="26"/>
                  </a:cxn>
                  <a:cxn ang="0">
                    <a:pos x="0" y="26"/>
                  </a:cxn>
                  <a:cxn ang="0">
                    <a:pos x="9" y="17"/>
                  </a:cxn>
                  <a:cxn ang="0">
                    <a:pos x="18" y="10"/>
                  </a:cxn>
                  <a:cxn ang="0">
                    <a:pos x="37" y="0"/>
                  </a:cxn>
                  <a:cxn ang="0">
                    <a:pos x="37" y="0"/>
                  </a:cxn>
                  <a:cxn ang="0">
                    <a:pos x="46" y="3"/>
                  </a:cxn>
                  <a:cxn ang="0">
                    <a:pos x="53" y="7"/>
                  </a:cxn>
                  <a:cxn ang="0">
                    <a:pos x="53" y="7"/>
                  </a:cxn>
                </a:cxnLst>
                <a:rect l="0" t="0" r="r" b="b"/>
                <a:pathLst>
                  <a:path w="53" h="35">
                    <a:moveTo>
                      <a:pt x="53" y="7"/>
                    </a:moveTo>
                    <a:lnTo>
                      <a:pt x="53" y="7"/>
                    </a:lnTo>
                    <a:lnTo>
                      <a:pt x="48" y="17"/>
                    </a:lnTo>
                    <a:lnTo>
                      <a:pt x="16" y="35"/>
                    </a:lnTo>
                    <a:lnTo>
                      <a:pt x="16" y="35"/>
                    </a:lnTo>
                    <a:lnTo>
                      <a:pt x="7" y="33"/>
                    </a:lnTo>
                    <a:lnTo>
                      <a:pt x="2" y="31"/>
                    </a:lnTo>
                    <a:lnTo>
                      <a:pt x="0" y="26"/>
                    </a:lnTo>
                    <a:lnTo>
                      <a:pt x="0" y="26"/>
                    </a:lnTo>
                    <a:lnTo>
                      <a:pt x="9" y="17"/>
                    </a:lnTo>
                    <a:lnTo>
                      <a:pt x="18" y="10"/>
                    </a:lnTo>
                    <a:lnTo>
                      <a:pt x="37" y="0"/>
                    </a:lnTo>
                    <a:lnTo>
                      <a:pt x="37" y="0"/>
                    </a:lnTo>
                    <a:lnTo>
                      <a:pt x="46" y="3"/>
                    </a:lnTo>
                    <a:lnTo>
                      <a:pt x="53" y="7"/>
                    </a:lnTo>
                    <a:lnTo>
                      <a:pt x="53"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45" name="Freeform 2989"/>
              <p:cNvSpPr>
                <a:spLocks/>
              </p:cNvSpPr>
              <p:nvPr userDrawn="1"/>
            </p:nvSpPr>
            <p:spPr bwMode="auto">
              <a:xfrm>
                <a:off x="1951" y="820"/>
                <a:ext cx="641" cy="417"/>
              </a:xfrm>
              <a:custGeom>
                <a:avLst/>
                <a:gdLst/>
                <a:ahLst/>
                <a:cxnLst>
                  <a:cxn ang="0">
                    <a:pos x="551" y="28"/>
                  </a:cxn>
                  <a:cxn ang="0">
                    <a:pos x="553" y="42"/>
                  </a:cxn>
                  <a:cxn ang="0">
                    <a:pos x="562" y="49"/>
                  </a:cxn>
                  <a:cxn ang="0">
                    <a:pos x="618" y="24"/>
                  </a:cxn>
                  <a:cxn ang="0">
                    <a:pos x="597" y="49"/>
                  </a:cxn>
                  <a:cxn ang="0">
                    <a:pos x="608" y="88"/>
                  </a:cxn>
                  <a:cxn ang="0">
                    <a:pos x="590" y="84"/>
                  </a:cxn>
                  <a:cxn ang="0">
                    <a:pos x="583" y="81"/>
                  </a:cxn>
                  <a:cxn ang="0">
                    <a:pos x="590" y="128"/>
                  </a:cxn>
                  <a:cxn ang="0">
                    <a:pos x="555" y="118"/>
                  </a:cxn>
                  <a:cxn ang="0">
                    <a:pos x="532" y="123"/>
                  </a:cxn>
                  <a:cxn ang="0">
                    <a:pos x="511" y="128"/>
                  </a:cxn>
                  <a:cxn ang="0">
                    <a:pos x="514" y="153"/>
                  </a:cxn>
                  <a:cxn ang="0">
                    <a:pos x="537" y="181"/>
                  </a:cxn>
                  <a:cxn ang="0">
                    <a:pos x="502" y="162"/>
                  </a:cxn>
                  <a:cxn ang="0">
                    <a:pos x="493" y="149"/>
                  </a:cxn>
                  <a:cxn ang="0">
                    <a:pos x="479" y="151"/>
                  </a:cxn>
                  <a:cxn ang="0">
                    <a:pos x="472" y="162"/>
                  </a:cxn>
                  <a:cxn ang="0">
                    <a:pos x="495" y="169"/>
                  </a:cxn>
                  <a:cxn ang="0">
                    <a:pos x="453" y="190"/>
                  </a:cxn>
                  <a:cxn ang="0">
                    <a:pos x="467" y="206"/>
                  </a:cxn>
                  <a:cxn ang="0">
                    <a:pos x="537" y="213"/>
                  </a:cxn>
                  <a:cxn ang="0">
                    <a:pos x="426" y="230"/>
                  </a:cxn>
                  <a:cxn ang="0">
                    <a:pos x="328" y="283"/>
                  </a:cxn>
                  <a:cxn ang="0">
                    <a:pos x="301" y="287"/>
                  </a:cxn>
                  <a:cxn ang="0">
                    <a:pos x="285" y="285"/>
                  </a:cxn>
                  <a:cxn ang="0">
                    <a:pos x="273" y="280"/>
                  </a:cxn>
                  <a:cxn ang="0">
                    <a:pos x="241" y="301"/>
                  </a:cxn>
                  <a:cxn ang="0">
                    <a:pos x="238" y="315"/>
                  </a:cxn>
                  <a:cxn ang="0">
                    <a:pos x="241" y="334"/>
                  </a:cxn>
                  <a:cxn ang="0">
                    <a:pos x="199" y="364"/>
                  </a:cxn>
                  <a:cxn ang="0">
                    <a:pos x="190" y="375"/>
                  </a:cxn>
                  <a:cxn ang="0">
                    <a:pos x="141" y="417"/>
                  </a:cxn>
                  <a:cxn ang="0">
                    <a:pos x="136" y="396"/>
                  </a:cxn>
                  <a:cxn ang="0">
                    <a:pos x="125" y="378"/>
                  </a:cxn>
                  <a:cxn ang="0">
                    <a:pos x="111" y="385"/>
                  </a:cxn>
                  <a:cxn ang="0">
                    <a:pos x="85" y="378"/>
                  </a:cxn>
                  <a:cxn ang="0">
                    <a:pos x="83" y="361"/>
                  </a:cxn>
                  <a:cxn ang="0">
                    <a:pos x="83" y="334"/>
                  </a:cxn>
                  <a:cxn ang="0">
                    <a:pos x="83" y="315"/>
                  </a:cxn>
                  <a:cxn ang="0">
                    <a:pos x="79" y="306"/>
                  </a:cxn>
                  <a:cxn ang="0">
                    <a:pos x="81" y="274"/>
                  </a:cxn>
                  <a:cxn ang="0">
                    <a:pos x="90" y="253"/>
                  </a:cxn>
                  <a:cxn ang="0">
                    <a:pos x="95" y="232"/>
                  </a:cxn>
                  <a:cxn ang="0">
                    <a:pos x="123" y="227"/>
                  </a:cxn>
                  <a:cxn ang="0">
                    <a:pos x="155" y="156"/>
                  </a:cxn>
                  <a:cxn ang="0">
                    <a:pos x="157" y="149"/>
                  </a:cxn>
                  <a:cxn ang="0">
                    <a:pos x="155" y="132"/>
                  </a:cxn>
                  <a:cxn ang="0">
                    <a:pos x="148" y="123"/>
                  </a:cxn>
                  <a:cxn ang="0">
                    <a:pos x="136" y="84"/>
                  </a:cxn>
                  <a:cxn ang="0">
                    <a:pos x="23" y="35"/>
                  </a:cxn>
                  <a:cxn ang="0">
                    <a:pos x="0" y="17"/>
                  </a:cxn>
                  <a:cxn ang="0">
                    <a:pos x="46" y="17"/>
                  </a:cxn>
                  <a:cxn ang="0">
                    <a:pos x="55" y="3"/>
                  </a:cxn>
                </a:cxnLst>
                <a:rect l="0" t="0" r="r" b="b"/>
                <a:pathLst>
                  <a:path w="641" h="417">
                    <a:moveTo>
                      <a:pt x="641" y="3"/>
                    </a:moveTo>
                    <a:lnTo>
                      <a:pt x="634" y="7"/>
                    </a:lnTo>
                    <a:lnTo>
                      <a:pt x="588" y="3"/>
                    </a:lnTo>
                    <a:lnTo>
                      <a:pt x="551" y="28"/>
                    </a:lnTo>
                    <a:lnTo>
                      <a:pt x="551" y="28"/>
                    </a:lnTo>
                    <a:lnTo>
                      <a:pt x="551" y="35"/>
                    </a:lnTo>
                    <a:lnTo>
                      <a:pt x="553" y="42"/>
                    </a:lnTo>
                    <a:lnTo>
                      <a:pt x="553" y="42"/>
                    </a:lnTo>
                    <a:lnTo>
                      <a:pt x="558" y="47"/>
                    </a:lnTo>
                    <a:lnTo>
                      <a:pt x="560" y="49"/>
                    </a:lnTo>
                    <a:lnTo>
                      <a:pt x="562" y="49"/>
                    </a:lnTo>
                    <a:lnTo>
                      <a:pt x="562" y="49"/>
                    </a:lnTo>
                    <a:lnTo>
                      <a:pt x="583" y="37"/>
                    </a:lnTo>
                    <a:lnTo>
                      <a:pt x="595" y="31"/>
                    </a:lnTo>
                    <a:lnTo>
                      <a:pt x="604" y="24"/>
                    </a:lnTo>
                    <a:lnTo>
                      <a:pt x="618" y="24"/>
                    </a:lnTo>
                    <a:lnTo>
                      <a:pt x="618" y="33"/>
                    </a:lnTo>
                    <a:lnTo>
                      <a:pt x="618" y="33"/>
                    </a:lnTo>
                    <a:lnTo>
                      <a:pt x="597" y="49"/>
                    </a:lnTo>
                    <a:lnTo>
                      <a:pt x="597" y="49"/>
                    </a:lnTo>
                    <a:lnTo>
                      <a:pt x="602" y="58"/>
                    </a:lnTo>
                    <a:lnTo>
                      <a:pt x="606" y="65"/>
                    </a:lnTo>
                    <a:lnTo>
                      <a:pt x="608" y="88"/>
                    </a:lnTo>
                    <a:lnTo>
                      <a:pt x="608" y="88"/>
                    </a:lnTo>
                    <a:lnTo>
                      <a:pt x="604" y="91"/>
                    </a:lnTo>
                    <a:lnTo>
                      <a:pt x="602" y="91"/>
                    </a:lnTo>
                    <a:lnTo>
                      <a:pt x="595" y="88"/>
                    </a:lnTo>
                    <a:lnTo>
                      <a:pt x="590" y="84"/>
                    </a:lnTo>
                    <a:lnTo>
                      <a:pt x="585" y="81"/>
                    </a:lnTo>
                    <a:lnTo>
                      <a:pt x="585" y="81"/>
                    </a:lnTo>
                    <a:lnTo>
                      <a:pt x="583" y="81"/>
                    </a:lnTo>
                    <a:lnTo>
                      <a:pt x="583" y="81"/>
                    </a:lnTo>
                    <a:lnTo>
                      <a:pt x="583" y="81"/>
                    </a:lnTo>
                    <a:lnTo>
                      <a:pt x="581" y="95"/>
                    </a:lnTo>
                    <a:lnTo>
                      <a:pt x="583" y="105"/>
                    </a:lnTo>
                    <a:lnTo>
                      <a:pt x="590" y="128"/>
                    </a:lnTo>
                    <a:lnTo>
                      <a:pt x="588" y="130"/>
                    </a:lnTo>
                    <a:lnTo>
                      <a:pt x="565" y="114"/>
                    </a:lnTo>
                    <a:lnTo>
                      <a:pt x="565" y="114"/>
                    </a:lnTo>
                    <a:lnTo>
                      <a:pt x="555" y="118"/>
                    </a:lnTo>
                    <a:lnTo>
                      <a:pt x="555" y="118"/>
                    </a:lnTo>
                    <a:lnTo>
                      <a:pt x="560" y="139"/>
                    </a:lnTo>
                    <a:lnTo>
                      <a:pt x="555" y="142"/>
                    </a:lnTo>
                    <a:lnTo>
                      <a:pt x="532" y="123"/>
                    </a:lnTo>
                    <a:lnTo>
                      <a:pt x="532" y="123"/>
                    </a:lnTo>
                    <a:lnTo>
                      <a:pt x="525" y="123"/>
                    </a:lnTo>
                    <a:lnTo>
                      <a:pt x="518" y="125"/>
                    </a:lnTo>
                    <a:lnTo>
                      <a:pt x="511" y="128"/>
                    </a:lnTo>
                    <a:lnTo>
                      <a:pt x="509" y="135"/>
                    </a:lnTo>
                    <a:lnTo>
                      <a:pt x="509" y="135"/>
                    </a:lnTo>
                    <a:lnTo>
                      <a:pt x="514" y="153"/>
                    </a:lnTo>
                    <a:lnTo>
                      <a:pt x="514" y="153"/>
                    </a:lnTo>
                    <a:lnTo>
                      <a:pt x="548" y="176"/>
                    </a:lnTo>
                    <a:lnTo>
                      <a:pt x="548" y="186"/>
                    </a:lnTo>
                    <a:lnTo>
                      <a:pt x="548" y="186"/>
                    </a:lnTo>
                    <a:lnTo>
                      <a:pt x="537" y="181"/>
                    </a:lnTo>
                    <a:lnTo>
                      <a:pt x="523" y="179"/>
                    </a:lnTo>
                    <a:lnTo>
                      <a:pt x="511" y="174"/>
                    </a:lnTo>
                    <a:lnTo>
                      <a:pt x="507" y="169"/>
                    </a:lnTo>
                    <a:lnTo>
                      <a:pt x="502" y="162"/>
                    </a:lnTo>
                    <a:lnTo>
                      <a:pt x="502" y="162"/>
                    </a:lnTo>
                    <a:lnTo>
                      <a:pt x="500" y="158"/>
                    </a:lnTo>
                    <a:lnTo>
                      <a:pt x="497" y="153"/>
                    </a:lnTo>
                    <a:lnTo>
                      <a:pt x="493" y="149"/>
                    </a:lnTo>
                    <a:lnTo>
                      <a:pt x="490" y="149"/>
                    </a:lnTo>
                    <a:lnTo>
                      <a:pt x="486" y="151"/>
                    </a:lnTo>
                    <a:lnTo>
                      <a:pt x="486" y="151"/>
                    </a:lnTo>
                    <a:lnTo>
                      <a:pt x="479" y="151"/>
                    </a:lnTo>
                    <a:lnTo>
                      <a:pt x="472" y="153"/>
                    </a:lnTo>
                    <a:lnTo>
                      <a:pt x="472" y="153"/>
                    </a:lnTo>
                    <a:lnTo>
                      <a:pt x="472" y="158"/>
                    </a:lnTo>
                    <a:lnTo>
                      <a:pt x="472" y="162"/>
                    </a:lnTo>
                    <a:lnTo>
                      <a:pt x="474" y="165"/>
                    </a:lnTo>
                    <a:lnTo>
                      <a:pt x="479" y="165"/>
                    </a:lnTo>
                    <a:lnTo>
                      <a:pt x="488" y="167"/>
                    </a:lnTo>
                    <a:lnTo>
                      <a:pt x="495" y="169"/>
                    </a:lnTo>
                    <a:lnTo>
                      <a:pt x="488" y="181"/>
                    </a:lnTo>
                    <a:lnTo>
                      <a:pt x="458" y="186"/>
                    </a:lnTo>
                    <a:lnTo>
                      <a:pt x="458" y="186"/>
                    </a:lnTo>
                    <a:lnTo>
                      <a:pt x="453" y="190"/>
                    </a:lnTo>
                    <a:lnTo>
                      <a:pt x="451" y="199"/>
                    </a:lnTo>
                    <a:lnTo>
                      <a:pt x="451" y="199"/>
                    </a:lnTo>
                    <a:lnTo>
                      <a:pt x="463" y="206"/>
                    </a:lnTo>
                    <a:lnTo>
                      <a:pt x="467" y="206"/>
                    </a:lnTo>
                    <a:lnTo>
                      <a:pt x="474" y="204"/>
                    </a:lnTo>
                    <a:lnTo>
                      <a:pt x="504" y="197"/>
                    </a:lnTo>
                    <a:lnTo>
                      <a:pt x="537" y="202"/>
                    </a:lnTo>
                    <a:lnTo>
                      <a:pt x="537" y="213"/>
                    </a:lnTo>
                    <a:lnTo>
                      <a:pt x="518" y="223"/>
                    </a:lnTo>
                    <a:lnTo>
                      <a:pt x="453" y="225"/>
                    </a:lnTo>
                    <a:lnTo>
                      <a:pt x="453" y="225"/>
                    </a:lnTo>
                    <a:lnTo>
                      <a:pt x="426" y="230"/>
                    </a:lnTo>
                    <a:lnTo>
                      <a:pt x="398" y="234"/>
                    </a:lnTo>
                    <a:lnTo>
                      <a:pt x="356" y="257"/>
                    </a:lnTo>
                    <a:lnTo>
                      <a:pt x="328" y="283"/>
                    </a:lnTo>
                    <a:lnTo>
                      <a:pt x="328" y="283"/>
                    </a:lnTo>
                    <a:lnTo>
                      <a:pt x="322" y="280"/>
                    </a:lnTo>
                    <a:lnTo>
                      <a:pt x="312" y="278"/>
                    </a:lnTo>
                    <a:lnTo>
                      <a:pt x="301" y="287"/>
                    </a:lnTo>
                    <a:lnTo>
                      <a:pt x="301" y="287"/>
                    </a:lnTo>
                    <a:lnTo>
                      <a:pt x="296" y="285"/>
                    </a:lnTo>
                    <a:lnTo>
                      <a:pt x="289" y="283"/>
                    </a:lnTo>
                    <a:lnTo>
                      <a:pt x="289" y="283"/>
                    </a:lnTo>
                    <a:lnTo>
                      <a:pt x="285" y="285"/>
                    </a:lnTo>
                    <a:lnTo>
                      <a:pt x="282" y="285"/>
                    </a:lnTo>
                    <a:lnTo>
                      <a:pt x="278" y="283"/>
                    </a:lnTo>
                    <a:lnTo>
                      <a:pt x="273" y="280"/>
                    </a:lnTo>
                    <a:lnTo>
                      <a:pt x="273" y="280"/>
                    </a:lnTo>
                    <a:lnTo>
                      <a:pt x="259" y="294"/>
                    </a:lnTo>
                    <a:lnTo>
                      <a:pt x="250" y="301"/>
                    </a:lnTo>
                    <a:lnTo>
                      <a:pt x="247" y="301"/>
                    </a:lnTo>
                    <a:lnTo>
                      <a:pt x="241" y="301"/>
                    </a:lnTo>
                    <a:lnTo>
                      <a:pt x="241" y="301"/>
                    </a:lnTo>
                    <a:lnTo>
                      <a:pt x="238" y="308"/>
                    </a:lnTo>
                    <a:lnTo>
                      <a:pt x="238" y="315"/>
                    </a:lnTo>
                    <a:lnTo>
                      <a:pt x="238" y="315"/>
                    </a:lnTo>
                    <a:lnTo>
                      <a:pt x="236" y="320"/>
                    </a:lnTo>
                    <a:lnTo>
                      <a:pt x="234" y="324"/>
                    </a:lnTo>
                    <a:lnTo>
                      <a:pt x="241" y="334"/>
                    </a:lnTo>
                    <a:lnTo>
                      <a:pt x="241" y="334"/>
                    </a:lnTo>
                    <a:lnTo>
                      <a:pt x="229" y="341"/>
                    </a:lnTo>
                    <a:lnTo>
                      <a:pt x="217" y="348"/>
                    </a:lnTo>
                    <a:lnTo>
                      <a:pt x="208" y="355"/>
                    </a:lnTo>
                    <a:lnTo>
                      <a:pt x="199" y="364"/>
                    </a:lnTo>
                    <a:lnTo>
                      <a:pt x="199" y="364"/>
                    </a:lnTo>
                    <a:lnTo>
                      <a:pt x="199" y="371"/>
                    </a:lnTo>
                    <a:lnTo>
                      <a:pt x="194" y="373"/>
                    </a:lnTo>
                    <a:lnTo>
                      <a:pt x="190" y="375"/>
                    </a:lnTo>
                    <a:lnTo>
                      <a:pt x="185" y="378"/>
                    </a:lnTo>
                    <a:lnTo>
                      <a:pt x="187" y="387"/>
                    </a:lnTo>
                    <a:lnTo>
                      <a:pt x="141" y="417"/>
                    </a:lnTo>
                    <a:lnTo>
                      <a:pt x="141" y="417"/>
                    </a:lnTo>
                    <a:lnTo>
                      <a:pt x="134" y="408"/>
                    </a:lnTo>
                    <a:lnTo>
                      <a:pt x="139" y="401"/>
                    </a:lnTo>
                    <a:lnTo>
                      <a:pt x="139" y="401"/>
                    </a:lnTo>
                    <a:lnTo>
                      <a:pt x="136" y="396"/>
                    </a:lnTo>
                    <a:lnTo>
                      <a:pt x="136" y="392"/>
                    </a:lnTo>
                    <a:lnTo>
                      <a:pt x="141" y="380"/>
                    </a:lnTo>
                    <a:lnTo>
                      <a:pt x="141" y="378"/>
                    </a:lnTo>
                    <a:lnTo>
                      <a:pt x="125" y="378"/>
                    </a:lnTo>
                    <a:lnTo>
                      <a:pt x="125" y="378"/>
                    </a:lnTo>
                    <a:lnTo>
                      <a:pt x="118" y="382"/>
                    </a:lnTo>
                    <a:lnTo>
                      <a:pt x="111" y="385"/>
                    </a:lnTo>
                    <a:lnTo>
                      <a:pt x="111" y="385"/>
                    </a:lnTo>
                    <a:lnTo>
                      <a:pt x="99" y="380"/>
                    </a:lnTo>
                    <a:lnTo>
                      <a:pt x="92" y="378"/>
                    </a:lnTo>
                    <a:lnTo>
                      <a:pt x="85" y="378"/>
                    </a:lnTo>
                    <a:lnTo>
                      <a:pt x="85" y="378"/>
                    </a:lnTo>
                    <a:lnTo>
                      <a:pt x="88" y="371"/>
                    </a:lnTo>
                    <a:lnTo>
                      <a:pt x="85" y="366"/>
                    </a:lnTo>
                    <a:lnTo>
                      <a:pt x="83" y="361"/>
                    </a:lnTo>
                    <a:lnTo>
                      <a:pt x="83" y="361"/>
                    </a:lnTo>
                    <a:lnTo>
                      <a:pt x="88" y="350"/>
                    </a:lnTo>
                    <a:lnTo>
                      <a:pt x="79" y="341"/>
                    </a:lnTo>
                    <a:lnTo>
                      <a:pt x="79" y="341"/>
                    </a:lnTo>
                    <a:lnTo>
                      <a:pt x="83" y="334"/>
                    </a:lnTo>
                    <a:lnTo>
                      <a:pt x="85" y="329"/>
                    </a:lnTo>
                    <a:lnTo>
                      <a:pt x="81" y="322"/>
                    </a:lnTo>
                    <a:lnTo>
                      <a:pt x="81" y="322"/>
                    </a:lnTo>
                    <a:lnTo>
                      <a:pt x="83" y="315"/>
                    </a:lnTo>
                    <a:lnTo>
                      <a:pt x="83" y="313"/>
                    </a:lnTo>
                    <a:lnTo>
                      <a:pt x="83" y="311"/>
                    </a:lnTo>
                    <a:lnTo>
                      <a:pt x="83" y="311"/>
                    </a:lnTo>
                    <a:lnTo>
                      <a:pt x="79" y="306"/>
                    </a:lnTo>
                    <a:lnTo>
                      <a:pt x="76" y="299"/>
                    </a:lnTo>
                    <a:lnTo>
                      <a:pt x="88" y="283"/>
                    </a:lnTo>
                    <a:lnTo>
                      <a:pt x="88" y="283"/>
                    </a:lnTo>
                    <a:lnTo>
                      <a:pt x="81" y="274"/>
                    </a:lnTo>
                    <a:lnTo>
                      <a:pt x="81" y="274"/>
                    </a:lnTo>
                    <a:lnTo>
                      <a:pt x="83" y="262"/>
                    </a:lnTo>
                    <a:lnTo>
                      <a:pt x="85" y="257"/>
                    </a:lnTo>
                    <a:lnTo>
                      <a:pt x="90" y="253"/>
                    </a:lnTo>
                    <a:lnTo>
                      <a:pt x="90" y="253"/>
                    </a:lnTo>
                    <a:lnTo>
                      <a:pt x="85" y="237"/>
                    </a:lnTo>
                    <a:lnTo>
                      <a:pt x="85" y="237"/>
                    </a:lnTo>
                    <a:lnTo>
                      <a:pt x="95" y="232"/>
                    </a:lnTo>
                    <a:lnTo>
                      <a:pt x="102" y="230"/>
                    </a:lnTo>
                    <a:lnTo>
                      <a:pt x="120" y="230"/>
                    </a:lnTo>
                    <a:lnTo>
                      <a:pt x="123" y="227"/>
                    </a:lnTo>
                    <a:lnTo>
                      <a:pt x="123" y="227"/>
                    </a:lnTo>
                    <a:lnTo>
                      <a:pt x="127" y="213"/>
                    </a:lnTo>
                    <a:lnTo>
                      <a:pt x="136" y="202"/>
                    </a:lnTo>
                    <a:lnTo>
                      <a:pt x="157" y="181"/>
                    </a:lnTo>
                    <a:lnTo>
                      <a:pt x="155" y="156"/>
                    </a:lnTo>
                    <a:lnTo>
                      <a:pt x="155" y="156"/>
                    </a:lnTo>
                    <a:lnTo>
                      <a:pt x="157" y="153"/>
                    </a:lnTo>
                    <a:lnTo>
                      <a:pt x="157" y="151"/>
                    </a:lnTo>
                    <a:lnTo>
                      <a:pt x="157" y="149"/>
                    </a:lnTo>
                    <a:lnTo>
                      <a:pt x="157" y="149"/>
                    </a:lnTo>
                    <a:lnTo>
                      <a:pt x="153" y="139"/>
                    </a:lnTo>
                    <a:lnTo>
                      <a:pt x="153" y="137"/>
                    </a:lnTo>
                    <a:lnTo>
                      <a:pt x="155" y="132"/>
                    </a:lnTo>
                    <a:lnTo>
                      <a:pt x="155" y="132"/>
                    </a:lnTo>
                    <a:lnTo>
                      <a:pt x="153" y="128"/>
                    </a:lnTo>
                    <a:lnTo>
                      <a:pt x="148" y="123"/>
                    </a:lnTo>
                    <a:lnTo>
                      <a:pt x="148" y="123"/>
                    </a:lnTo>
                    <a:lnTo>
                      <a:pt x="125" y="137"/>
                    </a:lnTo>
                    <a:lnTo>
                      <a:pt x="125" y="135"/>
                    </a:lnTo>
                    <a:lnTo>
                      <a:pt x="141" y="98"/>
                    </a:lnTo>
                    <a:lnTo>
                      <a:pt x="136" y="84"/>
                    </a:lnTo>
                    <a:lnTo>
                      <a:pt x="136" y="61"/>
                    </a:lnTo>
                    <a:lnTo>
                      <a:pt x="111" y="37"/>
                    </a:lnTo>
                    <a:lnTo>
                      <a:pt x="23" y="35"/>
                    </a:lnTo>
                    <a:lnTo>
                      <a:pt x="23" y="35"/>
                    </a:lnTo>
                    <a:lnTo>
                      <a:pt x="23" y="28"/>
                    </a:lnTo>
                    <a:lnTo>
                      <a:pt x="21" y="24"/>
                    </a:lnTo>
                    <a:lnTo>
                      <a:pt x="0" y="19"/>
                    </a:lnTo>
                    <a:lnTo>
                      <a:pt x="0" y="17"/>
                    </a:lnTo>
                    <a:lnTo>
                      <a:pt x="0" y="17"/>
                    </a:lnTo>
                    <a:lnTo>
                      <a:pt x="23" y="17"/>
                    </a:lnTo>
                    <a:lnTo>
                      <a:pt x="35" y="17"/>
                    </a:lnTo>
                    <a:lnTo>
                      <a:pt x="46" y="17"/>
                    </a:lnTo>
                    <a:lnTo>
                      <a:pt x="46" y="17"/>
                    </a:lnTo>
                    <a:lnTo>
                      <a:pt x="58" y="5"/>
                    </a:lnTo>
                    <a:lnTo>
                      <a:pt x="58" y="5"/>
                    </a:lnTo>
                    <a:lnTo>
                      <a:pt x="55" y="3"/>
                    </a:lnTo>
                    <a:lnTo>
                      <a:pt x="51" y="0"/>
                    </a:lnTo>
                    <a:lnTo>
                      <a:pt x="641" y="0"/>
                    </a:lnTo>
                    <a:lnTo>
                      <a:pt x="641" y="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46" name="Freeform 2990"/>
              <p:cNvSpPr>
                <a:spLocks/>
              </p:cNvSpPr>
              <p:nvPr userDrawn="1"/>
            </p:nvSpPr>
            <p:spPr bwMode="auto">
              <a:xfrm>
                <a:off x="3203" y="823"/>
                <a:ext cx="2166" cy="844"/>
              </a:xfrm>
              <a:custGeom>
                <a:avLst/>
                <a:gdLst/>
                <a:ahLst/>
                <a:cxnLst>
                  <a:cxn ang="0">
                    <a:pos x="997" y="25"/>
                  </a:cxn>
                  <a:cxn ang="0">
                    <a:pos x="1016" y="72"/>
                  </a:cxn>
                  <a:cxn ang="0">
                    <a:pos x="1057" y="67"/>
                  </a:cxn>
                  <a:cxn ang="0">
                    <a:pos x="1187" y="58"/>
                  </a:cxn>
                  <a:cxn ang="0">
                    <a:pos x="1365" y="95"/>
                  </a:cxn>
                  <a:cxn ang="0">
                    <a:pos x="1405" y="72"/>
                  </a:cxn>
                  <a:cxn ang="0">
                    <a:pos x="1479" y="74"/>
                  </a:cxn>
                  <a:cxn ang="0">
                    <a:pos x="1673" y="74"/>
                  </a:cxn>
                  <a:cxn ang="0">
                    <a:pos x="1851" y="106"/>
                  </a:cxn>
                  <a:cxn ang="0">
                    <a:pos x="2085" y="102"/>
                  </a:cxn>
                  <a:cxn ang="0">
                    <a:pos x="2145" y="106"/>
                  </a:cxn>
                  <a:cxn ang="0">
                    <a:pos x="2115" y="127"/>
                  </a:cxn>
                  <a:cxn ang="0">
                    <a:pos x="2064" y="153"/>
                  </a:cxn>
                  <a:cxn ang="0">
                    <a:pos x="2143" y="201"/>
                  </a:cxn>
                  <a:cxn ang="0">
                    <a:pos x="2048" y="284"/>
                  </a:cxn>
                  <a:cxn ang="0">
                    <a:pos x="2131" y="409"/>
                  </a:cxn>
                  <a:cxn ang="0">
                    <a:pos x="2134" y="456"/>
                  </a:cxn>
                  <a:cxn ang="0">
                    <a:pos x="1995" y="340"/>
                  </a:cxn>
                  <a:cxn ang="0">
                    <a:pos x="1946" y="250"/>
                  </a:cxn>
                  <a:cxn ang="0">
                    <a:pos x="1930" y="326"/>
                  </a:cxn>
                  <a:cxn ang="0">
                    <a:pos x="1756" y="430"/>
                  </a:cxn>
                  <a:cxn ang="0">
                    <a:pos x="1782" y="470"/>
                  </a:cxn>
                  <a:cxn ang="0">
                    <a:pos x="1916" y="747"/>
                  </a:cxn>
                  <a:cxn ang="0">
                    <a:pos x="1870" y="696"/>
                  </a:cxn>
                  <a:cxn ang="0">
                    <a:pos x="1819" y="620"/>
                  </a:cxn>
                  <a:cxn ang="0">
                    <a:pos x="1564" y="502"/>
                  </a:cxn>
                  <a:cxn ang="0">
                    <a:pos x="1525" y="611"/>
                  </a:cxn>
                  <a:cxn ang="0">
                    <a:pos x="1245" y="578"/>
                  </a:cxn>
                  <a:cxn ang="0">
                    <a:pos x="1166" y="615"/>
                  </a:cxn>
                  <a:cxn ang="0">
                    <a:pos x="1041" y="659"/>
                  </a:cxn>
                  <a:cxn ang="0">
                    <a:pos x="766" y="502"/>
                  </a:cxn>
                  <a:cxn ang="0">
                    <a:pos x="629" y="497"/>
                  </a:cxn>
                  <a:cxn ang="0">
                    <a:pos x="486" y="622"/>
                  </a:cxn>
                  <a:cxn ang="0">
                    <a:pos x="419" y="738"/>
                  </a:cxn>
                  <a:cxn ang="0">
                    <a:pos x="220" y="775"/>
                  </a:cxn>
                  <a:cxn ang="0">
                    <a:pos x="227" y="740"/>
                  </a:cxn>
                  <a:cxn ang="0">
                    <a:pos x="229" y="701"/>
                  </a:cxn>
                  <a:cxn ang="0">
                    <a:pos x="118" y="599"/>
                  </a:cxn>
                  <a:cxn ang="0">
                    <a:pos x="81" y="569"/>
                  </a:cxn>
                  <a:cxn ang="0">
                    <a:pos x="18" y="437"/>
                  </a:cxn>
                  <a:cxn ang="0">
                    <a:pos x="60" y="368"/>
                  </a:cxn>
                  <a:cxn ang="0">
                    <a:pos x="18" y="222"/>
                  </a:cxn>
                  <a:cxn ang="0">
                    <a:pos x="171" y="268"/>
                  </a:cxn>
                  <a:cxn ang="0">
                    <a:pos x="150" y="340"/>
                  </a:cxn>
                  <a:cxn ang="0">
                    <a:pos x="192" y="280"/>
                  </a:cxn>
                  <a:cxn ang="0">
                    <a:pos x="215" y="231"/>
                  </a:cxn>
                  <a:cxn ang="0">
                    <a:pos x="254" y="264"/>
                  </a:cxn>
                  <a:cxn ang="0">
                    <a:pos x="352" y="222"/>
                  </a:cxn>
                  <a:cxn ang="0">
                    <a:pos x="372" y="217"/>
                  </a:cxn>
                  <a:cxn ang="0">
                    <a:pos x="437" y="222"/>
                  </a:cxn>
                  <a:cxn ang="0">
                    <a:pos x="502" y="210"/>
                  </a:cxn>
                  <a:cxn ang="0">
                    <a:pos x="507" y="162"/>
                  </a:cxn>
                  <a:cxn ang="0">
                    <a:pos x="558" y="118"/>
                  </a:cxn>
                  <a:cxn ang="0">
                    <a:pos x="578" y="264"/>
                  </a:cxn>
                  <a:cxn ang="0">
                    <a:pos x="650" y="217"/>
                  </a:cxn>
                  <a:cxn ang="0">
                    <a:pos x="687" y="213"/>
                  </a:cxn>
                  <a:cxn ang="0">
                    <a:pos x="599" y="120"/>
                  </a:cxn>
                  <a:cxn ang="0">
                    <a:pos x="634" y="134"/>
                  </a:cxn>
                  <a:cxn ang="0">
                    <a:pos x="731" y="155"/>
                  </a:cxn>
                  <a:cxn ang="0">
                    <a:pos x="791" y="25"/>
                  </a:cxn>
                  <a:cxn ang="0">
                    <a:pos x="872" y="0"/>
                  </a:cxn>
                </a:cxnLst>
                <a:rect l="0" t="0" r="r" b="b"/>
                <a:pathLst>
                  <a:path w="2166" h="844">
                    <a:moveTo>
                      <a:pt x="898" y="4"/>
                    </a:moveTo>
                    <a:lnTo>
                      <a:pt x="919" y="14"/>
                    </a:lnTo>
                    <a:lnTo>
                      <a:pt x="981" y="2"/>
                    </a:lnTo>
                    <a:lnTo>
                      <a:pt x="981" y="2"/>
                    </a:lnTo>
                    <a:lnTo>
                      <a:pt x="993" y="9"/>
                    </a:lnTo>
                    <a:lnTo>
                      <a:pt x="997" y="11"/>
                    </a:lnTo>
                    <a:lnTo>
                      <a:pt x="1002" y="16"/>
                    </a:lnTo>
                    <a:lnTo>
                      <a:pt x="1002" y="16"/>
                    </a:lnTo>
                    <a:lnTo>
                      <a:pt x="1000" y="21"/>
                    </a:lnTo>
                    <a:lnTo>
                      <a:pt x="997" y="25"/>
                    </a:lnTo>
                    <a:lnTo>
                      <a:pt x="997" y="25"/>
                    </a:lnTo>
                    <a:lnTo>
                      <a:pt x="1013" y="37"/>
                    </a:lnTo>
                    <a:lnTo>
                      <a:pt x="979" y="72"/>
                    </a:lnTo>
                    <a:lnTo>
                      <a:pt x="979" y="72"/>
                    </a:lnTo>
                    <a:lnTo>
                      <a:pt x="965" y="74"/>
                    </a:lnTo>
                    <a:lnTo>
                      <a:pt x="953" y="76"/>
                    </a:lnTo>
                    <a:lnTo>
                      <a:pt x="953" y="76"/>
                    </a:lnTo>
                    <a:lnTo>
                      <a:pt x="956" y="78"/>
                    </a:lnTo>
                    <a:lnTo>
                      <a:pt x="958" y="83"/>
                    </a:lnTo>
                    <a:lnTo>
                      <a:pt x="988" y="81"/>
                    </a:lnTo>
                    <a:lnTo>
                      <a:pt x="988" y="81"/>
                    </a:lnTo>
                    <a:lnTo>
                      <a:pt x="1016" y="72"/>
                    </a:lnTo>
                    <a:lnTo>
                      <a:pt x="1018" y="69"/>
                    </a:lnTo>
                    <a:lnTo>
                      <a:pt x="1016" y="53"/>
                    </a:lnTo>
                    <a:lnTo>
                      <a:pt x="1016" y="53"/>
                    </a:lnTo>
                    <a:lnTo>
                      <a:pt x="1030" y="55"/>
                    </a:lnTo>
                    <a:lnTo>
                      <a:pt x="1034" y="58"/>
                    </a:lnTo>
                    <a:lnTo>
                      <a:pt x="1041" y="55"/>
                    </a:lnTo>
                    <a:lnTo>
                      <a:pt x="1041" y="55"/>
                    </a:lnTo>
                    <a:lnTo>
                      <a:pt x="1048" y="58"/>
                    </a:lnTo>
                    <a:lnTo>
                      <a:pt x="1048" y="65"/>
                    </a:lnTo>
                    <a:lnTo>
                      <a:pt x="1048" y="65"/>
                    </a:lnTo>
                    <a:lnTo>
                      <a:pt x="1057" y="67"/>
                    </a:lnTo>
                    <a:lnTo>
                      <a:pt x="1067" y="55"/>
                    </a:lnTo>
                    <a:lnTo>
                      <a:pt x="1120" y="65"/>
                    </a:lnTo>
                    <a:lnTo>
                      <a:pt x="1141" y="76"/>
                    </a:lnTo>
                    <a:lnTo>
                      <a:pt x="1141" y="76"/>
                    </a:lnTo>
                    <a:lnTo>
                      <a:pt x="1162" y="72"/>
                    </a:lnTo>
                    <a:lnTo>
                      <a:pt x="1173" y="69"/>
                    </a:lnTo>
                    <a:lnTo>
                      <a:pt x="1185" y="69"/>
                    </a:lnTo>
                    <a:lnTo>
                      <a:pt x="1185" y="69"/>
                    </a:lnTo>
                    <a:lnTo>
                      <a:pt x="1187" y="67"/>
                    </a:lnTo>
                    <a:lnTo>
                      <a:pt x="1187" y="65"/>
                    </a:lnTo>
                    <a:lnTo>
                      <a:pt x="1187" y="58"/>
                    </a:lnTo>
                    <a:lnTo>
                      <a:pt x="1187" y="58"/>
                    </a:lnTo>
                    <a:lnTo>
                      <a:pt x="1254" y="62"/>
                    </a:lnTo>
                    <a:lnTo>
                      <a:pt x="1270" y="83"/>
                    </a:lnTo>
                    <a:lnTo>
                      <a:pt x="1270" y="83"/>
                    </a:lnTo>
                    <a:lnTo>
                      <a:pt x="1347" y="104"/>
                    </a:lnTo>
                    <a:lnTo>
                      <a:pt x="1347" y="104"/>
                    </a:lnTo>
                    <a:lnTo>
                      <a:pt x="1347" y="99"/>
                    </a:lnTo>
                    <a:lnTo>
                      <a:pt x="1347" y="95"/>
                    </a:lnTo>
                    <a:lnTo>
                      <a:pt x="1347" y="95"/>
                    </a:lnTo>
                    <a:lnTo>
                      <a:pt x="1356" y="95"/>
                    </a:lnTo>
                    <a:lnTo>
                      <a:pt x="1365" y="95"/>
                    </a:lnTo>
                    <a:lnTo>
                      <a:pt x="1374" y="95"/>
                    </a:lnTo>
                    <a:lnTo>
                      <a:pt x="1377" y="92"/>
                    </a:lnTo>
                    <a:lnTo>
                      <a:pt x="1379" y="88"/>
                    </a:lnTo>
                    <a:lnTo>
                      <a:pt x="1381" y="88"/>
                    </a:lnTo>
                    <a:lnTo>
                      <a:pt x="1402" y="90"/>
                    </a:lnTo>
                    <a:lnTo>
                      <a:pt x="1402" y="90"/>
                    </a:lnTo>
                    <a:lnTo>
                      <a:pt x="1405" y="90"/>
                    </a:lnTo>
                    <a:lnTo>
                      <a:pt x="1407" y="88"/>
                    </a:lnTo>
                    <a:lnTo>
                      <a:pt x="1407" y="83"/>
                    </a:lnTo>
                    <a:lnTo>
                      <a:pt x="1405" y="76"/>
                    </a:lnTo>
                    <a:lnTo>
                      <a:pt x="1405" y="72"/>
                    </a:lnTo>
                    <a:lnTo>
                      <a:pt x="1405" y="72"/>
                    </a:lnTo>
                    <a:lnTo>
                      <a:pt x="1402" y="69"/>
                    </a:lnTo>
                    <a:lnTo>
                      <a:pt x="1398" y="67"/>
                    </a:lnTo>
                    <a:lnTo>
                      <a:pt x="1395" y="62"/>
                    </a:lnTo>
                    <a:lnTo>
                      <a:pt x="1395" y="58"/>
                    </a:lnTo>
                    <a:lnTo>
                      <a:pt x="1462" y="58"/>
                    </a:lnTo>
                    <a:lnTo>
                      <a:pt x="1462" y="58"/>
                    </a:lnTo>
                    <a:lnTo>
                      <a:pt x="1462" y="62"/>
                    </a:lnTo>
                    <a:lnTo>
                      <a:pt x="1462" y="67"/>
                    </a:lnTo>
                    <a:lnTo>
                      <a:pt x="1469" y="72"/>
                    </a:lnTo>
                    <a:lnTo>
                      <a:pt x="1479" y="74"/>
                    </a:lnTo>
                    <a:lnTo>
                      <a:pt x="1486" y="76"/>
                    </a:lnTo>
                    <a:lnTo>
                      <a:pt x="1486" y="76"/>
                    </a:lnTo>
                    <a:lnTo>
                      <a:pt x="1490" y="67"/>
                    </a:lnTo>
                    <a:lnTo>
                      <a:pt x="1492" y="60"/>
                    </a:lnTo>
                    <a:lnTo>
                      <a:pt x="1527" y="62"/>
                    </a:lnTo>
                    <a:lnTo>
                      <a:pt x="1550" y="76"/>
                    </a:lnTo>
                    <a:lnTo>
                      <a:pt x="1643" y="72"/>
                    </a:lnTo>
                    <a:lnTo>
                      <a:pt x="1643" y="72"/>
                    </a:lnTo>
                    <a:lnTo>
                      <a:pt x="1661" y="69"/>
                    </a:lnTo>
                    <a:lnTo>
                      <a:pt x="1668" y="72"/>
                    </a:lnTo>
                    <a:lnTo>
                      <a:pt x="1673" y="74"/>
                    </a:lnTo>
                    <a:lnTo>
                      <a:pt x="1675" y="76"/>
                    </a:lnTo>
                    <a:lnTo>
                      <a:pt x="1703" y="92"/>
                    </a:lnTo>
                    <a:lnTo>
                      <a:pt x="1703" y="92"/>
                    </a:lnTo>
                    <a:lnTo>
                      <a:pt x="1705" y="97"/>
                    </a:lnTo>
                    <a:lnTo>
                      <a:pt x="1710" y="102"/>
                    </a:lnTo>
                    <a:lnTo>
                      <a:pt x="1752" y="85"/>
                    </a:lnTo>
                    <a:lnTo>
                      <a:pt x="1819" y="92"/>
                    </a:lnTo>
                    <a:lnTo>
                      <a:pt x="1837" y="102"/>
                    </a:lnTo>
                    <a:lnTo>
                      <a:pt x="1837" y="102"/>
                    </a:lnTo>
                    <a:lnTo>
                      <a:pt x="1844" y="104"/>
                    </a:lnTo>
                    <a:lnTo>
                      <a:pt x="1851" y="106"/>
                    </a:lnTo>
                    <a:lnTo>
                      <a:pt x="1858" y="106"/>
                    </a:lnTo>
                    <a:lnTo>
                      <a:pt x="1865" y="102"/>
                    </a:lnTo>
                    <a:lnTo>
                      <a:pt x="1865" y="99"/>
                    </a:lnTo>
                    <a:lnTo>
                      <a:pt x="1840" y="74"/>
                    </a:lnTo>
                    <a:lnTo>
                      <a:pt x="1840" y="74"/>
                    </a:lnTo>
                    <a:lnTo>
                      <a:pt x="1842" y="69"/>
                    </a:lnTo>
                    <a:lnTo>
                      <a:pt x="2050" y="88"/>
                    </a:lnTo>
                    <a:lnTo>
                      <a:pt x="2083" y="104"/>
                    </a:lnTo>
                    <a:lnTo>
                      <a:pt x="2083" y="104"/>
                    </a:lnTo>
                    <a:lnTo>
                      <a:pt x="2085" y="104"/>
                    </a:lnTo>
                    <a:lnTo>
                      <a:pt x="2085" y="102"/>
                    </a:lnTo>
                    <a:lnTo>
                      <a:pt x="2087" y="95"/>
                    </a:lnTo>
                    <a:lnTo>
                      <a:pt x="2087" y="95"/>
                    </a:lnTo>
                    <a:lnTo>
                      <a:pt x="2101" y="95"/>
                    </a:lnTo>
                    <a:lnTo>
                      <a:pt x="2113" y="97"/>
                    </a:lnTo>
                    <a:lnTo>
                      <a:pt x="2113" y="97"/>
                    </a:lnTo>
                    <a:lnTo>
                      <a:pt x="2122" y="99"/>
                    </a:lnTo>
                    <a:lnTo>
                      <a:pt x="2129" y="104"/>
                    </a:lnTo>
                    <a:lnTo>
                      <a:pt x="2138" y="109"/>
                    </a:lnTo>
                    <a:lnTo>
                      <a:pt x="2140" y="109"/>
                    </a:lnTo>
                    <a:lnTo>
                      <a:pt x="2145" y="106"/>
                    </a:lnTo>
                    <a:lnTo>
                      <a:pt x="2145" y="106"/>
                    </a:lnTo>
                    <a:lnTo>
                      <a:pt x="2150" y="113"/>
                    </a:lnTo>
                    <a:lnTo>
                      <a:pt x="2152" y="118"/>
                    </a:lnTo>
                    <a:lnTo>
                      <a:pt x="2150" y="120"/>
                    </a:lnTo>
                    <a:lnTo>
                      <a:pt x="2166" y="132"/>
                    </a:lnTo>
                    <a:lnTo>
                      <a:pt x="2161" y="136"/>
                    </a:lnTo>
                    <a:lnTo>
                      <a:pt x="2161" y="136"/>
                    </a:lnTo>
                    <a:lnTo>
                      <a:pt x="2150" y="136"/>
                    </a:lnTo>
                    <a:lnTo>
                      <a:pt x="2136" y="136"/>
                    </a:lnTo>
                    <a:lnTo>
                      <a:pt x="2124" y="134"/>
                    </a:lnTo>
                    <a:lnTo>
                      <a:pt x="2120" y="132"/>
                    </a:lnTo>
                    <a:lnTo>
                      <a:pt x="2115" y="127"/>
                    </a:lnTo>
                    <a:lnTo>
                      <a:pt x="2115" y="127"/>
                    </a:lnTo>
                    <a:lnTo>
                      <a:pt x="2103" y="132"/>
                    </a:lnTo>
                    <a:lnTo>
                      <a:pt x="2094" y="134"/>
                    </a:lnTo>
                    <a:lnTo>
                      <a:pt x="2064" y="127"/>
                    </a:lnTo>
                    <a:lnTo>
                      <a:pt x="2064" y="127"/>
                    </a:lnTo>
                    <a:lnTo>
                      <a:pt x="2059" y="129"/>
                    </a:lnTo>
                    <a:lnTo>
                      <a:pt x="2055" y="132"/>
                    </a:lnTo>
                    <a:lnTo>
                      <a:pt x="2055" y="134"/>
                    </a:lnTo>
                    <a:lnTo>
                      <a:pt x="2064" y="148"/>
                    </a:lnTo>
                    <a:lnTo>
                      <a:pt x="2064" y="148"/>
                    </a:lnTo>
                    <a:lnTo>
                      <a:pt x="2064" y="153"/>
                    </a:lnTo>
                    <a:lnTo>
                      <a:pt x="2059" y="153"/>
                    </a:lnTo>
                    <a:lnTo>
                      <a:pt x="2055" y="153"/>
                    </a:lnTo>
                    <a:lnTo>
                      <a:pt x="2050" y="155"/>
                    </a:lnTo>
                    <a:lnTo>
                      <a:pt x="2050" y="155"/>
                    </a:lnTo>
                    <a:lnTo>
                      <a:pt x="2053" y="162"/>
                    </a:lnTo>
                    <a:lnTo>
                      <a:pt x="2057" y="169"/>
                    </a:lnTo>
                    <a:lnTo>
                      <a:pt x="2057" y="169"/>
                    </a:lnTo>
                    <a:lnTo>
                      <a:pt x="2096" y="178"/>
                    </a:lnTo>
                    <a:lnTo>
                      <a:pt x="2120" y="196"/>
                    </a:lnTo>
                    <a:lnTo>
                      <a:pt x="2120" y="196"/>
                    </a:lnTo>
                    <a:lnTo>
                      <a:pt x="2143" y="201"/>
                    </a:lnTo>
                    <a:lnTo>
                      <a:pt x="2143" y="201"/>
                    </a:lnTo>
                    <a:lnTo>
                      <a:pt x="2143" y="206"/>
                    </a:lnTo>
                    <a:lnTo>
                      <a:pt x="2143" y="210"/>
                    </a:lnTo>
                    <a:lnTo>
                      <a:pt x="2120" y="213"/>
                    </a:lnTo>
                    <a:lnTo>
                      <a:pt x="2103" y="238"/>
                    </a:lnTo>
                    <a:lnTo>
                      <a:pt x="2103" y="273"/>
                    </a:lnTo>
                    <a:lnTo>
                      <a:pt x="2085" y="273"/>
                    </a:lnTo>
                    <a:lnTo>
                      <a:pt x="2064" y="266"/>
                    </a:lnTo>
                    <a:lnTo>
                      <a:pt x="2055" y="268"/>
                    </a:lnTo>
                    <a:lnTo>
                      <a:pt x="2048" y="284"/>
                    </a:lnTo>
                    <a:lnTo>
                      <a:pt x="2048" y="284"/>
                    </a:lnTo>
                    <a:lnTo>
                      <a:pt x="2032" y="277"/>
                    </a:lnTo>
                    <a:lnTo>
                      <a:pt x="2032" y="280"/>
                    </a:lnTo>
                    <a:lnTo>
                      <a:pt x="2034" y="310"/>
                    </a:lnTo>
                    <a:lnTo>
                      <a:pt x="2087" y="363"/>
                    </a:lnTo>
                    <a:lnTo>
                      <a:pt x="2106" y="368"/>
                    </a:lnTo>
                    <a:lnTo>
                      <a:pt x="2106" y="368"/>
                    </a:lnTo>
                    <a:lnTo>
                      <a:pt x="2106" y="389"/>
                    </a:lnTo>
                    <a:lnTo>
                      <a:pt x="2106" y="389"/>
                    </a:lnTo>
                    <a:lnTo>
                      <a:pt x="2129" y="407"/>
                    </a:lnTo>
                    <a:lnTo>
                      <a:pt x="2129" y="407"/>
                    </a:lnTo>
                    <a:lnTo>
                      <a:pt x="2131" y="409"/>
                    </a:lnTo>
                    <a:lnTo>
                      <a:pt x="2131" y="409"/>
                    </a:lnTo>
                    <a:lnTo>
                      <a:pt x="2124" y="412"/>
                    </a:lnTo>
                    <a:lnTo>
                      <a:pt x="2117" y="414"/>
                    </a:lnTo>
                    <a:lnTo>
                      <a:pt x="2117" y="435"/>
                    </a:lnTo>
                    <a:lnTo>
                      <a:pt x="2117" y="435"/>
                    </a:lnTo>
                    <a:lnTo>
                      <a:pt x="2138" y="444"/>
                    </a:lnTo>
                    <a:lnTo>
                      <a:pt x="2138" y="444"/>
                    </a:lnTo>
                    <a:lnTo>
                      <a:pt x="2138" y="451"/>
                    </a:lnTo>
                    <a:lnTo>
                      <a:pt x="2138" y="451"/>
                    </a:lnTo>
                    <a:lnTo>
                      <a:pt x="2134" y="453"/>
                    </a:lnTo>
                    <a:lnTo>
                      <a:pt x="2134" y="456"/>
                    </a:lnTo>
                    <a:lnTo>
                      <a:pt x="2134" y="458"/>
                    </a:lnTo>
                    <a:lnTo>
                      <a:pt x="2140" y="493"/>
                    </a:lnTo>
                    <a:lnTo>
                      <a:pt x="2120" y="486"/>
                    </a:lnTo>
                    <a:lnTo>
                      <a:pt x="2096" y="465"/>
                    </a:lnTo>
                    <a:lnTo>
                      <a:pt x="2096" y="465"/>
                    </a:lnTo>
                    <a:lnTo>
                      <a:pt x="2073" y="449"/>
                    </a:lnTo>
                    <a:lnTo>
                      <a:pt x="2053" y="430"/>
                    </a:lnTo>
                    <a:lnTo>
                      <a:pt x="2029" y="412"/>
                    </a:lnTo>
                    <a:lnTo>
                      <a:pt x="2006" y="393"/>
                    </a:lnTo>
                    <a:lnTo>
                      <a:pt x="1983" y="365"/>
                    </a:lnTo>
                    <a:lnTo>
                      <a:pt x="1995" y="340"/>
                    </a:lnTo>
                    <a:lnTo>
                      <a:pt x="1992" y="277"/>
                    </a:lnTo>
                    <a:lnTo>
                      <a:pt x="1965" y="257"/>
                    </a:lnTo>
                    <a:lnTo>
                      <a:pt x="1965" y="257"/>
                    </a:lnTo>
                    <a:lnTo>
                      <a:pt x="1962" y="247"/>
                    </a:lnTo>
                    <a:lnTo>
                      <a:pt x="1958" y="238"/>
                    </a:lnTo>
                    <a:lnTo>
                      <a:pt x="1958" y="238"/>
                    </a:lnTo>
                    <a:lnTo>
                      <a:pt x="1953" y="236"/>
                    </a:lnTo>
                    <a:lnTo>
                      <a:pt x="1951" y="236"/>
                    </a:lnTo>
                    <a:lnTo>
                      <a:pt x="1948" y="236"/>
                    </a:lnTo>
                    <a:lnTo>
                      <a:pt x="1946" y="250"/>
                    </a:lnTo>
                    <a:lnTo>
                      <a:pt x="1946" y="250"/>
                    </a:lnTo>
                    <a:lnTo>
                      <a:pt x="1953" y="264"/>
                    </a:lnTo>
                    <a:lnTo>
                      <a:pt x="1958" y="271"/>
                    </a:lnTo>
                    <a:lnTo>
                      <a:pt x="1960" y="280"/>
                    </a:lnTo>
                    <a:lnTo>
                      <a:pt x="1960" y="280"/>
                    </a:lnTo>
                    <a:lnTo>
                      <a:pt x="1951" y="277"/>
                    </a:lnTo>
                    <a:lnTo>
                      <a:pt x="1944" y="277"/>
                    </a:lnTo>
                    <a:lnTo>
                      <a:pt x="1918" y="259"/>
                    </a:lnTo>
                    <a:lnTo>
                      <a:pt x="1918" y="259"/>
                    </a:lnTo>
                    <a:lnTo>
                      <a:pt x="1916" y="261"/>
                    </a:lnTo>
                    <a:lnTo>
                      <a:pt x="1916" y="312"/>
                    </a:lnTo>
                    <a:lnTo>
                      <a:pt x="1930" y="326"/>
                    </a:lnTo>
                    <a:lnTo>
                      <a:pt x="1921" y="333"/>
                    </a:lnTo>
                    <a:lnTo>
                      <a:pt x="1881" y="340"/>
                    </a:lnTo>
                    <a:lnTo>
                      <a:pt x="1865" y="324"/>
                    </a:lnTo>
                    <a:lnTo>
                      <a:pt x="1847" y="328"/>
                    </a:lnTo>
                    <a:lnTo>
                      <a:pt x="1847" y="328"/>
                    </a:lnTo>
                    <a:lnTo>
                      <a:pt x="1844" y="333"/>
                    </a:lnTo>
                    <a:lnTo>
                      <a:pt x="1844" y="340"/>
                    </a:lnTo>
                    <a:lnTo>
                      <a:pt x="1759" y="345"/>
                    </a:lnTo>
                    <a:lnTo>
                      <a:pt x="1759" y="345"/>
                    </a:lnTo>
                    <a:lnTo>
                      <a:pt x="1752" y="349"/>
                    </a:lnTo>
                    <a:lnTo>
                      <a:pt x="1756" y="430"/>
                    </a:lnTo>
                    <a:lnTo>
                      <a:pt x="1756" y="430"/>
                    </a:lnTo>
                    <a:lnTo>
                      <a:pt x="1754" y="435"/>
                    </a:lnTo>
                    <a:lnTo>
                      <a:pt x="1752" y="439"/>
                    </a:lnTo>
                    <a:lnTo>
                      <a:pt x="1745" y="446"/>
                    </a:lnTo>
                    <a:lnTo>
                      <a:pt x="1745" y="446"/>
                    </a:lnTo>
                    <a:lnTo>
                      <a:pt x="1747" y="453"/>
                    </a:lnTo>
                    <a:lnTo>
                      <a:pt x="1749" y="458"/>
                    </a:lnTo>
                    <a:lnTo>
                      <a:pt x="1749" y="458"/>
                    </a:lnTo>
                    <a:lnTo>
                      <a:pt x="1763" y="460"/>
                    </a:lnTo>
                    <a:lnTo>
                      <a:pt x="1770" y="470"/>
                    </a:lnTo>
                    <a:lnTo>
                      <a:pt x="1782" y="470"/>
                    </a:lnTo>
                    <a:lnTo>
                      <a:pt x="1782" y="477"/>
                    </a:lnTo>
                    <a:lnTo>
                      <a:pt x="1782" y="477"/>
                    </a:lnTo>
                    <a:lnTo>
                      <a:pt x="1786" y="481"/>
                    </a:lnTo>
                    <a:lnTo>
                      <a:pt x="1789" y="481"/>
                    </a:lnTo>
                    <a:lnTo>
                      <a:pt x="1805" y="467"/>
                    </a:lnTo>
                    <a:lnTo>
                      <a:pt x="1840" y="477"/>
                    </a:lnTo>
                    <a:lnTo>
                      <a:pt x="1925" y="581"/>
                    </a:lnTo>
                    <a:lnTo>
                      <a:pt x="1941" y="682"/>
                    </a:lnTo>
                    <a:lnTo>
                      <a:pt x="1934" y="731"/>
                    </a:lnTo>
                    <a:lnTo>
                      <a:pt x="1916" y="747"/>
                    </a:lnTo>
                    <a:lnTo>
                      <a:pt x="1916" y="747"/>
                    </a:lnTo>
                    <a:lnTo>
                      <a:pt x="1888" y="736"/>
                    </a:lnTo>
                    <a:lnTo>
                      <a:pt x="1888" y="736"/>
                    </a:lnTo>
                    <a:lnTo>
                      <a:pt x="1881" y="750"/>
                    </a:lnTo>
                    <a:lnTo>
                      <a:pt x="1874" y="757"/>
                    </a:lnTo>
                    <a:lnTo>
                      <a:pt x="1870" y="761"/>
                    </a:lnTo>
                    <a:lnTo>
                      <a:pt x="1870" y="761"/>
                    </a:lnTo>
                    <a:lnTo>
                      <a:pt x="1863" y="752"/>
                    </a:lnTo>
                    <a:lnTo>
                      <a:pt x="1860" y="692"/>
                    </a:lnTo>
                    <a:lnTo>
                      <a:pt x="1860" y="692"/>
                    </a:lnTo>
                    <a:lnTo>
                      <a:pt x="1860" y="692"/>
                    </a:lnTo>
                    <a:lnTo>
                      <a:pt x="1870" y="696"/>
                    </a:lnTo>
                    <a:lnTo>
                      <a:pt x="1877" y="701"/>
                    </a:lnTo>
                    <a:lnTo>
                      <a:pt x="1879" y="699"/>
                    </a:lnTo>
                    <a:lnTo>
                      <a:pt x="1881" y="680"/>
                    </a:lnTo>
                    <a:lnTo>
                      <a:pt x="1865" y="606"/>
                    </a:lnTo>
                    <a:lnTo>
                      <a:pt x="1865" y="606"/>
                    </a:lnTo>
                    <a:lnTo>
                      <a:pt x="1863" y="601"/>
                    </a:lnTo>
                    <a:lnTo>
                      <a:pt x="1860" y="601"/>
                    </a:lnTo>
                    <a:lnTo>
                      <a:pt x="1851" y="601"/>
                    </a:lnTo>
                    <a:lnTo>
                      <a:pt x="1844" y="604"/>
                    </a:lnTo>
                    <a:lnTo>
                      <a:pt x="1837" y="608"/>
                    </a:lnTo>
                    <a:lnTo>
                      <a:pt x="1819" y="620"/>
                    </a:lnTo>
                    <a:lnTo>
                      <a:pt x="1819" y="620"/>
                    </a:lnTo>
                    <a:lnTo>
                      <a:pt x="1798" y="615"/>
                    </a:lnTo>
                    <a:lnTo>
                      <a:pt x="1798" y="615"/>
                    </a:lnTo>
                    <a:lnTo>
                      <a:pt x="1786" y="599"/>
                    </a:lnTo>
                    <a:lnTo>
                      <a:pt x="1726" y="590"/>
                    </a:lnTo>
                    <a:lnTo>
                      <a:pt x="1691" y="546"/>
                    </a:lnTo>
                    <a:lnTo>
                      <a:pt x="1657" y="527"/>
                    </a:lnTo>
                    <a:lnTo>
                      <a:pt x="1657" y="527"/>
                    </a:lnTo>
                    <a:lnTo>
                      <a:pt x="1613" y="511"/>
                    </a:lnTo>
                    <a:lnTo>
                      <a:pt x="1590" y="507"/>
                    </a:lnTo>
                    <a:lnTo>
                      <a:pt x="1564" y="502"/>
                    </a:lnTo>
                    <a:lnTo>
                      <a:pt x="1562" y="502"/>
                    </a:lnTo>
                    <a:lnTo>
                      <a:pt x="1550" y="514"/>
                    </a:lnTo>
                    <a:lnTo>
                      <a:pt x="1550" y="523"/>
                    </a:lnTo>
                    <a:lnTo>
                      <a:pt x="1550" y="523"/>
                    </a:lnTo>
                    <a:lnTo>
                      <a:pt x="1567" y="532"/>
                    </a:lnTo>
                    <a:lnTo>
                      <a:pt x="1576" y="548"/>
                    </a:lnTo>
                    <a:lnTo>
                      <a:pt x="1571" y="590"/>
                    </a:lnTo>
                    <a:lnTo>
                      <a:pt x="1550" y="618"/>
                    </a:lnTo>
                    <a:lnTo>
                      <a:pt x="1550" y="618"/>
                    </a:lnTo>
                    <a:lnTo>
                      <a:pt x="1539" y="611"/>
                    </a:lnTo>
                    <a:lnTo>
                      <a:pt x="1525" y="611"/>
                    </a:lnTo>
                    <a:lnTo>
                      <a:pt x="1506" y="597"/>
                    </a:lnTo>
                    <a:lnTo>
                      <a:pt x="1504" y="597"/>
                    </a:lnTo>
                    <a:lnTo>
                      <a:pt x="1479" y="615"/>
                    </a:lnTo>
                    <a:lnTo>
                      <a:pt x="1418" y="627"/>
                    </a:lnTo>
                    <a:lnTo>
                      <a:pt x="1418" y="627"/>
                    </a:lnTo>
                    <a:lnTo>
                      <a:pt x="1372" y="613"/>
                    </a:lnTo>
                    <a:lnTo>
                      <a:pt x="1291" y="613"/>
                    </a:lnTo>
                    <a:lnTo>
                      <a:pt x="1291" y="613"/>
                    </a:lnTo>
                    <a:lnTo>
                      <a:pt x="1282" y="601"/>
                    </a:lnTo>
                    <a:lnTo>
                      <a:pt x="1270" y="592"/>
                    </a:lnTo>
                    <a:lnTo>
                      <a:pt x="1245" y="578"/>
                    </a:lnTo>
                    <a:lnTo>
                      <a:pt x="1212" y="576"/>
                    </a:lnTo>
                    <a:lnTo>
                      <a:pt x="1212" y="576"/>
                    </a:lnTo>
                    <a:lnTo>
                      <a:pt x="1206" y="585"/>
                    </a:lnTo>
                    <a:lnTo>
                      <a:pt x="1224" y="627"/>
                    </a:lnTo>
                    <a:lnTo>
                      <a:pt x="1224" y="627"/>
                    </a:lnTo>
                    <a:lnTo>
                      <a:pt x="1212" y="632"/>
                    </a:lnTo>
                    <a:lnTo>
                      <a:pt x="1201" y="632"/>
                    </a:lnTo>
                    <a:lnTo>
                      <a:pt x="1187" y="632"/>
                    </a:lnTo>
                    <a:lnTo>
                      <a:pt x="1175" y="632"/>
                    </a:lnTo>
                    <a:lnTo>
                      <a:pt x="1175" y="632"/>
                    </a:lnTo>
                    <a:lnTo>
                      <a:pt x="1166" y="615"/>
                    </a:lnTo>
                    <a:lnTo>
                      <a:pt x="1148" y="615"/>
                    </a:lnTo>
                    <a:lnTo>
                      <a:pt x="1129" y="604"/>
                    </a:lnTo>
                    <a:lnTo>
                      <a:pt x="1129" y="604"/>
                    </a:lnTo>
                    <a:lnTo>
                      <a:pt x="1111" y="606"/>
                    </a:lnTo>
                    <a:lnTo>
                      <a:pt x="1111" y="606"/>
                    </a:lnTo>
                    <a:lnTo>
                      <a:pt x="1108" y="613"/>
                    </a:lnTo>
                    <a:lnTo>
                      <a:pt x="1108" y="618"/>
                    </a:lnTo>
                    <a:lnTo>
                      <a:pt x="1087" y="636"/>
                    </a:lnTo>
                    <a:lnTo>
                      <a:pt x="1069" y="641"/>
                    </a:lnTo>
                    <a:lnTo>
                      <a:pt x="1057" y="655"/>
                    </a:lnTo>
                    <a:lnTo>
                      <a:pt x="1041" y="659"/>
                    </a:lnTo>
                    <a:lnTo>
                      <a:pt x="1041" y="659"/>
                    </a:lnTo>
                    <a:lnTo>
                      <a:pt x="1034" y="650"/>
                    </a:lnTo>
                    <a:lnTo>
                      <a:pt x="1030" y="641"/>
                    </a:lnTo>
                    <a:lnTo>
                      <a:pt x="1013" y="641"/>
                    </a:lnTo>
                    <a:lnTo>
                      <a:pt x="958" y="613"/>
                    </a:lnTo>
                    <a:lnTo>
                      <a:pt x="958" y="613"/>
                    </a:lnTo>
                    <a:lnTo>
                      <a:pt x="956" y="606"/>
                    </a:lnTo>
                    <a:lnTo>
                      <a:pt x="956" y="604"/>
                    </a:lnTo>
                    <a:lnTo>
                      <a:pt x="953" y="601"/>
                    </a:lnTo>
                    <a:lnTo>
                      <a:pt x="893" y="590"/>
                    </a:lnTo>
                    <a:lnTo>
                      <a:pt x="766" y="502"/>
                    </a:lnTo>
                    <a:lnTo>
                      <a:pt x="764" y="502"/>
                    </a:lnTo>
                    <a:lnTo>
                      <a:pt x="740" y="518"/>
                    </a:lnTo>
                    <a:lnTo>
                      <a:pt x="740" y="518"/>
                    </a:lnTo>
                    <a:lnTo>
                      <a:pt x="717" y="514"/>
                    </a:lnTo>
                    <a:lnTo>
                      <a:pt x="703" y="514"/>
                    </a:lnTo>
                    <a:lnTo>
                      <a:pt x="692" y="514"/>
                    </a:lnTo>
                    <a:lnTo>
                      <a:pt x="664" y="488"/>
                    </a:lnTo>
                    <a:lnTo>
                      <a:pt x="664" y="488"/>
                    </a:lnTo>
                    <a:lnTo>
                      <a:pt x="650" y="488"/>
                    </a:lnTo>
                    <a:lnTo>
                      <a:pt x="639" y="486"/>
                    </a:lnTo>
                    <a:lnTo>
                      <a:pt x="629" y="497"/>
                    </a:lnTo>
                    <a:lnTo>
                      <a:pt x="548" y="558"/>
                    </a:lnTo>
                    <a:lnTo>
                      <a:pt x="546" y="560"/>
                    </a:lnTo>
                    <a:lnTo>
                      <a:pt x="546" y="560"/>
                    </a:lnTo>
                    <a:lnTo>
                      <a:pt x="551" y="564"/>
                    </a:lnTo>
                    <a:lnTo>
                      <a:pt x="555" y="569"/>
                    </a:lnTo>
                    <a:lnTo>
                      <a:pt x="558" y="574"/>
                    </a:lnTo>
                    <a:lnTo>
                      <a:pt x="555" y="576"/>
                    </a:lnTo>
                    <a:lnTo>
                      <a:pt x="553" y="581"/>
                    </a:lnTo>
                    <a:lnTo>
                      <a:pt x="553" y="581"/>
                    </a:lnTo>
                    <a:lnTo>
                      <a:pt x="569" y="601"/>
                    </a:lnTo>
                    <a:lnTo>
                      <a:pt x="486" y="622"/>
                    </a:lnTo>
                    <a:lnTo>
                      <a:pt x="440" y="641"/>
                    </a:lnTo>
                    <a:lnTo>
                      <a:pt x="414" y="632"/>
                    </a:lnTo>
                    <a:lnTo>
                      <a:pt x="400" y="636"/>
                    </a:lnTo>
                    <a:lnTo>
                      <a:pt x="384" y="669"/>
                    </a:lnTo>
                    <a:lnTo>
                      <a:pt x="384" y="696"/>
                    </a:lnTo>
                    <a:lnTo>
                      <a:pt x="419" y="722"/>
                    </a:lnTo>
                    <a:lnTo>
                      <a:pt x="419" y="722"/>
                    </a:lnTo>
                    <a:lnTo>
                      <a:pt x="423" y="729"/>
                    </a:lnTo>
                    <a:lnTo>
                      <a:pt x="423" y="733"/>
                    </a:lnTo>
                    <a:lnTo>
                      <a:pt x="421" y="736"/>
                    </a:lnTo>
                    <a:lnTo>
                      <a:pt x="419" y="738"/>
                    </a:lnTo>
                    <a:lnTo>
                      <a:pt x="398" y="738"/>
                    </a:lnTo>
                    <a:lnTo>
                      <a:pt x="398" y="738"/>
                    </a:lnTo>
                    <a:lnTo>
                      <a:pt x="377" y="777"/>
                    </a:lnTo>
                    <a:lnTo>
                      <a:pt x="377" y="777"/>
                    </a:lnTo>
                    <a:lnTo>
                      <a:pt x="407" y="794"/>
                    </a:lnTo>
                    <a:lnTo>
                      <a:pt x="407" y="801"/>
                    </a:lnTo>
                    <a:lnTo>
                      <a:pt x="426" y="835"/>
                    </a:lnTo>
                    <a:lnTo>
                      <a:pt x="409" y="844"/>
                    </a:lnTo>
                    <a:lnTo>
                      <a:pt x="375" y="826"/>
                    </a:lnTo>
                    <a:lnTo>
                      <a:pt x="296" y="819"/>
                    </a:lnTo>
                    <a:lnTo>
                      <a:pt x="220" y="775"/>
                    </a:lnTo>
                    <a:lnTo>
                      <a:pt x="220" y="775"/>
                    </a:lnTo>
                    <a:lnTo>
                      <a:pt x="208" y="763"/>
                    </a:lnTo>
                    <a:lnTo>
                      <a:pt x="208" y="763"/>
                    </a:lnTo>
                    <a:lnTo>
                      <a:pt x="213" y="759"/>
                    </a:lnTo>
                    <a:lnTo>
                      <a:pt x="217" y="759"/>
                    </a:lnTo>
                    <a:lnTo>
                      <a:pt x="224" y="759"/>
                    </a:lnTo>
                    <a:lnTo>
                      <a:pt x="231" y="757"/>
                    </a:lnTo>
                    <a:lnTo>
                      <a:pt x="231" y="757"/>
                    </a:lnTo>
                    <a:lnTo>
                      <a:pt x="231" y="752"/>
                    </a:lnTo>
                    <a:lnTo>
                      <a:pt x="229" y="747"/>
                    </a:lnTo>
                    <a:lnTo>
                      <a:pt x="227" y="740"/>
                    </a:lnTo>
                    <a:lnTo>
                      <a:pt x="227" y="740"/>
                    </a:lnTo>
                    <a:lnTo>
                      <a:pt x="231" y="733"/>
                    </a:lnTo>
                    <a:lnTo>
                      <a:pt x="236" y="729"/>
                    </a:lnTo>
                    <a:lnTo>
                      <a:pt x="236" y="729"/>
                    </a:lnTo>
                    <a:lnTo>
                      <a:pt x="236" y="724"/>
                    </a:lnTo>
                    <a:lnTo>
                      <a:pt x="231" y="720"/>
                    </a:lnTo>
                    <a:lnTo>
                      <a:pt x="231" y="720"/>
                    </a:lnTo>
                    <a:lnTo>
                      <a:pt x="224" y="720"/>
                    </a:lnTo>
                    <a:lnTo>
                      <a:pt x="215" y="720"/>
                    </a:lnTo>
                    <a:lnTo>
                      <a:pt x="215" y="717"/>
                    </a:lnTo>
                    <a:lnTo>
                      <a:pt x="229" y="701"/>
                    </a:lnTo>
                    <a:lnTo>
                      <a:pt x="236" y="669"/>
                    </a:lnTo>
                    <a:lnTo>
                      <a:pt x="234" y="669"/>
                    </a:lnTo>
                    <a:lnTo>
                      <a:pt x="155" y="629"/>
                    </a:lnTo>
                    <a:lnTo>
                      <a:pt x="155" y="629"/>
                    </a:lnTo>
                    <a:lnTo>
                      <a:pt x="148" y="611"/>
                    </a:lnTo>
                    <a:lnTo>
                      <a:pt x="139" y="592"/>
                    </a:lnTo>
                    <a:lnTo>
                      <a:pt x="139" y="592"/>
                    </a:lnTo>
                    <a:lnTo>
                      <a:pt x="134" y="595"/>
                    </a:lnTo>
                    <a:lnTo>
                      <a:pt x="129" y="599"/>
                    </a:lnTo>
                    <a:lnTo>
                      <a:pt x="129" y="599"/>
                    </a:lnTo>
                    <a:lnTo>
                      <a:pt x="118" y="599"/>
                    </a:lnTo>
                    <a:lnTo>
                      <a:pt x="109" y="601"/>
                    </a:lnTo>
                    <a:lnTo>
                      <a:pt x="90" y="604"/>
                    </a:lnTo>
                    <a:lnTo>
                      <a:pt x="88" y="601"/>
                    </a:lnTo>
                    <a:lnTo>
                      <a:pt x="88" y="601"/>
                    </a:lnTo>
                    <a:lnTo>
                      <a:pt x="92" y="597"/>
                    </a:lnTo>
                    <a:lnTo>
                      <a:pt x="97" y="590"/>
                    </a:lnTo>
                    <a:lnTo>
                      <a:pt x="99" y="585"/>
                    </a:lnTo>
                    <a:lnTo>
                      <a:pt x="99" y="583"/>
                    </a:lnTo>
                    <a:lnTo>
                      <a:pt x="97" y="578"/>
                    </a:lnTo>
                    <a:lnTo>
                      <a:pt x="81" y="569"/>
                    </a:lnTo>
                    <a:lnTo>
                      <a:pt x="81" y="569"/>
                    </a:lnTo>
                    <a:lnTo>
                      <a:pt x="74" y="523"/>
                    </a:lnTo>
                    <a:lnTo>
                      <a:pt x="74" y="523"/>
                    </a:lnTo>
                    <a:lnTo>
                      <a:pt x="32" y="520"/>
                    </a:lnTo>
                    <a:lnTo>
                      <a:pt x="18" y="479"/>
                    </a:lnTo>
                    <a:lnTo>
                      <a:pt x="18" y="479"/>
                    </a:lnTo>
                    <a:lnTo>
                      <a:pt x="9" y="474"/>
                    </a:lnTo>
                    <a:lnTo>
                      <a:pt x="9" y="474"/>
                    </a:lnTo>
                    <a:lnTo>
                      <a:pt x="2" y="442"/>
                    </a:lnTo>
                    <a:lnTo>
                      <a:pt x="2" y="442"/>
                    </a:lnTo>
                    <a:lnTo>
                      <a:pt x="9" y="439"/>
                    </a:lnTo>
                    <a:lnTo>
                      <a:pt x="18" y="437"/>
                    </a:lnTo>
                    <a:lnTo>
                      <a:pt x="37" y="435"/>
                    </a:lnTo>
                    <a:lnTo>
                      <a:pt x="37" y="435"/>
                    </a:lnTo>
                    <a:lnTo>
                      <a:pt x="37" y="433"/>
                    </a:lnTo>
                    <a:lnTo>
                      <a:pt x="37" y="430"/>
                    </a:lnTo>
                    <a:lnTo>
                      <a:pt x="32" y="423"/>
                    </a:lnTo>
                    <a:lnTo>
                      <a:pt x="32" y="423"/>
                    </a:lnTo>
                    <a:lnTo>
                      <a:pt x="23" y="421"/>
                    </a:lnTo>
                    <a:lnTo>
                      <a:pt x="23" y="421"/>
                    </a:lnTo>
                    <a:lnTo>
                      <a:pt x="44" y="393"/>
                    </a:lnTo>
                    <a:lnTo>
                      <a:pt x="53" y="382"/>
                    </a:lnTo>
                    <a:lnTo>
                      <a:pt x="60" y="368"/>
                    </a:lnTo>
                    <a:lnTo>
                      <a:pt x="60" y="363"/>
                    </a:lnTo>
                    <a:lnTo>
                      <a:pt x="35" y="324"/>
                    </a:lnTo>
                    <a:lnTo>
                      <a:pt x="35" y="324"/>
                    </a:lnTo>
                    <a:lnTo>
                      <a:pt x="30" y="301"/>
                    </a:lnTo>
                    <a:lnTo>
                      <a:pt x="28" y="289"/>
                    </a:lnTo>
                    <a:lnTo>
                      <a:pt x="21" y="280"/>
                    </a:lnTo>
                    <a:lnTo>
                      <a:pt x="21" y="252"/>
                    </a:lnTo>
                    <a:lnTo>
                      <a:pt x="2" y="238"/>
                    </a:lnTo>
                    <a:lnTo>
                      <a:pt x="0" y="224"/>
                    </a:lnTo>
                    <a:lnTo>
                      <a:pt x="0" y="224"/>
                    </a:lnTo>
                    <a:lnTo>
                      <a:pt x="18" y="222"/>
                    </a:lnTo>
                    <a:lnTo>
                      <a:pt x="18" y="222"/>
                    </a:lnTo>
                    <a:lnTo>
                      <a:pt x="21" y="213"/>
                    </a:lnTo>
                    <a:lnTo>
                      <a:pt x="25" y="201"/>
                    </a:lnTo>
                    <a:lnTo>
                      <a:pt x="25" y="201"/>
                    </a:lnTo>
                    <a:lnTo>
                      <a:pt x="39" y="201"/>
                    </a:lnTo>
                    <a:lnTo>
                      <a:pt x="55" y="213"/>
                    </a:lnTo>
                    <a:lnTo>
                      <a:pt x="55" y="213"/>
                    </a:lnTo>
                    <a:lnTo>
                      <a:pt x="83" y="215"/>
                    </a:lnTo>
                    <a:lnTo>
                      <a:pt x="109" y="220"/>
                    </a:lnTo>
                    <a:lnTo>
                      <a:pt x="169" y="252"/>
                    </a:lnTo>
                    <a:lnTo>
                      <a:pt x="171" y="268"/>
                    </a:lnTo>
                    <a:lnTo>
                      <a:pt x="148" y="282"/>
                    </a:lnTo>
                    <a:lnTo>
                      <a:pt x="116" y="282"/>
                    </a:lnTo>
                    <a:lnTo>
                      <a:pt x="116" y="282"/>
                    </a:lnTo>
                    <a:lnTo>
                      <a:pt x="65" y="266"/>
                    </a:lnTo>
                    <a:lnTo>
                      <a:pt x="65" y="266"/>
                    </a:lnTo>
                    <a:lnTo>
                      <a:pt x="65" y="268"/>
                    </a:lnTo>
                    <a:lnTo>
                      <a:pt x="106" y="308"/>
                    </a:lnTo>
                    <a:lnTo>
                      <a:pt x="109" y="331"/>
                    </a:lnTo>
                    <a:lnTo>
                      <a:pt x="136" y="347"/>
                    </a:lnTo>
                    <a:lnTo>
                      <a:pt x="136" y="347"/>
                    </a:lnTo>
                    <a:lnTo>
                      <a:pt x="150" y="340"/>
                    </a:lnTo>
                    <a:lnTo>
                      <a:pt x="150" y="340"/>
                    </a:lnTo>
                    <a:lnTo>
                      <a:pt x="132" y="310"/>
                    </a:lnTo>
                    <a:lnTo>
                      <a:pt x="136" y="305"/>
                    </a:lnTo>
                    <a:lnTo>
                      <a:pt x="136" y="305"/>
                    </a:lnTo>
                    <a:lnTo>
                      <a:pt x="169" y="319"/>
                    </a:lnTo>
                    <a:lnTo>
                      <a:pt x="199" y="331"/>
                    </a:lnTo>
                    <a:lnTo>
                      <a:pt x="199" y="331"/>
                    </a:lnTo>
                    <a:lnTo>
                      <a:pt x="201" y="324"/>
                    </a:lnTo>
                    <a:lnTo>
                      <a:pt x="201" y="319"/>
                    </a:lnTo>
                    <a:lnTo>
                      <a:pt x="176" y="294"/>
                    </a:lnTo>
                    <a:lnTo>
                      <a:pt x="192" y="280"/>
                    </a:lnTo>
                    <a:lnTo>
                      <a:pt x="210" y="280"/>
                    </a:lnTo>
                    <a:lnTo>
                      <a:pt x="234" y="296"/>
                    </a:lnTo>
                    <a:lnTo>
                      <a:pt x="243" y="296"/>
                    </a:lnTo>
                    <a:lnTo>
                      <a:pt x="243" y="296"/>
                    </a:lnTo>
                    <a:lnTo>
                      <a:pt x="245" y="289"/>
                    </a:lnTo>
                    <a:lnTo>
                      <a:pt x="245" y="284"/>
                    </a:lnTo>
                    <a:lnTo>
                      <a:pt x="245" y="284"/>
                    </a:lnTo>
                    <a:lnTo>
                      <a:pt x="231" y="266"/>
                    </a:lnTo>
                    <a:lnTo>
                      <a:pt x="220" y="250"/>
                    </a:lnTo>
                    <a:lnTo>
                      <a:pt x="220" y="250"/>
                    </a:lnTo>
                    <a:lnTo>
                      <a:pt x="215" y="231"/>
                    </a:lnTo>
                    <a:lnTo>
                      <a:pt x="213" y="224"/>
                    </a:lnTo>
                    <a:lnTo>
                      <a:pt x="206" y="217"/>
                    </a:lnTo>
                    <a:lnTo>
                      <a:pt x="206" y="213"/>
                    </a:lnTo>
                    <a:lnTo>
                      <a:pt x="238" y="222"/>
                    </a:lnTo>
                    <a:lnTo>
                      <a:pt x="238" y="222"/>
                    </a:lnTo>
                    <a:lnTo>
                      <a:pt x="241" y="227"/>
                    </a:lnTo>
                    <a:lnTo>
                      <a:pt x="245" y="231"/>
                    </a:lnTo>
                    <a:lnTo>
                      <a:pt x="245" y="231"/>
                    </a:lnTo>
                    <a:lnTo>
                      <a:pt x="241" y="240"/>
                    </a:lnTo>
                    <a:lnTo>
                      <a:pt x="238" y="252"/>
                    </a:lnTo>
                    <a:lnTo>
                      <a:pt x="254" y="264"/>
                    </a:lnTo>
                    <a:lnTo>
                      <a:pt x="254" y="264"/>
                    </a:lnTo>
                    <a:lnTo>
                      <a:pt x="264" y="264"/>
                    </a:lnTo>
                    <a:lnTo>
                      <a:pt x="273" y="261"/>
                    </a:lnTo>
                    <a:lnTo>
                      <a:pt x="273" y="261"/>
                    </a:lnTo>
                    <a:lnTo>
                      <a:pt x="284" y="236"/>
                    </a:lnTo>
                    <a:lnTo>
                      <a:pt x="305" y="229"/>
                    </a:lnTo>
                    <a:lnTo>
                      <a:pt x="328" y="227"/>
                    </a:lnTo>
                    <a:lnTo>
                      <a:pt x="349" y="220"/>
                    </a:lnTo>
                    <a:lnTo>
                      <a:pt x="349" y="220"/>
                    </a:lnTo>
                    <a:lnTo>
                      <a:pt x="352" y="222"/>
                    </a:lnTo>
                    <a:lnTo>
                      <a:pt x="352" y="222"/>
                    </a:lnTo>
                    <a:lnTo>
                      <a:pt x="349" y="229"/>
                    </a:lnTo>
                    <a:lnTo>
                      <a:pt x="347" y="236"/>
                    </a:lnTo>
                    <a:lnTo>
                      <a:pt x="347" y="236"/>
                    </a:lnTo>
                    <a:lnTo>
                      <a:pt x="354" y="238"/>
                    </a:lnTo>
                    <a:lnTo>
                      <a:pt x="359" y="240"/>
                    </a:lnTo>
                    <a:lnTo>
                      <a:pt x="359" y="240"/>
                    </a:lnTo>
                    <a:lnTo>
                      <a:pt x="363" y="236"/>
                    </a:lnTo>
                    <a:lnTo>
                      <a:pt x="368" y="231"/>
                    </a:lnTo>
                    <a:lnTo>
                      <a:pt x="372" y="224"/>
                    </a:lnTo>
                    <a:lnTo>
                      <a:pt x="372" y="222"/>
                    </a:lnTo>
                    <a:lnTo>
                      <a:pt x="372" y="217"/>
                    </a:lnTo>
                    <a:lnTo>
                      <a:pt x="405" y="213"/>
                    </a:lnTo>
                    <a:lnTo>
                      <a:pt x="412" y="210"/>
                    </a:lnTo>
                    <a:lnTo>
                      <a:pt x="412" y="210"/>
                    </a:lnTo>
                    <a:lnTo>
                      <a:pt x="416" y="213"/>
                    </a:lnTo>
                    <a:lnTo>
                      <a:pt x="419" y="217"/>
                    </a:lnTo>
                    <a:lnTo>
                      <a:pt x="421" y="222"/>
                    </a:lnTo>
                    <a:lnTo>
                      <a:pt x="426" y="227"/>
                    </a:lnTo>
                    <a:lnTo>
                      <a:pt x="426" y="227"/>
                    </a:lnTo>
                    <a:lnTo>
                      <a:pt x="428" y="227"/>
                    </a:lnTo>
                    <a:lnTo>
                      <a:pt x="433" y="227"/>
                    </a:lnTo>
                    <a:lnTo>
                      <a:pt x="437" y="222"/>
                    </a:lnTo>
                    <a:lnTo>
                      <a:pt x="440" y="215"/>
                    </a:lnTo>
                    <a:lnTo>
                      <a:pt x="442" y="208"/>
                    </a:lnTo>
                    <a:lnTo>
                      <a:pt x="435" y="192"/>
                    </a:lnTo>
                    <a:lnTo>
                      <a:pt x="435" y="192"/>
                    </a:lnTo>
                    <a:lnTo>
                      <a:pt x="449" y="192"/>
                    </a:lnTo>
                    <a:lnTo>
                      <a:pt x="463" y="196"/>
                    </a:lnTo>
                    <a:lnTo>
                      <a:pt x="490" y="201"/>
                    </a:lnTo>
                    <a:lnTo>
                      <a:pt x="490" y="201"/>
                    </a:lnTo>
                    <a:lnTo>
                      <a:pt x="493" y="206"/>
                    </a:lnTo>
                    <a:lnTo>
                      <a:pt x="495" y="208"/>
                    </a:lnTo>
                    <a:lnTo>
                      <a:pt x="502" y="210"/>
                    </a:lnTo>
                    <a:lnTo>
                      <a:pt x="511" y="208"/>
                    </a:lnTo>
                    <a:lnTo>
                      <a:pt x="518" y="210"/>
                    </a:lnTo>
                    <a:lnTo>
                      <a:pt x="553" y="224"/>
                    </a:lnTo>
                    <a:lnTo>
                      <a:pt x="553" y="224"/>
                    </a:lnTo>
                    <a:lnTo>
                      <a:pt x="558" y="217"/>
                    </a:lnTo>
                    <a:lnTo>
                      <a:pt x="560" y="210"/>
                    </a:lnTo>
                    <a:lnTo>
                      <a:pt x="527" y="187"/>
                    </a:lnTo>
                    <a:lnTo>
                      <a:pt x="518" y="185"/>
                    </a:lnTo>
                    <a:lnTo>
                      <a:pt x="518" y="185"/>
                    </a:lnTo>
                    <a:lnTo>
                      <a:pt x="511" y="171"/>
                    </a:lnTo>
                    <a:lnTo>
                      <a:pt x="507" y="162"/>
                    </a:lnTo>
                    <a:lnTo>
                      <a:pt x="500" y="155"/>
                    </a:lnTo>
                    <a:lnTo>
                      <a:pt x="500" y="153"/>
                    </a:lnTo>
                    <a:lnTo>
                      <a:pt x="500" y="153"/>
                    </a:lnTo>
                    <a:lnTo>
                      <a:pt x="507" y="148"/>
                    </a:lnTo>
                    <a:lnTo>
                      <a:pt x="511" y="146"/>
                    </a:lnTo>
                    <a:lnTo>
                      <a:pt x="511" y="111"/>
                    </a:lnTo>
                    <a:lnTo>
                      <a:pt x="511" y="111"/>
                    </a:lnTo>
                    <a:lnTo>
                      <a:pt x="530" y="113"/>
                    </a:lnTo>
                    <a:lnTo>
                      <a:pt x="541" y="113"/>
                    </a:lnTo>
                    <a:lnTo>
                      <a:pt x="551" y="111"/>
                    </a:lnTo>
                    <a:lnTo>
                      <a:pt x="558" y="118"/>
                    </a:lnTo>
                    <a:lnTo>
                      <a:pt x="569" y="153"/>
                    </a:lnTo>
                    <a:lnTo>
                      <a:pt x="608" y="201"/>
                    </a:lnTo>
                    <a:lnTo>
                      <a:pt x="622" y="213"/>
                    </a:lnTo>
                    <a:lnTo>
                      <a:pt x="622" y="213"/>
                    </a:lnTo>
                    <a:lnTo>
                      <a:pt x="620" y="238"/>
                    </a:lnTo>
                    <a:lnTo>
                      <a:pt x="618" y="243"/>
                    </a:lnTo>
                    <a:lnTo>
                      <a:pt x="581" y="252"/>
                    </a:lnTo>
                    <a:lnTo>
                      <a:pt x="581" y="252"/>
                    </a:lnTo>
                    <a:lnTo>
                      <a:pt x="578" y="259"/>
                    </a:lnTo>
                    <a:lnTo>
                      <a:pt x="578" y="264"/>
                    </a:lnTo>
                    <a:lnTo>
                      <a:pt x="578" y="264"/>
                    </a:lnTo>
                    <a:lnTo>
                      <a:pt x="592" y="268"/>
                    </a:lnTo>
                    <a:lnTo>
                      <a:pt x="606" y="273"/>
                    </a:lnTo>
                    <a:lnTo>
                      <a:pt x="629" y="271"/>
                    </a:lnTo>
                    <a:lnTo>
                      <a:pt x="629" y="271"/>
                    </a:lnTo>
                    <a:lnTo>
                      <a:pt x="629" y="271"/>
                    </a:lnTo>
                    <a:lnTo>
                      <a:pt x="625" y="252"/>
                    </a:lnTo>
                    <a:lnTo>
                      <a:pt x="648" y="245"/>
                    </a:lnTo>
                    <a:lnTo>
                      <a:pt x="650" y="243"/>
                    </a:lnTo>
                    <a:lnTo>
                      <a:pt x="650" y="243"/>
                    </a:lnTo>
                    <a:lnTo>
                      <a:pt x="650" y="227"/>
                    </a:lnTo>
                    <a:lnTo>
                      <a:pt x="650" y="217"/>
                    </a:lnTo>
                    <a:lnTo>
                      <a:pt x="648" y="213"/>
                    </a:lnTo>
                    <a:lnTo>
                      <a:pt x="643" y="210"/>
                    </a:lnTo>
                    <a:lnTo>
                      <a:pt x="643" y="210"/>
                    </a:lnTo>
                    <a:lnTo>
                      <a:pt x="652" y="203"/>
                    </a:lnTo>
                    <a:lnTo>
                      <a:pt x="652" y="203"/>
                    </a:lnTo>
                    <a:lnTo>
                      <a:pt x="659" y="208"/>
                    </a:lnTo>
                    <a:lnTo>
                      <a:pt x="666" y="213"/>
                    </a:lnTo>
                    <a:lnTo>
                      <a:pt x="676" y="217"/>
                    </a:lnTo>
                    <a:lnTo>
                      <a:pt x="685" y="217"/>
                    </a:lnTo>
                    <a:lnTo>
                      <a:pt x="685" y="217"/>
                    </a:lnTo>
                    <a:lnTo>
                      <a:pt x="687" y="213"/>
                    </a:lnTo>
                    <a:lnTo>
                      <a:pt x="687" y="208"/>
                    </a:lnTo>
                    <a:lnTo>
                      <a:pt x="687" y="208"/>
                    </a:lnTo>
                    <a:lnTo>
                      <a:pt x="655" y="185"/>
                    </a:lnTo>
                    <a:lnTo>
                      <a:pt x="627" y="187"/>
                    </a:lnTo>
                    <a:lnTo>
                      <a:pt x="627" y="187"/>
                    </a:lnTo>
                    <a:lnTo>
                      <a:pt x="611" y="162"/>
                    </a:lnTo>
                    <a:lnTo>
                      <a:pt x="590" y="139"/>
                    </a:lnTo>
                    <a:lnTo>
                      <a:pt x="590" y="139"/>
                    </a:lnTo>
                    <a:lnTo>
                      <a:pt x="590" y="132"/>
                    </a:lnTo>
                    <a:lnTo>
                      <a:pt x="592" y="127"/>
                    </a:lnTo>
                    <a:lnTo>
                      <a:pt x="599" y="120"/>
                    </a:lnTo>
                    <a:lnTo>
                      <a:pt x="606" y="122"/>
                    </a:lnTo>
                    <a:lnTo>
                      <a:pt x="606" y="122"/>
                    </a:lnTo>
                    <a:lnTo>
                      <a:pt x="615" y="139"/>
                    </a:lnTo>
                    <a:lnTo>
                      <a:pt x="622" y="155"/>
                    </a:lnTo>
                    <a:lnTo>
                      <a:pt x="641" y="153"/>
                    </a:lnTo>
                    <a:lnTo>
                      <a:pt x="641" y="153"/>
                    </a:lnTo>
                    <a:lnTo>
                      <a:pt x="643" y="150"/>
                    </a:lnTo>
                    <a:lnTo>
                      <a:pt x="643" y="148"/>
                    </a:lnTo>
                    <a:lnTo>
                      <a:pt x="641" y="143"/>
                    </a:lnTo>
                    <a:lnTo>
                      <a:pt x="634" y="134"/>
                    </a:lnTo>
                    <a:lnTo>
                      <a:pt x="634" y="134"/>
                    </a:lnTo>
                    <a:lnTo>
                      <a:pt x="639" y="127"/>
                    </a:lnTo>
                    <a:lnTo>
                      <a:pt x="643" y="122"/>
                    </a:lnTo>
                    <a:lnTo>
                      <a:pt x="648" y="122"/>
                    </a:lnTo>
                    <a:lnTo>
                      <a:pt x="662" y="125"/>
                    </a:lnTo>
                    <a:lnTo>
                      <a:pt x="703" y="146"/>
                    </a:lnTo>
                    <a:lnTo>
                      <a:pt x="713" y="162"/>
                    </a:lnTo>
                    <a:lnTo>
                      <a:pt x="713" y="162"/>
                    </a:lnTo>
                    <a:lnTo>
                      <a:pt x="726" y="166"/>
                    </a:lnTo>
                    <a:lnTo>
                      <a:pt x="726" y="166"/>
                    </a:lnTo>
                    <a:lnTo>
                      <a:pt x="729" y="162"/>
                    </a:lnTo>
                    <a:lnTo>
                      <a:pt x="731" y="155"/>
                    </a:lnTo>
                    <a:lnTo>
                      <a:pt x="729" y="150"/>
                    </a:lnTo>
                    <a:lnTo>
                      <a:pt x="726" y="146"/>
                    </a:lnTo>
                    <a:lnTo>
                      <a:pt x="717" y="136"/>
                    </a:lnTo>
                    <a:lnTo>
                      <a:pt x="713" y="127"/>
                    </a:lnTo>
                    <a:lnTo>
                      <a:pt x="713" y="127"/>
                    </a:lnTo>
                    <a:lnTo>
                      <a:pt x="664" y="115"/>
                    </a:lnTo>
                    <a:lnTo>
                      <a:pt x="662" y="90"/>
                    </a:lnTo>
                    <a:lnTo>
                      <a:pt x="662" y="90"/>
                    </a:lnTo>
                    <a:lnTo>
                      <a:pt x="687" y="83"/>
                    </a:lnTo>
                    <a:lnTo>
                      <a:pt x="715" y="48"/>
                    </a:lnTo>
                    <a:lnTo>
                      <a:pt x="791" y="25"/>
                    </a:lnTo>
                    <a:lnTo>
                      <a:pt x="791" y="25"/>
                    </a:lnTo>
                    <a:lnTo>
                      <a:pt x="798" y="30"/>
                    </a:lnTo>
                    <a:lnTo>
                      <a:pt x="801" y="32"/>
                    </a:lnTo>
                    <a:lnTo>
                      <a:pt x="805" y="32"/>
                    </a:lnTo>
                    <a:lnTo>
                      <a:pt x="861" y="23"/>
                    </a:lnTo>
                    <a:lnTo>
                      <a:pt x="861" y="23"/>
                    </a:lnTo>
                    <a:lnTo>
                      <a:pt x="865" y="21"/>
                    </a:lnTo>
                    <a:lnTo>
                      <a:pt x="868" y="14"/>
                    </a:lnTo>
                    <a:lnTo>
                      <a:pt x="865" y="2"/>
                    </a:lnTo>
                    <a:lnTo>
                      <a:pt x="865" y="2"/>
                    </a:lnTo>
                    <a:lnTo>
                      <a:pt x="872" y="0"/>
                    </a:lnTo>
                    <a:lnTo>
                      <a:pt x="882" y="0"/>
                    </a:lnTo>
                    <a:lnTo>
                      <a:pt x="895" y="0"/>
                    </a:lnTo>
                    <a:lnTo>
                      <a:pt x="898" y="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47" name="Freeform 2991"/>
              <p:cNvSpPr>
                <a:spLocks/>
              </p:cNvSpPr>
              <p:nvPr userDrawn="1"/>
            </p:nvSpPr>
            <p:spPr bwMode="auto">
              <a:xfrm>
                <a:off x="3513" y="841"/>
                <a:ext cx="139" cy="77"/>
              </a:xfrm>
              <a:custGeom>
                <a:avLst/>
                <a:gdLst/>
                <a:ahLst/>
                <a:cxnLst>
                  <a:cxn ang="0">
                    <a:pos x="134" y="0"/>
                  </a:cxn>
                  <a:cxn ang="0">
                    <a:pos x="134" y="0"/>
                  </a:cxn>
                  <a:cxn ang="0">
                    <a:pos x="139" y="10"/>
                  </a:cxn>
                  <a:cxn ang="0">
                    <a:pos x="127" y="28"/>
                  </a:cxn>
                  <a:cxn ang="0">
                    <a:pos x="127" y="28"/>
                  </a:cxn>
                  <a:cxn ang="0">
                    <a:pos x="106" y="35"/>
                  </a:cxn>
                  <a:cxn ang="0">
                    <a:pos x="106" y="35"/>
                  </a:cxn>
                  <a:cxn ang="0">
                    <a:pos x="102" y="40"/>
                  </a:cxn>
                  <a:cxn ang="0">
                    <a:pos x="97" y="42"/>
                  </a:cxn>
                  <a:cxn ang="0">
                    <a:pos x="88" y="47"/>
                  </a:cxn>
                  <a:cxn ang="0">
                    <a:pos x="67" y="49"/>
                  </a:cxn>
                  <a:cxn ang="0">
                    <a:pos x="67" y="49"/>
                  </a:cxn>
                  <a:cxn ang="0">
                    <a:pos x="62" y="54"/>
                  </a:cxn>
                  <a:cxn ang="0">
                    <a:pos x="58" y="56"/>
                  </a:cxn>
                  <a:cxn ang="0">
                    <a:pos x="49" y="63"/>
                  </a:cxn>
                  <a:cxn ang="0">
                    <a:pos x="39" y="67"/>
                  </a:cxn>
                  <a:cxn ang="0">
                    <a:pos x="35" y="72"/>
                  </a:cxn>
                  <a:cxn ang="0">
                    <a:pos x="32" y="77"/>
                  </a:cxn>
                  <a:cxn ang="0">
                    <a:pos x="0" y="74"/>
                  </a:cxn>
                  <a:cxn ang="0">
                    <a:pos x="0" y="74"/>
                  </a:cxn>
                  <a:cxn ang="0">
                    <a:pos x="2" y="67"/>
                  </a:cxn>
                  <a:cxn ang="0">
                    <a:pos x="5" y="63"/>
                  </a:cxn>
                  <a:cxn ang="0">
                    <a:pos x="9" y="63"/>
                  </a:cxn>
                  <a:cxn ang="0">
                    <a:pos x="9" y="63"/>
                  </a:cxn>
                  <a:cxn ang="0">
                    <a:pos x="11" y="63"/>
                  </a:cxn>
                  <a:cxn ang="0">
                    <a:pos x="14" y="47"/>
                  </a:cxn>
                  <a:cxn ang="0">
                    <a:pos x="37" y="47"/>
                  </a:cxn>
                  <a:cxn ang="0">
                    <a:pos x="37" y="47"/>
                  </a:cxn>
                  <a:cxn ang="0">
                    <a:pos x="42" y="35"/>
                  </a:cxn>
                  <a:cxn ang="0">
                    <a:pos x="46" y="23"/>
                  </a:cxn>
                  <a:cxn ang="0">
                    <a:pos x="46" y="23"/>
                  </a:cxn>
                  <a:cxn ang="0">
                    <a:pos x="116" y="16"/>
                  </a:cxn>
                  <a:cxn ang="0">
                    <a:pos x="116" y="16"/>
                  </a:cxn>
                  <a:cxn ang="0">
                    <a:pos x="120" y="12"/>
                  </a:cxn>
                  <a:cxn ang="0">
                    <a:pos x="123" y="5"/>
                  </a:cxn>
                  <a:cxn ang="0">
                    <a:pos x="127" y="0"/>
                  </a:cxn>
                  <a:cxn ang="0">
                    <a:pos x="132" y="0"/>
                  </a:cxn>
                  <a:cxn ang="0">
                    <a:pos x="134" y="0"/>
                  </a:cxn>
                  <a:cxn ang="0">
                    <a:pos x="134" y="0"/>
                  </a:cxn>
                </a:cxnLst>
                <a:rect l="0" t="0" r="r" b="b"/>
                <a:pathLst>
                  <a:path w="139" h="77">
                    <a:moveTo>
                      <a:pt x="134" y="0"/>
                    </a:moveTo>
                    <a:lnTo>
                      <a:pt x="134" y="0"/>
                    </a:lnTo>
                    <a:lnTo>
                      <a:pt x="139" y="10"/>
                    </a:lnTo>
                    <a:lnTo>
                      <a:pt x="127" y="28"/>
                    </a:lnTo>
                    <a:lnTo>
                      <a:pt x="127" y="28"/>
                    </a:lnTo>
                    <a:lnTo>
                      <a:pt x="106" y="35"/>
                    </a:lnTo>
                    <a:lnTo>
                      <a:pt x="106" y="35"/>
                    </a:lnTo>
                    <a:lnTo>
                      <a:pt x="102" y="40"/>
                    </a:lnTo>
                    <a:lnTo>
                      <a:pt x="97" y="42"/>
                    </a:lnTo>
                    <a:lnTo>
                      <a:pt x="88" y="47"/>
                    </a:lnTo>
                    <a:lnTo>
                      <a:pt x="67" y="49"/>
                    </a:lnTo>
                    <a:lnTo>
                      <a:pt x="67" y="49"/>
                    </a:lnTo>
                    <a:lnTo>
                      <a:pt x="62" y="54"/>
                    </a:lnTo>
                    <a:lnTo>
                      <a:pt x="58" y="56"/>
                    </a:lnTo>
                    <a:lnTo>
                      <a:pt x="49" y="63"/>
                    </a:lnTo>
                    <a:lnTo>
                      <a:pt x="39" y="67"/>
                    </a:lnTo>
                    <a:lnTo>
                      <a:pt x="35" y="72"/>
                    </a:lnTo>
                    <a:lnTo>
                      <a:pt x="32" y="77"/>
                    </a:lnTo>
                    <a:lnTo>
                      <a:pt x="0" y="74"/>
                    </a:lnTo>
                    <a:lnTo>
                      <a:pt x="0" y="74"/>
                    </a:lnTo>
                    <a:lnTo>
                      <a:pt x="2" y="67"/>
                    </a:lnTo>
                    <a:lnTo>
                      <a:pt x="5" y="63"/>
                    </a:lnTo>
                    <a:lnTo>
                      <a:pt x="9" y="63"/>
                    </a:lnTo>
                    <a:lnTo>
                      <a:pt x="9" y="63"/>
                    </a:lnTo>
                    <a:lnTo>
                      <a:pt x="11" y="63"/>
                    </a:lnTo>
                    <a:lnTo>
                      <a:pt x="14" y="47"/>
                    </a:lnTo>
                    <a:lnTo>
                      <a:pt x="37" y="47"/>
                    </a:lnTo>
                    <a:lnTo>
                      <a:pt x="37" y="47"/>
                    </a:lnTo>
                    <a:lnTo>
                      <a:pt x="42" y="35"/>
                    </a:lnTo>
                    <a:lnTo>
                      <a:pt x="46" y="23"/>
                    </a:lnTo>
                    <a:lnTo>
                      <a:pt x="46" y="23"/>
                    </a:lnTo>
                    <a:lnTo>
                      <a:pt x="116" y="16"/>
                    </a:lnTo>
                    <a:lnTo>
                      <a:pt x="116" y="16"/>
                    </a:lnTo>
                    <a:lnTo>
                      <a:pt x="120" y="12"/>
                    </a:lnTo>
                    <a:lnTo>
                      <a:pt x="123" y="5"/>
                    </a:lnTo>
                    <a:lnTo>
                      <a:pt x="127" y="0"/>
                    </a:lnTo>
                    <a:lnTo>
                      <a:pt x="132" y="0"/>
                    </a:lnTo>
                    <a:lnTo>
                      <a:pt x="134" y="0"/>
                    </a:lnTo>
                    <a:lnTo>
                      <a:pt x="134"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48" name="Freeform 2992"/>
              <p:cNvSpPr>
                <a:spLocks/>
              </p:cNvSpPr>
              <p:nvPr userDrawn="1"/>
            </p:nvSpPr>
            <p:spPr bwMode="auto">
              <a:xfrm>
                <a:off x="1206" y="844"/>
                <a:ext cx="139" cy="69"/>
              </a:xfrm>
              <a:custGeom>
                <a:avLst/>
                <a:gdLst/>
                <a:ahLst/>
                <a:cxnLst>
                  <a:cxn ang="0">
                    <a:pos x="139" y="23"/>
                  </a:cxn>
                  <a:cxn ang="0">
                    <a:pos x="139" y="23"/>
                  </a:cxn>
                  <a:cxn ang="0">
                    <a:pos x="125" y="30"/>
                  </a:cxn>
                  <a:cxn ang="0">
                    <a:pos x="111" y="34"/>
                  </a:cxn>
                  <a:cxn ang="0">
                    <a:pos x="81" y="46"/>
                  </a:cxn>
                  <a:cxn ang="0">
                    <a:pos x="41" y="67"/>
                  </a:cxn>
                  <a:cxn ang="0">
                    <a:pos x="41" y="67"/>
                  </a:cxn>
                  <a:cxn ang="0">
                    <a:pos x="23" y="67"/>
                  </a:cxn>
                  <a:cxn ang="0">
                    <a:pos x="4" y="69"/>
                  </a:cxn>
                  <a:cxn ang="0">
                    <a:pos x="0" y="62"/>
                  </a:cxn>
                  <a:cxn ang="0">
                    <a:pos x="4" y="46"/>
                  </a:cxn>
                  <a:cxn ang="0">
                    <a:pos x="4" y="46"/>
                  </a:cxn>
                  <a:cxn ang="0">
                    <a:pos x="16" y="41"/>
                  </a:cxn>
                  <a:cxn ang="0">
                    <a:pos x="27" y="37"/>
                  </a:cxn>
                  <a:cxn ang="0">
                    <a:pos x="48" y="20"/>
                  </a:cxn>
                  <a:cxn ang="0">
                    <a:pos x="85" y="0"/>
                  </a:cxn>
                  <a:cxn ang="0">
                    <a:pos x="118" y="2"/>
                  </a:cxn>
                  <a:cxn ang="0">
                    <a:pos x="139" y="23"/>
                  </a:cxn>
                </a:cxnLst>
                <a:rect l="0" t="0" r="r" b="b"/>
                <a:pathLst>
                  <a:path w="139" h="69">
                    <a:moveTo>
                      <a:pt x="139" y="23"/>
                    </a:moveTo>
                    <a:lnTo>
                      <a:pt x="139" y="23"/>
                    </a:lnTo>
                    <a:lnTo>
                      <a:pt x="125" y="30"/>
                    </a:lnTo>
                    <a:lnTo>
                      <a:pt x="111" y="34"/>
                    </a:lnTo>
                    <a:lnTo>
                      <a:pt x="81" y="46"/>
                    </a:lnTo>
                    <a:lnTo>
                      <a:pt x="41" y="67"/>
                    </a:lnTo>
                    <a:lnTo>
                      <a:pt x="41" y="67"/>
                    </a:lnTo>
                    <a:lnTo>
                      <a:pt x="23" y="67"/>
                    </a:lnTo>
                    <a:lnTo>
                      <a:pt x="4" y="69"/>
                    </a:lnTo>
                    <a:lnTo>
                      <a:pt x="0" y="62"/>
                    </a:lnTo>
                    <a:lnTo>
                      <a:pt x="4" y="46"/>
                    </a:lnTo>
                    <a:lnTo>
                      <a:pt x="4" y="46"/>
                    </a:lnTo>
                    <a:lnTo>
                      <a:pt x="16" y="41"/>
                    </a:lnTo>
                    <a:lnTo>
                      <a:pt x="27" y="37"/>
                    </a:lnTo>
                    <a:lnTo>
                      <a:pt x="48" y="20"/>
                    </a:lnTo>
                    <a:lnTo>
                      <a:pt x="85" y="0"/>
                    </a:lnTo>
                    <a:lnTo>
                      <a:pt x="118" y="2"/>
                    </a:lnTo>
                    <a:lnTo>
                      <a:pt x="139" y="2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49" name="Freeform 2993"/>
              <p:cNvSpPr>
                <a:spLocks/>
              </p:cNvSpPr>
              <p:nvPr userDrawn="1"/>
            </p:nvSpPr>
            <p:spPr bwMode="auto">
              <a:xfrm>
                <a:off x="4571" y="855"/>
                <a:ext cx="27" cy="19"/>
              </a:xfrm>
              <a:custGeom>
                <a:avLst/>
                <a:gdLst/>
                <a:ahLst/>
                <a:cxnLst>
                  <a:cxn ang="0">
                    <a:pos x="27" y="2"/>
                  </a:cxn>
                  <a:cxn ang="0">
                    <a:pos x="9" y="19"/>
                  </a:cxn>
                  <a:cxn ang="0">
                    <a:pos x="2" y="19"/>
                  </a:cxn>
                  <a:cxn ang="0">
                    <a:pos x="0" y="14"/>
                  </a:cxn>
                  <a:cxn ang="0">
                    <a:pos x="18" y="0"/>
                  </a:cxn>
                  <a:cxn ang="0">
                    <a:pos x="18" y="0"/>
                  </a:cxn>
                  <a:cxn ang="0">
                    <a:pos x="27" y="2"/>
                  </a:cxn>
                  <a:cxn ang="0">
                    <a:pos x="27" y="2"/>
                  </a:cxn>
                </a:cxnLst>
                <a:rect l="0" t="0" r="r" b="b"/>
                <a:pathLst>
                  <a:path w="27" h="19">
                    <a:moveTo>
                      <a:pt x="27" y="2"/>
                    </a:moveTo>
                    <a:lnTo>
                      <a:pt x="9" y="19"/>
                    </a:lnTo>
                    <a:lnTo>
                      <a:pt x="2" y="19"/>
                    </a:lnTo>
                    <a:lnTo>
                      <a:pt x="0" y="14"/>
                    </a:lnTo>
                    <a:lnTo>
                      <a:pt x="18" y="0"/>
                    </a:lnTo>
                    <a:lnTo>
                      <a:pt x="18" y="0"/>
                    </a:lnTo>
                    <a:lnTo>
                      <a:pt x="27" y="2"/>
                    </a:lnTo>
                    <a:lnTo>
                      <a:pt x="27"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50" name="Freeform 2994"/>
              <p:cNvSpPr>
                <a:spLocks/>
              </p:cNvSpPr>
              <p:nvPr userDrawn="1"/>
            </p:nvSpPr>
            <p:spPr bwMode="auto">
              <a:xfrm>
                <a:off x="255" y="862"/>
                <a:ext cx="703" cy="324"/>
              </a:xfrm>
              <a:custGeom>
                <a:avLst/>
                <a:gdLst/>
                <a:ahLst/>
                <a:cxnLst>
                  <a:cxn ang="0">
                    <a:pos x="585" y="9"/>
                  </a:cxn>
                  <a:cxn ang="0">
                    <a:pos x="634" y="23"/>
                  </a:cxn>
                  <a:cxn ang="0">
                    <a:pos x="453" y="257"/>
                  </a:cxn>
                  <a:cxn ang="0">
                    <a:pos x="453" y="289"/>
                  </a:cxn>
                  <a:cxn ang="0">
                    <a:pos x="437" y="282"/>
                  </a:cxn>
                  <a:cxn ang="0">
                    <a:pos x="388" y="248"/>
                  </a:cxn>
                  <a:cxn ang="0">
                    <a:pos x="365" y="222"/>
                  </a:cxn>
                  <a:cxn ang="0">
                    <a:pos x="347" y="234"/>
                  </a:cxn>
                  <a:cxn ang="0">
                    <a:pos x="275" y="248"/>
                  </a:cxn>
                  <a:cxn ang="0">
                    <a:pos x="291" y="236"/>
                  </a:cxn>
                  <a:cxn ang="0">
                    <a:pos x="354" y="215"/>
                  </a:cxn>
                  <a:cxn ang="0">
                    <a:pos x="354" y="213"/>
                  </a:cxn>
                  <a:cxn ang="0">
                    <a:pos x="291" y="218"/>
                  </a:cxn>
                  <a:cxn ang="0">
                    <a:pos x="62" y="322"/>
                  </a:cxn>
                  <a:cxn ang="0">
                    <a:pos x="0" y="322"/>
                  </a:cxn>
                  <a:cxn ang="0">
                    <a:pos x="67" y="303"/>
                  </a:cxn>
                  <a:cxn ang="0">
                    <a:pos x="129" y="280"/>
                  </a:cxn>
                  <a:cxn ang="0">
                    <a:pos x="157" y="264"/>
                  </a:cxn>
                  <a:cxn ang="0">
                    <a:pos x="168" y="259"/>
                  </a:cxn>
                  <a:cxn ang="0">
                    <a:pos x="178" y="250"/>
                  </a:cxn>
                  <a:cxn ang="0">
                    <a:pos x="162" y="245"/>
                  </a:cxn>
                  <a:cxn ang="0">
                    <a:pos x="143" y="238"/>
                  </a:cxn>
                  <a:cxn ang="0">
                    <a:pos x="129" y="238"/>
                  </a:cxn>
                  <a:cxn ang="0">
                    <a:pos x="162" y="213"/>
                  </a:cxn>
                  <a:cxn ang="0">
                    <a:pos x="171" y="199"/>
                  </a:cxn>
                  <a:cxn ang="0">
                    <a:pos x="157" y="197"/>
                  </a:cxn>
                  <a:cxn ang="0">
                    <a:pos x="136" y="208"/>
                  </a:cxn>
                  <a:cxn ang="0">
                    <a:pos x="131" y="201"/>
                  </a:cxn>
                  <a:cxn ang="0">
                    <a:pos x="155" y="176"/>
                  </a:cxn>
                  <a:cxn ang="0">
                    <a:pos x="208" y="151"/>
                  </a:cxn>
                  <a:cxn ang="0">
                    <a:pos x="252" y="148"/>
                  </a:cxn>
                  <a:cxn ang="0">
                    <a:pos x="284" y="139"/>
                  </a:cxn>
                  <a:cxn ang="0">
                    <a:pos x="300" y="134"/>
                  </a:cxn>
                  <a:cxn ang="0">
                    <a:pos x="305" y="130"/>
                  </a:cxn>
                  <a:cxn ang="0">
                    <a:pos x="298" y="123"/>
                  </a:cxn>
                  <a:cxn ang="0">
                    <a:pos x="289" y="120"/>
                  </a:cxn>
                  <a:cxn ang="0">
                    <a:pos x="287" y="111"/>
                  </a:cxn>
                  <a:cxn ang="0">
                    <a:pos x="243" y="114"/>
                  </a:cxn>
                  <a:cxn ang="0">
                    <a:pos x="275" y="81"/>
                  </a:cxn>
                  <a:cxn ang="0">
                    <a:pos x="321" y="72"/>
                  </a:cxn>
                  <a:cxn ang="0">
                    <a:pos x="363" y="79"/>
                  </a:cxn>
                  <a:cxn ang="0">
                    <a:pos x="370" y="53"/>
                  </a:cxn>
                  <a:cxn ang="0">
                    <a:pos x="393" y="28"/>
                  </a:cxn>
                  <a:cxn ang="0">
                    <a:pos x="490" y="5"/>
                  </a:cxn>
                  <a:cxn ang="0">
                    <a:pos x="573" y="0"/>
                  </a:cxn>
                </a:cxnLst>
                <a:rect l="0" t="0" r="r" b="b"/>
                <a:pathLst>
                  <a:path w="703" h="324">
                    <a:moveTo>
                      <a:pt x="573" y="0"/>
                    </a:moveTo>
                    <a:lnTo>
                      <a:pt x="573" y="0"/>
                    </a:lnTo>
                    <a:lnTo>
                      <a:pt x="585" y="9"/>
                    </a:lnTo>
                    <a:lnTo>
                      <a:pt x="592" y="14"/>
                    </a:lnTo>
                    <a:lnTo>
                      <a:pt x="599" y="16"/>
                    </a:lnTo>
                    <a:lnTo>
                      <a:pt x="634" y="23"/>
                    </a:lnTo>
                    <a:lnTo>
                      <a:pt x="650" y="39"/>
                    </a:lnTo>
                    <a:lnTo>
                      <a:pt x="703" y="58"/>
                    </a:lnTo>
                    <a:lnTo>
                      <a:pt x="453" y="257"/>
                    </a:lnTo>
                    <a:lnTo>
                      <a:pt x="453" y="257"/>
                    </a:lnTo>
                    <a:lnTo>
                      <a:pt x="453" y="289"/>
                    </a:lnTo>
                    <a:lnTo>
                      <a:pt x="453" y="289"/>
                    </a:lnTo>
                    <a:lnTo>
                      <a:pt x="444" y="294"/>
                    </a:lnTo>
                    <a:lnTo>
                      <a:pt x="437" y="282"/>
                    </a:lnTo>
                    <a:lnTo>
                      <a:pt x="437" y="282"/>
                    </a:lnTo>
                    <a:lnTo>
                      <a:pt x="442" y="266"/>
                    </a:lnTo>
                    <a:lnTo>
                      <a:pt x="430" y="257"/>
                    </a:lnTo>
                    <a:lnTo>
                      <a:pt x="388" y="248"/>
                    </a:lnTo>
                    <a:lnTo>
                      <a:pt x="388" y="248"/>
                    </a:lnTo>
                    <a:lnTo>
                      <a:pt x="365" y="222"/>
                    </a:lnTo>
                    <a:lnTo>
                      <a:pt x="365" y="222"/>
                    </a:lnTo>
                    <a:lnTo>
                      <a:pt x="358" y="225"/>
                    </a:lnTo>
                    <a:lnTo>
                      <a:pt x="351" y="227"/>
                    </a:lnTo>
                    <a:lnTo>
                      <a:pt x="347" y="234"/>
                    </a:lnTo>
                    <a:lnTo>
                      <a:pt x="342" y="238"/>
                    </a:lnTo>
                    <a:lnTo>
                      <a:pt x="277" y="250"/>
                    </a:lnTo>
                    <a:lnTo>
                      <a:pt x="275" y="248"/>
                    </a:lnTo>
                    <a:lnTo>
                      <a:pt x="275" y="248"/>
                    </a:lnTo>
                    <a:lnTo>
                      <a:pt x="282" y="241"/>
                    </a:lnTo>
                    <a:lnTo>
                      <a:pt x="291" y="236"/>
                    </a:lnTo>
                    <a:lnTo>
                      <a:pt x="312" y="227"/>
                    </a:lnTo>
                    <a:lnTo>
                      <a:pt x="333" y="222"/>
                    </a:lnTo>
                    <a:lnTo>
                      <a:pt x="354" y="215"/>
                    </a:lnTo>
                    <a:lnTo>
                      <a:pt x="354" y="215"/>
                    </a:lnTo>
                    <a:lnTo>
                      <a:pt x="354" y="213"/>
                    </a:lnTo>
                    <a:lnTo>
                      <a:pt x="354" y="213"/>
                    </a:lnTo>
                    <a:lnTo>
                      <a:pt x="347" y="211"/>
                    </a:lnTo>
                    <a:lnTo>
                      <a:pt x="340" y="206"/>
                    </a:lnTo>
                    <a:lnTo>
                      <a:pt x="291" y="218"/>
                    </a:lnTo>
                    <a:lnTo>
                      <a:pt x="236" y="241"/>
                    </a:lnTo>
                    <a:lnTo>
                      <a:pt x="226" y="257"/>
                    </a:lnTo>
                    <a:lnTo>
                      <a:pt x="62" y="322"/>
                    </a:lnTo>
                    <a:lnTo>
                      <a:pt x="41" y="317"/>
                    </a:lnTo>
                    <a:lnTo>
                      <a:pt x="4" y="324"/>
                    </a:lnTo>
                    <a:lnTo>
                      <a:pt x="0" y="322"/>
                    </a:lnTo>
                    <a:lnTo>
                      <a:pt x="7" y="315"/>
                    </a:lnTo>
                    <a:lnTo>
                      <a:pt x="44" y="303"/>
                    </a:lnTo>
                    <a:lnTo>
                      <a:pt x="67" y="303"/>
                    </a:lnTo>
                    <a:lnTo>
                      <a:pt x="97" y="287"/>
                    </a:lnTo>
                    <a:lnTo>
                      <a:pt x="97" y="287"/>
                    </a:lnTo>
                    <a:lnTo>
                      <a:pt x="129" y="280"/>
                    </a:lnTo>
                    <a:lnTo>
                      <a:pt x="143" y="273"/>
                    </a:lnTo>
                    <a:lnTo>
                      <a:pt x="150" y="269"/>
                    </a:lnTo>
                    <a:lnTo>
                      <a:pt x="157" y="264"/>
                    </a:lnTo>
                    <a:lnTo>
                      <a:pt x="157" y="264"/>
                    </a:lnTo>
                    <a:lnTo>
                      <a:pt x="164" y="262"/>
                    </a:lnTo>
                    <a:lnTo>
                      <a:pt x="168" y="259"/>
                    </a:lnTo>
                    <a:lnTo>
                      <a:pt x="175" y="257"/>
                    </a:lnTo>
                    <a:lnTo>
                      <a:pt x="178" y="250"/>
                    </a:lnTo>
                    <a:lnTo>
                      <a:pt x="178" y="250"/>
                    </a:lnTo>
                    <a:lnTo>
                      <a:pt x="171" y="248"/>
                    </a:lnTo>
                    <a:lnTo>
                      <a:pt x="162" y="245"/>
                    </a:lnTo>
                    <a:lnTo>
                      <a:pt x="162" y="245"/>
                    </a:lnTo>
                    <a:lnTo>
                      <a:pt x="155" y="250"/>
                    </a:lnTo>
                    <a:lnTo>
                      <a:pt x="143" y="238"/>
                    </a:lnTo>
                    <a:lnTo>
                      <a:pt x="143" y="238"/>
                    </a:lnTo>
                    <a:lnTo>
                      <a:pt x="131" y="241"/>
                    </a:lnTo>
                    <a:lnTo>
                      <a:pt x="131" y="241"/>
                    </a:lnTo>
                    <a:lnTo>
                      <a:pt x="129" y="238"/>
                    </a:lnTo>
                    <a:lnTo>
                      <a:pt x="145" y="222"/>
                    </a:lnTo>
                    <a:lnTo>
                      <a:pt x="145" y="222"/>
                    </a:lnTo>
                    <a:lnTo>
                      <a:pt x="162" y="213"/>
                    </a:lnTo>
                    <a:lnTo>
                      <a:pt x="168" y="208"/>
                    </a:lnTo>
                    <a:lnTo>
                      <a:pt x="171" y="199"/>
                    </a:lnTo>
                    <a:lnTo>
                      <a:pt x="171" y="199"/>
                    </a:lnTo>
                    <a:lnTo>
                      <a:pt x="166" y="197"/>
                    </a:lnTo>
                    <a:lnTo>
                      <a:pt x="162" y="195"/>
                    </a:lnTo>
                    <a:lnTo>
                      <a:pt x="157" y="197"/>
                    </a:lnTo>
                    <a:lnTo>
                      <a:pt x="155" y="199"/>
                    </a:lnTo>
                    <a:lnTo>
                      <a:pt x="145" y="204"/>
                    </a:lnTo>
                    <a:lnTo>
                      <a:pt x="136" y="208"/>
                    </a:lnTo>
                    <a:lnTo>
                      <a:pt x="131" y="208"/>
                    </a:lnTo>
                    <a:lnTo>
                      <a:pt x="131" y="208"/>
                    </a:lnTo>
                    <a:lnTo>
                      <a:pt x="131" y="201"/>
                    </a:lnTo>
                    <a:lnTo>
                      <a:pt x="131" y="201"/>
                    </a:lnTo>
                    <a:lnTo>
                      <a:pt x="157" y="192"/>
                    </a:lnTo>
                    <a:lnTo>
                      <a:pt x="155" y="176"/>
                    </a:lnTo>
                    <a:lnTo>
                      <a:pt x="166" y="167"/>
                    </a:lnTo>
                    <a:lnTo>
                      <a:pt x="189" y="164"/>
                    </a:lnTo>
                    <a:lnTo>
                      <a:pt x="208" y="151"/>
                    </a:lnTo>
                    <a:lnTo>
                      <a:pt x="208" y="151"/>
                    </a:lnTo>
                    <a:lnTo>
                      <a:pt x="231" y="148"/>
                    </a:lnTo>
                    <a:lnTo>
                      <a:pt x="252" y="148"/>
                    </a:lnTo>
                    <a:lnTo>
                      <a:pt x="263" y="146"/>
                    </a:lnTo>
                    <a:lnTo>
                      <a:pt x="275" y="144"/>
                    </a:lnTo>
                    <a:lnTo>
                      <a:pt x="284" y="139"/>
                    </a:lnTo>
                    <a:lnTo>
                      <a:pt x="293" y="134"/>
                    </a:lnTo>
                    <a:lnTo>
                      <a:pt x="293" y="134"/>
                    </a:lnTo>
                    <a:lnTo>
                      <a:pt x="300" y="134"/>
                    </a:lnTo>
                    <a:lnTo>
                      <a:pt x="303" y="134"/>
                    </a:lnTo>
                    <a:lnTo>
                      <a:pt x="305" y="130"/>
                    </a:lnTo>
                    <a:lnTo>
                      <a:pt x="305" y="130"/>
                    </a:lnTo>
                    <a:lnTo>
                      <a:pt x="307" y="127"/>
                    </a:lnTo>
                    <a:lnTo>
                      <a:pt x="307" y="127"/>
                    </a:lnTo>
                    <a:lnTo>
                      <a:pt x="298" y="123"/>
                    </a:lnTo>
                    <a:lnTo>
                      <a:pt x="291" y="120"/>
                    </a:lnTo>
                    <a:lnTo>
                      <a:pt x="291" y="120"/>
                    </a:lnTo>
                    <a:lnTo>
                      <a:pt x="289" y="120"/>
                    </a:lnTo>
                    <a:lnTo>
                      <a:pt x="289" y="120"/>
                    </a:lnTo>
                    <a:lnTo>
                      <a:pt x="289" y="116"/>
                    </a:lnTo>
                    <a:lnTo>
                      <a:pt x="287" y="111"/>
                    </a:lnTo>
                    <a:lnTo>
                      <a:pt x="275" y="111"/>
                    </a:lnTo>
                    <a:lnTo>
                      <a:pt x="263" y="120"/>
                    </a:lnTo>
                    <a:lnTo>
                      <a:pt x="243" y="114"/>
                    </a:lnTo>
                    <a:lnTo>
                      <a:pt x="243" y="114"/>
                    </a:lnTo>
                    <a:lnTo>
                      <a:pt x="243" y="107"/>
                    </a:lnTo>
                    <a:lnTo>
                      <a:pt x="275" y="81"/>
                    </a:lnTo>
                    <a:lnTo>
                      <a:pt x="275" y="81"/>
                    </a:lnTo>
                    <a:lnTo>
                      <a:pt x="305" y="74"/>
                    </a:lnTo>
                    <a:lnTo>
                      <a:pt x="321" y="72"/>
                    </a:lnTo>
                    <a:lnTo>
                      <a:pt x="337" y="70"/>
                    </a:lnTo>
                    <a:lnTo>
                      <a:pt x="344" y="79"/>
                    </a:lnTo>
                    <a:lnTo>
                      <a:pt x="363" y="79"/>
                    </a:lnTo>
                    <a:lnTo>
                      <a:pt x="363" y="79"/>
                    </a:lnTo>
                    <a:lnTo>
                      <a:pt x="363" y="63"/>
                    </a:lnTo>
                    <a:lnTo>
                      <a:pt x="370" y="53"/>
                    </a:lnTo>
                    <a:lnTo>
                      <a:pt x="372" y="39"/>
                    </a:lnTo>
                    <a:lnTo>
                      <a:pt x="393" y="28"/>
                    </a:lnTo>
                    <a:lnTo>
                      <a:pt x="393" y="28"/>
                    </a:lnTo>
                    <a:lnTo>
                      <a:pt x="407" y="33"/>
                    </a:lnTo>
                    <a:lnTo>
                      <a:pt x="421" y="35"/>
                    </a:lnTo>
                    <a:lnTo>
                      <a:pt x="490" y="5"/>
                    </a:lnTo>
                    <a:lnTo>
                      <a:pt x="490" y="5"/>
                    </a:lnTo>
                    <a:lnTo>
                      <a:pt x="532" y="2"/>
                    </a:lnTo>
                    <a:lnTo>
                      <a:pt x="573" y="0"/>
                    </a:lnTo>
                    <a:lnTo>
                      <a:pt x="573"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51" name="Freeform 2995"/>
              <p:cNvSpPr>
                <a:spLocks/>
              </p:cNvSpPr>
              <p:nvPr userDrawn="1"/>
            </p:nvSpPr>
            <p:spPr bwMode="auto">
              <a:xfrm>
                <a:off x="1483" y="883"/>
                <a:ext cx="84" cy="49"/>
              </a:xfrm>
              <a:custGeom>
                <a:avLst/>
                <a:gdLst/>
                <a:ahLst/>
                <a:cxnLst>
                  <a:cxn ang="0">
                    <a:pos x="84" y="9"/>
                  </a:cxn>
                  <a:cxn ang="0">
                    <a:pos x="84" y="12"/>
                  </a:cxn>
                  <a:cxn ang="0">
                    <a:pos x="72" y="23"/>
                  </a:cxn>
                  <a:cxn ang="0">
                    <a:pos x="72" y="23"/>
                  </a:cxn>
                  <a:cxn ang="0">
                    <a:pos x="74" y="32"/>
                  </a:cxn>
                  <a:cxn ang="0">
                    <a:pos x="54" y="46"/>
                  </a:cxn>
                  <a:cxn ang="0">
                    <a:pos x="54" y="46"/>
                  </a:cxn>
                  <a:cxn ang="0">
                    <a:pos x="10" y="49"/>
                  </a:cxn>
                  <a:cxn ang="0">
                    <a:pos x="10" y="49"/>
                  </a:cxn>
                  <a:cxn ang="0">
                    <a:pos x="10" y="42"/>
                  </a:cxn>
                  <a:cxn ang="0">
                    <a:pos x="12" y="37"/>
                  </a:cxn>
                  <a:cxn ang="0">
                    <a:pos x="12" y="37"/>
                  </a:cxn>
                  <a:cxn ang="0">
                    <a:pos x="7" y="30"/>
                  </a:cxn>
                  <a:cxn ang="0">
                    <a:pos x="0" y="23"/>
                  </a:cxn>
                  <a:cxn ang="0">
                    <a:pos x="0" y="23"/>
                  </a:cxn>
                  <a:cxn ang="0">
                    <a:pos x="7" y="14"/>
                  </a:cxn>
                  <a:cxn ang="0">
                    <a:pos x="12" y="12"/>
                  </a:cxn>
                  <a:cxn ang="0">
                    <a:pos x="17" y="12"/>
                  </a:cxn>
                  <a:cxn ang="0">
                    <a:pos x="30" y="21"/>
                  </a:cxn>
                  <a:cxn ang="0">
                    <a:pos x="30" y="21"/>
                  </a:cxn>
                  <a:cxn ang="0">
                    <a:pos x="40" y="18"/>
                  </a:cxn>
                  <a:cxn ang="0">
                    <a:pos x="42" y="5"/>
                  </a:cxn>
                  <a:cxn ang="0">
                    <a:pos x="61" y="0"/>
                  </a:cxn>
                  <a:cxn ang="0">
                    <a:pos x="61" y="0"/>
                  </a:cxn>
                  <a:cxn ang="0">
                    <a:pos x="72" y="5"/>
                  </a:cxn>
                  <a:cxn ang="0">
                    <a:pos x="84" y="9"/>
                  </a:cxn>
                  <a:cxn ang="0">
                    <a:pos x="84" y="9"/>
                  </a:cxn>
                </a:cxnLst>
                <a:rect l="0" t="0" r="r" b="b"/>
                <a:pathLst>
                  <a:path w="84" h="49">
                    <a:moveTo>
                      <a:pt x="84" y="9"/>
                    </a:moveTo>
                    <a:lnTo>
                      <a:pt x="84" y="12"/>
                    </a:lnTo>
                    <a:lnTo>
                      <a:pt x="72" y="23"/>
                    </a:lnTo>
                    <a:lnTo>
                      <a:pt x="72" y="23"/>
                    </a:lnTo>
                    <a:lnTo>
                      <a:pt x="74" y="32"/>
                    </a:lnTo>
                    <a:lnTo>
                      <a:pt x="54" y="46"/>
                    </a:lnTo>
                    <a:lnTo>
                      <a:pt x="54" y="46"/>
                    </a:lnTo>
                    <a:lnTo>
                      <a:pt x="10" y="49"/>
                    </a:lnTo>
                    <a:lnTo>
                      <a:pt x="10" y="49"/>
                    </a:lnTo>
                    <a:lnTo>
                      <a:pt x="10" y="42"/>
                    </a:lnTo>
                    <a:lnTo>
                      <a:pt x="12" y="37"/>
                    </a:lnTo>
                    <a:lnTo>
                      <a:pt x="12" y="37"/>
                    </a:lnTo>
                    <a:lnTo>
                      <a:pt x="7" y="30"/>
                    </a:lnTo>
                    <a:lnTo>
                      <a:pt x="0" y="23"/>
                    </a:lnTo>
                    <a:lnTo>
                      <a:pt x="0" y="23"/>
                    </a:lnTo>
                    <a:lnTo>
                      <a:pt x="7" y="14"/>
                    </a:lnTo>
                    <a:lnTo>
                      <a:pt x="12" y="12"/>
                    </a:lnTo>
                    <a:lnTo>
                      <a:pt x="17" y="12"/>
                    </a:lnTo>
                    <a:lnTo>
                      <a:pt x="30" y="21"/>
                    </a:lnTo>
                    <a:lnTo>
                      <a:pt x="30" y="21"/>
                    </a:lnTo>
                    <a:lnTo>
                      <a:pt x="40" y="18"/>
                    </a:lnTo>
                    <a:lnTo>
                      <a:pt x="42" y="5"/>
                    </a:lnTo>
                    <a:lnTo>
                      <a:pt x="61" y="0"/>
                    </a:lnTo>
                    <a:lnTo>
                      <a:pt x="61" y="0"/>
                    </a:lnTo>
                    <a:lnTo>
                      <a:pt x="72" y="5"/>
                    </a:lnTo>
                    <a:lnTo>
                      <a:pt x="84" y="9"/>
                    </a:lnTo>
                    <a:lnTo>
                      <a:pt x="84" y="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52" name="Freeform 2996"/>
              <p:cNvSpPr>
                <a:spLocks/>
              </p:cNvSpPr>
              <p:nvPr userDrawn="1"/>
            </p:nvSpPr>
            <p:spPr bwMode="auto">
              <a:xfrm>
                <a:off x="1590" y="883"/>
                <a:ext cx="60" cy="39"/>
              </a:xfrm>
              <a:custGeom>
                <a:avLst/>
                <a:gdLst/>
                <a:ahLst/>
                <a:cxnLst>
                  <a:cxn ang="0">
                    <a:pos x="60" y="5"/>
                  </a:cxn>
                  <a:cxn ang="0">
                    <a:pos x="58" y="14"/>
                  </a:cxn>
                  <a:cxn ang="0">
                    <a:pos x="58" y="14"/>
                  </a:cxn>
                  <a:cxn ang="0">
                    <a:pos x="44" y="23"/>
                  </a:cxn>
                  <a:cxn ang="0">
                    <a:pos x="30" y="30"/>
                  </a:cxn>
                  <a:cxn ang="0">
                    <a:pos x="16" y="37"/>
                  </a:cxn>
                  <a:cxn ang="0">
                    <a:pos x="7" y="39"/>
                  </a:cxn>
                  <a:cxn ang="0">
                    <a:pos x="0" y="39"/>
                  </a:cxn>
                  <a:cxn ang="0">
                    <a:pos x="0" y="21"/>
                  </a:cxn>
                  <a:cxn ang="0">
                    <a:pos x="16" y="0"/>
                  </a:cxn>
                  <a:cxn ang="0">
                    <a:pos x="16" y="0"/>
                  </a:cxn>
                  <a:cxn ang="0">
                    <a:pos x="60" y="5"/>
                  </a:cxn>
                  <a:cxn ang="0">
                    <a:pos x="60" y="5"/>
                  </a:cxn>
                </a:cxnLst>
                <a:rect l="0" t="0" r="r" b="b"/>
                <a:pathLst>
                  <a:path w="60" h="39">
                    <a:moveTo>
                      <a:pt x="60" y="5"/>
                    </a:moveTo>
                    <a:lnTo>
                      <a:pt x="58" y="14"/>
                    </a:lnTo>
                    <a:lnTo>
                      <a:pt x="58" y="14"/>
                    </a:lnTo>
                    <a:lnTo>
                      <a:pt x="44" y="23"/>
                    </a:lnTo>
                    <a:lnTo>
                      <a:pt x="30" y="30"/>
                    </a:lnTo>
                    <a:lnTo>
                      <a:pt x="16" y="37"/>
                    </a:lnTo>
                    <a:lnTo>
                      <a:pt x="7" y="39"/>
                    </a:lnTo>
                    <a:lnTo>
                      <a:pt x="0" y="39"/>
                    </a:lnTo>
                    <a:lnTo>
                      <a:pt x="0" y="21"/>
                    </a:lnTo>
                    <a:lnTo>
                      <a:pt x="16" y="0"/>
                    </a:lnTo>
                    <a:lnTo>
                      <a:pt x="16" y="0"/>
                    </a:lnTo>
                    <a:lnTo>
                      <a:pt x="60" y="5"/>
                    </a:lnTo>
                    <a:lnTo>
                      <a:pt x="60"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53" name="Freeform 2997"/>
              <p:cNvSpPr>
                <a:spLocks/>
              </p:cNvSpPr>
              <p:nvPr userDrawn="1"/>
            </p:nvSpPr>
            <p:spPr bwMode="auto">
              <a:xfrm>
                <a:off x="1254" y="888"/>
                <a:ext cx="181" cy="94"/>
              </a:xfrm>
              <a:custGeom>
                <a:avLst/>
                <a:gdLst/>
                <a:ahLst/>
                <a:cxnLst>
                  <a:cxn ang="0">
                    <a:pos x="95" y="2"/>
                  </a:cxn>
                  <a:cxn ang="0">
                    <a:pos x="95" y="2"/>
                  </a:cxn>
                  <a:cxn ang="0">
                    <a:pos x="104" y="16"/>
                  </a:cxn>
                  <a:cxn ang="0">
                    <a:pos x="104" y="16"/>
                  </a:cxn>
                  <a:cxn ang="0">
                    <a:pos x="128" y="2"/>
                  </a:cxn>
                  <a:cxn ang="0">
                    <a:pos x="128" y="2"/>
                  </a:cxn>
                  <a:cxn ang="0">
                    <a:pos x="128" y="2"/>
                  </a:cxn>
                  <a:cxn ang="0">
                    <a:pos x="144" y="13"/>
                  </a:cxn>
                  <a:cxn ang="0">
                    <a:pos x="158" y="27"/>
                  </a:cxn>
                  <a:cxn ang="0">
                    <a:pos x="158" y="27"/>
                  </a:cxn>
                  <a:cxn ang="0">
                    <a:pos x="158" y="30"/>
                  </a:cxn>
                  <a:cxn ang="0">
                    <a:pos x="160" y="32"/>
                  </a:cxn>
                  <a:cxn ang="0">
                    <a:pos x="160" y="32"/>
                  </a:cxn>
                  <a:cxn ang="0">
                    <a:pos x="174" y="27"/>
                  </a:cxn>
                  <a:cxn ang="0">
                    <a:pos x="178" y="34"/>
                  </a:cxn>
                  <a:cxn ang="0">
                    <a:pos x="162" y="57"/>
                  </a:cxn>
                  <a:cxn ang="0">
                    <a:pos x="162" y="57"/>
                  </a:cxn>
                  <a:cxn ang="0">
                    <a:pos x="167" y="64"/>
                  </a:cxn>
                  <a:cxn ang="0">
                    <a:pos x="174" y="69"/>
                  </a:cxn>
                  <a:cxn ang="0">
                    <a:pos x="181" y="71"/>
                  </a:cxn>
                  <a:cxn ang="0">
                    <a:pos x="181" y="71"/>
                  </a:cxn>
                  <a:cxn ang="0">
                    <a:pos x="172" y="78"/>
                  </a:cxn>
                  <a:cxn ang="0">
                    <a:pos x="165" y="78"/>
                  </a:cxn>
                  <a:cxn ang="0">
                    <a:pos x="160" y="78"/>
                  </a:cxn>
                  <a:cxn ang="0">
                    <a:pos x="160" y="78"/>
                  </a:cxn>
                  <a:cxn ang="0">
                    <a:pos x="155" y="78"/>
                  </a:cxn>
                  <a:cxn ang="0">
                    <a:pos x="153" y="78"/>
                  </a:cxn>
                  <a:cxn ang="0">
                    <a:pos x="151" y="78"/>
                  </a:cxn>
                  <a:cxn ang="0">
                    <a:pos x="153" y="88"/>
                  </a:cxn>
                  <a:cxn ang="0">
                    <a:pos x="153" y="88"/>
                  </a:cxn>
                  <a:cxn ang="0">
                    <a:pos x="116" y="94"/>
                  </a:cxn>
                  <a:cxn ang="0">
                    <a:pos x="116" y="94"/>
                  </a:cxn>
                  <a:cxn ang="0">
                    <a:pos x="114" y="88"/>
                  </a:cxn>
                  <a:cxn ang="0">
                    <a:pos x="54" y="85"/>
                  </a:cxn>
                  <a:cxn ang="0">
                    <a:pos x="23" y="92"/>
                  </a:cxn>
                  <a:cxn ang="0">
                    <a:pos x="23" y="92"/>
                  </a:cxn>
                  <a:cxn ang="0">
                    <a:pos x="7" y="85"/>
                  </a:cxn>
                  <a:cxn ang="0">
                    <a:pos x="7" y="85"/>
                  </a:cxn>
                  <a:cxn ang="0">
                    <a:pos x="7" y="74"/>
                  </a:cxn>
                  <a:cxn ang="0">
                    <a:pos x="5" y="67"/>
                  </a:cxn>
                  <a:cxn ang="0">
                    <a:pos x="0" y="64"/>
                  </a:cxn>
                  <a:cxn ang="0">
                    <a:pos x="70" y="57"/>
                  </a:cxn>
                  <a:cxn ang="0">
                    <a:pos x="70" y="57"/>
                  </a:cxn>
                  <a:cxn ang="0">
                    <a:pos x="70" y="57"/>
                  </a:cxn>
                  <a:cxn ang="0">
                    <a:pos x="70" y="55"/>
                  </a:cxn>
                  <a:cxn ang="0">
                    <a:pos x="70" y="55"/>
                  </a:cxn>
                  <a:cxn ang="0">
                    <a:pos x="21" y="34"/>
                  </a:cxn>
                  <a:cxn ang="0">
                    <a:pos x="44" y="30"/>
                  </a:cxn>
                  <a:cxn ang="0">
                    <a:pos x="44" y="30"/>
                  </a:cxn>
                  <a:cxn ang="0">
                    <a:pos x="44" y="27"/>
                  </a:cxn>
                  <a:cxn ang="0">
                    <a:pos x="35" y="13"/>
                  </a:cxn>
                  <a:cxn ang="0">
                    <a:pos x="35" y="13"/>
                  </a:cxn>
                  <a:cxn ang="0">
                    <a:pos x="60" y="7"/>
                  </a:cxn>
                  <a:cxn ang="0">
                    <a:pos x="74" y="4"/>
                  </a:cxn>
                  <a:cxn ang="0">
                    <a:pos x="86" y="0"/>
                  </a:cxn>
                  <a:cxn ang="0">
                    <a:pos x="86" y="0"/>
                  </a:cxn>
                  <a:cxn ang="0">
                    <a:pos x="95" y="2"/>
                  </a:cxn>
                  <a:cxn ang="0">
                    <a:pos x="95" y="2"/>
                  </a:cxn>
                </a:cxnLst>
                <a:rect l="0" t="0" r="r" b="b"/>
                <a:pathLst>
                  <a:path w="181" h="94">
                    <a:moveTo>
                      <a:pt x="95" y="2"/>
                    </a:moveTo>
                    <a:lnTo>
                      <a:pt x="95" y="2"/>
                    </a:lnTo>
                    <a:lnTo>
                      <a:pt x="104" y="16"/>
                    </a:lnTo>
                    <a:lnTo>
                      <a:pt x="104" y="16"/>
                    </a:lnTo>
                    <a:lnTo>
                      <a:pt x="128" y="2"/>
                    </a:lnTo>
                    <a:lnTo>
                      <a:pt x="128" y="2"/>
                    </a:lnTo>
                    <a:lnTo>
                      <a:pt x="128" y="2"/>
                    </a:lnTo>
                    <a:lnTo>
                      <a:pt x="144" y="13"/>
                    </a:lnTo>
                    <a:lnTo>
                      <a:pt x="158" y="27"/>
                    </a:lnTo>
                    <a:lnTo>
                      <a:pt x="158" y="27"/>
                    </a:lnTo>
                    <a:lnTo>
                      <a:pt x="158" y="30"/>
                    </a:lnTo>
                    <a:lnTo>
                      <a:pt x="160" y="32"/>
                    </a:lnTo>
                    <a:lnTo>
                      <a:pt x="160" y="32"/>
                    </a:lnTo>
                    <a:lnTo>
                      <a:pt x="174" y="27"/>
                    </a:lnTo>
                    <a:lnTo>
                      <a:pt x="178" y="34"/>
                    </a:lnTo>
                    <a:lnTo>
                      <a:pt x="162" y="57"/>
                    </a:lnTo>
                    <a:lnTo>
                      <a:pt x="162" y="57"/>
                    </a:lnTo>
                    <a:lnTo>
                      <a:pt x="167" y="64"/>
                    </a:lnTo>
                    <a:lnTo>
                      <a:pt x="174" y="69"/>
                    </a:lnTo>
                    <a:lnTo>
                      <a:pt x="181" y="71"/>
                    </a:lnTo>
                    <a:lnTo>
                      <a:pt x="181" y="71"/>
                    </a:lnTo>
                    <a:lnTo>
                      <a:pt x="172" y="78"/>
                    </a:lnTo>
                    <a:lnTo>
                      <a:pt x="165" y="78"/>
                    </a:lnTo>
                    <a:lnTo>
                      <a:pt x="160" y="78"/>
                    </a:lnTo>
                    <a:lnTo>
                      <a:pt x="160" y="78"/>
                    </a:lnTo>
                    <a:lnTo>
                      <a:pt x="155" y="78"/>
                    </a:lnTo>
                    <a:lnTo>
                      <a:pt x="153" y="78"/>
                    </a:lnTo>
                    <a:lnTo>
                      <a:pt x="151" y="78"/>
                    </a:lnTo>
                    <a:lnTo>
                      <a:pt x="153" y="88"/>
                    </a:lnTo>
                    <a:lnTo>
                      <a:pt x="153" y="88"/>
                    </a:lnTo>
                    <a:lnTo>
                      <a:pt x="116" y="94"/>
                    </a:lnTo>
                    <a:lnTo>
                      <a:pt x="116" y="94"/>
                    </a:lnTo>
                    <a:lnTo>
                      <a:pt x="114" y="88"/>
                    </a:lnTo>
                    <a:lnTo>
                      <a:pt x="54" y="85"/>
                    </a:lnTo>
                    <a:lnTo>
                      <a:pt x="23" y="92"/>
                    </a:lnTo>
                    <a:lnTo>
                      <a:pt x="23" y="92"/>
                    </a:lnTo>
                    <a:lnTo>
                      <a:pt x="7" y="85"/>
                    </a:lnTo>
                    <a:lnTo>
                      <a:pt x="7" y="85"/>
                    </a:lnTo>
                    <a:lnTo>
                      <a:pt x="7" y="74"/>
                    </a:lnTo>
                    <a:lnTo>
                      <a:pt x="5" y="67"/>
                    </a:lnTo>
                    <a:lnTo>
                      <a:pt x="0" y="64"/>
                    </a:lnTo>
                    <a:lnTo>
                      <a:pt x="70" y="57"/>
                    </a:lnTo>
                    <a:lnTo>
                      <a:pt x="70" y="57"/>
                    </a:lnTo>
                    <a:lnTo>
                      <a:pt x="70" y="57"/>
                    </a:lnTo>
                    <a:lnTo>
                      <a:pt x="70" y="55"/>
                    </a:lnTo>
                    <a:lnTo>
                      <a:pt x="70" y="55"/>
                    </a:lnTo>
                    <a:lnTo>
                      <a:pt x="21" y="34"/>
                    </a:lnTo>
                    <a:lnTo>
                      <a:pt x="44" y="30"/>
                    </a:lnTo>
                    <a:lnTo>
                      <a:pt x="44" y="30"/>
                    </a:lnTo>
                    <a:lnTo>
                      <a:pt x="44" y="27"/>
                    </a:lnTo>
                    <a:lnTo>
                      <a:pt x="35" y="13"/>
                    </a:lnTo>
                    <a:lnTo>
                      <a:pt x="35" y="13"/>
                    </a:lnTo>
                    <a:lnTo>
                      <a:pt x="60" y="7"/>
                    </a:lnTo>
                    <a:lnTo>
                      <a:pt x="74" y="4"/>
                    </a:lnTo>
                    <a:lnTo>
                      <a:pt x="86" y="0"/>
                    </a:lnTo>
                    <a:lnTo>
                      <a:pt x="86" y="0"/>
                    </a:lnTo>
                    <a:lnTo>
                      <a:pt x="95" y="2"/>
                    </a:lnTo>
                    <a:lnTo>
                      <a:pt x="95"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54" name="Freeform 2998"/>
              <p:cNvSpPr>
                <a:spLocks/>
              </p:cNvSpPr>
              <p:nvPr userDrawn="1"/>
            </p:nvSpPr>
            <p:spPr bwMode="auto">
              <a:xfrm>
                <a:off x="1636" y="890"/>
                <a:ext cx="276" cy="280"/>
              </a:xfrm>
              <a:custGeom>
                <a:avLst/>
                <a:gdLst/>
                <a:ahLst/>
                <a:cxnLst>
                  <a:cxn ang="0">
                    <a:pos x="42" y="53"/>
                  </a:cxn>
                  <a:cxn ang="0">
                    <a:pos x="46" y="55"/>
                  </a:cxn>
                  <a:cxn ang="0">
                    <a:pos x="88" y="21"/>
                  </a:cxn>
                  <a:cxn ang="0">
                    <a:pos x="104" y="11"/>
                  </a:cxn>
                  <a:cxn ang="0">
                    <a:pos x="100" y="44"/>
                  </a:cxn>
                  <a:cxn ang="0">
                    <a:pos x="100" y="46"/>
                  </a:cxn>
                  <a:cxn ang="0">
                    <a:pos x="139" y="44"/>
                  </a:cxn>
                  <a:cxn ang="0">
                    <a:pos x="176" y="53"/>
                  </a:cxn>
                  <a:cxn ang="0">
                    <a:pos x="199" y="69"/>
                  </a:cxn>
                  <a:cxn ang="0">
                    <a:pos x="195" y="81"/>
                  </a:cxn>
                  <a:cxn ang="0">
                    <a:pos x="225" y="86"/>
                  </a:cxn>
                  <a:cxn ang="0">
                    <a:pos x="227" y="95"/>
                  </a:cxn>
                  <a:cxn ang="0">
                    <a:pos x="236" y="102"/>
                  </a:cxn>
                  <a:cxn ang="0">
                    <a:pos x="220" y="118"/>
                  </a:cxn>
                  <a:cxn ang="0">
                    <a:pos x="211" y="129"/>
                  </a:cxn>
                  <a:cxn ang="0">
                    <a:pos x="208" y="139"/>
                  </a:cxn>
                  <a:cxn ang="0">
                    <a:pos x="225" y="153"/>
                  </a:cxn>
                  <a:cxn ang="0">
                    <a:pos x="243" y="167"/>
                  </a:cxn>
                  <a:cxn ang="0">
                    <a:pos x="262" y="171"/>
                  </a:cxn>
                  <a:cxn ang="0">
                    <a:pos x="276" y="180"/>
                  </a:cxn>
                  <a:cxn ang="0">
                    <a:pos x="266" y="183"/>
                  </a:cxn>
                  <a:cxn ang="0">
                    <a:pos x="234" y="199"/>
                  </a:cxn>
                  <a:cxn ang="0">
                    <a:pos x="206" y="206"/>
                  </a:cxn>
                  <a:cxn ang="0">
                    <a:pos x="208" y="178"/>
                  </a:cxn>
                  <a:cxn ang="0">
                    <a:pos x="195" y="173"/>
                  </a:cxn>
                  <a:cxn ang="0">
                    <a:pos x="169" y="199"/>
                  </a:cxn>
                  <a:cxn ang="0">
                    <a:pos x="174" y="213"/>
                  </a:cxn>
                  <a:cxn ang="0">
                    <a:pos x="171" y="229"/>
                  </a:cxn>
                  <a:cxn ang="0">
                    <a:pos x="176" y="236"/>
                  </a:cxn>
                  <a:cxn ang="0">
                    <a:pos x="190" y="243"/>
                  </a:cxn>
                  <a:cxn ang="0">
                    <a:pos x="162" y="264"/>
                  </a:cxn>
                  <a:cxn ang="0">
                    <a:pos x="157" y="259"/>
                  </a:cxn>
                  <a:cxn ang="0">
                    <a:pos x="151" y="248"/>
                  </a:cxn>
                  <a:cxn ang="0">
                    <a:pos x="127" y="245"/>
                  </a:cxn>
                  <a:cxn ang="0">
                    <a:pos x="125" y="257"/>
                  </a:cxn>
                  <a:cxn ang="0">
                    <a:pos x="141" y="280"/>
                  </a:cxn>
                  <a:cxn ang="0">
                    <a:pos x="93" y="257"/>
                  </a:cxn>
                  <a:cxn ang="0">
                    <a:pos x="65" y="227"/>
                  </a:cxn>
                  <a:cxn ang="0">
                    <a:pos x="60" y="213"/>
                  </a:cxn>
                  <a:cxn ang="0">
                    <a:pos x="37" y="227"/>
                  </a:cxn>
                  <a:cxn ang="0">
                    <a:pos x="21" y="222"/>
                  </a:cxn>
                  <a:cxn ang="0">
                    <a:pos x="14" y="224"/>
                  </a:cxn>
                  <a:cxn ang="0">
                    <a:pos x="12" y="208"/>
                  </a:cxn>
                  <a:cxn ang="0">
                    <a:pos x="33" y="190"/>
                  </a:cxn>
                  <a:cxn ang="0">
                    <a:pos x="58" y="197"/>
                  </a:cxn>
                  <a:cxn ang="0">
                    <a:pos x="81" y="194"/>
                  </a:cxn>
                  <a:cxn ang="0">
                    <a:pos x="86" y="169"/>
                  </a:cxn>
                  <a:cxn ang="0">
                    <a:pos x="155" y="102"/>
                  </a:cxn>
                  <a:cxn ang="0">
                    <a:pos x="148" y="88"/>
                  </a:cxn>
                  <a:cxn ang="0">
                    <a:pos x="111" y="74"/>
                  </a:cxn>
                  <a:cxn ang="0">
                    <a:pos x="83" y="95"/>
                  </a:cxn>
                  <a:cxn ang="0">
                    <a:pos x="37" y="86"/>
                  </a:cxn>
                  <a:cxn ang="0">
                    <a:pos x="19" y="90"/>
                  </a:cxn>
                  <a:cxn ang="0">
                    <a:pos x="0" y="72"/>
                  </a:cxn>
                  <a:cxn ang="0">
                    <a:pos x="2" y="67"/>
                  </a:cxn>
                  <a:cxn ang="0">
                    <a:pos x="9" y="62"/>
                  </a:cxn>
                  <a:cxn ang="0">
                    <a:pos x="2" y="42"/>
                  </a:cxn>
                  <a:cxn ang="0">
                    <a:pos x="67" y="0"/>
                  </a:cxn>
                  <a:cxn ang="0">
                    <a:pos x="70" y="5"/>
                  </a:cxn>
                </a:cxnLst>
                <a:rect l="0" t="0" r="r" b="b"/>
                <a:pathLst>
                  <a:path w="276" h="280">
                    <a:moveTo>
                      <a:pt x="70" y="5"/>
                    </a:moveTo>
                    <a:lnTo>
                      <a:pt x="44" y="39"/>
                    </a:lnTo>
                    <a:lnTo>
                      <a:pt x="42" y="53"/>
                    </a:lnTo>
                    <a:lnTo>
                      <a:pt x="42" y="53"/>
                    </a:lnTo>
                    <a:lnTo>
                      <a:pt x="44" y="55"/>
                    </a:lnTo>
                    <a:lnTo>
                      <a:pt x="46" y="55"/>
                    </a:lnTo>
                    <a:lnTo>
                      <a:pt x="88" y="25"/>
                    </a:lnTo>
                    <a:lnTo>
                      <a:pt x="88" y="25"/>
                    </a:lnTo>
                    <a:lnTo>
                      <a:pt x="88" y="21"/>
                    </a:lnTo>
                    <a:lnTo>
                      <a:pt x="88" y="16"/>
                    </a:lnTo>
                    <a:lnTo>
                      <a:pt x="88" y="16"/>
                    </a:lnTo>
                    <a:lnTo>
                      <a:pt x="104" y="11"/>
                    </a:lnTo>
                    <a:lnTo>
                      <a:pt x="118" y="5"/>
                    </a:lnTo>
                    <a:lnTo>
                      <a:pt x="123" y="9"/>
                    </a:lnTo>
                    <a:lnTo>
                      <a:pt x="100" y="44"/>
                    </a:lnTo>
                    <a:lnTo>
                      <a:pt x="100" y="44"/>
                    </a:lnTo>
                    <a:lnTo>
                      <a:pt x="100" y="46"/>
                    </a:lnTo>
                    <a:lnTo>
                      <a:pt x="100" y="46"/>
                    </a:lnTo>
                    <a:lnTo>
                      <a:pt x="109" y="44"/>
                    </a:lnTo>
                    <a:lnTo>
                      <a:pt x="118" y="44"/>
                    </a:lnTo>
                    <a:lnTo>
                      <a:pt x="139" y="44"/>
                    </a:lnTo>
                    <a:lnTo>
                      <a:pt x="162" y="39"/>
                    </a:lnTo>
                    <a:lnTo>
                      <a:pt x="176" y="53"/>
                    </a:lnTo>
                    <a:lnTo>
                      <a:pt x="176" y="53"/>
                    </a:lnTo>
                    <a:lnTo>
                      <a:pt x="174" y="65"/>
                    </a:lnTo>
                    <a:lnTo>
                      <a:pt x="174" y="67"/>
                    </a:lnTo>
                    <a:lnTo>
                      <a:pt x="199" y="69"/>
                    </a:lnTo>
                    <a:lnTo>
                      <a:pt x="199" y="69"/>
                    </a:lnTo>
                    <a:lnTo>
                      <a:pt x="197" y="76"/>
                    </a:lnTo>
                    <a:lnTo>
                      <a:pt x="195" y="81"/>
                    </a:lnTo>
                    <a:lnTo>
                      <a:pt x="195" y="83"/>
                    </a:lnTo>
                    <a:lnTo>
                      <a:pt x="225" y="86"/>
                    </a:lnTo>
                    <a:lnTo>
                      <a:pt x="225" y="86"/>
                    </a:lnTo>
                    <a:lnTo>
                      <a:pt x="225" y="90"/>
                    </a:lnTo>
                    <a:lnTo>
                      <a:pt x="227" y="95"/>
                    </a:lnTo>
                    <a:lnTo>
                      <a:pt x="227" y="95"/>
                    </a:lnTo>
                    <a:lnTo>
                      <a:pt x="232" y="95"/>
                    </a:lnTo>
                    <a:lnTo>
                      <a:pt x="236" y="97"/>
                    </a:lnTo>
                    <a:lnTo>
                      <a:pt x="236" y="102"/>
                    </a:lnTo>
                    <a:lnTo>
                      <a:pt x="225" y="118"/>
                    </a:lnTo>
                    <a:lnTo>
                      <a:pt x="225" y="118"/>
                    </a:lnTo>
                    <a:lnTo>
                      <a:pt x="220" y="118"/>
                    </a:lnTo>
                    <a:lnTo>
                      <a:pt x="218" y="120"/>
                    </a:lnTo>
                    <a:lnTo>
                      <a:pt x="215" y="125"/>
                    </a:lnTo>
                    <a:lnTo>
                      <a:pt x="211" y="129"/>
                    </a:lnTo>
                    <a:lnTo>
                      <a:pt x="208" y="136"/>
                    </a:lnTo>
                    <a:lnTo>
                      <a:pt x="208" y="139"/>
                    </a:lnTo>
                    <a:lnTo>
                      <a:pt x="208" y="139"/>
                    </a:lnTo>
                    <a:lnTo>
                      <a:pt x="215" y="143"/>
                    </a:lnTo>
                    <a:lnTo>
                      <a:pt x="220" y="148"/>
                    </a:lnTo>
                    <a:lnTo>
                      <a:pt x="225" y="153"/>
                    </a:lnTo>
                    <a:lnTo>
                      <a:pt x="229" y="155"/>
                    </a:lnTo>
                    <a:lnTo>
                      <a:pt x="234" y="153"/>
                    </a:lnTo>
                    <a:lnTo>
                      <a:pt x="243" y="167"/>
                    </a:lnTo>
                    <a:lnTo>
                      <a:pt x="243" y="167"/>
                    </a:lnTo>
                    <a:lnTo>
                      <a:pt x="252" y="164"/>
                    </a:lnTo>
                    <a:lnTo>
                      <a:pt x="262" y="171"/>
                    </a:lnTo>
                    <a:lnTo>
                      <a:pt x="276" y="169"/>
                    </a:lnTo>
                    <a:lnTo>
                      <a:pt x="276" y="180"/>
                    </a:lnTo>
                    <a:lnTo>
                      <a:pt x="276" y="180"/>
                    </a:lnTo>
                    <a:lnTo>
                      <a:pt x="271" y="180"/>
                    </a:lnTo>
                    <a:lnTo>
                      <a:pt x="266" y="183"/>
                    </a:lnTo>
                    <a:lnTo>
                      <a:pt x="266" y="183"/>
                    </a:lnTo>
                    <a:lnTo>
                      <a:pt x="262" y="199"/>
                    </a:lnTo>
                    <a:lnTo>
                      <a:pt x="234" y="199"/>
                    </a:lnTo>
                    <a:lnTo>
                      <a:pt x="234" y="199"/>
                    </a:lnTo>
                    <a:lnTo>
                      <a:pt x="213" y="222"/>
                    </a:lnTo>
                    <a:lnTo>
                      <a:pt x="208" y="222"/>
                    </a:lnTo>
                    <a:lnTo>
                      <a:pt x="206" y="206"/>
                    </a:lnTo>
                    <a:lnTo>
                      <a:pt x="213" y="194"/>
                    </a:lnTo>
                    <a:lnTo>
                      <a:pt x="213" y="194"/>
                    </a:lnTo>
                    <a:lnTo>
                      <a:pt x="208" y="178"/>
                    </a:lnTo>
                    <a:lnTo>
                      <a:pt x="208" y="178"/>
                    </a:lnTo>
                    <a:lnTo>
                      <a:pt x="201" y="176"/>
                    </a:lnTo>
                    <a:lnTo>
                      <a:pt x="195" y="173"/>
                    </a:lnTo>
                    <a:lnTo>
                      <a:pt x="195" y="173"/>
                    </a:lnTo>
                    <a:lnTo>
                      <a:pt x="183" y="187"/>
                    </a:lnTo>
                    <a:lnTo>
                      <a:pt x="169" y="199"/>
                    </a:lnTo>
                    <a:lnTo>
                      <a:pt x="169" y="199"/>
                    </a:lnTo>
                    <a:lnTo>
                      <a:pt x="171" y="206"/>
                    </a:lnTo>
                    <a:lnTo>
                      <a:pt x="174" y="213"/>
                    </a:lnTo>
                    <a:lnTo>
                      <a:pt x="176" y="220"/>
                    </a:lnTo>
                    <a:lnTo>
                      <a:pt x="174" y="224"/>
                    </a:lnTo>
                    <a:lnTo>
                      <a:pt x="171" y="229"/>
                    </a:lnTo>
                    <a:lnTo>
                      <a:pt x="171" y="229"/>
                    </a:lnTo>
                    <a:lnTo>
                      <a:pt x="171" y="231"/>
                    </a:lnTo>
                    <a:lnTo>
                      <a:pt x="176" y="236"/>
                    </a:lnTo>
                    <a:lnTo>
                      <a:pt x="188" y="236"/>
                    </a:lnTo>
                    <a:lnTo>
                      <a:pt x="190" y="243"/>
                    </a:lnTo>
                    <a:lnTo>
                      <a:pt x="190" y="243"/>
                    </a:lnTo>
                    <a:lnTo>
                      <a:pt x="169" y="268"/>
                    </a:lnTo>
                    <a:lnTo>
                      <a:pt x="169" y="268"/>
                    </a:lnTo>
                    <a:lnTo>
                      <a:pt x="162" y="264"/>
                    </a:lnTo>
                    <a:lnTo>
                      <a:pt x="160" y="261"/>
                    </a:lnTo>
                    <a:lnTo>
                      <a:pt x="157" y="259"/>
                    </a:lnTo>
                    <a:lnTo>
                      <a:pt x="157" y="259"/>
                    </a:lnTo>
                    <a:lnTo>
                      <a:pt x="155" y="254"/>
                    </a:lnTo>
                    <a:lnTo>
                      <a:pt x="155" y="250"/>
                    </a:lnTo>
                    <a:lnTo>
                      <a:pt x="151" y="248"/>
                    </a:lnTo>
                    <a:lnTo>
                      <a:pt x="146" y="248"/>
                    </a:lnTo>
                    <a:lnTo>
                      <a:pt x="137" y="248"/>
                    </a:lnTo>
                    <a:lnTo>
                      <a:pt x="127" y="245"/>
                    </a:lnTo>
                    <a:lnTo>
                      <a:pt x="127" y="245"/>
                    </a:lnTo>
                    <a:lnTo>
                      <a:pt x="125" y="252"/>
                    </a:lnTo>
                    <a:lnTo>
                      <a:pt x="125" y="257"/>
                    </a:lnTo>
                    <a:lnTo>
                      <a:pt x="141" y="275"/>
                    </a:lnTo>
                    <a:lnTo>
                      <a:pt x="141" y="280"/>
                    </a:lnTo>
                    <a:lnTo>
                      <a:pt x="141" y="280"/>
                    </a:lnTo>
                    <a:lnTo>
                      <a:pt x="130" y="275"/>
                    </a:lnTo>
                    <a:lnTo>
                      <a:pt x="118" y="271"/>
                    </a:lnTo>
                    <a:lnTo>
                      <a:pt x="93" y="257"/>
                    </a:lnTo>
                    <a:lnTo>
                      <a:pt x="86" y="234"/>
                    </a:lnTo>
                    <a:lnTo>
                      <a:pt x="86" y="234"/>
                    </a:lnTo>
                    <a:lnTo>
                      <a:pt x="65" y="227"/>
                    </a:lnTo>
                    <a:lnTo>
                      <a:pt x="65" y="227"/>
                    </a:lnTo>
                    <a:lnTo>
                      <a:pt x="60" y="213"/>
                    </a:lnTo>
                    <a:lnTo>
                      <a:pt x="60" y="213"/>
                    </a:lnTo>
                    <a:lnTo>
                      <a:pt x="49" y="217"/>
                    </a:lnTo>
                    <a:lnTo>
                      <a:pt x="37" y="227"/>
                    </a:lnTo>
                    <a:lnTo>
                      <a:pt x="37" y="227"/>
                    </a:lnTo>
                    <a:lnTo>
                      <a:pt x="30" y="222"/>
                    </a:lnTo>
                    <a:lnTo>
                      <a:pt x="26" y="222"/>
                    </a:lnTo>
                    <a:lnTo>
                      <a:pt x="21" y="222"/>
                    </a:lnTo>
                    <a:lnTo>
                      <a:pt x="21" y="222"/>
                    </a:lnTo>
                    <a:lnTo>
                      <a:pt x="14" y="224"/>
                    </a:lnTo>
                    <a:lnTo>
                      <a:pt x="14" y="224"/>
                    </a:lnTo>
                    <a:lnTo>
                      <a:pt x="12" y="222"/>
                    </a:lnTo>
                    <a:lnTo>
                      <a:pt x="12" y="217"/>
                    </a:lnTo>
                    <a:lnTo>
                      <a:pt x="12" y="208"/>
                    </a:lnTo>
                    <a:lnTo>
                      <a:pt x="12" y="208"/>
                    </a:lnTo>
                    <a:lnTo>
                      <a:pt x="33" y="190"/>
                    </a:lnTo>
                    <a:lnTo>
                      <a:pt x="33" y="190"/>
                    </a:lnTo>
                    <a:lnTo>
                      <a:pt x="42" y="192"/>
                    </a:lnTo>
                    <a:lnTo>
                      <a:pt x="49" y="197"/>
                    </a:lnTo>
                    <a:lnTo>
                      <a:pt x="58" y="197"/>
                    </a:lnTo>
                    <a:lnTo>
                      <a:pt x="67" y="197"/>
                    </a:lnTo>
                    <a:lnTo>
                      <a:pt x="81" y="194"/>
                    </a:lnTo>
                    <a:lnTo>
                      <a:pt x="81" y="194"/>
                    </a:lnTo>
                    <a:lnTo>
                      <a:pt x="86" y="183"/>
                    </a:lnTo>
                    <a:lnTo>
                      <a:pt x="86" y="176"/>
                    </a:lnTo>
                    <a:lnTo>
                      <a:pt x="86" y="169"/>
                    </a:lnTo>
                    <a:lnTo>
                      <a:pt x="114" y="155"/>
                    </a:lnTo>
                    <a:lnTo>
                      <a:pt x="155" y="102"/>
                    </a:lnTo>
                    <a:lnTo>
                      <a:pt x="155" y="102"/>
                    </a:lnTo>
                    <a:lnTo>
                      <a:pt x="153" y="95"/>
                    </a:lnTo>
                    <a:lnTo>
                      <a:pt x="148" y="88"/>
                    </a:lnTo>
                    <a:lnTo>
                      <a:pt x="148" y="88"/>
                    </a:lnTo>
                    <a:lnTo>
                      <a:pt x="120" y="86"/>
                    </a:lnTo>
                    <a:lnTo>
                      <a:pt x="120" y="86"/>
                    </a:lnTo>
                    <a:lnTo>
                      <a:pt x="111" y="74"/>
                    </a:lnTo>
                    <a:lnTo>
                      <a:pt x="111" y="74"/>
                    </a:lnTo>
                    <a:lnTo>
                      <a:pt x="95" y="90"/>
                    </a:lnTo>
                    <a:lnTo>
                      <a:pt x="83" y="95"/>
                    </a:lnTo>
                    <a:lnTo>
                      <a:pt x="44" y="81"/>
                    </a:lnTo>
                    <a:lnTo>
                      <a:pt x="44" y="81"/>
                    </a:lnTo>
                    <a:lnTo>
                      <a:pt x="37" y="86"/>
                    </a:lnTo>
                    <a:lnTo>
                      <a:pt x="33" y="90"/>
                    </a:lnTo>
                    <a:lnTo>
                      <a:pt x="19" y="90"/>
                    </a:lnTo>
                    <a:lnTo>
                      <a:pt x="19" y="90"/>
                    </a:lnTo>
                    <a:lnTo>
                      <a:pt x="12" y="79"/>
                    </a:lnTo>
                    <a:lnTo>
                      <a:pt x="7" y="74"/>
                    </a:lnTo>
                    <a:lnTo>
                      <a:pt x="0" y="72"/>
                    </a:lnTo>
                    <a:lnTo>
                      <a:pt x="0" y="72"/>
                    </a:lnTo>
                    <a:lnTo>
                      <a:pt x="0" y="67"/>
                    </a:lnTo>
                    <a:lnTo>
                      <a:pt x="2" y="67"/>
                    </a:lnTo>
                    <a:lnTo>
                      <a:pt x="7" y="65"/>
                    </a:lnTo>
                    <a:lnTo>
                      <a:pt x="9" y="62"/>
                    </a:lnTo>
                    <a:lnTo>
                      <a:pt x="9" y="62"/>
                    </a:lnTo>
                    <a:lnTo>
                      <a:pt x="12" y="60"/>
                    </a:lnTo>
                    <a:lnTo>
                      <a:pt x="12" y="55"/>
                    </a:lnTo>
                    <a:lnTo>
                      <a:pt x="2" y="42"/>
                    </a:lnTo>
                    <a:lnTo>
                      <a:pt x="37" y="9"/>
                    </a:lnTo>
                    <a:lnTo>
                      <a:pt x="37" y="9"/>
                    </a:lnTo>
                    <a:lnTo>
                      <a:pt x="67" y="0"/>
                    </a:lnTo>
                    <a:lnTo>
                      <a:pt x="67" y="0"/>
                    </a:lnTo>
                    <a:lnTo>
                      <a:pt x="70" y="5"/>
                    </a:lnTo>
                    <a:lnTo>
                      <a:pt x="70"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55" name="Freeform 2999"/>
              <p:cNvSpPr>
                <a:spLocks/>
              </p:cNvSpPr>
              <p:nvPr userDrawn="1"/>
            </p:nvSpPr>
            <p:spPr bwMode="auto">
              <a:xfrm>
                <a:off x="1775" y="901"/>
                <a:ext cx="39" cy="14"/>
              </a:xfrm>
              <a:custGeom>
                <a:avLst/>
                <a:gdLst/>
                <a:ahLst/>
                <a:cxnLst>
                  <a:cxn ang="0">
                    <a:pos x="32" y="14"/>
                  </a:cxn>
                  <a:cxn ang="0">
                    <a:pos x="0" y="14"/>
                  </a:cxn>
                  <a:cxn ang="0">
                    <a:pos x="0" y="7"/>
                  </a:cxn>
                  <a:cxn ang="0">
                    <a:pos x="16" y="0"/>
                  </a:cxn>
                  <a:cxn ang="0">
                    <a:pos x="39" y="10"/>
                  </a:cxn>
                  <a:cxn ang="0">
                    <a:pos x="32" y="14"/>
                  </a:cxn>
                </a:cxnLst>
                <a:rect l="0" t="0" r="r" b="b"/>
                <a:pathLst>
                  <a:path w="39" h="14">
                    <a:moveTo>
                      <a:pt x="32" y="14"/>
                    </a:moveTo>
                    <a:lnTo>
                      <a:pt x="0" y="14"/>
                    </a:lnTo>
                    <a:lnTo>
                      <a:pt x="0" y="7"/>
                    </a:lnTo>
                    <a:lnTo>
                      <a:pt x="16" y="0"/>
                    </a:lnTo>
                    <a:lnTo>
                      <a:pt x="39" y="10"/>
                    </a:lnTo>
                    <a:lnTo>
                      <a:pt x="32" y="1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56" name="Freeform 3000"/>
              <p:cNvSpPr>
                <a:spLocks/>
              </p:cNvSpPr>
              <p:nvPr userDrawn="1"/>
            </p:nvSpPr>
            <p:spPr bwMode="auto">
              <a:xfrm>
                <a:off x="3721" y="908"/>
                <a:ext cx="12" cy="10"/>
              </a:xfrm>
              <a:custGeom>
                <a:avLst/>
                <a:gdLst/>
                <a:ahLst/>
                <a:cxnLst>
                  <a:cxn ang="0">
                    <a:pos x="12" y="5"/>
                  </a:cxn>
                  <a:cxn ang="0">
                    <a:pos x="12" y="5"/>
                  </a:cxn>
                  <a:cxn ang="0">
                    <a:pos x="9" y="10"/>
                  </a:cxn>
                  <a:cxn ang="0">
                    <a:pos x="3" y="10"/>
                  </a:cxn>
                  <a:cxn ang="0">
                    <a:pos x="3" y="10"/>
                  </a:cxn>
                  <a:cxn ang="0">
                    <a:pos x="0" y="7"/>
                  </a:cxn>
                  <a:cxn ang="0">
                    <a:pos x="0" y="7"/>
                  </a:cxn>
                  <a:cxn ang="0">
                    <a:pos x="0" y="3"/>
                  </a:cxn>
                  <a:cxn ang="0">
                    <a:pos x="0" y="3"/>
                  </a:cxn>
                  <a:cxn ang="0">
                    <a:pos x="3" y="0"/>
                  </a:cxn>
                  <a:cxn ang="0">
                    <a:pos x="7" y="0"/>
                  </a:cxn>
                  <a:cxn ang="0">
                    <a:pos x="12" y="5"/>
                  </a:cxn>
                </a:cxnLst>
                <a:rect l="0" t="0" r="r" b="b"/>
                <a:pathLst>
                  <a:path w="12" h="10">
                    <a:moveTo>
                      <a:pt x="12" y="5"/>
                    </a:moveTo>
                    <a:lnTo>
                      <a:pt x="12" y="5"/>
                    </a:lnTo>
                    <a:lnTo>
                      <a:pt x="9" y="10"/>
                    </a:lnTo>
                    <a:lnTo>
                      <a:pt x="3" y="10"/>
                    </a:lnTo>
                    <a:lnTo>
                      <a:pt x="3" y="10"/>
                    </a:lnTo>
                    <a:lnTo>
                      <a:pt x="0" y="7"/>
                    </a:lnTo>
                    <a:lnTo>
                      <a:pt x="0" y="7"/>
                    </a:lnTo>
                    <a:lnTo>
                      <a:pt x="0" y="3"/>
                    </a:lnTo>
                    <a:lnTo>
                      <a:pt x="0" y="3"/>
                    </a:lnTo>
                    <a:lnTo>
                      <a:pt x="3" y="0"/>
                    </a:lnTo>
                    <a:lnTo>
                      <a:pt x="7" y="0"/>
                    </a:lnTo>
                    <a:lnTo>
                      <a:pt x="12"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57" name="Freeform 3001"/>
              <p:cNvSpPr>
                <a:spLocks/>
              </p:cNvSpPr>
              <p:nvPr userDrawn="1"/>
            </p:nvSpPr>
            <p:spPr bwMode="auto">
              <a:xfrm>
                <a:off x="2576" y="911"/>
                <a:ext cx="14" cy="7"/>
              </a:xfrm>
              <a:custGeom>
                <a:avLst/>
                <a:gdLst/>
                <a:ahLst/>
                <a:cxnLst>
                  <a:cxn ang="0">
                    <a:pos x="14" y="0"/>
                  </a:cxn>
                  <a:cxn ang="0">
                    <a:pos x="14" y="0"/>
                  </a:cxn>
                  <a:cxn ang="0">
                    <a:pos x="2" y="7"/>
                  </a:cxn>
                  <a:cxn ang="0">
                    <a:pos x="2" y="7"/>
                  </a:cxn>
                  <a:cxn ang="0">
                    <a:pos x="0" y="4"/>
                  </a:cxn>
                  <a:cxn ang="0">
                    <a:pos x="0" y="4"/>
                  </a:cxn>
                  <a:cxn ang="0">
                    <a:pos x="0" y="2"/>
                  </a:cxn>
                  <a:cxn ang="0">
                    <a:pos x="0" y="0"/>
                  </a:cxn>
                  <a:cxn ang="0">
                    <a:pos x="0" y="0"/>
                  </a:cxn>
                  <a:cxn ang="0">
                    <a:pos x="7" y="0"/>
                  </a:cxn>
                  <a:cxn ang="0">
                    <a:pos x="14" y="0"/>
                  </a:cxn>
                  <a:cxn ang="0">
                    <a:pos x="14" y="0"/>
                  </a:cxn>
                </a:cxnLst>
                <a:rect l="0" t="0" r="r" b="b"/>
                <a:pathLst>
                  <a:path w="14" h="7">
                    <a:moveTo>
                      <a:pt x="14" y="0"/>
                    </a:moveTo>
                    <a:lnTo>
                      <a:pt x="14" y="0"/>
                    </a:lnTo>
                    <a:lnTo>
                      <a:pt x="2" y="7"/>
                    </a:lnTo>
                    <a:lnTo>
                      <a:pt x="2" y="7"/>
                    </a:lnTo>
                    <a:lnTo>
                      <a:pt x="0" y="4"/>
                    </a:lnTo>
                    <a:lnTo>
                      <a:pt x="0" y="4"/>
                    </a:lnTo>
                    <a:lnTo>
                      <a:pt x="0" y="2"/>
                    </a:lnTo>
                    <a:lnTo>
                      <a:pt x="0" y="0"/>
                    </a:lnTo>
                    <a:lnTo>
                      <a:pt x="0" y="0"/>
                    </a:lnTo>
                    <a:lnTo>
                      <a:pt x="7" y="0"/>
                    </a:lnTo>
                    <a:lnTo>
                      <a:pt x="14" y="0"/>
                    </a:lnTo>
                    <a:lnTo>
                      <a:pt x="14"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58" name="Freeform 3002"/>
              <p:cNvSpPr>
                <a:spLocks/>
              </p:cNvSpPr>
              <p:nvPr userDrawn="1"/>
            </p:nvSpPr>
            <p:spPr bwMode="auto">
              <a:xfrm>
                <a:off x="678" y="918"/>
                <a:ext cx="1164" cy="694"/>
              </a:xfrm>
              <a:custGeom>
                <a:avLst/>
                <a:gdLst/>
                <a:ahLst/>
                <a:cxnLst>
                  <a:cxn ang="0">
                    <a:pos x="470" y="23"/>
                  </a:cxn>
                  <a:cxn ang="0">
                    <a:pos x="481" y="27"/>
                  </a:cxn>
                  <a:cxn ang="0">
                    <a:pos x="565" y="58"/>
                  </a:cxn>
                  <a:cxn ang="0">
                    <a:pos x="586" y="113"/>
                  </a:cxn>
                  <a:cxn ang="0">
                    <a:pos x="634" y="81"/>
                  </a:cxn>
                  <a:cxn ang="0">
                    <a:pos x="750" y="90"/>
                  </a:cxn>
                  <a:cxn ang="0">
                    <a:pos x="775" y="113"/>
                  </a:cxn>
                  <a:cxn ang="0">
                    <a:pos x="849" y="85"/>
                  </a:cxn>
                  <a:cxn ang="0">
                    <a:pos x="831" y="53"/>
                  </a:cxn>
                  <a:cxn ang="0">
                    <a:pos x="889" y="48"/>
                  </a:cxn>
                  <a:cxn ang="0">
                    <a:pos x="884" y="83"/>
                  </a:cxn>
                  <a:cxn ang="0">
                    <a:pos x="893" y="106"/>
                  </a:cxn>
                  <a:cxn ang="0">
                    <a:pos x="965" y="74"/>
                  </a:cxn>
                  <a:cxn ang="0">
                    <a:pos x="995" y="90"/>
                  </a:cxn>
                  <a:cxn ang="0">
                    <a:pos x="905" y="127"/>
                  </a:cxn>
                  <a:cxn ang="0">
                    <a:pos x="852" y="155"/>
                  </a:cxn>
                  <a:cxn ang="0">
                    <a:pos x="778" y="143"/>
                  </a:cxn>
                  <a:cxn ang="0">
                    <a:pos x="810" y="194"/>
                  </a:cxn>
                  <a:cxn ang="0">
                    <a:pos x="761" y="196"/>
                  </a:cxn>
                  <a:cxn ang="0">
                    <a:pos x="724" y="206"/>
                  </a:cxn>
                  <a:cxn ang="0">
                    <a:pos x="704" y="222"/>
                  </a:cxn>
                  <a:cxn ang="0">
                    <a:pos x="627" y="294"/>
                  </a:cxn>
                  <a:cxn ang="0">
                    <a:pos x="692" y="361"/>
                  </a:cxn>
                  <a:cxn ang="0">
                    <a:pos x="757" y="398"/>
                  </a:cxn>
                  <a:cxn ang="0">
                    <a:pos x="736" y="463"/>
                  </a:cxn>
                  <a:cxn ang="0">
                    <a:pos x="750" y="476"/>
                  </a:cxn>
                  <a:cxn ang="0">
                    <a:pos x="801" y="453"/>
                  </a:cxn>
                  <a:cxn ang="0">
                    <a:pos x="870" y="314"/>
                  </a:cxn>
                  <a:cxn ang="0">
                    <a:pos x="995" y="247"/>
                  </a:cxn>
                  <a:cxn ang="0">
                    <a:pos x="1025" y="287"/>
                  </a:cxn>
                  <a:cxn ang="0">
                    <a:pos x="1041" y="328"/>
                  </a:cxn>
                  <a:cxn ang="0">
                    <a:pos x="1067" y="333"/>
                  </a:cxn>
                  <a:cxn ang="0">
                    <a:pos x="1095" y="298"/>
                  </a:cxn>
                  <a:cxn ang="0">
                    <a:pos x="1099" y="340"/>
                  </a:cxn>
                  <a:cxn ang="0">
                    <a:pos x="1106" y="409"/>
                  </a:cxn>
                  <a:cxn ang="0">
                    <a:pos x="1139" y="428"/>
                  </a:cxn>
                  <a:cxn ang="0">
                    <a:pos x="1118" y="446"/>
                  </a:cxn>
                  <a:cxn ang="0">
                    <a:pos x="1148" y="449"/>
                  </a:cxn>
                  <a:cxn ang="0">
                    <a:pos x="1072" y="530"/>
                  </a:cxn>
                  <a:cxn ang="0">
                    <a:pos x="852" y="597"/>
                  </a:cxn>
                  <a:cxn ang="0">
                    <a:pos x="953" y="557"/>
                  </a:cxn>
                  <a:cxn ang="0">
                    <a:pos x="951" y="576"/>
                  </a:cxn>
                  <a:cxn ang="0">
                    <a:pos x="944" y="590"/>
                  </a:cxn>
                  <a:cxn ang="0">
                    <a:pos x="984" y="645"/>
                  </a:cxn>
                  <a:cxn ang="0">
                    <a:pos x="937" y="659"/>
                  </a:cxn>
                  <a:cxn ang="0">
                    <a:pos x="935" y="648"/>
                  </a:cxn>
                  <a:cxn ang="0">
                    <a:pos x="907" y="643"/>
                  </a:cxn>
                  <a:cxn ang="0">
                    <a:pos x="847" y="627"/>
                  </a:cxn>
                  <a:cxn ang="0">
                    <a:pos x="717" y="671"/>
                  </a:cxn>
                  <a:cxn ang="0">
                    <a:pos x="606" y="689"/>
                  </a:cxn>
                  <a:cxn ang="0">
                    <a:pos x="680" y="631"/>
                  </a:cxn>
                  <a:cxn ang="0">
                    <a:pos x="553" y="548"/>
                  </a:cxn>
                  <a:cxn ang="0">
                    <a:pos x="30" y="437"/>
                  </a:cxn>
                  <a:cxn ang="0">
                    <a:pos x="9" y="430"/>
                  </a:cxn>
                  <a:cxn ang="0">
                    <a:pos x="12" y="402"/>
                  </a:cxn>
                  <a:cxn ang="0">
                    <a:pos x="16" y="382"/>
                  </a:cxn>
                  <a:cxn ang="0">
                    <a:pos x="63" y="291"/>
                  </a:cxn>
                  <a:cxn ang="0">
                    <a:pos x="58" y="226"/>
                  </a:cxn>
                  <a:cxn ang="0">
                    <a:pos x="289" y="2"/>
                  </a:cxn>
                  <a:cxn ang="0">
                    <a:pos x="366" y="16"/>
                  </a:cxn>
                  <a:cxn ang="0">
                    <a:pos x="391" y="18"/>
                  </a:cxn>
                  <a:cxn ang="0">
                    <a:pos x="419" y="18"/>
                  </a:cxn>
                </a:cxnLst>
                <a:rect l="0" t="0" r="r" b="b"/>
                <a:pathLst>
                  <a:path w="1164" h="694">
                    <a:moveTo>
                      <a:pt x="461" y="7"/>
                    </a:moveTo>
                    <a:lnTo>
                      <a:pt x="461" y="7"/>
                    </a:lnTo>
                    <a:lnTo>
                      <a:pt x="458" y="14"/>
                    </a:lnTo>
                    <a:lnTo>
                      <a:pt x="456" y="23"/>
                    </a:lnTo>
                    <a:lnTo>
                      <a:pt x="456" y="23"/>
                    </a:lnTo>
                    <a:lnTo>
                      <a:pt x="463" y="23"/>
                    </a:lnTo>
                    <a:lnTo>
                      <a:pt x="470" y="23"/>
                    </a:lnTo>
                    <a:lnTo>
                      <a:pt x="491" y="11"/>
                    </a:lnTo>
                    <a:lnTo>
                      <a:pt x="491" y="11"/>
                    </a:lnTo>
                    <a:lnTo>
                      <a:pt x="495" y="11"/>
                    </a:lnTo>
                    <a:lnTo>
                      <a:pt x="495" y="11"/>
                    </a:lnTo>
                    <a:lnTo>
                      <a:pt x="498" y="14"/>
                    </a:lnTo>
                    <a:lnTo>
                      <a:pt x="498" y="14"/>
                    </a:lnTo>
                    <a:lnTo>
                      <a:pt x="481" y="27"/>
                    </a:lnTo>
                    <a:lnTo>
                      <a:pt x="481" y="27"/>
                    </a:lnTo>
                    <a:lnTo>
                      <a:pt x="481" y="30"/>
                    </a:lnTo>
                    <a:lnTo>
                      <a:pt x="523" y="37"/>
                    </a:lnTo>
                    <a:lnTo>
                      <a:pt x="549" y="53"/>
                    </a:lnTo>
                    <a:lnTo>
                      <a:pt x="565" y="53"/>
                    </a:lnTo>
                    <a:lnTo>
                      <a:pt x="565" y="58"/>
                    </a:lnTo>
                    <a:lnTo>
                      <a:pt x="565" y="58"/>
                    </a:lnTo>
                    <a:lnTo>
                      <a:pt x="530" y="71"/>
                    </a:lnTo>
                    <a:lnTo>
                      <a:pt x="530" y="74"/>
                    </a:lnTo>
                    <a:lnTo>
                      <a:pt x="539" y="83"/>
                    </a:lnTo>
                    <a:lnTo>
                      <a:pt x="588" y="83"/>
                    </a:lnTo>
                    <a:lnTo>
                      <a:pt x="590" y="97"/>
                    </a:lnTo>
                    <a:lnTo>
                      <a:pt x="586" y="113"/>
                    </a:lnTo>
                    <a:lnTo>
                      <a:pt x="586" y="113"/>
                    </a:lnTo>
                    <a:lnTo>
                      <a:pt x="590" y="115"/>
                    </a:lnTo>
                    <a:lnTo>
                      <a:pt x="595" y="118"/>
                    </a:lnTo>
                    <a:lnTo>
                      <a:pt x="623" y="88"/>
                    </a:lnTo>
                    <a:lnTo>
                      <a:pt x="623" y="88"/>
                    </a:lnTo>
                    <a:lnTo>
                      <a:pt x="627" y="88"/>
                    </a:lnTo>
                    <a:lnTo>
                      <a:pt x="630" y="85"/>
                    </a:lnTo>
                    <a:lnTo>
                      <a:pt x="634" y="81"/>
                    </a:lnTo>
                    <a:lnTo>
                      <a:pt x="634" y="81"/>
                    </a:lnTo>
                    <a:lnTo>
                      <a:pt x="632" y="74"/>
                    </a:lnTo>
                    <a:lnTo>
                      <a:pt x="632" y="74"/>
                    </a:lnTo>
                    <a:lnTo>
                      <a:pt x="660" y="71"/>
                    </a:lnTo>
                    <a:lnTo>
                      <a:pt x="678" y="88"/>
                    </a:lnTo>
                    <a:lnTo>
                      <a:pt x="713" y="95"/>
                    </a:lnTo>
                    <a:lnTo>
                      <a:pt x="750" y="90"/>
                    </a:lnTo>
                    <a:lnTo>
                      <a:pt x="761" y="99"/>
                    </a:lnTo>
                    <a:lnTo>
                      <a:pt x="761" y="99"/>
                    </a:lnTo>
                    <a:lnTo>
                      <a:pt x="780" y="83"/>
                    </a:lnTo>
                    <a:lnTo>
                      <a:pt x="780" y="83"/>
                    </a:lnTo>
                    <a:lnTo>
                      <a:pt x="789" y="88"/>
                    </a:lnTo>
                    <a:lnTo>
                      <a:pt x="789" y="88"/>
                    </a:lnTo>
                    <a:lnTo>
                      <a:pt x="775" y="113"/>
                    </a:lnTo>
                    <a:lnTo>
                      <a:pt x="775" y="113"/>
                    </a:lnTo>
                    <a:lnTo>
                      <a:pt x="780" y="118"/>
                    </a:lnTo>
                    <a:lnTo>
                      <a:pt x="785" y="120"/>
                    </a:lnTo>
                    <a:lnTo>
                      <a:pt x="815" y="101"/>
                    </a:lnTo>
                    <a:lnTo>
                      <a:pt x="845" y="90"/>
                    </a:lnTo>
                    <a:lnTo>
                      <a:pt x="845" y="90"/>
                    </a:lnTo>
                    <a:lnTo>
                      <a:pt x="849" y="85"/>
                    </a:lnTo>
                    <a:lnTo>
                      <a:pt x="852" y="81"/>
                    </a:lnTo>
                    <a:lnTo>
                      <a:pt x="852" y="81"/>
                    </a:lnTo>
                    <a:lnTo>
                      <a:pt x="838" y="74"/>
                    </a:lnTo>
                    <a:lnTo>
                      <a:pt x="838" y="74"/>
                    </a:lnTo>
                    <a:lnTo>
                      <a:pt x="845" y="60"/>
                    </a:lnTo>
                    <a:lnTo>
                      <a:pt x="845" y="60"/>
                    </a:lnTo>
                    <a:lnTo>
                      <a:pt x="831" y="53"/>
                    </a:lnTo>
                    <a:lnTo>
                      <a:pt x="833" y="37"/>
                    </a:lnTo>
                    <a:lnTo>
                      <a:pt x="852" y="27"/>
                    </a:lnTo>
                    <a:lnTo>
                      <a:pt x="868" y="30"/>
                    </a:lnTo>
                    <a:lnTo>
                      <a:pt x="882" y="25"/>
                    </a:lnTo>
                    <a:lnTo>
                      <a:pt x="889" y="44"/>
                    </a:lnTo>
                    <a:lnTo>
                      <a:pt x="889" y="44"/>
                    </a:lnTo>
                    <a:lnTo>
                      <a:pt x="889" y="48"/>
                    </a:lnTo>
                    <a:lnTo>
                      <a:pt x="884" y="51"/>
                    </a:lnTo>
                    <a:lnTo>
                      <a:pt x="875" y="51"/>
                    </a:lnTo>
                    <a:lnTo>
                      <a:pt x="875" y="51"/>
                    </a:lnTo>
                    <a:lnTo>
                      <a:pt x="868" y="58"/>
                    </a:lnTo>
                    <a:lnTo>
                      <a:pt x="868" y="58"/>
                    </a:lnTo>
                    <a:lnTo>
                      <a:pt x="884" y="83"/>
                    </a:lnTo>
                    <a:lnTo>
                      <a:pt x="884" y="83"/>
                    </a:lnTo>
                    <a:lnTo>
                      <a:pt x="891" y="81"/>
                    </a:lnTo>
                    <a:lnTo>
                      <a:pt x="898" y="81"/>
                    </a:lnTo>
                    <a:lnTo>
                      <a:pt x="905" y="81"/>
                    </a:lnTo>
                    <a:lnTo>
                      <a:pt x="907" y="81"/>
                    </a:lnTo>
                    <a:lnTo>
                      <a:pt x="910" y="85"/>
                    </a:lnTo>
                    <a:lnTo>
                      <a:pt x="893" y="106"/>
                    </a:lnTo>
                    <a:lnTo>
                      <a:pt x="893" y="106"/>
                    </a:lnTo>
                    <a:lnTo>
                      <a:pt x="896" y="108"/>
                    </a:lnTo>
                    <a:lnTo>
                      <a:pt x="910" y="111"/>
                    </a:lnTo>
                    <a:lnTo>
                      <a:pt x="944" y="90"/>
                    </a:lnTo>
                    <a:lnTo>
                      <a:pt x="956" y="90"/>
                    </a:lnTo>
                    <a:lnTo>
                      <a:pt x="956" y="90"/>
                    </a:lnTo>
                    <a:lnTo>
                      <a:pt x="965" y="74"/>
                    </a:lnTo>
                    <a:lnTo>
                      <a:pt x="965" y="74"/>
                    </a:lnTo>
                    <a:lnTo>
                      <a:pt x="979" y="71"/>
                    </a:lnTo>
                    <a:lnTo>
                      <a:pt x="979" y="71"/>
                    </a:lnTo>
                    <a:lnTo>
                      <a:pt x="988" y="78"/>
                    </a:lnTo>
                    <a:lnTo>
                      <a:pt x="991" y="83"/>
                    </a:lnTo>
                    <a:lnTo>
                      <a:pt x="997" y="83"/>
                    </a:lnTo>
                    <a:lnTo>
                      <a:pt x="997" y="83"/>
                    </a:lnTo>
                    <a:lnTo>
                      <a:pt x="995" y="90"/>
                    </a:lnTo>
                    <a:lnTo>
                      <a:pt x="988" y="95"/>
                    </a:lnTo>
                    <a:lnTo>
                      <a:pt x="977" y="104"/>
                    </a:lnTo>
                    <a:lnTo>
                      <a:pt x="967" y="122"/>
                    </a:lnTo>
                    <a:lnTo>
                      <a:pt x="930" y="139"/>
                    </a:lnTo>
                    <a:lnTo>
                      <a:pt x="912" y="122"/>
                    </a:lnTo>
                    <a:lnTo>
                      <a:pt x="912" y="122"/>
                    </a:lnTo>
                    <a:lnTo>
                      <a:pt x="905" y="127"/>
                    </a:lnTo>
                    <a:lnTo>
                      <a:pt x="900" y="134"/>
                    </a:lnTo>
                    <a:lnTo>
                      <a:pt x="900" y="134"/>
                    </a:lnTo>
                    <a:lnTo>
                      <a:pt x="884" y="127"/>
                    </a:lnTo>
                    <a:lnTo>
                      <a:pt x="884" y="127"/>
                    </a:lnTo>
                    <a:lnTo>
                      <a:pt x="877" y="136"/>
                    </a:lnTo>
                    <a:lnTo>
                      <a:pt x="868" y="145"/>
                    </a:lnTo>
                    <a:lnTo>
                      <a:pt x="852" y="155"/>
                    </a:lnTo>
                    <a:lnTo>
                      <a:pt x="812" y="139"/>
                    </a:lnTo>
                    <a:lnTo>
                      <a:pt x="789" y="143"/>
                    </a:lnTo>
                    <a:lnTo>
                      <a:pt x="789" y="143"/>
                    </a:lnTo>
                    <a:lnTo>
                      <a:pt x="785" y="141"/>
                    </a:lnTo>
                    <a:lnTo>
                      <a:pt x="780" y="141"/>
                    </a:lnTo>
                    <a:lnTo>
                      <a:pt x="780" y="141"/>
                    </a:lnTo>
                    <a:lnTo>
                      <a:pt x="778" y="143"/>
                    </a:lnTo>
                    <a:lnTo>
                      <a:pt x="775" y="145"/>
                    </a:lnTo>
                    <a:lnTo>
                      <a:pt x="775" y="145"/>
                    </a:lnTo>
                    <a:lnTo>
                      <a:pt x="796" y="159"/>
                    </a:lnTo>
                    <a:lnTo>
                      <a:pt x="829" y="162"/>
                    </a:lnTo>
                    <a:lnTo>
                      <a:pt x="831" y="169"/>
                    </a:lnTo>
                    <a:lnTo>
                      <a:pt x="810" y="194"/>
                    </a:lnTo>
                    <a:lnTo>
                      <a:pt x="810" y="194"/>
                    </a:lnTo>
                    <a:lnTo>
                      <a:pt x="794" y="187"/>
                    </a:lnTo>
                    <a:lnTo>
                      <a:pt x="785" y="185"/>
                    </a:lnTo>
                    <a:lnTo>
                      <a:pt x="773" y="185"/>
                    </a:lnTo>
                    <a:lnTo>
                      <a:pt x="773" y="185"/>
                    </a:lnTo>
                    <a:lnTo>
                      <a:pt x="768" y="185"/>
                    </a:lnTo>
                    <a:lnTo>
                      <a:pt x="766" y="189"/>
                    </a:lnTo>
                    <a:lnTo>
                      <a:pt x="761" y="196"/>
                    </a:lnTo>
                    <a:lnTo>
                      <a:pt x="761" y="196"/>
                    </a:lnTo>
                    <a:lnTo>
                      <a:pt x="754" y="194"/>
                    </a:lnTo>
                    <a:lnTo>
                      <a:pt x="752" y="194"/>
                    </a:lnTo>
                    <a:lnTo>
                      <a:pt x="748" y="196"/>
                    </a:lnTo>
                    <a:lnTo>
                      <a:pt x="743" y="213"/>
                    </a:lnTo>
                    <a:lnTo>
                      <a:pt x="743" y="213"/>
                    </a:lnTo>
                    <a:lnTo>
                      <a:pt x="724" y="206"/>
                    </a:lnTo>
                    <a:lnTo>
                      <a:pt x="715" y="220"/>
                    </a:lnTo>
                    <a:lnTo>
                      <a:pt x="715" y="220"/>
                    </a:lnTo>
                    <a:lnTo>
                      <a:pt x="715" y="224"/>
                    </a:lnTo>
                    <a:lnTo>
                      <a:pt x="715" y="226"/>
                    </a:lnTo>
                    <a:lnTo>
                      <a:pt x="713" y="229"/>
                    </a:lnTo>
                    <a:lnTo>
                      <a:pt x="713" y="229"/>
                    </a:lnTo>
                    <a:lnTo>
                      <a:pt x="704" y="222"/>
                    </a:lnTo>
                    <a:lnTo>
                      <a:pt x="692" y="217"/>
                    </a:lnTo>
                    <a:lnTo>
                      <a:pt x="678" y="233"/>
                    </a:lnTo>
                    <a:lnTo>
                      <a:pt x="678" y="250"/>
                    </a:lnTo>
                    <a:lnTo>
                      <a:pt x="636" y="277"/>
                    </a:lnTo>
                    <a:lnTo>
                      <a:pt x="636" y="277"/>
                    </a:lnTo>
                    <a:lnTo>
                      <a:pt x="632" y="287"/>
                    </a:lnTo>
                    <a:lnTo>
                      <a:pt x="627" y="294"/>
                    </a:lnTo>
                    <a:lnTo>
                      <a:pt x="646" y="310"/>
                    </a:lnTo>
                    <a:lnTo>
                      <a:pt x="646" y="310"/>
                    </a:lnTo>
                    <a:lnTo>
                      <a:pt x="639" y="328"/>
                    </a:lnTo>
                    <a:lnTo>
                      <a:pt x="641" y="331"/>
                    </a:lnTo>
                    <a:lnTo>
                      <a:pt x="678" y="342"/>
                    </a:lnTo>
                    <a:lnTo>
                      <a:pt x="692" y="361"/>
                    </a:lnTo>
                    <a:lnTo>
                      <a:pt x="692" y="361"/>
                    </a:lnTo>
                    <a:lnTo>
                      <a:pt x="690" y="368"/>
                    </a:lnTo>
                    <a:lnTo>
                      <a:pt x="690" y="370"/>
                    </a:lnTo>
                    <a:lnTo>
                      <a:pt x="692" y="372"/>
                    </a:lnTo>
                    <a:lnTo>
                      <a:pt x="729" y="393"/>
                    </a:lnTo>
                    <a:lnTo>
                      <a:pt x="757" y="398"/>
                    </a:lnTo>
                    <a:lnTo>
                      <a:pt x="757" y="398"/>
                    </a:lnTo>
                    <a:lnTo>
                      <a:pt x="757" y="398"/>
                    </a:lnTo>
                    <a:lnTo>
                      <a:pt x="745" y="423"/>
                    </a:lnTo>
                    <a:lnTo>
                      <a:pt x="741" y="432"/>
                    </a:lnTo>
                    <a:lnTo>
                      <a:pt x="729" y="444"/>
                    </a:lnTo>
                    <a:lnTo>
                      <a:pt x="729" y="444"/>
                    </a:lnTo>
                    <a:lnTo>
                      <a:pt x="731" y="453"/>
                    </a:lnTo>
                    <a:lnTo>
                      <a:pt x="736" y="463"/>
                    </a:lnTo>
                    <a:lnTo>
                      <a:pt x="736" y="463"/>
                    </a:lnTo>
                    <a:lnTo>
                      <a:pt x="734" y="469"/>
                    </a:lnTo>
                    <a:lnTo>
                      <a:pt x="731" y="474"/>
                    </a:lnTo>
                    <a:lnTo>
                      <a:pt x="731" y="474"/>
                    </a:lnTo>
                    <a:lnTo>
                      <a:pt x="738" y="479"/>
                    </a:lnTo>
                    <a:lnTo>
                      <a:pt x="741" y="481"/>
                    </a:lnTo>
                    <a:lnTo>
                      <a:pt x="743" y="479"/>
                    </a:lnTo>
                    <a:lnTo>
                      <a:pt x="750" y="476"/>
                    </a:lnTo>
                    <a:lnTo>
                      <a:pt x="757" y="481"/>
                    </a:lnTo>
                    <a:lnTo>
                      <a:pt x="757" y="481"/>
                    </a:lnTo>
                    <a:lnTo>
                      <a:pt x="766" y="481"/>
                    </a:lnTo>
                    <a:lnTo>
                      <a:pt x="771" y="481"/>
                    </a:lnTo>
                    <a:lnTo>
                      <a:pt x="773" y="486"/>
                    </a:lnTo>
                    <a:lnTo>
                      <a:pt x="775" y="486"/>
                    </a:lnTo>
                    <a:lnTo>
                      <a:pt x="801" y="453"/>
                    </a:lnTo>
                    <a:lnTo>
                      <a:pt x="812" y="407"/>
                    </a:lnTo>
                    <a:lnTo>
                      <a:pt x="845" y="388"/>
                    </a:lnTo>
                    <a:lnTo>
                      <a:pt x="845" y="388"/>
                    </a:lnTo>
                    <a:lnTo>
                      <a:pt x="870" y="344"/>
                    </a:lnTo>
                    <a:lnTo>
                      <a:pt x="870" y="344"/>
                    </a:lnTo>
                    <a:lnTo>
                      <a:pt x="870" y="331"/>
                    </a:lnTo>
                    <a:lnTo>
                      <a:pt x="870" y="314"/>
                    </a:lnTo>
                    <a:lnTo>
                      <a:pt x="905" y="296"/>
                    </a:lnTo>
                    <a:lnTo>
                      <a:pt x="919" y="263"/>
                    </a:lnTo>
                    <a:lnTo>
                      <a:pt x="937" y="238"/>
                    </a:lnTo>
                    <a:lnTo>
                      <a:pt x="937" y="238"/>
                    </a:lnTo>
                    <a:lnTo>
                      <a:pt x="967" y="243"/>
                    </a:lnTo>
                    <a:lnTo>
                      <a:pt x="995" y="247"/>
                    </a:lnTo>
                    <a:lnTo>
                      <a:pt x="995" y="247"/>
                    </a:lnTo>
                    <a:lnTo>
                      <a:pt x="1004" y="275"/>
                    </a:lnTo>
                    <a:lnTo>
                      <a:pt x="1004" y="275"/>
                    </a:lnTo>
                    <a:lnTo>
                      <a:pt x="1009" y="277"/>
                    </a:lnTo>
                    <a:lnTo>
                      <a:pt x="1014" y="280"/>
                    </a:lnTo>
                    <a:lnTo>
                      <a:pt x="1023" y="282"/>
                    </a:lnTo>
                    <a:lnTo>
                      <a:pt x="1023" y="282"/>
                    </a:lnTo>
                    <a:lnTo>
                      <a:pt x="1025" y="287"/>
                    </a:lnTo>
                    <a:lnTo>
                      <a:pt x="1025" y="287"/>
                    </a:lnTo>
                    <a:lnTo>
                      <a:pt x="1004" y="296"/>
                    </a:lnTo>
                    <a:lnTo>
                      <a:pt x="1009" y="310"/>
                    </a:lnTo>
                    <a:lnTo>
                      <a:pt x="1009" y="310"/>
                    </a:lnTo>
                    <a:lnTo>
                      <a:pt x="1023" y="321"/>
                    </a:lnTo>
                    <a:lnTo>
                      <a:pt x="1032" y="326"/>
                    </a:lnTo>
                    <a:lnTo>
                      <a:pt x="1041" y="328"/>
                    </a:lnTo>
                    <a:lnTo>
                      <a:pt x="1051" y="338"/>
                    </a:lnTo>
                    <a:lnTo>
                      <a:pt x="1051" y="338"/>
                    </a:lnTo>
                    <a:lnTo>
                      <a:pt x="1055" y="335"/>
                    </a:lnTo>
                    <a:lnTo>
                      <a:pt x="1060" y="331"/>
                    </a:lnTo>
                    <a:lnTo>
                      <a:pt x="1062" y="328"/>
                    </a:lnTo>
                    <a:lnTo>
                      <a:pt x="1067" y="333"/>
                    </a:lnTo>
                    <a:lnTo>
                      <a:pt x="1067" y="333"/>
                    </a:lnTo>
                    <a:lnTo>
                      <a:pt x="1072" y="335"/>
                    </a:lnTo>
                    <a:lnTo>
                      <a:pt x="1074" y="338"/>
                    </a:lnTo>
                    <a:lnTo>
                      <a:pt x="1074" y="338"/>
                    </a:lnTo>
                    <a:lnTo>
                      <a:pt x="1083" y="317"/>
                    </a:lnTo>
                    <a:lnTo>
                      <a:pt x="1088" y="307"/>
                    </a:lnTo>
                    <a:lnTo>
                      <a:pt x="1095" y="298"/>
                    </a:lnTo>
                    <a:lnTo>
                      <a:pt x="1095" y="298"/>
                    </a:lnTo>
                    <a:lnTo>
                      <a:pt x="1095" y="291"/>
                    </a:lnTo>
                    <a:lnTo>
                      <a:pt x="1097" y="289"/>
                    </a:lnTo>
                    <a:lnTo>
                      <a:pt x="1097" y="287"/>
                    </a:lnTo>
                    <a:lnTo>
                      <a:pt x="1104" y="296"/>
                    </a:lnTo>
                    <a:lnTo>
                      <a:pt x="1104" y="333"/>
                    </a:lnTo>
                    <a:lnTo>
                      <a:pt x="1099" y="340"/>
                    </a:lnTo>
                    <a:lnTo>
                      <a:pt x="1099" y="340"/>
                    </a:lnTo>
                    <a:lnTo>
                      <a:pt x="1102" y="354"/>
                    </a:lnTo>
                    <a:lnTo>
                      <a:pt x="1104" y="358"/>
                    </a:lnTo>
                    <a:lnTo>
                      <a:pt x="1104" y="365"/>
                    </a:lnTo>
                    <a:lnTo>
                      <a:pt x="1095" y="393"/>
                    </a:lnTo>
                    <a:lnTo>
                      <a:pt x="1095" y="393"/>
                    </a:lnTo>
                    <a:lnTo>
                      <a:pt x="1102" y="400"/>
                    </a:lnTo>
                    <a:lnTo>
                      <a:pt x="1106" y="409"/>
                    </a:lnTo>
                    <a:lnTo>
                      <a:pt x="1106" y="409"/>
                    </a:lnTo>
                    <a:lnTo>
                      <a:pt x="1104" y="414"/>
                    </a:lnTo>
                    <a:lnTo>
                      <a:pt x="1104" y="419"/>
                    </a:lnTo>
                    <a:lnTo>
                      <a:pt x="1104" y="419"/>
                    </a:lnTo>
                    <a:lnTo>
                      <a:pt x="1120" y="425"/>
                    </a:lnTo>
                    <a:lnTo>
                      <a:pt x="1139" y="428"/>
                    </a:lnTo>
                    <a:lnTo>
                      <a:pt x="1139" y="428"/>
                    </a:lnTo>
                    <a:lnTo>
                      <a:pt x="1143" y="432"/>
                    </a:lnTo>
                    <a:lnTo>
                      <a:pt x="1146" y="435"/>
                    </a:lnTo>
                    <a:lnTo>
                      <a:pt x="1146" y="437"/>
                    </a:lnTo>
                    <a:lnTo>
                      <a:pt x="1146" y="439"/>
                    </a:lnTo>
                    <a:lnTo>
                      <a:pt x="1146" y="439"/>
                    </a:lnTo>
                    <a:lnTo>
                      <a:pt x="1127" y="444"/>
                    </a:lnTo>
                    <a:lnTo>
                      <a:pt x="1118" y="446"/>
                    </a:lnTo>
                    <a:lnTo>
                      <a:pt x="1106" y="446"/>
                    </a:lnTo>
                    <a:lnTo>
                      <a:pt x="1106" y="446"/>
                    </a:lnTo>
                    <a:lnTo>
                      <a:pt x="1104" y="451"/>
                    </a:lnTo>
                    <a:lnTo>
                      <a:pt x="1104" y="458"/>
                    </a:lnTo>
                    <a:lnTo>
                      <a:pt x="1104" y="458"/>
                    </a:lnTo>
                    <a:lnTo>
                      <a:pt x="1127" y="453"/>
                    </a:lnTo>
                    <a:lnTo>
                      <a:pt x="1148" y="449"/>
                    </a:lnTo>
                    <a:lnTo>
                      <a:pt x="1148" y="449"/>
                    </a:lnTo>
                    <a:lnTo>
                      <a:pt x="1164" y="460"/>
                    </a:lnTo>
                    <a:lnTo>
                      <a:pt x="1159" y="476"/>
                    </a:lnTo>
                    <a:lnTo>
                      <a:pt x="1159" y="476"/>
                    </a:lnTo>
                    <a:lnTo>
                      <a:pt x="1139" y="502"/>
                    </a:lnTo>
                    <a:lnTo>
                      <a:pt x="1099" y="506"/>
                    </a:lnTo>
                    <a:lnTo>
                      <a:pt x="1072" y="530"/>
                    </a:lnTo>
                    <a:lnTo>
                      <a:pt x="1039" y="534"/>
                    </a:lnTo>
                    <a:lnTo>
                      <a:pt x="986" y="525"/>
                    </a:lnTo>
                    <a:lnTo>
                      <a:pt x="947" y="530"/>
                    </a:lnTo>
                    <a:lnTo>
                      <a:pt x="919" y="550"/>
                    </a:lnTo>
                    <a:lnTo>
                      <a:pt x="903" y="550"/>
                    </a:lnTo>
                    <a:lnTo>
                      <a:pt x="852" y="597"/>
                    </a:lnTo>
                    <a:lnTo>
                      <a:pt x="852" y="597"/>
                    </a:lnTo>
                    <a:lnTo>
                      <a:pt x="852" y="599"/>
                    </a:lnTo>
                    <a:lnTo>
                      <a:pt x="854" y="599"/>
                    </a:lnTo>
                    <a:lnTo>
                      <a:pt x="854" y="599"/>
                    </a:lnTo>
                    <a:lnTo>
                      <a:pt x="861" y="601"/>
                    </a:lnTo>
                    <a:lnTo>
                      <a:pt x="868" y="604"/>
                    </a:lnTo>
                    <a:lnTo>
                      <a:pt x="916" y="564"/>
                    </a:lnTo>
                    <a:lnTo>
                      <a:pt x="953" y="557"/>
                    </a:lnTo>
                    <a:lnTo>
                      <a:pt x="953" y="557"/>
                    </a:lnTo>
                    <a:lnTo>
                      <a:pt x="958" y="564"/>
                    </a:lnTo>
                    <a:lnTo>
                      <a:pt x="965" y="571"/>
                    </a:lnTo>
                    <a:lnTo>
                      <a:pt x="965" y="571"/>
                    </a:lnTo>
                    <a:lnTo>
                      <a:pt x="963" y="574"/>
                    </a:lnTo>
                    <a:lnTo>
                      <a:pt x="958" y="576"/>
                    </a:lnTo>
                    <a:lnTo>
                      <a:pt x="951" y="576"/>
                    </a:lnTo>
                    <a:lnTo>
                      <a:pt x="944" y="576"/>
                    </a:lnTo>
                    <a:lnTo>
                      <a:pt x="935" y="576"/>
                    </a:lnTo>
                    <a:lnTo>
                      <a:pt x="935" y="576"/>
                    </a:lnTo>
                    <a:lnTo>
                      <a:pt x="935" y="581"/>
                    </a:lnTo>
                    <a:lnTo>
                      <a:pt x="935" y="585"/>
                    </a:lnTo>
                    <a:lnTo>
                      <a:pt x="935" y="585"/>
                    </a:lnTo>
                    <a:lnTo>
                      <a:pt x="944" y="590"/>
                    </a:lnTo>
                    <a:lnTo>
                      <a:pt x="953" y="592"/>
                    </a:lnTo>
                    <a:lnTo>
                      <a:pt x="958" y="627"/>
                    </a:lnTo>
                    <a:lnTo>
                      <a:pt x="958" y="627"/>
                    </a:lnTo>
                    <a:lnTo>
                      <a:pt x="970" y="634"/>
                    </a:lnTo>
                    <a:lnTo>
                      <a:pt x="977" y="638"/>
                    </a:lnTo>
                    <a:lnTo>
                      <a:pt x="984" y="645"/>
                    </a:lnTo>
                    <a:lnTo>
                      <a:pt x="984" y="645"/>
                    </a:lnTo>
                    <a:lnTo>
                      <a:pt x="986" y="645"/>
                    </a:lnTo>
                    <a:lnTo>
                      <a:pt x="986" y="643"/>
                    </a:lnTo>
                    <a:lnTo>
                      <a:pt x="991" y="641"/>
                    </a:lnTo>
                    <a:lnTo>
                      <a:pt x="1000" y="648"/>
                    </a:lnTo>
                    <a:lnTo>
                      <a:pt x="1000" y="648"/>
                    </a:lnTo>
                    <a:lnTo>
                      <a:pt x="979" y="659"/>
                    </a:lnTo>
                    <a:lnTo>
                      <a:pt x="937" y="659"/>
                    </a:lnTo>
                    <a:lnTo>
                      <a:pt x="937" y="659"/>
                    </a:lnTo>
                    <a:lnTo>
                      <a:pt x="916" y="689"/>
                    </a:lnTo>
                    <a:lnTo>
                      <a:pt x="916" y="689"/>
                    </a:lnTo>
                    <a:lnTo>
                      <a:pt x="912" y="685"/>
                    </a:lnTo>
                    <a:lnTo>
                      <a:pt x="919" y="659"/>
                    </a:lnTo>
                    <a:lnTo>
                      <a:pt x="935" y="648"/>
                    </a:lnTo>
                    <a:lnTo>
                      <a:pt x="935" y="648"/>
                    </a:lnTo>
                    <a:lnTo>
                      <a:pt x="949" y="652"/>
                    </a:lnTo>
                    <a:lnTo>
                      <a:pt x="949" y="652"/>
                    </a:lnTo>
                    <a:lnTo>
                      <a:pt x="951" y="645"/>
                    </a:lnTo>
                    <a:lnTo>
                      <a:pt x="953" y="641"/>
                    </a:lnTo>
                    <a:lnTo>
                      <a:pt x="940" y="627"/>
                    </a:lnTo>
                    <a:lnTo>
                      <a:pt x="937" y="627"/>
                    </a:lnTo>
                    <a:lnTo>
                      <a:pt x="907" y="643"/>
                    </a:lnTo>
                    <a:lnTo>
                      <a:pt x="898" y="641"/>
                    </a:lnTo>
                    <a:lnTo>
                      <a:pt x="903" y="611"/>
                    </a:lnTo>
                    <a:lnTo>
                      <a:pt x="893" y="599"/>
                    </a:lnTo>
                    <a:lnTo>
                      <a:pt x="893" y="599"/>
                    </a:lnTo>
                    <a:lnTo>
                      <a:pt x="882" y="601"/>
                    </a:lnTo>
                    <a:lnTo>
                      <a:pt x="873" y="604"/>
                    </a:lnTo>
                    <a:lnTo>
                      <a:pt x="847" y="627"/>
                    </a:lnTo>
                    <a:lnTo>
                      <a:pt x="833" y="648"/>
                    </a:lnTo>
                    <a:lnTo>
                      <a:pt x="810" y="657"/>
                    </a:lnTo>
                    <a:lnTo>
                      <a:pt x="768" y="655"/>
                    </a:lnTo>
                    <a:lnTo>
                      <a:pt x="768" y="655"/>
                    </a:lnTo>
                    <a:lnTo>
                      <a:pt x="743" y="662"/>
                    </a:lnTo>
                    <a:lnTo>
                      <a:pt x="729" y="666"/>
                    </a:lnTo>
                    <a:lnTo>
                      <a:pt x="717" y="671"/>
                    </a:lnTo>
                    <a:lnTo>
                      <a:pt x="683" y="675"/>
                    </a:lnTo>
                    <a:lnTo>
                      <a:pt x="653" y="692"/>
                    </a:lnTo>
                    <a:lnTo>
                      <a:pt x="630" y="685"/>
                    </a:lnTo>
                    <a:lnTo>
                      <a:pt x="616" y="694"/>
                    </a:lnTo>
                    <a:lnTo>
                      <a:pt x="616" y="694"/>
                    </a:lnTo>
                    <a:lnTo>
                      <a:pt x="606" y="689"/>
                    </a:lnTo>
                    <a:lnTo>
                      <a:pt x="606" y="689"/>
                    </a:lnTo>
                    <a:lnTo>
                      <a:pt x="655" y="638"/>
                    </a:lnTo>
                    <a:lnTo>
                      <a:pt x="655" y="638"/>
                    </a:lnTo>
                    <a:lnTo>
                      <a:pt x="662" y="638"/>
                    </a:lnTo>
                    <a:lnTo>
                      <a:pt x="671" y="638"/>
                    </a:lnTo>
                    <a:lnTo>
                      <a:pt x="676" y="638"/>
                    </a:lnTo>
                    <a:lnTo>
                      <a:pt x="678" y="636"/>
                    </a:lnTo>
                    <a:lnTo>
                      <a:pt x="680" y="631"/>
                    </a:lnTo>
                    <a:lnTo>
                      <a:pt x="680" y="631"/>
                    </a:lnTo>
                    <a:lnTo>
                      <a:pt x="676" y="620"/>
                    </a:lnTo>
                    <a:lnTo>
                      <a:pt x="630" y="585"/>
                    </a:lnTo>
                    <a:lnTo>
                      <a:pt x="609" y="534"/>
                    </a:lnTo>
                    <a:lnTo>
                      <a:pt x="606" y="534"/>
                    </a:lnTo>
                    <a:lnTo>
                      <a:pt x="586" y="532"/>
                    </a:lnTo>
                    <a:lnTo>
                      <a:pt x="553" y="548"/>
                    </a:lnTo>
                    <a:lnTo>
                      <a:pt x="500" y="546"/>
                    </a:lnTo>
                    <a:lnTo>
                      <a:pt x="468" y="523"/>
                    </a:lnTo>
                    <a:lnTo>
                      <a:pt x="461" y="520"/>
                    </a:lnTo>
                    <a:lnTo>
                      <a:pt x="169" y="497"/>
                    </a:lnTo>
                    <a:lnTo>
                      <a:pt x="26" y="474"/>
                    </a:lnTo>
                    <a:lnTo>
                      <a:pt x="30" y="437"/>
                    </a:lnTo>
                    <a:lnTo>
                      <a:pt x="30" y="437"/>
                    </a:lnTo>
                    <a:lnTo>
                      <a:pt x="23" y="430"/>
                    </a:lnTo>
                    <a:lnTo>
                      <a:pt x="21" y="428"/>
                    </a:lnTo>
                    <a:lnTo>
                      <a:pt x="16" y="430"/>
                    </a:lnTo>
                    <a:lnTo>
                      <a:pt x="16" y="430"/>
                    </a:lnTo>
                    <a:lnTo>
                      <a:pt x="12" y="432"/>
                    </a:lnTo>
                    <a:lnTo>
                      <a:pt x="12" y="432"/>
                    </a:lnTo>
                    <a:lnTo>
                      <a:pt x="9" y="430"/>
                    </a:lnTo>
                    <a:lnTo>
                      <a:pt x="9" y="428"/>
                    </a:lnTo>
                    <a:lnTo>
                      <a:pt x="5" y="423"/>
                    </a:lnTo>
                    <a:lnTo>
                      <a:pt x="0" y="419"/>
                    </a:lnTo>
                    <a:lnTo>
                      <a:pt x="0" y="416"/>
                    </a:lnTo>
                    <a:lnTo>
                      <a:pt x="0" y="412"/>
                    </a:lnTo>
                    <a:lnTo>
                      <a:pt x="0" y="412"/>
                    </a:lnTo>
                    <a:lnTo>
                      <a:pt x="12" y="402"/>
                    </a:lnTo>
                    <a:lnTo>
                      <a:pt x="16" y="400"/>
                    </a:lnTo>
                    <a:lnTo>
                      <a:pt x="23" y="398"/>
                    </a:lnTo>
                    <a:lnTo>
                      <a:pt x="23" y="398"/>
                    </a:lnTo>
                    <a:lnTo>
                      <a:pt x="26" y="395"/>
                    </a:lnTo>
                    <a:lnTo>
                      <a:pt x="28" y="391"/>
                    </a:lnTo>
                    <a:lnTo>
                      <a:pt x="16" y="382"/>
                    </a:lnTo>
                    <a:lnTo>
                      <a:pt x="16" y="382"/>
                    </a:lnTo>
                    <a:lnTo>
                      <a:pt x="12" y="382"/>
                    </a:lnTo>
                    <a:lnTo>
                      <a:pt x="9" y="382"/>
                    </a:lnTo>
                    <a:lnTo>
                      <a:pt x="7" y="384"/>
                    </a:lnTo>
                    <a:lnTo>
                      <a:pt x="2" y="382"/>
                    </a:lnTo>
                    <a:lnTo>
                      <a:pt x="63" y="328"/>
                    </a:lnTo>
                    <a:lnTo>
                      <a:pt x="72" y="303"/>
                    </a:lnTo>
                    <a:lnTo>
                      <a:pt x="63" y="291"/>
                    </a:lnTo>
                    <a:lnTo>
                      <a:pt x="76" y="250"/>
                    </a:lnTo>
                    <a:lnTo>
                      <a:pt x="76" y="250"/>
                    </a:lnTo>
                    <a:lnTo>
                      <a:pt x="76" y="243"/>
                    </a:lnTo>
                    <a:lnTo>
                      <a:pt x="74" y="236"/>
                    </a:lnTo>
                    <a:lnTo>
                      <a:pt x="67" y="226"/>
                    </a:lnTo>
                    <a:lnTo>
                      <a:pt x="67" y="226"/>
                    </a:lnTo>
                    <a:lnTo>
                      <a:pt x="58" y="226"/>
                    </a:lnTo>
                    <a:lnTo>
                      <a:pt x="51" y="226"/>
                    </a:lnTo>
                    <a:lnTo>
                      <a:pt x="35" y="233"/>
                    </a:lnTo>
                    <a:lnTo>
                      <a:pt x="35" y="231"/>
                    </a:lnTo>
                    <a:lnTo>
                      <a:pt x="35" y="203"/>
                    </a:lnTo>
                    <a:lnTo>
                      <a:pt x="285" y="2"/>
                    </a:lnTo>
                    <a:lnTo>
                      <a:pt x="285" y="2"/>
                    </a:lnTo>
                    <a:lnTo>
                      <a:pt x="289" y="2"/>
                    </a:lnTo>
                    <a:lnTo>
                      <a:pt x="294" y="4"/>
                    </a:lnTo>
                    <a:lnTo>
                      <a:pt x="299" y="11"/>
                    </a:lnTo>
                    <a:lnTo>
                      <a:pt x="303" y="18"/>
                    </a:lnTo>
                    <a:lnTo>
                      <a:pt x="310" y="25"/>
                    </a:lnTo>
                    <a:lnTo>
                      <a:pt x="356" y="11"/>
                    </a:lnTo>
                    <a:lnTo>
                      <a:pt x="356" y="11"/>
                    </a:lnTo>
                    <a:lnTo>
                      <a:pt x="366" y="16"/>
                    </a:lnTo>
                    <a:lnTo>
                      <a:pt x="377" y="18"/>
                    </a:lnTo>
                    <a:lnTo>
                      <a:pt x="393" y="11"/>
                    </a:lnTo>
                    <a:lnTo>
                      <a:pt x="393" y="11"/>
                    </a:lnTo>
                    <a:lnTo>
                      <a:pt x="393" y="11"/>
                    </a:lnTo>
                    <a:lnTo>
                      <a:pt x="393" y="14"/>
                    </a:lnTo>
                    <a:lnTo>
                      <a:pt x="393" y="14"/>
                    </a:lnTo>
                    <a:lnTo>
                      <a:pt x="391" y="18"/>
                    </a:lnTo>
                    <a:lnTo>
                      <a:pt x="387" y="23"/>
                    </a:lnTo>
                    <a:lnTo>
                      <a:pt x="375" y="34"/>
                    </a:lnTo>
                    <a:lnTo>
                      <a:pt x="375" y="41"/>
                    </a:lnTo>
                    <a:lnTo>
                      <a:pt x="375" y="41"/>
                    </a:lnTo>
                    <a:lnTo>
                      <a:pt x="384" y="41"/>
                    </a:lnTo>
                    <a:lnTo>
                      <a:pt x="391" y="39"/>
                    </a:lnTo>
                    <a:lnTo>
                      <a:pt x="419" y="18"/>
                    </a:lnTo>
                    <a:lnTo>
                      <a:pt x="440" y="16"/>
                    </a:lnTo>
                    <a:lnTo>
                      <a:pt x="440" y="16"/>
                    </a:lnTo>
                    <a:lnTo>
                      <a:pt x="458" y="0"/>
                    </a:lnTo>
                    <a:lnTo>
                      <a:pt x="461"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59" name="Freeform 3003"/>
              <p:cNvSpPr>
                <a:spLocks/>
              </p:cNvSpPr>
              <p:nvPr userDrawn="1"/>
            </p:nvSpPr>
            <p:spPr bwMode="auto">
              <a:xfrm>
                <a:off x="3497" y="941"/>
                <a:ext cx="83" cy="51"/>
              </a:xfrm>
              <a:custGeom>
                <a:avLst/>
                <a:gdLst/>
                <a:ahLst/>
                <a:cxnLst>
                  <a:cxn ang="0">
                    <a:pos x="65" y="30"/>
                  </a:cxn>
                  <a:cxn ang="0">
                    <a:pos x="83" y="48"/>
                  </a:cxn>
                  <a:cxn ang="0">
                    <a:pos x="83" y="51"/>
                  </a:cxn>
                  <a:cxn ang="0">
                    <a:pos x="83" y="51"/>
                  </a:cxn>
                  <a:cxn ang="0">
                    <a:pos x="39" y="48"/>
                  </a:cxn>
                  <a:cxn ang="0">
                    <a:pos x="39" y="48"/>
                  </a:cxn>
                  <a:cxn ang="0">
                    <a:pos x="32" y="44"/>
                  </a:cxn>
                  <a:cxn ang="0">
                    <a:pos x="23" y="39"/>
                  </a:cxn>
                  <a:cxn ang="0">
                    <a:pos x="16" y="37"/>
                  </a:cxn>
                  <a:cxn ang="0">
                    <a:pos x="11" y="37"/>
                  </a:cxn>
                  <a:cxn ang="0">
                    <a:pos x="7" y="39"/>
                  </a:cxn>
                  <a:cxn ang="0">
                    <a:pos x="7" y="39"/>
                  </a:cxn>
                  <a:cxn ang="0">
                    <a:pos x="2" y="32"/>
                  </a:cxn>
                  <a:cxn ang="0">
                    <a:pos x="0" y="28"/>
                  </a:cxn>
                  <a:cxn ang="0">
                    <a:pos x="11" y="14"/>
                  </a:cxn>
                  <a:cxn ang="0">
                    <a:pos x="14" y="0"/>
                  </a:cxn>
                  <a:cxn ang="0">
                    <a:pos x="46" y="0"/>
                  </a:cxn>
                  <a:cxn ang="0">
                    <a:pos x="65" y="30"/>
                  </a:cxn>
                </a:cxnLst>
                <a:rect l="0" t="0" r="r" b="b"/>
                <a:pathLst>
                  <a:path w="83" h="51">
                    <a:moveTo>
                      <a:pt x="65" y="30"/>
                    </a:moveTo>
                    <a:lnTo>
                      <a:pt x="83" y="48"/>
                    </a:lnTo>
                    <a:lnTo>
                      <a:pt x="83" y="51"/>
                    </a:lnTo>
                    <a:lnTo>
                      <a:pt x="83" y="51"/>
                    </a:lnTo>
                    <a:lnTo>
                      <a:pt x="39" y="48"/>
                    </a:lnTo>
                    <a:lnTo>
                      <a:pt x="39" y="48"/>
                    </a:lnTo>
                    <a:lnTo>
                      <a:pt x="32" y="44"/>
                    </a:lnTo>
                    <a:lnTo>
                      <a:pt x="23" y="39"/>
                    </a:lnTo>
                    <a:lnTo>
                      <a:pt x="16" y="37"/>
                    </a:lnTo>
                    <a:lnTo>
                      <a:pt x="11" y="37"/>
                    </a:lnTo>
                    <a:lnTo>
                      <a:pt x="7" y="39"/>
                    </a:lnTo>
                    <a:lnTo>
                      <a:pt x="7" y="39"/>
                    </a:lnTo>
                    <a:lnTo>
                      <a:pt x="2" y="32"/>
                    </a:lnTo>
                    <a:lnTo>
                      <a:pt x="0" y="28"/>
                    </a:lnTo>
                    <a:lnTo>
                      <a:pt x="11" y="14"/>
                    </a:lnTo>
                    <a:lnTo>
                      <a:pt x="14" y="0"/>
                    </a:lnTo>
                    <a:lnTo>
                      <a:pt x="46" y="0"/>
                    </a:lnTo>
                    <a:lnTo>
                      <a:pt x="65" y="3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60" name="Freeform 3004"/>
              <p:cNvSpPr>
                <a:spLocks/>
              </p:cNvSpPr>
              <p:nvPr userDrawn="1"/>
            </p:nvSpPr>
            <p:spPr bwMode="auto">
              <a:xfrm>
                <a:off x="1460" y="976"/>
                <a:ext cx="30" cy="20"/>
              </a:xfrm>
              <a:custGeom>
                <a:avLst/>
                <a:gdLst/>
                <a:ahLst/>
                <a:cxnLst>
                  <a:cxn ang="0">
                    <a:pos x="30" y="18"/>
                  </a:cxn>
                  <a:cxn ang="0">
                    <a:pos x="30" y="18"/>
                  </a:cxn>
                  <a:cxn ang="0">
                    <a:pos x="28" y="20"/>
                  </a:cxn>
                  <a:cxn ang="0">
                    <a:pos x="0" y="6"/>
                  </a:cxn>
                  <a:cxn ang="0">
                    <a:pos x="10" y="0"/>
                  </a:cxn>
                  <a:cxn ang="0">
                    <a:pos x="21" y="2"/>
                  </a:cxn>
                  <a:cxn ang="0">
                    <a:pos x="30" y="18"/>
                  </a:cxn>
                </a:cxnLst>
                <a:rect l="0" t="0" r="r" b="b"/>
                <a:pathLst>
                  <a:path w="30" h="20">
                    <a:moveTo>
                      <a:pt x="30" y="18"/>
                    </a:moveTo>
                    <a:lnTo>
                      <a:pt x="30" y="18"/>
                    </a:lnTo>
                    <a:lnTo>
                      <a:pt x="28" y="20"/>
                    </a:lnTo>
                    <a:lnTo>
                      <a:pt x="0" y="6"/>
                    </a:lnTo>
                    <a:lnTo>
                      <a:pt x="10" y="0"/>
                    </a:lnTo>
                    <a:lnTo>
                      <a:pt x="21" y="2"/>
                    </a:lnTo>
                    <a:lnTo>
                      <a:pt x="30" y="18"/>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61" name="Freeform 3005"/>
              <p:cNvSpPr>
                <a:spLocks/>
              </p:cNvSpPr>
              <p:nvPr userDrawn="1"/>
            </p:nvSpPr>
            <p:spPr bwMode="auto">
              <a:xfrm>
                <a:off x="2877" y="982"/>
                <a:ext cx="347" cy="308"/>
              </a:xfrm>
              <a:custGeom>
                <a:avLst/>
                <a:gdLst/>
                <a:ahLst/>
                <a:cxnLst>
                  <a:cxn ang="0">
                    <a:pos x="303" y="19"/>
                  </a:cxn>
                  <a:cxn ang="0">
                    <a:pos x="324" y="17"/>
                  </a:cxn>
                  <a:cxn ang="0">
                    <a:pos x="330" y="17"/>
                  </a:cxn>
                  <a:cxn ang="0">
                    <a:pos x="326" y="28"/>
                  </a:cxn>
                  <a:cxn ang="0">
                    <a:pos x="317" y="37"/>
                  </a:cxn>
                  <a:cxn ang="0">
                    <a:pos x="328" y="44"/>
                  </a:cxn>
                  <a:cxn ang="0">
                    <a:pos x="347" y="42"/>
                  </a:cxn>
                  <a:cxn ang="0">
                    <a:pos x="342" y="58"/>
                  </a:cxn>
                  <a:cxn ang="0">
                    <a:pos x="321" y="61"/>
                  </a:cxn>
                  <a:cxn ang="0">
                    <a:pos x="291" y="44"/>
                  </a:cxn>
                  <a:cxn ang="0">
                    <a:pos x="240" y="81"/>
                  </a:cxn>
                  <a:cxn ang="0">
                    <a:pos x="229" y="68"/>
                  </a:cxn>
                  <a:cxn ang="0">
                    <a:pos x="180" y="91"/>
                  </a:cxn>
                  <a:cxn ang="0">
                    <a:pos x="150" y="114"/>
                  </a:cxn>
                  <a:cxn ang="0">
                    <a:pos x="143" y="135"/>
                  </a:cxn>
                  <a:cxn ang="0">
                    <a:pos x="127" y="142"/>
                  </a:cxn>
                  <a:cxn ang="0">
                    <a:pos x="122" y="186"/>
                  </a:cxn>
                  <a:cxn ang="0">
                    <a:pos x="106" y="190"/>
                  </a:cxn>
                  <a:cxn ang="0">
                    <a:pos x="92" y="206"/>
                  </a:cxn>
                  <a:cxn ang="0">
                    <a:pos x="101" y="269"/>
                  </a:cxn>
                  <a:cxn ang="0">
                    <a:pos x="67" y="276"/>
                  </a:cxn>
                  <a:cxn ang="0">
                    <a:pos x="64" y="278"/>
                  </a:cxn>
                  <a:cxn ang="0">
                    <a:pos x="57" y="292"/>
                  </a:cxn>
                  <a:cxn ang="0">
                    <a:pos x="20" y="308"/>
                  </a:cxn>
                  <a:cxn ang="0">
                    <a:pos x="6" y="304"/>
                  </a:cxn>
                  <a:cxn ang="0">
                    <a:pos x="6" y="274"/>
                  </a:cxn>
                  <a:cxn ang="0">
                    <a:pos x="20" y="260"/>
                  </a:cxn>
                  <a:cxn ang="0">
                    <a:pos x="16" y="248"/>
                  </a:cxn>
                  <a:cxn ang="0">
                    <a:pos x="20" y="243"/>
                  </a:cxn>
                  <a:cxn ang="0">
                    <a:pos x="23" y="237"/>
                  </a:cxn>
                  <a:cxn ang="0">
                    <a:pos x="0" y="225"/>
                  </a:cxn>
                  <a:cxn ang="0">
                    <a:pos x="0" y="223"/>
                  </a:cxn>
                  <a:cxn ang="0">
                    <a:pos x="6" y="216"/>
                  </a:cxn>
                  <a:cxn ang="0">
                    <a:pos x="20" y="213"/>
                  </a:cxn>
                  <a:cxn ang="0">
                    <a:pos x="23" y="209"/>
                  </a:cxn>
                  <a:cxn ang="0">
                    <a:pos x="23" y="204"/>
                  </a:cxn>
                  <a:cxn ang="0">
                    <a:pos x="67" y="190"/>
                  </a:cxn>
                  <a:cxn ang="0">
                    <a:pos x="64" y="183"/>
                  </a:cxn>
                  <a:cxn ang="0">
                    <a:pos x="104" y="137"/>
                  </a:cxn>
                  <a:cxn ang="0">
                    <a:pos x="106" y="125"/>
                  </a:cxn>
                  <a:cxn ang="0">
                    <a:pos x="113" y="118"/>
                  </a:cxn>
                  <a:cxn ang="0">
                    <a:pos x="138" y="100"/>
                  </a:cxn>
                  <a:cxn ang="0">
                    <a:pos x="166" y="70"/>
                  </a:cxn>
                  <a:cxn ang="0">
                    <a:pos x="182" y="65"/>
                  </a:cxn>
                  <a:cxn ang="0">
                    <a:pos x="189" y="54"/>
                  </a:cxn>
                  <a:cxn ang="0">
                    <a:pos x="217" y="49"/>
                  </a:cxn>
                  <a:cxn ang="0">
                    <a:pos x="247" y="31"/>
                  </a:cxn>
                  <a:cxn ang="0">
                    <a:pos x="252" y="24"/>
                  </a:cxn>
                  <a:cxn ang="0">
                    <a:pos x="266" y="24"/>
                  </a:cxn>
                  <a:cxn ang="0">
                    <a:pos x="280" y="17"/>
                  </a:cxn>
                  <a:cxn ang="0">
                    <a:pos x="284" y="7"/>
                  </a:cxn>
                  <a:cxn ang="0">
                    <a:pos x="284" y="3"/>
                  </a:cxn>
                  <a:cxn ang="0">
                    <a:pos x="291" y="0"/>
                  </a:cxn>
                  <a:cxn ang="0">
                    <a:pos x="298" y="14"/>
                  </a:cxn>
                  <a:cxn ang="0">
                    <a:pos x="303" y="19"/>
                  </a:cxn>
                </a:cxnLst>
                <a:rect l="0" t="0" r="r" b="b"/>
                <a:pathLst>
                  <a:path w="347" h="308">
                    <a:moveTo>
                      <a:pt x="303" y="19"/>
                    </a:moveTo>
                    <a:lnTo>
                      <a:pt x="303" y="19"/>
                    </a:lnTo>
                    <a:lnTo>
                      <a:pt x="317" y="17"/>
                    </a:lnTo>
                    <a:lnTo>
                      <a:pt x="324" y="17"/>
                    </a:lnTo>
                    <a:lnTo>
                      <a:pt x="330" y="17"/>
                    </a:lnTo>
                    <a:lnTo>
                      <a:pt x="330" y="17"/>
                    </a:lnTo>
                    <a:lnTo>
                      <a:pt x="330" y="24"/>
                    </a:lnTo>
                    <a:lnTo>
                      <a:pt x="326" y="28"/>
                    </a:lnTo>
                    <a:lnTo>
                      <a:pt x="321" y="33"/>
                    </a:lnTo>
                    <a:lnTo>
                      <a:pt x="317" y="37"/>
                    </a:lnTo>
                    <a:lnTo>
                      <a:pt x="317" y="37"/>
                    </a:lnTo>
                    <a:lnTo>
                      <a:pt x="328" y="44"/>
                    </a:lnTo>
                    <a:lnTo>
                      <a:pt x="347" y="42"/>
                    </a:lnTo>
                    <a:lnTo>
                      <a:pt x="347" y="42"/>
                    </a:lnTo>
                    <a:lnTo>
                      <a:pt x="342" y="58"/>
                    </a:lnTo>
                    <a:lnTo>
                      <a:pt x="342" y="58"/>
                    </a:lnTo>
                    <a:lnTo>
                      <a:pt x="321" y="61"/>
                    </a:lnTo>
                    <a:lnTo>
                      <a:pt x="321" y="61"/>
                    </a:lnTo>
                    <a:lnTo>
                      <a:pt x="307" y="51"/>
                    </a:lnTo>
                    <a:lnTo>
                      <a:pt x="291" y="44"/>
                    </a:lnTo>
                    <a:lnTo>
                      <a:pt x="252" y="81"/>
                    </a:lnTo>
                    <a:lnTo>
                      <a:pt x="240" y="81"/>
                    </a:lnTo>
                    <a:lnTo>
                      <a:pt x="229" y="68"/>
                    </a:lnTo>
                    <a:lnTo>
                      <a:pt x="229" y="68"/>
                    </a:lnTo>
                    <a:lnTo>
                      <a:pt x="180" y="91"/>
                    </a:lnTo>
                    <a:lnTo>
                      <a:pt x="180" y="91"/>
                    </a:lnTo>
                    <a:lnTo>
                      <a:pt x="171" y="109"/>
                    </a:lnTo>
                    <a:lnTo>
                      <a:pt x="150" y="114"/>
                    </a:lnTo>
                    <a:lnTo>
                      <a:pt x="150" y="114"/>
                    </a:lnTo>
                    <a:lnTo>
                      <a:pt x="143" y="135"/>
                    </a:lnTo>
                    <a:lnTo>
                      <a:pt x="143" y="135"/>
                    </a:lnTo>
                    <a:lnTo>
                      <a:pt x="127" y="142"/>
                    </a:lnTo>
                    <a:lnTo>
                      <a:pt x="122" y="186"/>
                    </a:lnTo>
                    <a:lnTo>
                      <a:pt x="122" y="186"/>
                    </a:lnTo>
                    <a:lnTo>
                      <a:pt x="113" y="188"/>
                    </a:lnTo>
                    <a:lnTo>
                      <a:pt x="106" y="190"/>
                    </a:lnTo>
                    <a:lnTo>
                      <a:pt x="101" y="188"/>
                    </a:lnTo>
                    <a:lnTo>
                      <a:pt x="92" y="206"/>
                    </a:lnTo>
                    <a:lnTo>
                      <a:pt x="101" y="230"/>
                    </a:lnTo>
                    <a:lnTo>
                      <a:pt x="101" y="269"/>
                    </a:lnTo>
                    <a:lnTo>
                      <a:pt x="83" y="297"/>
                    </a:lnTo>
                    <a:lnTo>
                      <a:pt x="67" y="276"/>
                    </a:lnTo>
                    <a:lnTo>
                      <a:pt x="67" y="276"/>
                    </a:lnTo>
                    <a:lnTo>
                      <a:pt x="64" y="278"/>
                    </a:lnTo>
                    <a:lnTo>
                      <a:pt x="64" y="278"/>
                    </a:lnTo>
                    <a:lnTo>
                      <a:pt x="57" y="292"/>
                    </a:lnTo>
                    <a:lnTo>
                      <a:pt x="20" y="308"/>
                    </a:lnTo>
                    <a:lnTo>
                      <a:pt x="20" y="308"/>
                    </a:lnTo>
                    <a:lnTo>
                      <a:pt x="6" y="304"/>
                    </a:lnTo>
                    <a:lnTo>
                      <a:pt x="6" y="304"/>
                    </a:lnTo>
                    <a:lnTo>
                      <a:pt x="6" y="290"/>
                    </a:lnTo>
                    <a:lnTo>
                      <a:pt x="6" y="274"/>
                    </a:lnTo>
                    <a:lnTo>
                      <a:pt x="20" y="260"/>
                    </a:lnTo>
                    <a:lnTo>
                      <a:pt x="20" y="260"/>
                    </a:lnTo>
                    <a:lnTo>
                      <a:pt x="18" y="255"/>
                    </a:lnTo>
                    <a:lnTo>
                      <a:pt x="16" y="248"/>
                    </a:lnTo>
                    <a:lnTo>
                      <a:pt x="16" y="248"/>
                    </a:lnTo>
                    <a:lnTo>
                      <a:pt x="20" y="243"/>
                    </a:lnTo>
                    <a:lnTo>
                      <a:pt x="23" y="237"/>
                    </a:lnTo>
                    <a:lnTo>
                      <a:pt x="23" y="237"/>
                    </a:lnTo>
                    <a:lnTo>
                      <a:pt x="11" y="232"/>
                    </a:lnTo>
                    <a:lnTo>
                      <a:pt x="0" y="225"/>
                    </a:lnTo>
                    <a:lnTo>
                      <a:pt x="0" y="225"/>
                    </a:lnTo>
                    <a:lnTo>
                      <a:pt x="0" y="223"/>
                    </a:lnTo>
                    <a:lnTo>
                      <a:pt x="0" y="220"/>
                    </a:lnTo>
                    <a:lnTo>
                      <a:pt x="6" y="216"/>
                    </a:lnTo>
                    <a:lnTo>
                      <a:pt x="13" y="216"/>
                    </a:lnTo>
                    <a:lnTo>
                      <a:pt x="20" y="213"/>
                    </a:lnTo>
                    <a:lnTo>
                      <a:pt x="20" y="213"/>
                    </a:lnTo>
                    <a:lnTo>
                      <a:pt x="23" y="209"/>
                    </a:lnTo>
                    <a:lnTo>
                      <a:pt x="23" y="204"/>
                    </a:lnTo>
                    <a:lnTo>
                      <a:pt x="23" y="204"/>
                    </a:lnTo>
                    <a:lnTo>
                      <a:pt x="46" y="197"/>
                    </a:lnTo>
                    <a:lnTo>
                      <a:pt x="67" y="190"/>
                    </a:lnTo>
                    <a:lnTo>
                      <a:pt x="67" y="190"/>
                    </a:lnTo>
                    <a:lnTo>
                      <a:pt x="64" y="183"/>
                    </a:lnTo>
                    <a:lnTo>
                      <a:pt x="62" y="179"/>
                    </a:lnTo>
                    <a:lnTo>
                      <a:pt x="104" y="137"/>
                    </a:lnTo>
                    <a:lnTo>
                      <a:pt x="104" y="137"/>
                    </a:lnTo>
                    <a:lnTo>
                      <a:pt x="106" y="125"/>
                    </a:lnTo>
                    <a:lnTo>
                      <a:pt x="108" y="121"/>
                    </a:lnTo>
                    <a:lnTo>
                      <a:pt x="113" y="118"/>
                    </a:lnTo>
                    <a:lnTo>
                      <a:pt x="113" y="118"/>
                    </a:lnTo>
                    <a:lnTo>
                      <a:pt x="138" y="100"/>
                    </a:lnTo>
                    <a:lnTo>
                      <a:pt x="164" y="81"/>
                    </a:lnTo>
                    <a:lnTo>
                      <a:pt x="166" y="70"/>
                    </a:lnTo>
                    <a:lnTo>
                      <a:pt x="182" y="65"/>
                    </a:lnTo>
                    <a:lnTo>
                      <a:pt x="182" y="65"/>
                    </a:lnTo>
                    <a:lnTo>
                      <a:pt x="187" y="58"/>
                    </a:lnTo>
                    <a:lnTo>
                      <a:pt x="189" y="54"/>
                    </a:lnTo>
                    <a:lnTo>
                      <a:pt x="215" y="49"/>
                    </a:lnTo>
                    <a:lnTo>
                      <a:pt x="217" y="49"/>
                    </a:lnTo>
                    <a:lnTo>
                      <a:pt x="219" y="33"/>
                    </a:lnTo>
                    <a:lnTo>
                      <a:pt x="247" y="31"/>
                    </a:lnTo>
                    <a:lnTo>
                      <a:pt x="247" y="31"/>
                    </a:lnTo>
                    <a:lnTo>
                      <a:pt x="252" y="24"/>
                    </a:lnTo>
                    <a:lnTo>
                      <a:pt x="266" y="24"/>
                    </a:lnTo>
                    <a:lnTo>
                      <a:pt x="266" y="24"/>
                    </a:lnTo>
                    <a:lnTo>
                      <a:pt x="273" y="19"/>
                    </a:lnTo>
                    <a:lnTo>
                      <a:pt x="280" y="17"/>
                    </a:lnTo>
                    <a:lnTo>
                      <a:pt x="284" y="12"/>
                    </a:lnTo>
                    <a:lnTo>
                      <a:pt x="284" y="7"/>
                    </a:lnTo>
                    <a:lnTo>
                      <a:pt x="284" y="3"/>
                    </a:lnTo>
                    <a:lnTo>
                      <a:pt x="284" y="3"/>
                    </a:lnTo>
                    <a:lnTo>
                      <a:pt x="289" y="0"/>
                    </a:lnTo>
                    <a:lnTo>
                      <a:pt x="291" y="0"/>
                    </a:lnTo>
                    <a:lnTo>
                      <a:pt x="296" y="5"/>
                    </a:lnTo>
                    <a:lnTo>
                      <a:pt x="298" y="14"/>
                    </a:lnTo>
                    <a:lnTo>
                      <a:pt x="303" y="19"/>
                    </a:lnTo>
                    <a:lnTo>
                      <a:pt x="303" y="1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62" name="Freeform 3006"/>
              <p:cNvSpPr>
                <a:spLocks/>
              </p:cNvSpPr>
              <p:nvPr userDrawn="1"/>
            </p:nvSpPr>
            <p:spPr bwMode="auto">
              <a:xfrm>
                <a:off x="2069" y="987"/>
                <a:ext cx="16" cy="14"/>
              </a:xfrm>
              <a:custGeom>
                <a:avLst/>
                <a:gdLst/>
                <a:ahLst/>
                <a:cxnLst>
                  <a:cxn ang="0">
                    <a:pos x="16" y="9"/>
                  </a:cxn>
                  <a:cxn ang="0">
                    <a:pos x="16" y="9"/>
                  </a:cxn>
                  <a:cxn ang="0">
                    <a:pos x="14" y="12"/>
                  </a:cxn>
                  <a:cxn ang="0">
                    <a:pos x="11" y="14"/>
                  </a:cxn>
                  <a:cxn ang="0">
                    <a:pos x="5" y="12"/>
                  </a:cxn>
                  <a:cxn ang="0">
                    <a:pos x="5" y="12"/>
                  </a:cxn>
                  <a:cxn ang="0">
                    <a:pos x="0" y="5"/>
                  </a:cxn>
                  <a:cxn ang="0">
                    <a:pos x="0" y="2"/>
                  </a:cxn>
                  <a:cxn ang="0">
                    <a:pos x="2" y="0"/>
                  </a:cxn>
                  <a:cxn ang="0">
                    <a:pos x="2" y="0"/>
                  </a:cxn>
                  <a:cxn ang="0">
                    <a:pos x="11" y="2"/>
                  </a:cxn>
                  <a:cxn ang="0">
                    <a:pos x="14" y="5"/>
                  </a:cxn>
                  <a:cxn ang="0">
                    <a:pos x="16" y="9"/>
                  </a:cxn>
                  <a:cxn ang="0">
                    <a:pos x="16" y="9"/>
                  </a:cxn>
                </a:cxnLst>
                <a:rect l="0" t="0" r="r" b="b"/>
                <a:pathLst>
                  <a:path w="16" h="14">
                    <a:moveTo>
                      <a:pt x="16" y="9"/>
                    </a:moveTo>
                    <a:lnTo>
                      <a:pt x="16" y="9"/>
                    </a:lnTo>
                    <a:lnTo>
                      <a:pt x="14" y="12"/>
                    </a:lnTo>
                    <a:lnTo>
                      <a:pt x="11" y="14"/>
                    </a:lnTo>
                    <a:lnTo>
                      <a:pt x="5" y="12"/>
                    </a:lnTo>
                    <a:lnTo>
                      <a:pt x="5" y="12"/>
                    </a:lnTo>
                    <a:lnTo>
                      <a:pt x="0" y="5"/>
                    </a:lnTo>
                    <a:lnTo>
                      <a:pt x="0" y="2"/>
                    </a:lnTo>
                    <a:lnTo>
                      <a:pt x="2" y="0"/>
                    </a:lnTo>
                    <a:lnTo>
                      <a:pt x="2" y="0"/>
                    </a:lnTo>
                    <a:lnTo>
                      <a:pt x="11" y="2"/>
                    </a:lnTo>
                    <a:lnTo>
                      <a:pt x="14" y="5"/>
                    </a:lnTo>
                    <a:lnTo>
                      <a:pt x="16" y="9"/>
                    </a:lnTo>
                    <a:lnTo>
                      <a:pt x="16" y="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63" name="Freeform 3007"/>
              <p:cNvSpPr>
                <a:spLocks/>
              </p:cNvSpPr>
              <p:nvPr userDrawn="1"/>
            </p:nvSpPr>
            <p:spPr bwMode="auto">
              <a:xfrm>
                <a:off x="3610" y="994"/>
                <a:ext cx="19" cy="16"/>
              </a:xfrm>
              <a:custGeom>
                <a:avLst/>
                <a:gdLst/>
                <a:ahLst/>
                <a:cxnLst>
                  <a:cxn ang="0">
                    <a:pos x="19" y="14"/>
                  </a:cxn>
                  <a:cxn ang="0">
                    <a:pos x="16" y="16"/>
                  </a:cxn>
                  <a:cxn ang="0">
                    <a:pos x="0" y="14"/>
                  </a:cxn>
                  <a:cxn ang="0">
                    <a:pos x="0" y="14"/>
                  </a:cxn>
                  <a:cxn ang="0">
                    <a:pos x="0" y="7"/>
                  </a:cxn>
                  <a:cxn ang="0">
                    <a:pos x="0" y="2"/>
                  </a:cxn>
                  <a:cxn ang="0">
                    <a:pos x="5" y="0"/>
                  </a:cxn>
                  <a:cxn ang="0">
                    <a:pos x="5" y="0"/>
                  </a:cxn>
                  <a:cxn ang="0">
                    <a:pos x="9" y="2"/>
                  </a:cxn>
                  <a:cxn ang="0">
                    <a:pos x="12" y="5"/>
                  </a:cxn>
                  <a:cxn ang="0">
                    <a:pos x="19" y="14"/>
                  </a:cxn>
                  <a:cxn ang="0">
                    <a:pos x="19" y="14"/>
                  </a:cxn>
                </a:cxnLst>
                <a:rect l="0" t="0" r="r" b="b"/>
                <a:pathLst>
                  <a:path w="19" h="16">
                    <a:moveTo>
                      <a:pt x="19" y="14"/>
                    </a:moveTo>
                    <a:lnTo>
                      <a:pt x="16" y="16"/>
                    </a:lnTo>
                    <a:lnTo>
                      <a:pt x="0" y="14"/>
                    </a:lnTo>
                    <a:lnTo>
                      <a:pt x="0" y="14"/>
                    </a:lnTo>
                    <a:lnTo>
                      <a:pt x="0" y="7"/>
                    </a:lnTo>
                    <a:lnTo>
                      <a:pt x="0" y="2"/>
                    </a:lnTo>
                    <a:lnTo>
                      <a:pt x="5" y="0"/>
                    </a:lnTo>
                    <a:lnTo>
                      <a:pt x="5" y="0"/>
                    </a:lnTo>
                    <a:lnTo>
                      <a:pt x="9" y="2"/>
                    </a:lnTo>
                    <a:lnTo>
                      <a:pt x="12" y="5"/>
                    </a:lnTo>
                    <a:lnTo>
                      <a:pt x="19" y="14"/>
                    </a:lnTo>
                    <a:lnTo>
                      <a:pt x="19" y="1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64" name="Freeform 3008"/>
              <p:cNvSpPr>
                <a:spLocks/>
              </p:cNvSpPr>
              <p:nvPr userDrawn="1"/>
            </p:nvSpPr>
            <p:spPr bwMode="auto">
              <a:xfrm>
                <a:off x="3120" y="996"/>
                <a:ext cx="9" cy="3"/>
              </a:xfrm>
              <a:custGeom>
                <a:avLst/>
                <a:gdLst/>
                <a:ahLst/>
                <a:cxnLst>
                  <a:cxn ang="0">
                    <a:pos x="9" y="0"/>
                  </a:cxn>
                  <a:cxn ang="0">
                    <a:pos x="9" y="0"/>
                  </a:cxn>
                  <a:cxn ang="0">
                    <a:pos x="0" y="3"/>
                  </a:cxn>
                  <a:cxn ang="0">
                    <a:pos x="0" y="3"/>
                  </a:cxn>
                  <a:cxn ang="0">
                    <a:pos x="0" y="3"/>
                  </a:cxn>
                  <a:cxn ang="0">
                    <a:pos x="0" y="3"/>
                  </a:cxn>
                  <a:cxn ang="0">
                    <a:pos x="4" y="0"/>
                  </a:cxn>
                  <a:cxn ang="0">
                    <a:pos x="9" y="0"/>
                  </a:cxn>
                  <a:cxn ang="0">
                    <a:pos x="9" y="0"/>
                  </a:cxn>
                </a:cxnLst>
                <a:rect l="0" t="0" r="r" b="b"/>
                <a:pathLst>
                  <a:path w="9" h="3">
                    <a:moveTo>
                      <a:pt x="9" y="0"/>
                    </a:moveTo>
                    <a:lnTo>
                      <a:pt x="9" y="0"/>
                    </a:lnTo>
                    <a:lnTo>
                      <a:pt x="0" y="3"/>
                    </a:lnTo>
                    <a:lnTo>
                      <a:pt x="0" y="3"/>
                    </a:lnTo>
                    <a:lnTo>
                      <a:pt x="0" y="3"/>
                    </a:lnTo>
                    <a:lnTo>
                      <a:pt x="0" y="3"/>
                    </a:lnTo>
                    <a:lnTo>
                      <a:pt x="4" y="0"/>
                    </a:lnTo>
                    <a:lnTo>
                      <a:pt x="9" y="0"/>
                    </a:lnTo>
                    <a:lnTo>
                      <a:pt x="9"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65" name="Freeform 3009"/>
              <p:cNvSpPr>
                <a:spLocks/>
              </p:cNvSpPr>
              <p:nvPr userDrawn="1"/>
            </p:nvSpPr>
            <p:spPr bwMode="auto">
              <a:xfrm>
                <a:off x="2050" y="1003"/>
                <a:ext cx="19" cy="19"/>
              </a:xfrm>
              <a:custGeom>
                <a:avLst/>
                <a:gdLst/>
                <a:ahLst/>
                <a:cxnLst>
                  <a:cxn ang="0">
                    <a:pos x="19" y="0"/>
                  </a:cxn>
                  <a:cxn ang="0">
                    <a:pos x="19" y="0"/>
                  </a:cxn>
                  <a:cxn ang="0">
                    <a:pos x="17" y="5"/>
                  </a:cxn>
                  <a:cxn ang="0">
                    <a:pos x="17" y="12"/>
                  </a:cxn>
                  <a:cxn ang="0">
                    <a:pos x="17" y="16"/>
                  </a:cxn>
                  <a:cxn ang="0">
                    <a:pos x="14" y="19"/>
                  </a:cxn>
                  <a:cxn ang="0">
                    <a:pos x="10" y="19"/>
                  </a:cxn>
                  <a:cxn ang="0">
                    <a:pos x="10" y="19"/>
                  </a:cxn>
                  <a:cxn ang="0">
                    <a:pos x="5" y="10"/>
                  </a:cxn>
                  <a:cxn ang="0">
                    <a:pos x="0" y="3"/>
                  </a:cxn>
                  <a:cxn ang="0">
                    <a:pos x="0" y="3"/>
                  </a:cxn>
                  <a:cxn ang="0">
                    <a:pos x="19" y="0"/>
                  </a:cxn>
                  <a:cxn ang="0">
                    <a:pos x="19" y="0"/>
                  </a:cxn>
                </a:cxnLst>
                <a:rect l="0" t="0" r="r" b="b"/>
                <a:pathLst>
                  <a:path w="19" h="19">
                    <a:moveTo>
                      <a:pt x="19" y="0"/>
                    </a:moveTo>
                    <a:lnTo>
                      <a:pt x="19" y="0"/>
                    </a:lnTo>
                    <a:lnTo>
                      <a:pt x="17" y="5"/>
                    </a:lnTo>
                    <a:lnTo>
                      <a:pt x="17" y="12"/>
                    </a:lnTo>
                    <a:lnTo>
                      <a:pt x="17" y="16"/>
                    </a:lnTo>
                    <a:lnTo>
                      <a:pt x="14" y="19"/>
                    </a:lnTo>
                    <a:lnTo>
                      <a:pt x="10" y="19"/>
                    </a:lnTo>
                    <a:lnTo>
                      <a:pt x="10" y="19"/>
                    </a:lnTo>
                    <a:lnTo>
                      <a:pt x="5" y="10"/>
                    </a:lnTo>
                    <a:lnTo>
                      <a:pt x="0" y="3"/>
                    </a:lnTo>
                    <a:lnTo>
                      <a:pt x="0" y="3"/>
                    </a:lnTo>
                    <a:lnTo>
                      <a:pt x="19" y="0"/>
                    </a:lnTo>
                    <a:lnTo>
                      <a:pt x="19"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66" name="Freeform 3010"/>
              <p:cNvSpPr>
                <a:spLocks/>
              </p:cNvSpPr>
              <p:nvPr userDrawn="1"/>
            </p:nvSpPr>
            <p:spPr bwMode="auto">
              <a:xfrm>
                <a:off x="2664" y="1003"/>
                <a:ext cx="11" cy="12"/>
              </a:xfrm>
              <a:custGeom>
                <a:avLst/>
                <a:gdLst/>
                <a:ahLst/>
                <a:cxnLst>
                  <a:cxn ang="0">
                    <a:pos x="0" y="12"/>
                  </a:cxn>
                  <a:cxn ang="0">
                    <a:pos x="0" y="12"/>
                  </a:cxn>
                  <a:cxn ang="0">
                    <a:pos x="0" y="3"/>
                  </a:cxn>
                  <a:cxn ang="0">
                    <a:pos x="11" y="0"/>
                  </a:cxn>
                  <a:cxn ang="0">
                    <a:pos x="11" y="12"/>
                  </a:cxn>
                  <a:cxn ang="0">
                    <a:pos x="0" y="12"/>
                  </a:cxn>
                </a:cxnLst>
                <a:rect l="0" t="0" r="r" b="b"/>
                <a:pathLst>
                  <a:path w="11" h="12">
                    <a:moveTo>
                      <a:pt x="0" y="12"/>
                    </a:moveTo>
                    <a:lnTo>
                      <a:pt x="0" y="12"/>
                    </a:lnTo>
                    <a:lnTo>
                      <a:pt x="0" y="3"/>
                    </a:lnTo>
                    <a:lnTo>
                      <a:pt x="11" y="0"/>
                    </a:lnTo>
                    <a:lnTo>
                      <a:pt x="11" y="12"/>
                    </a:lnTo>
                    <a:lnTo>
                      <a:pt x="0" y="1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67" name="Freeform 3011"/>
              <p:cNvSpPr>
                <a:spLocks/>
              </p:cNvSpPr>
              <p:nvPr userDrawn="1"/>
            </p:nvSpPr>
            <p:spPr bwMode="auto">
              <a:xfrm>
                <a:off x="1060" y="1008"/>
                <a:ext cx="81" cy="51"/>
              </a:xfrm>
              <a:custGeom>
                <a:avLst/>
                <a:gdLst/>
                <a:ahLst/>
                <a:cxnLst>
                  <a:cxn ang="0">
                    <a:pos x="81" y="7"/>
                  </a:cxn>
                  <a:cxn ang="0">
                    <a:pos x="81" y="9"/>
                  </a:cxn>
                  <a:cxn ang="0">
                    <a:pos x="72" y="21"/>
                  </a:cxn>
                  <a:cxn ang="0">
                    <a:pos x="74" y="30"/>
                  </a:cxn>
                  <a:cxn ang="0">
                    <a:pos x="69" y="39"/>
                  </a:cxn>
                  <a:cxn ang="0">
                    <a:pos x="69" y="39"/>
                  </a:cxn>
                  <a:cxn ang="0">
                    <a:pos x="48" y="39"/>
                  </a:cxn>
                  <a:cxn ang="0">
                    <a:pos x="28" y="51"/>
                  </a:cxn>
                  <a:cxn ang="0">
                    <a:pos x="28" y="51"/>
                  </a:cxn>
                  <a:cxn ang="0">
                    <a:pos x="23" y="51"/>
                  </a:cxn>
                  <a:cxn ang="0">
                    <a:pos x="18" y="49"/>
                  </a:cxn>
                  <a:cxn ang="0">
                    <a:pos x="21" y="39"/>
                  </a:cxn>
                  <a:cxn ang="0">
                    <a:pos x="21" y="39"/>
                  </a:cxn>
                  <a:cxn ang="0">
                    <a:pos x="2" y="35"/>
                  </a:cxn>
                  <a:cxn ang="0">
                    <a:pos x="2" y="32"/>
                  </a:cxn>
                  <a:cxn ang="0">
                    <a:pos x="16" y="21"/>
                  </a:cxn>
                  <a:cxn ang="0">
                    <a:pos x="16" y="21"/>
                  </a:cxn>
                  <a:cxn ang="0">
                    <a:pos x="7" y="16"/>
                  </a:cxn>
                  <a:cxn ang="0">
                    <a:pos x="2" y="14"/>
                  </a:cxn>
                  <a:cxn ang="0">
                    <a:pos x="0" y="9"/>
                  </a:cxn>
                  <a:cxn ang="0">
                    <a:pos x="14" y="2"/>
                  </a:cxn>
                  <a:cxn ang="0">
                    <a:pos x="44" y="9"/>
                  </a:cxn>
                  <a:cxn ang="0">
                    <a:pos x="72" y="0"/>
                  </a:cxn>
                  <a:cxn ang="0">
                    <a:pos x="72" y="0"/>
                  </a:cxn>
                  <a:cxn ang="0">
                    <a:pos x="76" y="2"/>
                  </a:cxn>
                  <a:cxn ang="0">
                    <a:pos x="81" y="7"/>
                  </a:cxn>
                  <a:cxn ang="0">
                    <a:pos x="81" y="7"/>
                  </a:cxn>
                </a:cxnLst>
                <a:rect l="0" t="0" r="r" b="b"/>
                <a:pathLst>
                  <a:path w="81" h="51">
                    <a:moveTo>
                      <a:pt x="81" y="7"/>
                    </a:moveTo>
                    <a:lnTo>
                      <a:pt x="81" y="9"/>
                    </a:lnTo>
                    <a:lnTo>
                      <a:pt x="72" y="21"/>
                    </a:lnTo>
                    <a:lnTo>
                      <a:pt x="74" y="30"/>
                    </a:lnTo>
                    <a:lnTo>
                      <a:pt x="69" y="39"/>
                    </a:lnTo>
                    <a:lnTo>
                      <a:pt x="69" y="39"/>
                    </a:lnTo>
                    <a:lnTo>
                      <a:pt x="48" y="39"/>
                    </a:lnTo>
                    <a:lnTo>
                      <a:pt x="28" y="51"/>
                    </a:lnTo>
                    <a:lnTo>
                      <a:pt x="28" y="51"/>
                    </a:lnTo>
                    <a:lnTo>
                      <a:pt x="23" y="51"/>
                    </a:lnTo>
                    <a:lnTo>
                      <a:pt x="18" y="49"/>
                    </a:lnTo>
                    <a:lnTo>
                      <a:pt x="21" y="39"/>
                    </a:lnTo>
                    <a:lnTo>
                      <a:pt x="21" y="39"/>
                    </a:lnTo>
                    <a:lnTo>
                      <a:pt x="2" y="35"/>
                    </a:lnTo>
                    <a:lnTo>
                      <a:pt x="2" y="32"/>
                    </a:lnTo>
                    <a:lnTo>
                      <a:pt x="16" y="21"/>
                    </a:lnTo>
                    <a:lnTo>
                      <a:pt x="16" y="21"/>
                    </a:lnTo>
                    <a:lnTo>
                      <a:pt x="7" y="16"/>
                    </a:lnTo>
                    <a:lnTo>
                      <a:pt x="2" y="14"/>
                    </a:lnTo>
                    <a:lnTo>
                      <a:pt x="0" y="9"/>
                    </a:lnTo>
                    <a:lnTo>
                      <a:pt x="14" y="2"/>
                    </a:lnTo>
                    <a:lnTo>
                      <a:pt x="44" y="9"/>
                    </a:lnTo>
                    <a:lnTo>
                      <a:pt x="72" y="0"/>
                    </a:lnTo>
                    <a:lnTo>
                      <a:pt x="72" y="0"/>
                    </a:lnTo>
                    <a:lnTo>
                      <a:pt x="76" y="2"/>
                    </a:lnTo>
                    <a:lnTo>
                      <a:pt x="81" y="7"/>
                    </a:lnTo>
                    <a:lnTo>
                      <a:pt x="81"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68" name="Freeform 3012"/>
              <p:cNvSpPr>
                <a:spLocks/>
              </p:cNvSpPr>
              <p:nvPr userDrawn="1"/>
            </p:nvSpPr>
            <p:spPr bwMode="auto">
              <a:xfrm>
                <a:off x="1065" y="1013"/>
                <a:ext cx="71" cy="44"/>
              </a:xfrm>
              <a:custGeom>
                <a:avLst/>
                <a:gdLst/>
                <a:ahLst/>
                <a:cxnLst>
                  <a:cxn ang="0">
                    <a:pos x="71" y="2"/>
                  </a:cxn>
                  <a:cxn ang="0">
                    <a:pos x="62" y="16"/>
                  </a:cxn>
                  <a:cxn ang="0">
                    <a:pos x="62" y="16"/>
                  </a:cxn>
                  <a:cxn ang="0">
                    <a:pos x="64" y="23"/>
                  </a:cxn>
                  <a:cxn ang="0">
                    <a:pos x="64" y="27"/>
                  </a:cxn>
                  <a:cxn ang="0">
                    <a:pos x="62" y="30"/>
                  </a:cxn>
                  <a:cxn ang="0">
                    <a:pos x="62" y="30"/>
                  </a:cxn>
                  <a:cxn ang="0">
                    <a:pos x="53" y="30"/>
                  </a:cxn>
                  <a:cxn ang="0">
                    <a:pos x="41" y="30"/>
                  </a:cxn>
                  <a:cxn ang="0">
                    <a:pos x="20" y="44"/>
                  </a:cxn>
                  <a:cxn ang="0">
                    <a:pos x="20" y="44"/>
                  </a:cxn>
                  <a:cxn ang="0">
                    <a:pos x="18" y="44"/>
                  </a:cxn>
                  <a:cxn ang="0">
                    <a:pos x="18" y="41"/>
                  </a:cxn>
                  <a:cxn ang="0">
                    <a:pos x="18" y="37"/>
                  </a:cxn>
                  <a:cxn ang="0">
                    <a:pos x="18" y="37"/>
                  </a:cxn>
                  <a:cxn ang="0">
                    <a:pos x="18" y="30"/>
                  </a:cxn>
                  <a:cxn ang="0">
                    <a:pos x="16" y="30"/>
                  </a:cxn>
                  <a:cxn ang="0">
                    <a:pos x="4" y="27"/>
                  </a:cxn>
                  <a:cxn ang="0">
                    <a:pos x="16" y="16"/>
                  </a:cxn>
                  <a:cxn ang="0">
                    <a:pos x="16" y="16"/>
                  </a:cxn>
                  <a:cxn ang="0">
                    <a:pos x="16" y="16"/>
                  </a:cxn>
                  <a:cxn ang="0">
                    <a:pos x="9" y="11"/>
                  </a:cxn>
                  <a:cxn ang="0">
                    <a:pos x="0" y="6"/>
                  </a:cxn>
                  <a:cxn ang="0">
                    <a:pos x="0" y="4"/>
                  </a:cxn>
                  <a:cxn ang="0">
                    <a:pos x="9" y="0"/>
                  </a:cxn>
                  <a:cxn ang="0">
                    <a:pos x="39" y="9"/>
                  </a:cxn>
                  <a:cxn ang="0">
                    <a:pos x="39" y="9"/>
                  </a:cxn>
                  <a:cxn ang="0">
                    <a:pos x="67" y="0"/>
                  </a:cxn>
                  <a:cxn ang="0">
                    <a:pos x="71" y="2"/>
                  </a:cxn>
                </a:cxnLst>
                <a:rect l="0" t="0" r="r" b="b"/>
                <a:pathLst>
                  <a:path w="71" h="44">
                    <a:moveTo>
                      <a:pt x="71" y="2"/>
                    </a:moveTo>
                    <a:lnTo>
                      <a:pt x="62" y="16"/>
                    </a:lnTo>
                    <a:lnTo>
                      <a:pt x="62" y="16"/>
                    </a:lnTo>
                    <a:lnTo>
                      <a:pt x="64" y="23"/>
                    </a:lnTo>
                    <a:lnTo>
                      <a:pt x="64" y="27"/>
                    </a:lnTo>
                    <a:lnTo>
                      <a:pt x="62" y="30"/>
                    </a:lnTo>
                    <a:lnTo>
                      <a:pt x="62" y="30"/>
                    </a:lnTo>
                    <a:lnTo>
                      <a:pt x="53" y="30"/>
                    </a:lnTo>
                    <a:lnTo>
                      <a:pt x="41" y="30"/>
                    </a:lnTo>
                    <a:lnTo>
                      <a:pt x="20" y="44"/>
                    </a:lnTo>
                    <a:lnTo>
                      <a:pt x="20" y="44"/>
                    </a:lnTo>
                    <a:lnTo>
                      <a:pt x="18" y="44"/>
                    </a:lnTo>
                    <a:lnTo>
                      <a:pt x="18" y="41"/>
                    </a:lnTo>
                    <a:lnTo>
                      <a:pt x="18" y="37"/>
                    </a:lnTo>
                    <a:lnTo>
                      <a:pt x="18" y="37"/>
                    </a:lnTo>
                    <a:lnTo>
                      <a:pt x="18" y="30"/>
                    </a:lnTo>
                    <a:lnTo>
                      <a:pt x="16" y="30"/>
                    </a:lnTo>
                    <a:lnTo>
                      <a:pt x="4" y="27"/>
                    </a:lnTo>
                    <a:lnTo>
                      <a:pt x="16" y="16"/>
                    </a:lnTo>
                    <a:lnTo>
                      <a:pt x="16" y="16"/>
                    </a:lnTo>
                    <a:lnTo>
                      <a:pt x="16" y="16"/>
                    </a:lnTo>
                    <a:lnTo>
                      <a:pt x="9" y="11"/>
                    </a:lnTo>
                    <a:lnTo>
                      <a:pt x="0" y="6"/>
                    </a:lnTo>
                    <a:lnTo>
                      <a:pt x="0" y="4"/>
                    </a:lnTo>
                    <a:lnTo>
                      <a:pt x="9" y="0"/>
                    </a:lnTo>
                    <a:lnTo>
                      <a:pt x="39" y="9"/>
                    </a:lnTo>
                    <a:lnTo>
                      <a:pt x="39" y="9"/>
                    </a:lnTo>
                    <a:lnTo>
                      <a:pt x="67" y="0"/>
                    </a:lnTo>
                    <a:lnTo>
                      <a:pt x="71"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69" name="Freeform 3013"/>
              <p:cNvSpPr>
                <a:spLocks/>
              </p:cNvSpPr>
              <p:nvPr userDrawn="1"/>
            </p:nvSpPr>
            <p:spPr bwMode="auto">
              <a:xfrm>
                <a:off x="1719" y="1024"/>
                <a:ext cx="12" cy="9"/>
              </a:xfrm>
              <a:custGeom>
                <a:avLst/>
                <a:gdLst/>
                <a:ahLst/>
                <a:cxnLst>
                  <a:cxn ang="0">
                    <a:pos x="12" y="0"/>
                  </a:cxn>
                  <a:cxn ang="0">
                    <a:pos x="12" y="0"/>
                  </a:cxn>
                  <a:cxn ang="0">
                    <a:pos x="12" y="2"/>
                  </a:cxn>
                  <a:cxn ang="0">
                    <a:pos x="10" y="7"/>
                  </a:cxn>
                  <a:cxn ang="0">
                    <a:pos x="5" y="9"/>
                  </a:cxn>
                  <a:cxn ang="0">
                    <a:pos x="5" y="9"/>
                  </a:cxn>
                  <a:cxn ang="0">
                    <a:pos x="0" y="9"/>
                  </a:cxn>
                  <a:cxn ang="0">
                    <a:pos x="0" y="7"/>
                  </a:cxn>
                  <a:cxn ang="0">
                    <a:pos x="0" y="0"/>
                  </a:cxn>
                  <a:cxn ang="0">
                    <a:pos x="0" y="0"/>
                  </a:cxn>
                  <a:cxn ang="0">
                    <a:pos x="12" y="0"/>
                  </a:cxn>
                  <a:cxn ang="0">
                    <a:pos x="12" y="0"/>
                  </a:cxn>
                </a:cxnLst>
                <a:rect l="0" t="0" r="r" b="b"/>
                <a:pathLst>
                  <a:path w="12" h="9">
                    <a:moveTo>
                      <a:pt x="12" y="0"/>
                    </a:moveTo>
                    <a:lnTo>
                      <a:pt x="12" y="0"/>
                    </a:lnTo>
                    <a:lnTo>
                      <a:pt x="12" y="2"/>
                    </a:lnTo>
                    <a:lnTo>
                      <a:pt x="10" y="7"/>
                    </a:lnTo>
                    <a:lnTo>
                      <a:pt x="5" y="9"/>
                    </a:lnTo>
                    <a:lnTo>
                      <a:pt x="5" y="9"/>
                    </a:lnTo>
                    <a:lnTo>
                      <a:pt x="0" y="9"/>
                    </a:lnTo>
                    <a:lnTo>
                      <a:pt x="0" y="7"/>
                    </a:lnTo>
                    <a:lnTo>
                      <a:pt x="0" y="0"/>
                    </a:lnTo>
                    <a:lnTo>
                      <a:pt x="0" y="0"/>
                    </a:lnTo>
                    <a:lnTo>
                      <a:pt x="12" y="0"/>
                    </a:lnTo>
                    <a:lnTo>
                      <a:pt x="12"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70" name="Freeform 3014"/>
              <p:cNvSpPr>
                <a:spLocks/>
              </p:cNvSpPr>
              <p:nvPr userDrawn="1"/>
            </p:nvSpPr>
            <p:spPr bwMode="auto">
              <a:xfrm>
                <a:off x="3471" y="1024"/>
                <a:ext cx="12" cy="14"/>
              </a:xfrm>
              <a:custGeom>
                <a:avLst/>
                <a:gdLst/>
                <a:ahLst/>
                <a:cxnLst>
                  <a:cxn ang="0">
                    <a:pos x="12" y="5"/>
                  </a:cxn>
                  <a:cxn ang="0">
                    <a:pos x="12" y="5"/>
                  </a:cxn>
                  <a:cxn ang="0">
                    <a:pos x="10" y="12"/>
                  </a:cxn>
                  <a:cxn ang="0">
                    <a:pos x="10" y="12"/>
                  </a:cxn>
                  <a:cxn ang="0">
                    <a:pos x="3" y="14"/>
                  </a:cxn>
                  <a:cxn ang="0">
                    <a:pos x="0" y="7"/>
                  </a:cxn>
                  <a:cxn ang="0">
                    <a:pos x="5" y="0"/>
                  </a:cxn>
                  <a:cxn ang="0">
                    <a:pos x="5" y="0"/>
                  </a:cxn>
                  <a:cxn ang="0">
                    <a:pos x="10" y="2"/>
                  </a:cxn>
                  <a:cxn ang="0">
                    <a:pos x="12" y="2"/>
                  </a:cxn>
                  <a:cxn ang="0">
                    <a:pos x="12" y="5"/>
                  </a:cxn>
                  <a:cxn ang="0">
                    <a:pos x="12" y="5"/>
                  </a:cxn>
                </a:cxnLst>
                <a:rect l="0" t="0" r="r" b="b"/>
                <a:pathLst>
                  <a:path w="12" h="14">
                    <a:moveTo>
                      <a:pt x="12" y="5"/>
                    </a:moveTo>
                    <a:lnTo>
                      <a:pt x="12" y="5"/>
                    </a:lnTo>
                    <a:lnTo>
                      <a:pt x="10" y="12"/>
                    </a:lnTo>
                    <a:lnTo>
                      <a:pt x="10" y="12"/>
                    </a:lnTo>
                    <a:lnTo>
                      <a:pt x="3" y="14"/>
                    </a:lnTo>
                    <a:lnTo>
                      <a:pt x="0" y="7"/>
                    </a:lnTo>
                    <a:lnTo>
                      <a:pt x="5" y="0"/>
                    </a:lnTo>
                    <a:lnTo>
                      <a:pt x="5" y="0"/>
                    </a:lnTo>
                    <a:lnTo>
                      <a:pt x="10" y="2"/>
                    </a:lnTo>
                    <a:lnTo>
                      <a:pt x="12" y="2"/>
                    </a:lnTo>
                    <a:lnTo>
                      <a:pt x="12" y="5"/>
                    </a:lnTo>
                    <a:lnTo>
                      <a:pt x="12"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71" name="Freeform 3015"/>
              <p:cNvSpPr>
                <a:spLocks/>
              </p:cNvSpPr>
              <p:nvPr userDrawn="1"/>
            </p:nvSpPr>
            <p:spPr bwMode="auto">
              <a:xfrm>
                <a:off x="3103" y="1031"/>
                <a:ext cx="158" cy="218"/>
              </a:xfrm>
              <a:custGeom>
                <a:avLst/>
                <a:gdLst/>
                <a:ahLst/>
                <a:cxnLst>
                  <a:cxn ang="0">
                    <a:pos x="95" y="16"/>
                  </a:cxn>
                  <a:cxn ang="0">
                    <a:pos x="100" y="30"/>
                  </a:cxn>
                  <a:cxn ang="0">
                    <a:pos x="118" y="46"/>
                  </a:cxn>
                  <a:cxn ang="0">
                    <a:pos x="118" y="46"/>
                  </a:cxn>
                  <a:cxn ang="0">
                    <a:pos x="118" y="69"/>
                  </a:cxn>
                  <a:cxn ang="0">
                    <a:pos x="121" y="79"/>
                  </a:cxn>
                  <a:cxn ang="0">
                    <a:pos x="123" y="83"/>
                  </a:cxn>
                  <a:cxn ang="0">
                    <a:pos x="125" y="88"/>
                  </a:cxn>
                  <a:cxn ang="0">
                    <a:pos x="132" y="118"/>
                  </a:cxn>
                  <a:cxn ang="0">
                    <a:pos x="158" y="157"/>
                  </a:cxn>
                  <a:cxn ang="0">
                    <a:pos x="158" y="157"/>
                  </a:cxn>
                  <a:cxn ang="0">
                    <a:pos x="148" y="171"/>
                  </a:cxn>
                  <a:cxn ang="0">
                    <a:pos x="139" y="185"/>
                  </a:cxn>
                  <a:cxn ang="0">
                    <a:pos x="118" y="211"/>
                  </a:cxn>
                  <a:cxn ang="0">
                    <a:pos x="107" y="206"/>
                  </a:cxn>
                  <a:cxn ang="0">
                    <a:pos x="35" y="218"/>
                  </a:cxn>
                  <a:cxn ang="0">
                    <a:pos x="35" y="218"/>
                  </a:cxn>
                  <a:cxn ang="0">
                    <a:pos x="28" y="206"/>
                  </a:cxn>
                  <a:cxn ang="0">
                    <a:pos x="10" y="206"/>
                  </a:cxn>
                  <a:cxn ang="0">
                    <a:pos x="10" y="206"/>
                  </a:cxn>
                  <a:cxn ang="0">
                    <a:pos x="5" y="192"/>
                  </a:cxn>
                  <a:cxn ang="0">
                    <a:pos x="3" y="176"/>
                  </a:cxn>
                  <a:cxn ang="0">
                    <a:pos x="0" y="144"/>
                  </a:cxn>
                  <a:cxn ang="0">
                    <a:pos x="0" y="144"/>
                  </a:cxn>
                  <a:cxn ang="0">
                    <a:pos x="12" y="134"/>
                  </a:cxn>
                  <a:cxn ang="0">
                    <a:pos x="23" y="130"/>
                  </a:cxn>
                  <a:cxn ang="0">
                    <a:pos x="49" y="120"/>
                  </a:cxn>
                  <a:cxn ang="0">
                    <a:pos x="60" y="107"/>
                  </a:cxn>
                  <a:cxn ang="0">
                    <a:pos x="60" y="107"/>
                  </a:cxn>
                  <a:cxn ang="0">
                    <a:pos x="60" y="107"/>
                  </a:cxn>
                  <a:cxn ang="0">
                    <a:pos x="51" y="95"/>
                  </a:cxn>
                  <a:cxn ang="0">
                    <a:pos x="47" y="88"/>
                  </a:cxn>
                  <a:cxn ang="0">
                    <a:pos x="40" y="86"/>
                  </a:cxn>
                  <a:cxn ang="0">
                    <a:pos x="33" y="83"/>
                  </a:cxn>
                  <a:cxn ang="0">
                    <a:pos x="17" y="37"/>
                  </a:cxn>
                  <a:cxn ang="0">
                    <a:pos x="17" y="37"/>
                  </a:cxn>
                  <a:cxn ang="0">
                    <a:pos x="23" y="37"/>
                  </a:cxn>
                  <a:cxn ang="0">
                    <a:pos x="28" y="37"/>
                  </a:cxn>
                  <a:cxn ang="0">
                    <a:pos x="65" y="0"/>
                  </a:cxn>
                  <a:cxn ang="0">
                    <a:pos x="65" y="0"/>
                  </a:cxn>
                  <a:cxn ang="0">
                    <a:pos x="95" y="16"/>
                  </a:cxn>
                  <a:cxn ang="0">
                    <a:pos x="95" y="16"/>
                  </a:cxn>
                </a:cxnLst>
                <a:rect l="0" t="0" r="r" b="b"/>
                <a:pathLst>
                  <a:path w="158" h="218">
                    <a:moveTo>
                      <a:pt x="95" y="16"/>
                    </a:moveTo>
                    <a:lnTo>
                      <a:pt x="100" y="30"/>
                    </a:lnTo>
                    <a:lnTo>
                      <a:pt x="118" y="46"/>
                    </a:lnTo>
                    <a:lnTo>
                      <a:pt x="118" y="46"/>
                    </a:lnTo>
                    <a:lnTo>
                      <a:pt x="118" y="69"/>
                    </a:lnTo>
                    <a:lnTo>
                      <a:pt x="121" y="79"/>
                    </a:lnTo>
                    <a:lnTo>
                      <a:pt x="123" y="83"/>
                    </a:lnTo>
                    <a:lnTo>
                      <a:pt x="125" y="88"/>
                    </a:lnTo>
                    <a:lnTo>
                      <a:pt x="132" y="118"/>
                    </a:lnTo>
                    <a:lnTo>
                      <a:pt x="158" y="157"/>
                    </a:lnTo>
                    <a:lnTo>
                      <a:pt x="158" y="157"/>
                    </a:lnTo>
                    <a:lnTo>
                      <a:pt x="148" y="171"/>
                    </a:lnTo>
                    <a:lnTo>
                      <a:pt x="139" y="185"/>
                    </a:lnTo>
                    <a:lnTo>
                      <a:pt x="118" y="211"/>
                    </a:lnTo>
                    <a:lnTo>
                      <a:pt x="107" y="206"/>
                    </a:lnTo>
                    <a:lnTo>
                      <a:pt x="35" y="218"/>
                    </a:lnTo>
                    <a:lnTo>
                      <a:pt x="35" y="218"/>
                    </a:lnTo>
                    <a:lnTo>
                      <a:pt x="28" y="206"/>
                    </a:lnTo>
                    <a:lnTo>
                      <a:pt x="10" y="206"/>
                    </a:lnTo>
                    <a:lnTo>
                      <a:pt x="10" y="206"/>
                    </a:lnTo>
                    <a:lnTo>
                      <a:pt x="5" y="192"/>
                    </a:lnTo>
                    <a:lnTo>
                      <a:pt x="3" y="176"/>
                    </a:lnTo>
                    <a:lnTo>
                      <a:pt x="0" y="144"/>
                    </a:lnTo>
                    <a:lnTo>
                      <a:pt x="0" y="144"/>
                    </a:lnTo>
                    <a:lnTo>
                      <a:pt x="12" y="134"/>
                    </a:lnTo>
                    <a:lnTo>
                      <a:pt x="23" y="130"/>
                    </a:lnTo>
                    <a:lnTo>
                      <a:pt x="49" y="120"/>
                    </a:lnTo>
                    <a:lnTo>
                      <a:pt x="60" y="107"/>
                    </a:lnTo>
                    <a:lnTo>
                      <a:pt x="60" y="107"/>
                    </a:lnTo>
                    <a:lnTo>
                      <a:pt x="60" y="107"/>
                    </a:lnTo>
                    <a:lnTo>
                      <a:pt x="51" y="95"/>
                    </a:lnTo>
                    <a:lnTo>
                      <a:pt x="47" y="88"/>
                    </a:lnTo>
                    <a:lnTo>
                      <a:pt x="40" y="86"/>
                    </a:lnTo>
                    <a:lnTo>
                      <a:pt x="33" y="83"/>
                    </a:lnTo>
                    <a:lnTo>
                      <a:pt x="17" y="37"/>
                    </a:lnTo>
                    <a:lnTo>
                      <a:pt x="17" y="37"/>
                    </a:lnTo>
                    <a:lnTo>
                      <a:pt x="23" y="37"/>
                    </a:lnTo>
                    <a:lnTo>
                      <a:pt x="28" y="37"/>
                    </a:lnTo>
                    <a:lnTo>
                      <a:pt x="65" y="0"/>
                    </a:lnTo>
                    <a:lnTo>
                      <a:pt x="65" y="0"/>
                    </a:lnTo>
                    <a:lnTo>
                      <a:pt x="95" y="16"/>
                    </a:lnTo>
                    <a:lnTo>
                      <a:pt x="95" y="16"/>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72" name="Freeform 3016"/>
              <p:cNvSpPr>
                <a:spLocks/>
              </p:cNvSpPr>
              <p:nvPr userDrawn="1"/>
            </p:nvSpPr>
            <p:spPr bwMode="auto">
              <a:xfrm>
                <a:off x="2962" y="1054"/>
                <a:ext cx="169" cy="301"/>
              </a:xfrm>
              <a:custGeom>
                <a:avLst/>
                <a:gdLst/>
                <a:ahLst/>
                <a:cxnLst>
                  <a:cxn ang="0">
                    <a:pos x="141" y="0"/>
                  </a:cxn>
                  <a:cxn ang="0">
                    <a:pos x="141" y="0"/>
                  </a:cxn>
                  <a:cxn ang="0">
                    <a:pos x="148" y="5"/>
                  </a:cxn>
                  <a:cxn ang="0">
                    <a:pos x="153" y="9"/>
                  </a:cxn>
                  <a:cxn ang="0">
                    <a:pos x="158" y="21"/>
                  </a:cxn>
                  <a:cxn ang="0">
                    <a:pos x="160" y="33"/>
                  </a:cxn>
                  <a:cxn ang="0">
                    <a:pos x="164" y="44"/>
                  </a:cxn>
                  <a:cxn ang="0">
                    <a:pos x="164" y="44"/>
                  </a:cxn>
                  <a:cxn ang="0">
                    <a:pos x="167" y="51"/>
                  </a:cxn>
                  <a:cxn ang="0">
                    <a:pos x="169" y="56"/>
                  </a:cxn>
                  <a:cxn ang="0">
                    <a:pos x="169" y="60"/>
                  </a:cxn>
                  <a:cxn ang="0">
                    <a:pos x="169" y="63"/>
                  </a:cxn>
                  <a:cxn ang="0">
                    <a:pos x="164" y="65"/>
                  </a:cxn>
                  <a:cxn ang="0">
                    <a:pos x="139" y="86"/>
                  </a:cxn>
                  <a:cxn ang="0">
                    <a:pos x="132" y="109"/>
                  </a:cxn>
                  <a:cxn ang="0">
                    <a:pos x="93" y="125"/>
                  </a:cxn>
                  <a:cxn ang="0">
                    <a:pos x="93" y="125"/>
                  </a:cxn>
                  <a:cxn ang="0">
                    <a:pos x="88" y="137"/>
                  </a:cxn>
                  <a:cxn ang="0">
                    <a:pos x="86" y="148"/>
                  </a:cxn>
                  <a:cxn ang="0">
                    <a:pos x="88" y="181"/>
                  </a:cxn>
                  <a:cxn ang="0">
                    <a:pos x="104" y="190"/>
                  </a:cxn>
                  <a:cxn ang="0">
                    <a:pos x="104" y="211"/>
                  </a:cxn>
                  <a:cxn ang="0">
                    <a:pos x="72" y="239"/>
                  </a:cxn>
                  <a:cxn ang="0">
                    <a:pos x="70" y="283"/>
                  </a:cxn>
                  <a:cxn ang="0">
                    <a:pos x="70" y="283"/>
                  </a:cxn>
                  <a:cxn ang="0">
                    <a:pos x="56" y="287"/>
                  </a:cxn>
                  <a:cxn ang="0">
                    <a:pos x="42" y="292"/>
                  </a:cxn>
                  <a:cxn ang="0">
                    <a:pos x="42" y="292"/>
                  </a:cxn>
                  <a:cxn ang="0">
                    <a:pos x="42" y="296"/>
                  </a:cxn>
                  <a:cxn ang="0">
                    <a:pos x="37" y="299"/>
                  </a:cxn>
                  <a:cxn ang="0">
                    <a:pos x="33" y="299"/>
                  </a:cxn>
                  <a:cxn ang="0">
                    <a:pos x="28" y="301"/>
                  </a:cxn>
                  <a:cxn ang="0">
                    <a:pos x="14" y="287"/>
                  </a:cxn>
                  <a:cxn ang="0">
                    <a:pos x="0" y="229"/>
                  </a:cxn>
                  <a:cxn ang="0">
                    <a:pos x="19" y="197"/>
                  </a:cxn>
                  <a:cxn ang="0">
                    <a:pos x="19" y="197"/>
                  </a:cxn>
                  <a:cxn ang="0">
                    <a:pos x="19" y="165"/>
                  </a:cxn>
                  <a:cxn ang="0">
                    <a:pos x="19" y="148"/>
                  </a:cxn>
                  <a:cxn ang="0">
                    <a:pos x="16" y="141"/>
                  </a:cxn>
                  <a:cxn ang="0">
                    <a:pos x="12" y="134"/>
                  </a:cxn>
                  <a:cxn ang="0">
                    <a:pos x="19" y="121"/>
                  </a:cxn>
                  <a:cxn ang="0">
                    <a:pos x="19" y="121"/>
                  </a:cxn>
                  <a:cxn ang="0">
                    <a:pos x="30" y="121"/>
                  </a:cxn>
                  <a:cxn ang="0">
                    <a:pos x="39" y="116"/>
                  </a:cxn>
                  <a:cxn ang="0">
                    <a:pos x="46" y="72"/>
                  </a:cxn>
                  <a:cxn ang="0">
                    <a:pos x="60" y="65"/>
                  </a:cxn>
                  <a:cxn ang="0">
                    <a:pos x="67" y="44"/>
                  </a:cxn>
                  <a:cxn ang="0">
                    <a:pos x="67" y="44"/>
                  </a:cxn>
                  <a:cxn ang="0">
                    <a:pos x="81" y="42"/>
                  </a:cxn>
                  <a:cxn ang="0">
                    <a:pos x="86" y="40"/>
                  </a:cxn>
                  <a:cxn ang="0">
                    <a:pos x="90" y="35"/>
                  </a:cxn>
                  <a:cxn ang="0">
                    <a:pos x="97" y="21"/>
                  </a:cxn>
                  <a:cxn ang="0">
                    <a:pos x="97" y="21"/>
                  </a:cxn>
                  <a:cxn ang="0">
                    <a:pos x="141" y="0"/>
                  </a:cxn>
                  <a:cxn ang="0">
                    <a:pos x="141" y="0"/>
                  </a:cxn>
                </a:cxnLst>
                <a:rect l="0" t="0" r="r" b="b"/>
                <a:pathLst>
                  <a:path w="169" h="301">
                    <a:moveTo>
                      <a:pt x="141" y="0"/>
                    </a:moveTo>
                    <a:lnTo>
                      <a:pt x="141" y="0"/>
                    </a:lnTo>
                    <a:lnTo>
                      <a:pt x="148" y="5"/>
                    </a:lnTo>
                    <a:lnTo>
                      <a:pt x="153" y="9"/>
                    </a:lnTo>
                    <a:lnTo>
                      <a:pt x="158" y="21"/>
                    </a:lnTo>
                    <a:lnTo>
                      <a:pt x="160" y="33"/>
                    </a:lnTo>
                    <a:lnTo>
                      <a:pt x="164" y="44"/>
                    </a:lnTo>
                    <a:lnTo>
                      <a:pt x="164" y="44"/>
                    </a:lnTo>
                    <a:lnTo>
                      <a:pt x="167" y="51"/>
                    </a:lnTo>
                    <a:lnTo>
                      <a:pt x="169" y="56"/>
                    </a:lnTo>
                    <a:lnTo>
                      <a:pt x="169" y="60"/>
                    </a:lnTo>
                    <a:lnTo>
                      <a:pt x="169" y="63"/>
                    </a:lnTo>
                    <a:lnTo>
                      <a:pt x="164" y="65"/>
                    </a:lnTo>
                    <a:lnTo>
                      <a:pt x="139" y="86"/>
                    </a:lnTo>
                    <a:lnTo>
                      <a:pt x="132" y="109"/>
                    </a:lnTo>
                    <a:lnTo>
                      <a:pt x="93" y="125"/>
                    </a:lnTo>
                    <a:lnTo>
                      <a:pt x="93" y="125"/>
                    </a:lnTo>
                    <a:lnTo>
                      <a:pt x="88" y="137"/>
                    </a:lnTo>
                    <a:lnTo>
                      <a:pt x="86" y="148"/>
                    </a:lnTo>
                    <a:lnTo>
                      <a:pt x="88" y="181"/>
                    </a:lnTo>
                    <a:lnTo>
                      <a:pt x="104" y="190"/>
                    </a:lnTo>
                    <a:lnTo>
                      <a:pt x="104" y="211"/>
                    </a:lnTo>
                    <a:lnTo>
                      <a:pt x="72" y="239"/>
                    </a:lnTo>
                    <a:lnTo>
                      <a:pt x="70" y="283"/>
                    </a:lnTo>
                    <a:lnTo>
                      <a:pt x="70" y="283"/>
                    </a:lnTo>
                    <a:lnTo>
                      <a:pt x="56" y="287"/>
                    </a:lnTo>
                    <a:lnTo>
                      <a:pt x="42" y="292"/>
                    </a:lnTo>
                    <a:lnTo>
                      <a:pt x="42" y="292"/>
                    </a:lnTo>
                    <a:lnTo>
                      <a:pt x="42" y="296"/>
                    </a:lnTo>
                    <a:lnTo>
                      <a:pt x="37" y="299"/>
                    </a:lnTo>
                    <a:lnTo>
                      <a:pt x="33" y="299"/>
                    </a:lnTo>
                    <a:lnTo>
                      <a:pt x="28" y="301"/>
                    </a:lnTo>
                    <a:lnTo>
                      <a:pt x="14" y="287"/>
                    </a:lnTo>
                    <a:lnTo>
                      <a:pt x="0" y="229"/>
                    </a:lnTo>
                    <a:lnTo>
                      <a:pt x="19" y="197"/>
                    </a:lnTo>
                    <a:lnTo>
                      <a:pt x="19" y="197"/>
                    </a:lnTo>
                    <a:lnTo>
                      <a:pt x="19" y="165"/>
                    </a:lnTo>
                    <a:lnTo>
                      <a:pt x="19" y="148"/>
                    </a:lnTo>
                    <a:lnTo>
                      <a:pt x="16" y="141"/>
                    </a:lnTo>
                    <a:lnTo>
                      <a:pt x="12" y="134"/>
                    </a:lnTo>
                    <a:lnTo>
                      <a:pt x="19" y="121"/>
                    </a:lnTo>
                    <a:lnTo>
                      <a:pt x="19" y="121"/>
                    </a:lnTo>
                    <a:lnTo>
                      <a:pt x="30" y="121"/>
                    </a:lnTo>
                    <a:lnTo>
                      <a:pt x="39" y="116"/>
                    </a:lnTo>
                    <a:lnTo>
                      <a:pt x="46" y="72"/>
                    </a:lnTo>
                    <a:lnTo>
                      <a:pt x="60" y="65"/>
                    </a:lnTo>
                    <a:lnTo>
                      <a:pt x="67" y="44"/>
                    </a:lnTo>
                    <a:lnTo>
                      <a:pt x="67" y="44"/>
                    </a:lnTo>
                    <a:lnTo>
                      <a:pt x="81" y="42"/>
                    </a:lnTo>
                    <a:lnTo>
                      <a:pt x="86" y="40"/>
                    </a:lnTo>
                    <a:lnTo>
                      <a:pt x="90" y="35"/>
                    </a:lnTo>
                    <a:lnTo>
                      <a:pt x="97" y="21"/>
                    </a:lnTo>
                    <a:lnTo>
                      <a:pt x="97" y="21"/>
                    </a:lnTo>
                    <a:lnTo>
                      <a:pt x="141" y="0"/>
                    </a:lnTo>
                    <a:lnTo>
                      <a:pt x="141"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73" name="Freeform 3017"/>
              <p:cNvSpPr>
                <a:spLocks/>
              </p:cNvSpPr>
              <p:nvPr userDrawn="1"/>
            </p:nvSpPr>
            <p:spPr bwMode="auto">
              <a:xfrm>
                <a:off x="1513" y="1070"/>
                <a:ext cx="81" cy="58"/>
              </a:xfrm>
              <a:custGeom>
                <a:avLst/>
                <a:gdLst/>
                <a:ahLst/>
                <a:cxnLst>
                  <a:cxn ang="0">
                    <a:pos x="63" y="14"/>
                  </a:cxn>
                  <a:cxn ang="0">
                    <a:pos x="63" y="14"/>
                  </a:cxn>
                  <a:cxn ang="0">
                    <a:pos x="68" y="19"/>
                  </a:cxn>
                  <a:cxn ang="0">
                    <a:pos x="75" y="24"/>
                  </a:cxn>
                  <a:cxn ang="0">
                    <a:pos x="72" y="42"/>
                  </a:cxn>
                  <a:cxn ang="0">
                    <a:pos x="81" y="51"/>
                  </a:cxn>
                  <a:cxn ang="0">
                    <a:pos x="72" y="58"/>
                  </a:cxn>
                  <a:cxn ang="0">
                    <a:pos x="63" y="56"/>
                  </a:cxn>
                  <a:cxn ang="0">
                    <a:pos x="63" y="40"/>
                  </a:cxn>
                  <a:cxn ang="0">
                    <a:pos x="63" y="40"/>
                  </a:cxn>
                  <a:cxn ang="0">
                    <a:pos x="58" y="35"/>
                  </a:cxn>
                  <a:cxn ang="0">
                    <a:pos x="51" y="33"/>
                  </a:cxn>
                  <a:cxn ang="0">
                    <a:pos x="51" y="33"/>
                  </a:cxn>
                  <a:cxn ang="0">
                    <a:pos x="17" y="56"/>
                  </a:cxn>
                  <a:cxn ang="0">
                    <a:pos x="17" y="56"/>
                  </a:cxn>
                  <a:cxn ang="0">
                    <a:pos x="0" y="44"/>
                  </a:cxn>
                  <a:cxn ang="0">
                    <a:pos x="0" y="44"/>
                  </a:cxn>
                  <a:cxn ang="0">
                    <a:pos x="12" y="37"/>
                  </a:cxn>
                  <a:cxn ang="0">
                    <a:pos x="26" y="30"/>
                  </a:cxn>
                  <a:cxn ang="0">
                    <a:pos x="38" y="24"/>
                  </a:cxn>
                  <a:cxn ang="0">
                    <a:pos x="42" y="17"/>
                  </a:cxn>
                  <a:cxn ang="0">
                    <a:pos x="47" y="10"/>
                  </a:cxn>
                  <a:cxn ang="0">
                    <a:pos x="47" y="10"/>
                  </a:cxn>
                  <a:cxn ang="0">
                    <a:pos x="51" y="5"/>
                  </a:cxn>
                  <a:cxn ang="0">
                    <a:pos x="54" y="0"/>
                  </a:cxn>
                  <a:cxn ang="0">
                    <a:pos x="58" y="3"/>
                  </a:cxn>
                  <a:cxn ang="0">
                    <a:pos x="63" y="14"/>
                  </a:cxn>
                </a:cxnLst>
                <a:rect l="0" t="0" r="r" b="b"/>
                <a:pathLst>
                  <a:path w="81" h="58">
                    <a:moveTo>
                      <a:pt x="63" y="14"/>
                    </a:moveTo>
                    <a:lnTo>
                      <a:pt x="63" y="14"/>
                    </a:lnTo>
                    <a:lnTo>
                      <a:pt x="68" y="19"/>
                    </a:lnTo>
                    <a:lnTo>
                      <a:pt x="75" y="24"/>
                    </a:lnTo>
                    <a:lnTo>
                      <a:pt x="72" y="42"/>
                    </a:lnTo>
                    <a:lnTo>
                      <a:pt x="81" y="51"/>
                    </a:lnTo>
                    <a:lnTo>
                      <a:pt x="72" y="58"/>
                    </a:lnTo>
                    <a:lnTo>
                      <a:pt x="63" y="56"/>
                    </a:lnTo>
                    <a:lnTo>
                      <a:pt x="63" y="40"/>
                    </a:lnTo>
                    <a:lnTo>
                      <a:pt x="63" y="40"/>
                    </a:lnTo>
                    <a:lnTo>
                      <a:pt x="58" y="35"/>
                    </a:lnTo>
                    <a:lnTo>
                      <a:pt x="51" y="33"/>
                    </a:lnTo>
                    <a:lnTo>
                      <a:pt x="51" y="33"/>
                    </a:lnTo>
                    <a:lnTo>
                      <a:pt x="17" y="56"/>
                    </a:lnTo>
                    <a:lnTo>
                      <a:pt x="17" y="56"/>
                    </a:lnTo>
                    <a:lnTo>
                      <a:pt x="0" y="44"/>
                    </a:lnTo>
                    <a:lnTo>
                      <a:pt x="0" y="44"/>
                    </a:lnTo>
                    <a:lnTo>
                      <a:pt x="12" y="37"/>
                    </a:lnTo>
                    <a:lnTo>
                      <a:pt x="26" y="30"/>
                    </a:lnTo>
                    <a:lnTo>
                      <a:pt x="38" y="24"/>
                    </a:lnTo>
                    <a:lnTo>
                      <a:pt x="42" y="17"/>
                    </a:lnTo>
                    <a:lnTo>
                      <a:pt x="47" y="10"/>
                    </a:lnTo>
                    <a:lnTo>
                      <a:pt x="47" y="10"/>
                    </a:lnTo>
                    <a:lnTo>
                      <a:pt x="51" y="5"/>
                    </a:lnTo>
                    <a:lnTo>
                      <a:pt x="54" y="0"/>
                    </a:lnTo>
                    <a:lnTo>
                      <a:pt x="58" y="3"/>
                    </a:lnTo>
                    <a:lnTo>
                      <a:pt x="63" y="1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74" name="Freeform 3018"/>
              <p:cNvSpPr>
                <a:spLocks/>
              </p:cNvSpPr>
              <p:nvPr userDrawn="1"/>
            </p:nvSpPr>
            <p:spPr bwMode="auto">
              <a:xfrm>
                <a:off x="1393" y="1087"/>
                <a:ext cx="37" cy="23"/>
              </a:xfrm>
              <a:custGeom>
                <a:avLst/>
                <a:gdLst/>
                <a:ahLst/>
                <a:cxnLst>
                  <a:cxn ang="0">
                    <a:pos x="37" y="20"/>
                  </a:cxn>
                  <a:cxn ang="0">
                    <a:pos x="37" y="20"/>
                  </a:cxn>
                  <a:cxn ang="0">
                    <a:pos x="37" y="23"/>
                  </a:cxn>
                  <a:cxn ang="0">
                    <a:pos x="19" y="23"/>
                  </a:cxn>
                  <a:cxn ang="0">
                    <a:pos x="0" y="7"/>
                  </a:cxn>
                  <a:cxn ang="0">
                    <a:pos x="0" y="7"/>
                  </a:cxn>
                  <a:cxn ang="0">
                    <a:pos x="2" y="2"/>
                  </a:cxn>
                  <a:cxn ang="0">
                    <a:pos x="7" y="0"/>
                  </a:cxn>
                  <a:cxn ang="0">
                    <a:pos x="9" y="0"/>
                  </a:cxn>
                  <a:cxn ang="0">
                    <a:pos x="37" y="20"/>
                  </a:cxn>
                </a:cxnLst>
                <a:rect l="0" t="0" r="r" b="b"/>
                <a:pathLst>
                  <a:path w="37" h="23">
                    <a:moveTo>
                      <a:pt x="37" y="20"/>
                    </a:moveTo>
                    <a:lnTo>
                      <a:pt x="37" y="20"/>
                    </a:lnTo>
                    <a:lnTo>
                      <a:pt x="37" y="23"/>
                    </a:lnTo>
                    <a:lnTo>
                      <a:pt x="19" y="23"/>
                    </a:lnTo>
                    <a:lnTo>
                      <a:pt x="0" y="7"/>
                    </a:lnTo>
                    <a:lnTo>
                      <a:pt x="0" y="7"/>
                    </a:lnTo>
                    <a:lnTo>
                      <a:pt x="2" y="2"/>
                    </a:lnTo>
                    <a:lnTo>
                      <a:pt x="7" y="0"/>
                    </a:lnTo>
                    <a:lnTo>
                      <a:pt x="9" y="0"/>
                    </a:lnTo>
                    <a:lnTo>
                      <a:pt x="37" y="2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75" name="Freeform 3019"/>
              <p:cNvSpPr>
                <a:spLocks/>
              </p:cNvSpPr>
              <p:nvPr userDrawn="1"/>
            </p:nvSpPr>
            <p:spPr bwMode="auto">
              <a:xfrm>
                <a:off x="1032" y="1089"/>
                <a:ext cx="153" cy="55"/>
              </a:xfrm>
              <a:custGeom>
                <a:avLst/>
                <a:gdLst/>
                <a:ahLst/>
                <a:cxnLst>
                  <a:cxn ang="0">
                    <a:pos x="74" y="16"/>
                  </a:cxn>
                  <a:cxn ang="0">
                    <a:pos x="70" y="23"/>
                  </a:cxn>
                  <a:cxn ang="0">
                    <a:pos x="83" y="28"/>
                  </a:cxn>
                  <a:cxn ang="0">
                    <a:pos x="137" y="9"/>
                  </a:cxn>
                  <a:cxn ang="0">
                    <a:pos x="137" y="9"/>
                  </a:cxn>
                  <a:cxn ang="0">
                    <a:pos x="144" y="14"/>
                  </a:cxn>
                  <a:cxn ang="0">
                    <a:pos x="153" y="21"/>
                  </a:cxn>
                  <a:cxn ang="0">
                    <a:pos x="153" y="21"/>
                  </a:cxn>
                  <a:cxn ang="0">
                    <a:pos x="151" y="25"/>
                  </a:cxn>
                  <a:cxn ang="0">
                    <a:pos x="148" y="30"/>
                  </a:cxn>
                  <a:cxn ang="0">
                    <a:pos x="116" y="37"/>
                  </a:cxn>
                  <a:cxn ang="0">
                    <a:pos x="116" y="37"/>
                  </a:cxn>
                  <a:cxn ang="0">
                    <a:pos x="104" y="32"/>
                  </a:cxn>
                  <a:cxn ang="0">
                    <a:pos x="95" y="32"/>
                  </a:cxn>
                  <a:cxn ang="0">
                    <a:pos x="95" y="32"/>
                  </a:cxn>
                  <a:cxn ang="0">
                    <a:pos x="79" y="42"/>
                  </a:cxn>
                  <a:cxn ang="0">
                    <a:pos x="70" y="46"/>
                  </a:cxn>
                  <a:cxn ang="0">
                    <a:pos x="60" y="46"/>
                  </a:cxn>
                  <a:cxn ang="0">
                    <a:pos x="37" y="55"/>
                  </a:cxn>
                  <a:cxn ang="0">
                    <a:pos x="37" y="55"/>
                  </a:cxn>
                  <a:cxn ang="0">
                    <a:pos x="5" y="53"/>
                  </a:cxn>
                  <a:cxn ang="0">
                    <a:pos x="5" y="53"/>
                  </a:cxn>
                  <a:cxn ang="0">
                    <a:pos x="2" y="49"/>
                  </a:cxn>
                  <a:cxn ang="0">
                    <a:pos x="0" y="44"/>
                  </a:cxn>
                  <a:cxn ang="0">
                    <a:pos x="0" y="44"/>
                  </a:cxn>
                  <a:cxn ang="0">
                    <a:pos x="9" y="37"/>
                  </a:cxn>
                  <a:cxn ang="0">
                    <a:pos x="14" y="35"/>
                  </a:cxn>
                  <a:cxn ang="0">
                    <a:pos x="19" y="32"/>
                  </a:cxn>
                  <a:cxn ang="0">
                    <a:pos x="49" y="28"/>
                  </a:cxn>
                  <a:cxn ang="0">
                    <a:pos x="49" y="28"/>
                  </a:cxn>
                  <a:cxn ang="0">
                    <a:pos x="58" y="14"/>
                  </a:cxn>
                  <a:cxn ang="0">
                    <a:pos x="58" y="14"/>
                  </a:cxn>
                  <a:cxn ang="0">
                    <a:pos x="58" y="7"/>
                  </a:cxn>
                  <a:cxn ang="0">
                    <a:pos x="58" y="0"/>
                  </a:cxn>
                  <a:cxn ang="0">
                    <a:pos x="58" y="0"/>
                  </a:cxn>
                  <a:cxn ang="0">
                    <a:pos x="63" y="0"/>
                  </a:cxn>
                  <a:cxn ang="0">
                    <a:pos x="65" y="0"/>
                  </a:cxn>
                  <a:cxn ang="0">
                    <a:pos x="70" y="5"/>
                  </a:cxn>
                  <a:cxn ang="0">
                    <a:pos x="72" y="9"/>
                  </a:cxn>
                  <a:cxn ang="0">
                    <a:pos x="74" y="16"/>
                  </a:cxn>
                  <a:cxn ang="0">
                    <a:pos x="74" y="16"/>
                  </a:cxn>
                </a:cxnLst>
                <a:rect l="0" t="0" r="r" b="b"/>
                <a:pathLst>
                  <a:path w="153" h="55">
                    <a:moveTo>
                      <a:pt x="74" y="16"/>
                    </a:moveTo>
                    <a:lnTo>
                      <a:pt x="70" y="23"/>
                    </a:lnTo>
                    <a:lnTo>
                      <a:pt x="83" y="28"/>
                    </a:lnTo>
                    <a:lnTo>
                      <a:pt x="137" y="9"/>
                    </a:lnTo>
                    <a:lnTo>
                      <a:pt x="137" y="9"/>
                    </a:lnTo>
                    <a:lnTo>
                      <a:pt x="144" y="14"/>
                    </a:lnTo>
                    <a:lnTo>
                      <a:pt x="153" y="21"/>
                    </a:lnTo>
                    <a:lnTo>
                      <a:pt x="153" y="21"/>
                    </a:lnTo>
                    <a:lnTo>
                      <a:pt x="151" y="25"/>
                    </a:lnTo>
                    <a:lnTo>
                      <a:pt x="148" y="30"/>
                    </a:lnTo>
                    <a:lnTo>
                      <a:pt x="116" y="37"/>
                    </a:lnTo>
                    <a:lnTo>
                      <a:pt x="116" y="37"/>
                    </a:lnTo>
                    <a:lnTo>
                      <a:pt x="104" y="32"/>
                    </a:lnTo>
                    <a:lnTo>
                      <a:pt x="95" y="32"/>
                    </a:lnTo>
                    <a:lnTo>
                      <a:pt x="95" y="32"/>
                    </a:lnTo>
                    <a:lnTo>
                      <a:pt x="79" y="42"/>
                    </a:lnTo>
                    <a:lnTo>
                      <a:pt x="70" y="46"/>
                    </a:lnTo>
                    <a:lnTo>
                      <a:pt x="60" y="46"/>
                    </a:lnTo>
                    <a:lnTo>
                      <a:pt x="37" y="55"/>
                    </a:lnTo>
                    <a:lnTo>
                      <a:pt x="37" y="55"/>
                    </a:lnTo>
                    <a:lnTo>
                      <a:pt x="5" y="53"/>
                    </a:lnTo>
                    <a:lnTo>
                      <a:pt x="5" y="53"/>
                    </a:lnTo>
                    <a:lnTo>
                      <a:pt x="2" y="49"/>
                    </a:lnTo>
                    <a:lnTo>
                      <a:pt x="0" y="44"/>
                    </a:lnTo>
                    <a:lnTo>
                      <a:pt x="0" y="44"/>
                    </a:lnTo>
                    <a:lnTo>
                      <a:pt x="9" y="37"/>
                    </a:lnTo>
                    <a:lnTo>
                      <a:pt x="14" y="35"/>
                    </a:lnTo>
                    <a:lnTo>
                      <a:pt x="19" y="32"/>
                    </a:lnTo>
                    <a:lnTo>
                      <a:pt x="49" y="28"/>
                    </a:lnTo>
                    <a:lnTo>
                      <a:pt x="49" y="28"/>
                    </a:lnTo>
                    <a:lnTo>
                      <a:pt x="58" y="14"/>
                    </a:lnTo>
                    <a:lnTo>
                      <a:pt x="58" y="14"/>
                    </a:lnTo>
                    <a:lnTo>
                      <a:pt x="58" y="7"/>
                    </a:lnTo>
                    <a:lnTo>
                      <a:pt x="58" y="0"/>
                    </a:lnTo>
                    <a:lnTo>
                      <a:pt x="58" y="0"/>
                    </a:lnTo>
                    <a:lnTo>
                      <a:pt x="63" y="0"/>
                    </a:lnTo>
                    <a:lnTo>
                      <a:pt x="65" y="0"/>
                    </a:lnTo>
                    <a:lnTo>
                      <a:pt x="70" y="5"/>
                    </a:lnTo>
                    <a:lnTo>
                      <a:pt x="72" y="9"/>
                    </a:lnTo>
                    <a:lnTo>
                      <a:pt x="74" y="16"/>
                    </a:lnTo>
                    <a:lnTo>
                      <a:pt x="74" y="16"/>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76" name="Freeform 3020"/>
              <p:cNvSpPr>
                <a:spLocks/>
              </p:cNvSpPr>
              <p:nvPr userDrawn="1"/>
            </p:nvSpPr>
            <p:spPr bwMode="auto">
              <a:xfrm>
                <a:off x="1398" y="1091"/>
                <a:ext cx="25" cy="16"/>
              </a:xfrm>
              <a:custGeom>
                <a:avLst/>
                <a:gdLst/>
                <a:ahLst/>
                <a:cxnLst>
                  <a:cxn ang="0">
                    <a:pos x="25" y="16"/>
                  </a:cxn>
                  <a:cxn ang="0">
                    <a:pos x="14" y="16"/>
                  </a:cxn>
                  <a:cxn ang="0">
                    <a:pos x="0" y="3"/>
                  </a:cxn>
                  <a:cxn ang="0">
                    <a:pos x="2" y="0"/>
                  </a:cxn>
                  <a:cxn ang="0">
                    <a:pos x="2" y="0"/>
                  </a:cxn>
                  <a:cxn ang="0">
                    <a:pos x="25" y="16"/>
                  </a:cxn>
                  <a:cxn ang="0">
                    <a:pos x="25" y="16"/>
                  </a:cxn>
                </a:cxnLst>
                <a:rect l="0" t="0" r="r" b="b"/>
                <a:pathLst>
                  <a:path w="25" h="16">
                    <a:moveTo>
                      <a:pt x="25" y="16"/>
                    </a:moveTo>
                    <a:lnTo>
                      <a:pt x="14" y="16"/>
                    </a:lnTo>
                    <a:lnTo>
                      <a:pt x="0" y="3"/>
                    </a:lnTo>
                    <a:lnTo>
                      <a:pt x="2" y="0"/>
                    </a:lnTo>
                    <a:lnTo>
                      <a:pt x="2" y="0"/>
                    </a:lnTo>
                    <a:lnTo>
                      <a:pt x="25" y="16"/>
                    </a:lnTo>
                    <a:lnTo>
                      <a:pt x="25" y="16"/>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77" name="Freeform 3021"/>
              <p:cNvSpPr>
                <a:spLocks/>
              </p:cNvSpPr>
              <p:nvPr userDrawn="1"/>
            </p:nvSpPr>
            <p:spPr bwMode="auto">
              <a:xfrm>
                <a:off x="1034" y="1091"/>
                <a:ext cx="146" cy="51"/>
              </a:xfrm>
              <a:custGeom>
                <a:avLst/>
                <a:gdLst/>
                <a:ahLst/>
                <a:cxnLst>
                  <a:cxn ang="0">
                    <a:pos x="68" y="14"/>
                  </a:cxn>
                  <a:cxn ang="0">
                    <a:pos x="68" y="14"/>
                  </a:cxn>
                  <a:cxn ang="0">
                    <a:pos x="65" y="19"/>
                  </a:cxn>
                  <a:cxn ang="0">
                    <a:pos x="63" y="21"/>
                  </a:cxn>
                  <a:cxn ang="0">
                    <a:pos x="65" y="26"/>
                  </a:cxn>
                  <a:cxn ang="0">
                    <a:pos x="84" y="28"/>
                  </a:cxn>
                  <a:cxn ang="0">
                    <a:pos x="84" y="28"/>
                  </a:cxn>
                  <a:cxn ang="0">
                    <a:pos x="135" y="12"/>
                  </a:cxn>
                  <a:cxn ang="0">
                    <a:pos x="146" y="19"/>
                  </a:cxn>
                  <a:cxn ang="0">
                    <a:pos x="146" y="19"/>
                  </a:cxn>
                  <a:cxn ang="0">
                    <a:pos x="144" y="23"/>
                  </a:cxn>
                  <a:cxn ang="0">
                    <a:pos x="142" y="26"/>
                  </a:cxn>
                  <a:cxn ang="0">
                    <a:pos x="114" y="30"/>
                  </a:cxn>
                  <a:cxn ang="0">
                    <a:pos x="95" y="26"/>
                  </a:cxn>
                  <a:cxn ang="0">
                    <a:pos x="95" y="26"/>
                  </a:cxn>
                  <a:cxn ang="0">
                    <a:pos x="86" y="30"/>
                  </a:cxn>
                  <a:cxn ang="0">
                    <a:pos x="77" y="37"/>
                  </a:cxn>
                  <a:cxn ang="0">
                    <a:pos x="68" y="42"/>
                  </a:cxn>
                  <a:cxn ang="0">
                    <a:pos x="61" y="42"/>
                  </a:cxn>
                  <a:cxn ang="0">
                    <a:pos x="56" y="42"/>
                  </a:cxn>
                  <a:cxn ang="0">
                    <a:pos x="35" y="51"/>
                  </a:cxn>
                  <a:cxn ang="0">
                    <a:pos x="5" y="49"/>
                  </a:cxn>
                  <a:cxn ang="0">
                    <a:pos x="0" y="44"/>
                  </a:cxn>
                  <a:cxn ang="0">
                    <a:pos x="0" y="44"/>
                  </a:cxn>
                  <a:cxn ang="0">
                    <a:pos x="5" y="40"/>
                  </a:cxn>
                  <a:cxn ang="0">
                    <a:pos x="12" y="35"/>
                  </a:cxn>
                  <a:cxn ang="0">
                    <a:pos x="24" y="33"/>
                  </a:cxn>
                  <a:cxn ang="0">
                    <a:pos x="35" y="30"/>
                  </a:cxn>
                  <a:cxn ang="0">
                    <a:pos x="49" y="28"/>
                  </a:cxn>
                  <a:cxn ang="0">
                    <a:pos x="58" y="14"/>
                  </a:cxn>
                  <a:cxn ang="0">
                    <a:pos x="61" y="0"/>
                  </a:cxn>
                  <a:cxn ang="0">
                    <a:pos x="61" y="0"/>
                  </a:cxn>
                  <a:cxn ang="0">
                    <a:pos x="68" y="14"/>
                  </a:cxn>
                </a:cxnLst>
                <a:rect l="0" t="0" r="r" b="b"/>
                <a:pathLst>
                  <a:path w="146" h="51">
                    <a:moveTo>
                      <a:pt x="68" y="14"/>
                    </a:moveTo>
                    <a:lnTo>
                      <a:pt x="68" y="14"/>
                    </a:lnTo>
                    <a:lnTo>
                      <a:pt x="65" y="19"/>
                    </a:lnTo>
                    <a:lnTo>
                      <a:pt x="63" y="21"/>
                    </a:lnTo>
                    <a:lnTo>
                      <a:pt x="65" y="26"/>
                    </a:lnTo>
                    <a:lnTo>
                      <a:pt x="84" y="28"/>
                    </a:lnTo>
                    <a:lnTo>
                      <a:pt x="84" y="28"/>
                    </a:lnTo>
                    <a:lnTo>
                      <a:pt x="135" y="12"/>
                    </a:lnTo>
                    <a:lnTo>
                      <a:pt x="146" y="19"/>
                    </a:lnTo>
                    <a:lnTo>
                      <a:pt x="146" y="19"/>
                    </a:lnTo>
                    <a:lnTo>
                      <a:pt x="144" y="23"/>
                    </a:lnTo>
                    <a:lnTo>
                      <a:pt x="142" y="26"/>
                    </a:lnTo>
                    <a:lnTo>
                      <a:pt x="114" y="30"/>
                    </a:lnTo>
                    <a:lnTo>
                      <a:pt x="95" y="26"/>
                    </a:lnTo>
                    <a:lnTo>
                      <a:pt x="95" y="26"/>
                    </a:lnTo>
                    <a:lnTo>
                      <a:pt x="86" y="30"/>
                    </a:lnTo>
                    <a:lnTo>
                      <a:pt x="77" y="37"/>
                    </a:lnTo>
                    <a:lnTo>
                      <a:pt x="68" y="42"/>
                    </a:lnTo>
                    <a:lnTo>
                      <a:pt x="61" y="42"/>
                    </a:lnTo>
                    <a:lnTo>
                      <a:pt x="56" y="42"/>
                    </a:lnTo>
                    <a:lnTo>
                      <a:pt x="35" y="51"/>
                    </a:lnTo>
                    <a:lnTo>
                      <a:pt x="5" y="49"/>
                    </a:lnTo>
                    <a:lnTo>
                      <a:pt x="0" y="44"/>
                    </a:lnTo>
                    <a:lnTo>
                      <a:pt x="0" y="44"/>
                    </a:lnTo>
                    <a:lnTo>
                      <a:pt x="5" y="40"/>
                    </a:lnTo>
                    <a:lnTo>
                      <a:pt x="12" y="35"/>
                    </a:lnTo>
                    <a:lnTo>
                      <a:pt x="24" y="33"/>
                    </a:lnTo>
                    <a:lnTo>
                      <a:pt x="35" y="30"/>
                    </a:lnTo>
                    <a:lnTo>
                      <a:pt x="49" y="28"/>
                    </a:lnTo>
                    <a:lnTo>
                      <a:pt x="58" y="14"/>
                    </a:lnTo>
                    <a:lnTo>
                      <a:pt x="61" y="0"/>
                    </a:lnTo>
                    <a:lnTo>
                      <a:pt x="61" y="0"/>
                    </a:lnTo>
                    <a:lnTo>
                      <a:pt x="68" y="1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78" name="Freeform 3022"/>
              <p:cNvSpPr>
                <a:spLocks/>
              </p:cNvSpPr>
              <p:nvPr userDrawn="1"/>
            </p:nvSpPr>
            <p:spPr bwMode="auto">
              <a:xfrm>
                <a:off x="2446" y="1096"/>
                <a:ext cx="141" cy="69"/>
              </a:xfrm>
              <a:custGeom>
                <a:avLst/>
                <a:gdLst/>
                <a:ahLst/>
                <a:cxnLst>
                  <a:cxn ang="0">
                    <a:pos x="141" y="14"/>
                  </a:cxn>
                  <a:cxn ang="0">
                    <a:pos x="141" y="14"/>
                  </a:cxn>
                  <a:cxn ang="0">
                    <a:pos x="139" y="25"/>
                  </a:cxn>
                  <a:cxn ang="0">
                    <a:pos x="137" y="30"/>
                  </a:cxn>
                  <a:cxn ang="0">
                    <a:pos x="137" y="37"/>
                  </a:cxn>
                  <a:cxn ang="0">
                    <a:pos x="118" y="55"/>
                  </a:cxn>
                  <a:cxn ang="0">
                    <a:pos x="49" y="69"/>
                  </a:cxn>
                  <a:cxn ang="0">
                    <a:pos x="9" y="65"/>
                  </a:cxn>
                  <a:cxn ang="0">
                    <a:pos x="9" y="65"/>
                  </a:cxn>
                  <a:cxn ang="0">
                    <a:pos x="9" y="51"/>
                  </a:cxn>
                  <a:cxn ang="0">
                    <a:pos x="7" y="46"/>
                  </a:cxn>
                  <a:cxn ang="0">
                    <a:pos x="2" y="42"/>
                  </a:cxn>
                  <a:cxn ang="0">
                    <a:pos x="2" y="42"/>
                  </a:cxn>
                  <a:cxn ang="0">
                    <a:pos x="5" y="37"/>
                  </a:cxn>
                  <a:cxn ang="0">
                    <a:pos x="7" y="35"/>
                  </a:cxn>
                  <a:cxn ang="0">
                    <a:pos x="7" y="30"/>
                  </a:cxn>
                  <a:cxn ang="0">
                    <a:pos x="7" y="30"/>
                  </a:cxn>
                  <a:cxn ang="0">
                    <a:pos x="2" y="28"/>
                  </a:cxn>
                  <a:cxn ang="0">
                    <a:pos x="0" y="25"/>
                  </a:cxn>
                  <a:cxn ang="0">
                    <a:pos x="0" y="23"/>
                  </a:cxn>
                  <a:cxn ang="0">
                    <a:pos x="0" y="23"/>
                  </a:cxn>
                  <a:cxn ang="0">
                    <a:pos x="5" y="21"/>
                  </a:cxn>
                  <a:cxn ang="0">
                    <a:pos x="9" y="18"/>
                  </a:cxn>
                  <a:cxn ang="0">
                    <a:pos x="9" y="18"/>
                  </a:cxn>
                  <a:cxn ang="0">
                    <a:pos x="19" y="9"/>
                  </a:cxn>
                  <a:cxn ang="0">
                    <a:pos x="23" y="2"/>
                  </a:cxn>
                  <a:cxn ang="0">
                    <a:pos x="28" y="0"/>
                  </a:cxn>
                  <a:cxn ang="0">
                    <a:pos x="37" y="9"/>
                  </a:cxn>
                  <a:cxn ang="0">
                    <a:pos x="37" y="9"/>
                  </a:cxn>
                  <a:cxn ang="0">
                    <a:pos x="32" y="14"/>
                  </a:cxn>
                  <a:cxn ang="0">
                    <a:pos x="32" y="16"/>
                  </a:cxn>
                  <a:cxn ang="0">
                    <a:pos x="35" y="18"/>
                  </a:cxn>
                  <a:cxn ang="0">
                    <a:pos x="35" y="18"/>
                  </a:cxn>
                  <a:cxn ang="0">
                    <a:pos x="39" y="21"/>
                  </a:cxn>
                  <a:cxn ang="0">
                    <a:pos x="42" y="23"/>
                  </a:cxn>
                  <a:cxn ang="0">
                    <a:pos x="63" y="4"/>
                  </a:cxn>
                  <a:cxn ang="0">
                    <a:pos x="76" y="16"/>
                  </a:cxn>
                  <a:cxn ang="0">
                    <a:pos x="97" y="7"/>
                  </a:cxn>
                  <a:cxn ang="0">
                    <a:pos x="97" y="7"/>
                  </a:cxn>
                  <a:cxn ang="0">
                    <a:pos x="104" y="9"/>
                  </a:cxn>
                  <a:cxn ang="0">
                    <a:pos x="111" y="7"/>
                  </a:cxn>
                  <a:cxn ang="0">
                    <a:pos x="125" y="0"/>
                  </a:cxn>
                  <a:cxn ang="0">
                    <a:pos x="141" y="14"/>
                  </a:cxn>
                </a:cxnLst>
                <a:rect l="0" t="0" r="r" b="b"/>
                <a:pathLst>
                  <a:path w="141" h="69">
                    <a:moveTo>
                      <a:pt x="141" y="14"/>
                    </a:moveTo>
                    <a:lnTo>
                      <a:pt x="141" y="14"/>
                    </a:lnTo>
                    <a:lnTo>
                      <a:pt x="139" y="25"/>
                    </a:lnTo>
                    <a:lnTo>
                      <a:pt x="137" y="30"/>
                    </a:lnTo>
                    <a:lnTo>
                      <a:pt x="137" y="37"/>
                    </a:lnTo>
                    <a:lnTo>
                      <a:pt x="118" y="55"/>
                    </a:lnTo>
                    <a:lnTo>
                      <a:pt x="49" y="69"/>
                    </a:lnTo>
                    <a:lnTo>
                      <a:pt x="9" y="65"/>
                    </a:lnTo>
                    <a:lnTo>
                      <a:pt x="9" y="65"/>
                    </a:lnTo>
                    <a:lnTo>
                      <a:pt x="9" y="51"/>
                    </a:lnTo>
                    <a:lnTo>
                      <a:pt x="7" y="46"/>
                    </a:lnTo>
                    <a:lnTo>
                      <a:pt x="2" y="42"/>
                    </a:lnTo>
                    <a:lnTo>
                      <a:pt x="2" y="42"/>
                    </a:lnTo>
                    <a:lnTo>
                      <a:pt x="5" y="37"/>
                    </a:lnTo>
                    <a:lnTo>
                      <a:pt x="7" y="35"/>
                    </a:lnTo>
                    <a:lnTo>
                      <a:pt x="7" y="30"/>
                    </a:lnTo>
                    <a:lnTo>
                      <a:pt x="7" y="30"/>
                    </a:lnTo>
                    <a:lnTo>
                      <a:pt x="2" y="28"/>
                    </a:lnTo>
                    <a:lnTo>
                      <a:pt x="0" y="25"/>
                    </a:lnTo>
                    <a:lnTo>
                      <a:pt x="0" y="23"/>
                    </a:lnTo>
                    <a:lnTo>
                      <a:pt x="0" y="23"/>
                    </a:lnTo>
                    <a:lnTo>
                      <a:pt x="5" y="21"/>
                    </a:lnTo>
                    <a:lnTo>
                      <a:pt x="9" y="18"/>
                    </a:lnTo>
                    <a:lnTo>
                      <a:pt x="9" y="18"/>
                    </a:lnTo>
                    <a:lnTo>
                      <a:pt x="19" y="9"/>
                    </a:lnTo>
                    <a:lnTo>
                      <a:pt x="23" y="2"/>
                    </a:lnTo>
                    <a:lnTo>
                      <a:pt x="28" y="0"/>
                    </a:lnTo>
                    <a:lnTo>
                      <a:pt x="37" y="9"/>
                    </a:lnTo>
                    <a:lnTo>
                      <a:pt x="37" y="9"/>
                    </a:lnTo>
                    <a:lnTo>
                      <a:pt x="32" y="14"/>
                    </a:lnTo>
                    <a:lnTo>
                      <a:pt x="32" y="16"/>
                    </a:lnTo>
                    <a:lnTo>
                      <a:pt x="35" y="18"/>
                    </a:lnTo>
                    <a:lnTo>
                      <a:pt x="35" y="18"/>
                    </a:lnTo>
                    <a:lnTo>
                      <a:pt x="39" y="21"/>
                    </a:lnTo>
                    <a:lnTo>
                      <a:pt x="42" y="23"/>
                    </a:lnTo>
                    <a:lnTo>
                      <a:pt x="63" y="4"/>
                    </a:lnTo>
                    <a:lnTo>
                      <a:pt x="76" y="16"/>
                    </a:lnTo>
                    <a:lnTo>
                      <a:pt x="97" y="7"/>
                    </a:lnTo>
                    <a:lnTo>
                      <a:pt x="97" y="7"/>
                    </a:lnTo>
                    <a:lnTo>
                      <a:pt x="104" y="9"/>
                    </a:lnTo>
                    <a:lnTo>
                      <a:pt x="111" y="7"/>
                    </a:lnTo>
                    <a:lnTo>
                      <a:pt x="125" y="0"/>
                    </a:lnTo>
                    <a:lnTo>
                      <a:pt x="141" y="1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79" name="Freeform 3023"/>
              <p:cNvSpPr>
                <a:spLocks/>
              </p:cNvSpPr>
              <p:nvPr userDrawn="1"/>
            </p:nvSpPr>
            <p:spPr bwMode="auto">
              <a:xfrm>
                <a:off x="1546" y="1135"/>
                <a:ext cx="16" cy="7"/>
              </a:xfrm>
              <a:custGeom>
                <a:avLst/>
                <a:gdLst/>
                <a:ahLst/>
                <a:cxnLst>
                  <a:cxn ang="0">
                    <a:pos x="16" y="3"/>
                  </a:cxn>
                  <a:cxn ang="0">
                    <a:pos x="16" y="3"/>
                  </a:cxn>
                  <a:cxn ang="0">
                    <a:pos x="9" y="7"/>
                  </a:cxn>
                  <a:cxn ang="0">
                    <a:pos x="5" y="7"/>
                  </a:cxn>
                  <a:cxn ang="0">
                    <a:pos x="0" y="7"/>
                  </a:cxn>
                  <a:cxn ang="0">
                    <a:pos x="11" y="0"/>
                  </a:cxn>
                  <a:cxn ang="0">
                    <a:pos x="11" y="0"/>
                  </a:cxn>
                  <a:cxn ang="0">
                    <a:pos x="16" y="3"/>
                  </a:cxn>
                  <a:cxn ang="0">
                    <a:pos x="16" y="3"/>
                  </a:cxn>
                </a:cxnLst>
                <a:rect l="0" t="0" r="r" b="b"/>
                <a:pathLst>
                  <a:path w="16" h="7">
                    <a:moveTo>
                      <a:pt x="16" y="3"/>
                    </a:moveTo>
                    <a:lnTo>
                      <a:pt x="16" y="3"/>
                    </a:lnTo>
                    <a:lnTo>
                      <a:pt x="9" y="7"/>
                    </a:lnTo>
                    <a:lnTo>
                      <a:pt x="5" y="7"/>
                    </a:lnTo>
                    <a:lnTo>
                      <a:pt x="0" y="7"/>
                    </a:lnTo>
                    <a:lnTo>
                      <a:pt x="11" y="0"/>
                    </a:lnTo>
                    <a:lnTo>
                      <a:pt x="11" y="0"/>
                    </a:lnTo>
                    <a:lnTo>
                      <a:pt x="16" y="3"/>
                    </a:lnTo>
                    <a:lnTo>
                      <a:pt x="16" y="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80" name="Freeform 3024"/>
              <p:cNvSpPr>
                <a:spLocks/>
              </p:cNvSpPr>
              <p:nvPr userDrawn="1"/>
            </p:nvSpPr>
            <p:spPr bwMode="auto">
              <a:xfrm>
                <a:off x="697" y="1147"/>
                <a:ext cx="53" cy="134"/>
              </a:xfrm>
              <a:custGeom>
                <a:avLst/>
                <a:gdLst/>
                <a:ahLst/>
                <a:cxnLst>
                  <a:cxn ang="0">
                    <a:pos x="53" y="11"/>
                  </a:cxn>
                  <a:cxn ang="0">
                    <a:pos x="53" y="23"/>
                  </a:cxn>
                  <a:cxn ang="0">
                    <a:pos x="39" y="62"/>
                  </a:cxn>
                  <a:cxn ang="0">
                    <a:pos x="48" y="74"/>
                  </a:cxn>
                  <a:cxn ang="0">
                    <a:pos x="41" y="99"/>
                  </a:cxn>
                  <a:cxn ang="0">
                    <a:pos x="0" y="134"/>
                  </a:cxn>
                  <a:cxn ang="0">
                    <a:pos x="0" y="134"/>
                  </a:cxn>
                  <a:cxn ang="0">
                    <a:pos x="4" y="115"/>
                  </a:cxn>
                  <a:cxn ang="0">
                    <a:pos x="4" y="115"/>
                  </a:cxn>
                  <a:cxn ang="0">
                    <a:pos x="0" y="111"/>
                  </a:cxn>
                  <a:cxn ang="0">
                    <a:pos x="20" y="85"/>
                  </a:cxn>
                  <a:cxn ang="0">
                    <a:pos x="20" y="85"/>
                  </a:cxn>
                  <a:cxn ang="0">
                    <a:pos x="18" y="83"/>
                  </a:cxn>
                  <a:cxn ang="0">
                    <a:pos x="16" y="81"/>
                  </a:cxn>
                  <a:cxn ang="0">
                    <a:pos x="13" y="76"/>
                  </a:cxn>
                  <a:cxn ang="0">
                    <a:pos x="16" y="74"/>
                  </a:cxn>
                  <a:cxn ang="0">
                    <a:pos x="30" y="44"/>
                  </a:cxn>
                  <a:cxn ang="0">
                    <a:pos x="32" y="18"/>
                  </a:cxn>
                  <a:cxn ang="0">
                    <a:pos x="39" y="0"/>
                  </a:cxn>
                  <a:cxn ang="0">
                    <a:pos x="39" y="0"/>
                  </a:cxn>
                  <a:cxn ang="0">
                    <a:pos x="46" y="0"/>
                  </a:cxn>
                  <a:cxn ang="0">
                    <a:pos x="48" y="2"/>
                  </a:cxn>
                  <a:cxn ang="0">
                    <a:pos x="50" y="7"/>
                  </a:cxn>
                  <a:cxn ang="0">
                    <a:pos x="53" y="11"/>
                  </a:cxn>
                  <a:cxn ang="0">
                    <a:pos x="53" y="11"/>
                  </a:cxn>
                </a:cxnLst>
                <a:rect l="0" t="0" r="r" b="b"/>
                <a:pathLst>
                  <a:path w="53" h="134">
                    <a:moveTo>
                      <a:pt x="53" y="11"/>
                    </a:moveTo>
                    <a:lnTo>
                      <a:pt x="53" y="23"/>
                    </a:lnTo>
                    <a:lnTo>
                      <a:pt x="39" y="62"/>
                    </a:lnTo>
                    <a:lnTo>
                      <a:pt x="48" y="74"/>
                    </a:lnTo>
                    <a:lnTo>
                      <a:pt x="41" y="99"/>
                    </a:lnTo>
                    <a:lnTo>
                      <a:pt x="0" y="134"/>
                    </a:lnTo>
                    <a:lnTo>
                      <a:pt x="0" y="134"/>
                    </a:lnTo>
                    <a:lnTo>
                      <a:pt x="4" y="115"/>
                    </a:lnTo>
                    <a:lnTo>
                      <a:pt x="4" y="115"/>
                    </a:lnTo>
                    <a:lnTo>
                      <a:pt x="0" y="111"/>
                    </a:lnTo>
                    <a:lnTo>
                      <a:pt x="20" y="85"/>
                    </a:lnTo>
                    <a:lnTo>
                      <a:pt x="20" y="85"/>
                    </a:lnTo>
                    <a:lnTo>
                      <a:pt x="18" y="83"/>
                    </a:lnTo>
                    <a:lnTo>
                      <a:pt x="16" y="81"/>
                    </a:lnTo>
                    <a:lnTo>
                      <a:pt x="13" y="76"/>
                    </a:lnTo>
                    <a:lnTo>
                      <a:pt x="16" y="74"/>
                    </a:lnTo>
                    <a:lnTo>
                      <a:pt x="30" y="44"/>
                    </a:lnTo>
                    <a:lnTo>
                      <a:pt x="32" y="18"/>
                    </a:lnTo>
                    <a:lnTo>
                      <a:pt x="39" y="0"/>
                    </a:lnTo>
                    <a:lnTo>
                      <a:pt x="39" y="0"/>
                    </a:lnTo>
                    <a:lnTo>
                      <a:pt x="46" y="0"/>
                    </a:lnTo>
                    <a:lnTo>
                      <a:pt x="48" y="2"/>
                    </a:lnTo>
                    <a:lnTo>
                      <a:pt x="50" y="7"/>
                    </a:lnTo>
                    <a:lnTo>
                      <a:pt x="53" y="11"/>
                    </a:lnTo>
                    <a:lnTo>
                      <a:pt x="53" y="11"/>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81" name="Freeform 3025"/>
              <p:cNvSpPr>
                <a:spLocks/>
              </p:cNvSpPr>
              <p:nvPr userDrawn="1"/>
            </p:nvSpPr>
            <p:spPr bwMode="auto">
              <a:xfrm>
                <a:off x="449" y="1149"/>
                <a:ext cx="9" cy="9"/>
              </a:xfrm>
              <a:custGeom>
                <a:avLst/>
                <a:gdLst/>
                <a:ahLst/>
                <a:cxnLst>
                  <a:cxn ang="0">
                    <a:pos x="0" y="9"/>
                  </a:cxn>
                  <a:cxn ang="0">
                    <a:pos x="0" y="9"/>
                  </a:cxn>
                  <a:cxn ang="0">
                    <a:pos x="5" y="2"/>
                  </a:cxn>
                  <a:cxn ang="0">
                    <a:pos x="7" y="0"/>
                  </a:cxn>
                  <a:cxn ang="0">
                    <a:pos x="9" y="0"/>
                  </a:cxn>
                  <a:cxn ang="0">
                    <a:pos x="0" y="9"/>
                  </a:cxn>
                </a:cxnLst>
                <a:rect l="0" t="0" r="r" b="b"/>
                <a:pathLst>
                  <a:path w="9" h="9">
                    <a:moveTo>
                      <a:pt x="0" y="9"/>
                    </a:moveTo>
                    <a:lnTo>
                      <a:pt x="0" y="9"/>
                    </a:lnTo>
                    <a:lnTo>
                      <a:pt x="5" y="2"/>
                    </a:lnTo>
                    <a:lnTo>
                      <a:pt x="7" y="0"/>
                    </a:lnTo>
                    <a:lnTo>
                      <a:pt x="9" y="0"/>
                    </a:lnTo>
                    <a:lnTo>
                      <a:pt x="0" y="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82" name="Freeform 3026"/>
              <p:cNvSpPr>
                <a:spLocks/>
              </p:cNvSpPr>
              <p:nvPr userDrawn="1"/>
            </p:nvSpPr>
            <p:spPr bwMode="auto">
              <a:xfrm>
                <a:off x="1564" y="1158"/>
                <a:ext cx="14" cy="21"/>
              </a:xfrm>
              <a:custGeom>
                <a:avLst/>
                <a:gdLst/>
                <a:ahLst/>
                <a:cxnLst>
                  <a:cxn ang="0">
                    <a:pos x="14" y="10"/>
                  </a:cxn>
                  <a:cxn ang="0">
                    <a:pos x="5" y="21"/>
                  </a:cxn>
                  <a:cxn ang="0">
                    <a:pos x="0" y="14"/>
                  </a:cxn>
                  <a:cxn ang="0">
                    <a:pos x="0" y="14"/>
                  </a:cxn>
                  <a:cxn ang="0">
                    <a:pos x="3" y="7"/>
                  </a:cxn>
                  <a:cxn ang="0">
                    <a:pos x="5" y="5"/>
                  </a:cxn>
                  <a:cxn ang="0">
                    <a:pos x="10" y="0"/>
                  </a:cxn>
                  <a:cxn ang="0">
                    <a:pos x="10" y="0"/>
                  </a:cxn>
                  <a:cxn ang="0">
                    <a:pos x="14" y="5"/>
                  </a:cxn>
                  <a:cxn ang="0">
                    <a:pos x="14" y="7"/>
                  </a:cxn>
                  <a:cxn ang="0">
                    <a:pos x="14" y="10"/>
                  </a:cxn>
                  <a:cxn ang="0">
                    <a:pos x="14" y="10"/>
                  </a:cxn>
                </a:cxnLst>
                <a:rect l="0" t="0" r="r" b="b"/>
                <a:pathLst>
                  <a:path w="14" h="21">
                    <a:moveTo>
                      <a:pt x="14" y="10"/>
                    </a:moveTo>
                    <a:lnTo>
                      <a:pt x="5" y="21"/>
                    </a:lnTo>
                    <a:lnTo>
                      <a:pt x="0" y="14"/>
                    </a:lnTo>
                    <a:lnTo>
                      <a:pt x="0" y="14"/>
                    </a:lnTo>
                    <a:lnTo>
                      <a:pt x="3" y="7"/>
                    </a:lnTo>
                    <a:lnTo>
                      <a:pt x="5" y="5"/>
                    </a:lnTo>
                    <a:lnTo>
                      <a:pt x="10" y="0"/>
                    </a:lnTo>
                    <a:lnTo>
                      <a:pt x="10" y="0"/>
                    </a:lnTo>
                    <a:lnTo>
                      <a:pt x="14" y="5"/>
                    </a:lnTo>
                    <a:lnTo>
                      <a:pt x="14" y="7"/>
                    </a:lnTo>
                    <a:lnTo>
                      <a:pt x="14" y="10"/>
                    </a:lnTo>
                    <a:lnTo>
                      <a:pt x="14" y="1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83" name="Freeform 3027"/>
              <p:cNvSpPr>
                <a:spLocks/>
              </p:cNvSpPr>
              <p:nvPr userDrawn="1"/>
            </p:nvSpPr>
            <p:spPr bwMode="auto">
              <a:xfrm>
                <a:off x="701" y="1179"/>
                <a:ext cx="3" cy="2"/>
              </a:xfrm>
              <a:custGeom>
                <a:avLst/>
                <a:gdLst/>
                <a:ahLst/>
                <a:cxnLst>
                  <a:cxn ang="0">
                    <a:pos x="3" y="2"/>
                  </a:cxn>
                  <a:cxn ang="0">
                    <a:pos x="3" y="2"/>
                  </a:cxn>
                  <a:cxn ang="0">
                    <a:pos x="3" y="2"/>
                  </a:cxn>
                  <a:cxn ang="0">
                    <a:pos x="0" y="0"/>
                  </a:cxn>
                  <a:cxn ang="0">
                    <a:pos x="0" y="0"/>
                  </a:cxn>
                  <a:cxn ang="0">
                    <a:pos x="3" y="0"/>
                  </a:cxn>
                  <a:cxn ang="0">
                    <a:pos x="3" y="0"/>
                  </a:cxn>
                  <a:cxn ang="0">
                    <a:pos x="3" y="0"/>
                  </a:cxn>
                  <a:cxn ang="0">
                    <a:pos x="3" y="2"/>
                  </a:cxn>
                  <a:cxn ang="0">
                    <a:pos x="3" y="2"/>
                  </a:cxn>
                </a:cxnLst>
                <a:rect l="0" t="0" r="r" b="b"/>
                <a:pathLst>
                  <a:path w="3" h="2">
                    <a:moveTo>
                      <a:pt x="3" y="2"/>
                    </a:moveTo>
                    <a:lnTo>
                      <a:pt x="3" y="2"/>
                    </a:lnTo>
                    <a:lnTo>
                      <a:pt x="3" y="2"/>
                    </a:lnTo>
                    <a:lnTo>
                      <a:pt x="0" y="0"/>
                    </a:lnTo>
                    <a:lnTo>
                      <a:pt x="0" y="0"/>
                    </a:lnTo>
                    <a:lnTo>
                      <a:pt x="3" y="0"/>
                    </a:lnTo>
                    <a:lnTo>
                      <a:pt x="3" y="0"/>
                    </a:lnTo>
                    <a:lnTo>
                      <a:pt x="3" y="0"/>
                    </a:lnTo>
                    <a:lnTo>
                      <a:pt x="3" y="2"/>
                    </a:lnTo>
                    <a:lnTo>
                      <a:pt x="3"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84" name="Freeform 3028"/>
              <p:cNvSpPr>
                <a:spLocks/>
              </p:cNvSpPr>
              <p:nvPr userDrawn="1"/>
            </p:nvSpPr>
            <p:spPr bwMode="auto">
              <a:xfrm>
                <a:off x="3309" y="1184"/>
                <a:ext cx="30" cy="37"/>
              </a:xfrm>
              <a:custGeom>
                <a:avLst/>
                <a:gdLst/>
                <a:ahLst/>
                <a:cxnLst>
                  <a:cxn ang="0">
                    <a:pos x="21" y="0"/>
                  </a:cxn>
                  <a:cxn ang="0">
                    <a:pos x="30" y="28"/>
                  </a:cxn>
                  <a:cxn ang="0">
                    <a:pos x="30" y="28"/>
                  </a:cxn>
                  <a:cxn ang="0">
                    <a:pos x="28" y="37"/>
                  </a:cxn>
                  <a:cxn ang="0">
                    <a:pos x="16" y="37"/>
                  </a:cxn>
                  <a:cxn ang="0">
                    <a:pos x="0" y="21"/>
                  </a:cxn>
                  <a:cxn ang="0">
                    <a:pos x="0" y="21"/>
                  </a:cxn>
                  <a:cxn ang="0">
                    <a:pos x="10" y="0"/>
                  </a:cxn>
                  <a:cxn ang="0">
                    <a:pos x="10" y="0"/>
                  </a:cxn>
                  <a:cxn ang="0">
                    <a:pos x="14" y="0"/>
                  </a:cxn>
                  <a:cxn ang="0">
                    <a:pos x="21" y="0"/>
                  </a:cxn>
                  <a:cxn ang="0">
                    <a:pos x="21" y="0"/>
                  </a:cxn>
                </a:cxnLst>
                <a:rect l="0" t="0" r="r" b="b"/>
                <a:pathLst>
                  <a:path w="30" h="37">
                    <a:moveTo>
                      <a:pt x="21" y="0"/>
                    </a:moveTo>
                    <a:lnTo>
                      <a:pt x="30" y="28"/>
                    </a:lnTo>
                    <a:lnTo>
                      <a:pt x="30" y="28"/>
                    </a:lnTo>
                    <a:lnTo>
                      <a:pt x="28" y="37"/>
                    </a:lnTo>
                    <a:lnTo>
                      <a:pt x="16" y="37"/>
                    </a:lnTo>
                    <a:lnTo>
                      <a:pt x="0" y="21"/>
                    </a:lnTo>
                    <a:lnTo>
                      <a:pt x="0" y="21"/>
                    </a:lnTo>
                    <a:lnTo>
                      <a:pt x="10" y="0"/>
                    </a:lnTo>
                    <a:lnTo>
                      <a:pt x="10" y="0"/>
                    </a:lnTo>
                    <a:lnTo>
                      <a:pt x="14" y="0"/>
                    </a:lnTo>
                    <a:lnTo>
                      <a:pt x="21" y="0"/>
                    </a:lnTo>
                    <a:lnTo>
                      <a:pt x="21"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85" name="Freeform 3029"/>
              <p:cNvSpPr>
                <a:spLocks/>
              </p:cNvSpPr>
              <p:nvPr userDrawn="1"/>
            </p:nvSpPr>
            <p:spPr bwMode="auto">
              <a:xfrm>
                <a:off x="3314" y="1186"/>
                <a:ext cx="23" cy="33"/>
              </a:xfrm>
              <a:custGeom>
                <a:avLst/>
                <a:gdLst/>
                <a:ahLst/>
                <a:cxnLst>
                  <a:cxn ang="0">
                    <a:pos x="23" y="26"/>
                  </a:cxn>
                  <a:cxn ang="0">
                    <a:pos x="21" y="33"/>
                  </a:cxn>
                  <a:cxn ang="0">
                    <a:pos x="14" y="33"/>
                  </a:cxn>
                  <a:cxn ang="0">
                    <a:pos x="0" y="19"/>
                  </a:cxn>
                  <a:cxn ang="0">
                    <a:pos x="0" y="19"/>
                  </a:cxn>
                  <a:cxn ang="0">
                    <a:pos x="5" y="9"/>
                  </a:cxn>
                  <a:cxn ang="0">
                    <a:pos x="7" y="0"/>
                  </a:cxn>
                  <a:cxn ang="0">
                    <a:pos x="11" y="0"/>
                  </a:cxn>
                  <a:cxn ang="0">
                    <a:pos x="23" y="26"/>
                  </a:cxn>
                </a:cxnLst>
                <a:rect l="0" t="0" r="r" b="b"/>
                <a:pathLst>
                  <a:path w="23" h="33">
                    <a:moveTo>
                      <a:pt x="23" y="26"/>
                    </a:moveTo>
                    <a:lnTo>
                      <a:pt x="21" y="33"/>
                    </a:lnTo>
                    <a:lnTo>
                      <a:pt x="14" y="33"/>
                    </a:lnTo>
                    <a:lnTo>
                      <a:pt x="0" y="19"/>
                    </a:lnTo>
                    <a:lnTo>
                      <a:pt x="0" y="19"/>
                    </a:lnTo>
                    <a:lnTo>
                      <a:pt x="5" y="9"/>
                    </a:lnTo>
                    <a:lnTo>
                      <a:pt x="7" y="0"/>
                    </a:lnTo>
                    <a:lnTo>
                      <a:pt x="11" y="0"/>
                    </a:lnTo>
                    <a:lnTo>
                      <a:pt x="23" y="26"/>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86" name="Freeform 3030"/>
              <p:cNvSpPr>
                <a:spLocks/>
              </p:cNvSpPr>
              <p:nvPr userDrawn="1"/>
            </p:nvSpPr>
            <p:spPr bwMode="auto">
              <a:xfrm>
                <a:off x="218" y="1188"/>
                <a:ext cx="9" cy="5"/>
              </a:xfrm>
              <a:custGeom>
                <a:avLst/>
                <a:gdLst/>
                <a:ahLst/>
                <a:cxnLst>
                  <a:cxn ang="0">
                    <a:pos x="9" y="3"/>
                  </a:cxn>
                  <a:cxn ang="0">
                    <a:pos x="9" y="3"/>
                  </a:cxn>
                  <a:cxn ang="0">
                    <a:pos x="0" y="5"/>
                  </a:cxn>
                  <a:cxn ang="0">
                    <a:pos x="0" y="3"/>
                  </a:cxn>
                  <a:cxn ang="0">
                    <a:pos x="0" y="3"/>
                  </a:cxn>
                  <a:cxn ang="0">
                    <a:pos x="4" y="3"/>
                  </a:cxn>
                  <a:cxn ang="0">
                    <a:pos x="6" y="0"/>
                  </a:cxn>
                  <a:cxn ang="0">
                    <a:pos x="9" y="3"/>
                  </a:cxn>
                  <a:cxn ang="0">
                    <a:pos x="9" y="3"/>
                  </a:cxn>
                </a:cxnLst>
                <a:rect l="0" t="0" r="r" b="b"/>
                <a:pathLst>
                  <a:path w="9" h="5">
                    <a:moveTo>
                      <a:pt x="9" y="3"/>
                    </a:moveTo>
                    <a:lnTo>
                      <a:pt x="9" y="3"/>
                    </a:lnTo>
                    <a:lnTo>
                      <a:pt x="0" y="5"/>
                    </a:lnTo>
                    <a:lnTo>
                      <a:pt x="0" y="3"/>
                    </a:lnTo>
                    <a:lnTo>
                      <a:pt x="0" y="3"/>
                    </a:lnTo>
                    <a:lnTo>
                      <a:pt x="4" y="3"/>
                    </a:lnTo>
                    <a:lnTo>
                      <a:pt x="6" y="0"/>
                    </a:lnTo>
                    <a:lnTo>
                      <a:pt x="9" y="3"/>
                    </a:lnTo>
                    <a:lnTo>
                      <a:pt x="9" y="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87" name="Freeform 3031"/>
              <p:cNvSpPr>
                <a:spLocks/>
              </p:cNvSpPr>
              <p:nvPr userDrawn="1"/>
            </p:nvSpPr>
            <p:spPr bwMode="auto">
              <a:xfrm>
                <a:off x="1731" y="1195"/>
                <a:ext cx="14" cy="10"/>
              </a:xfrm>
              <a:custGeom>
                <a:avLst/>
                <a:gdLst/>
                <a:ahLst/>
                <a:cxnLst>
                  <a:cxn ang="0">
                    <a:pos x="14" y="3"/>
                  </a:cxn>
                  <a:cxn ang="0">
                    <a:pos x="14" y="3"/>
                  </a:cxn>
                  <a:cxn ang="0">
                    <a:pos x="2" y="10"/>
                  </a:cxn>
                  <a:cxn ang="0">
                    <a:pos x="2" y="10"/>
                  </a:cxn>
                  <a:cxn ang="0">
                    <a:pos x="0" y="5"/>
                  </a:cxn>
                  <a:cxn ang="0">
                    <a:pos x="0" y="5"/>
                  </a:cxn>
                  <a:cxn ang="0">
                    <a:pos x="7" y="0"/>
                  </a:cxn>
                  <a:cxn ang="0">
                    <a:pos x="9" y="0"/>
                  </a:cxn>
                  <a:cxn ang="0">
                    <a:pos x="14" y="3"/>
                  </a:cxn>
                  <a:cxn ang="0">
                    <a:pos x="14" y="3"/>
                  </a:cxn>
                </a:cxnLst>
                <a:rect l="0" t="0" r="r" b="b"/>
                <a:pathLst>
                  <a:path w="14" h="10">
                    <a:moveTo>
                      <a:pt x="14" y="3"/>
                    </a:moveTo>
                    <a:lnTo>
                      <a:pt x="14" y="3"/>
                    </a:lnTo>
                    <a:lnTo>
                      <a:pt x="2" y="10"/>
                    </a:lnTo>
                    <a:lnTo>
                      <a:pt x="2" y="10"/>
                    </a:lnTo>
                    <a:lnTo>
                      <a:pt x="0" y="5"/>
                    </a:lnTo>
                    <a:lnTo>
                      <a:pt x="0" y="5"/>
                    </a:lnTo>
                    <a:lnTo>
                      <a:pt x="7" y="0"/>
                    </a:lnTo>
                    <a:lnTo>
                      <a:pt x="9" y="0"/>
                    </a:lnTo>
                    <a:lnTo>
                      <a:pt x="14" y="3"/>
                    </a:lnTo>
                    <a:lnTo>
                      <a:pt x="14" y="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88" name="Freeform 3032"/>
              <p:cNvSpPr>
                <a:spLocks/>
              </p:cNvSpPr>
              <p:nvPr userDrawn="1"/>
            </p:nvSpPr>
            <p:spPr bwMode="auto">
              <a:xfrm>
                <a:off x="2675" y="1198"/>
                <a:ext cx="3" cy="7"/>
              </a:xfrm>
              <a:custGeom>
                <a:avLst/>
                <a:gdLst/>
                <a:ahLst/>
                <a:cxnLst>
                  <a:cxn ang="0">
                    <a:pos x="3" y="7"/>
                  </a:cxn>
                  <a:cxn ang="0">
                    <a:pos x="3" y="7"/>
                  </a:cxn>
                  <a:cxn ang="0">
                    <a:pos x="0" y="4"/>
                  </a:cxn>
                  <a:cxn ang="0">
                    <a:pos x="0" y="4"/>
                  </a:cxn>
                  <a:cxn ang="0">
                    <a:pos x="3" y="0"/>
                  </a:cxn>
                  <a:cxn ang="0">
                    <a:pos x="3" y="7"/>
                  </a:cxn>
                </a:cxnLst>
                <a:rect l="0" t="0" r="r" b="b"/>
                <a:pathLst>
                  <a:path w="3" h="7">
                    <a:moveTo>
                      <a:pt x="3" y="7"/>
                    </a:moveTo>
                    <a:lnTo>
                      <a:pt x="3" y="7"/>
                    </a:lnTo>
                    <a:lnTo>
                      <a:pt x="0" y="4"/>
                    </a:lnTo>
                    <a:lnTo>
                      <a:pt x="0" y="4"/>
                    </a:lnTo>
                    <a:lnTo>
                      <a:pt x="3" y="0"/>
                    </a:lnTo>
                    <a:lnTo>
                      <a:pt x="3"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89" name="Freeform 3033"/>
              <p:cNvSpPr>
                <a:spLocks/>
              </p:cNvSpPr>
              <p:nvPr userDrawn="1"/>
            </p:nvSpPr>
            <p:spPr bwMode="auto">
              <a:xfrm>
                <a:off x="164" y="1200"/>
                <a:ext cx="14" cy="9"/>
              </a:xfrm>
              <a:custGeom>
                <a:avLst/>
                <a:gdLst/>
                <a:ahLst/>
                <a:cxnLst>
                  <a:cxn ang="0">
                    <a:pos x="14" y="0"/>
                  </a:cxn>
                  <a:cxn ang="0">
                    <a:pos x="14" y="0"/>
                  </a:cxn>
                  <a:cxn ang="0">
                    <a:pos x="12" y="2"/>
                  </a:cxn>
                  <a:cxn ang="0">
                    <a:pos x="10" y="5"/>
                  </a:cxn>
                  <a:cxn ang="0">
                    <a:pos x="0" y="9"/>
                  </a:cxn>
                  <a:cxn ang="0">
                    <a:pos x="0" y="9"/>
                  </a:cxn>
                  <a:cxn ang="0">
                    <a:pos x="0" y="9"/>
                  </a:cxn>
                  <a:cxn ang="0">
                    <a:pos x="0" y="7"/>
                  </a:cxn>
                  <a:cxn ang="0">
                    <a:pos x="5" y="0"/>
                  </a:cxn>
                  <a:cxn ang="0">
                    <a:pos x="5" y="0"/>
                  </a:cxn>
                  <a:cxn ang="0">
                    <a:pos x="14" y="0"/>
                  </a:cxn>
                  <a:cxn ang="0">
                    <a:pos x="14" y="0"/>
                  </a:cxn>
                </a:cxnLst>
                <a:rect l="0" t="0" r="r" b="b"/>
                <a:pathLst>
                  <a:path w="14" h="9">
                    <a:moveTo>
                      <a:pt x="14" y="0"/>
                    </a:moveTo>
                    <a:lnTo>
                      <a:pt x="14" y="0"/>
                    </a:lnTo>
                    <a:lnTo>
                      <a:pt x="12" y="2"/>
                    </a:lnTo>
                    <a:lnTo>
                      <a:pt x="10" y="5"/>
                    </a:lnTo>
                    <a:lnTo>
                      <a:pt x="0" y="9"/>
                    </a:lnTo>
                    <a:lnTo>
                      <a:pt x="0" y="9"/>
                    </a:lnTo>
                    <a:lnTo>
                      <a:pt x="0" y="9"/>
                    </a:lnTo>
                    <a:lnTo>
                      <a:pt x="0" y="7"/>
                    </a:lnTo>
                    <a:lnTo>
                      <a:pt x="5" y="0"/>
                    </a:lnTo>
                    <a:lnTo>
                      <a:pt x="5" y="0"/>
                    </a:lnTo>
                    <a:lnTo>
                      <a:pt x="14" y="0"/>
                    </a:lnTo>
                    <a:lnTo>
                      <a:pt x="14"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90" name="Freeform 3034"/>
              <p:cNvSpPr>
                <a:spLocks/>
              </p:cNvSpPr>
              <p:nvPr userDrawn="1"/>
            </p:nvSpPr>
            <p:spPr bwMode="auto">
              <a:xfrm>
                <a:off x="120" y="1202"/>
                <a:ext cx="14" cy="10"/>
              </a:xfrm>
              <a:custGeom>
                <a:avLst/>
                <a:gdLst/>
                <a:ahLst/>
                <a:cxnLst>
                  <a:cxn ang="0">
                    <a:pos x="14" y="0"/>
                  </a:cxn>
                  <a:cxn ang="0">
                    <a:pos x="14" y="0"/>
                  </a:cxn>
                  <a:cxn ang="0">
                    <a:pos x="10" y="5"/>
                  </a:cxn>
                  <a:cxn ang="0">
                    <a:pos x="3" y="10"/>
                  </a:cxn>
                  <a:cxn ang="0">
                    <a:pos x="3" y="10"/>
                  </a:cxn>
                  <a:cxn ang="0">
                    <a:pos x="3" y="10"/>
                  </a:cxn>
                  <a:cxn ang="0">
                    <a:pos x="0" y="7"/>
                  </a:cxn>
                  <a:cxn ang="0">
                    <a:pos x="0" y="7"/>
                  </a:cxn>
                  <a:cxn ang="0">
                    <a:pos x="7" y="3"/>
                  </a:cxn>
                  <a:cxn ang="0">
                    <a:pos x="10" y="0"/>
                  </a:cxn>
                  <a:cxn ang="0">
                    <a:pos x="14" y="0"/>
                  </a:cxn>
                  <a:cxn ang="0">
                    <a:pos x="14" y="0"/>
                  </a:cxn>
                </a:cxnLst>
                <a:rect l="0" t="0" r="r" b="b"/>
                <a:pathLst>
                  <a:path w="14" h="10">
                    <a:moveTo>
                      <a:pt x="14" y="0"/>
                    </a:moveTo>
                    <a:lnTo>
                      <a:pt x="14" y="0"/>
                    </a:lnTo>
                    <a:lnTo>
                      <a:pt x="10" y="5"/>
                    </a:lnTo>
                    <a:lnTo>
                      <a:pt x="3" y="10"/>
                    </a:lnTo>
                    <a:lnTo>
                      <a:pt x="3" y="10"/>
                    </a:lnTo>
                    <a:lnTo>
                      <a:pt x="3" y="10"/>
                    </a:lnTo>
                    <a:lnTo>
                      <a:pt x="0" y="7"/>
                    </a:lnTo>
                    <a:lnTo>
                      <a:pt x="0" y="7"/>
                    </a:lnTo>
                    <a:lnTo>
                      <a:pt x="7" y="3"/>
                    </a:lnTo>
                    <a:lnTo>
                      <a:pt x="10" y="0"/>
                    </a:lnTo>
                    <a:lnTo>
                      <a:pt x="14" y="0"/>
                    </a:lnTo>
                    <a:lnTo>
                      <a:pt x="14"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91" name="Freeform 3035"/>
              <p:cNvSpPr>
                <a:spLocks/>
              </p:cNvSpPr>
              <p:nvPr userDrawn="1"/>
            </p:nvSpPr>
            <p:spPr bwMode="auto">
              <a:xfrm>
                <a:off x="687" y="1202"/>
                <a:ext cx="1" cy="3"/>
              </a:xfrm>
              <a:custGeom>
                <a:avLst/>
                <a:gdLst/>
                <a:ahLst/>
                <a:cxnLst>
                  <a:cxn ang="0">
                    <a:pos x="0" y="3"/>
                  </a:cxn>
                  <a:cxn ang="0">
                    <a:pos x="0" y="3"/>
                  </a:cxn>
                  <a:cxn ang="0">
                    <a:pos x="0" y="0"/>
                  </a:cxn>
                  <a:cxn ang="0">
                    <a:pos x="0" y="0"/>
                  </a:cxn>
                  <a:cxn ang="0">
                    <a:pos x="0" y="3"/>
                  </a:cxn>
                  <a:cxn ang="0">
                    <a:pos x="0" y="3"/>
                  </a:cxn>
                </a:cxnLst>
                <a:rect l="0" t="0" r="r" b="b"/>
                <a:pathLst>
                  <a:path h="3">
                    <a:moveTo>
                      <a:pt x="0" y="3"/>
                    </a:moveTo>
                    <a:lnTo>
                      <a:pt x="0" y="3"/>
                    </a:lnTo>
                    <a:lnTo>
                      <a:pt x="0" y="0"/>
                    </a:lnTo>
                    <a:lnTo>
                      <a:pt x="0" y="0"/>
                    </a:lnTo>
                    <a:lnTo>
                      <a:pt x="0" y="3"/>
                    </a:lnTo>
                    <a:lnTo>
                      <a:pt x="0" y="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92" name="Freeform 3036"/>
              <p:cNvSpPr>
                <a:spLocks/>
              </p:cNvSpPr>
              <p:nvPr userDrawn="1"/>
            </p:nvSpPr>
            <p:spPr bwMode="auto">
              <a:xfrm>
                <a:off x="3249" y="1207"/>
                <a:ext cx="33" cy="39"/>
              </a:xfrm>
              <a:custGeom>
                <a:avLst/>
                <a:gdLst/>
                <a:ahLst/>
                <a:cxnLst>
                  <a:cxn ang="0">
                    <a:pos x="28" y="7"/>
                  </a:cxn>
                  <a:cxn ang="0">
                    <a:pos x="28" y="7"/>
                  </a:cxn>
                  <a:cxn ang="0">
                    <a:pos x="33" y="16"/>
                  </a:cxn>
                  <a:cxn ang="0">
                    <a:pos x="33" y="21"/>
                  </a:cxn>
                  <a:cxn ang="0">
                    <a:pos x="30" y="25"/>
                  </a:cxn>
                  <a:cxn ang="0">
                    <a:pos x="28" y="32"/>
                  </a:cxn>
                  <a:cxn ang="0">
                    <a:pos x="28" y="32"/>
                  </a:cxn>
                  <a:cxn ang="0">
                    <a:pos x="23" y="37"/>
                  </a:cxn>
                  <a:cxn ang="0">
                    <a:pos x="21" y="39"/>
                  </a:cxn>
                  <a:cxn ang="0">
                    <a:pos x="19" y="39"/>
                  </a:cxn>
                  <a:cxn ang="0">
                    <a:pos x="19" y="39"/>
                  </a:cxn>
                  <a:cxn ang="0">
                    <a:pos x="2" y="30"/>
                  </a:cxn>
                  <a:cxn ang="0">
                    <a:pos x="2" y="30"/>
                  </a:cxn>
                  <a:cxn ang="0">
                    <a:pos x="0" y="14"/>
                  </a:cxn>
                  <a:cxn ang="0">
                    <a:pos x="0" y="7"/>
                  </a:cxn>
                  <a:cxn ang="0">
                    <a:pos x="5" y="0"/>
                  </a:cxn>
                  <a:cxn ang="0">
                    <a:pos x="7" y="0"/>
                  </a:cxn>
                  <a:cxn ang="0">
                    <a:pos x="28" y="7"/>
                  </a:cxn>
                </a:cxnLst>
                <a:rect l="0" t="0" r="r" b="b"/>
                <a:pathLst>
                  <a:path w="33" h="39">
                    <a:moveTo>
                      <a:pt x="28" y="7"/>
                    </a:moveTo>
                    <a:lnTo>
                      <a:pt x="28" y="7"/>
                    </a:lnTo>
                    <a:lnTo>
                      <a:pt x="33" y="16"/>
                    </a:lnTo>
                    <a:lnTo>
                      <a:pt x="33" y="21"/>
                    </a:lnTo>
                    <a:lnTo>
                      <a:pt x="30" y="25"/>
                    </a:lnTo>
                    <a:lnTo>
                      <a:pt x="28" y="32"/>
                    </a:lnTo>
                    <a:lnTo>
                      <a:pt x="28" y="32"/>
                    </a:lnTo>
                    <a:lnTo>
                      <a:pt x="23" y="37"/>
                    </a:lnTo>
                    <a:lnTo>
                      <a:pt x="21" y="39"/>
                    </a:lnTo>
                    <a:lnTo>
                      <a:pt x="19" y="39"/>
                    </a:lnTo>
                    <a:lnTo>
                      <a:pt x="19" y="39"/>
                    </a:lnTo>
                    <a:lnTo>
                      <a:pt x="2" y="30"/>
                    </a:lnTo>
                    <a:lnTo>
                      <a:pt x="2" y="30"/>
                    </a:lnTo>
                    <a:lnTo>
                      <a:pt x="0" y="14"/>
                    </a:lnTo>
                    <a:lnTo>
                      <a:pt x="0" y="7"/>
                    </a:lnTo>
                    <a:lnTo>
                      <a:pt x="5" y="0"/>
                    </a:lnTo>
                    <a:lnTo>
                      <a:pt x="7" y="0"/>
                    </a:lnTo>
                    <a:lnTo>
                      <a:pt x="28"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93" name="Freeform 3037"/>
              <p:cNvSpPr>
                <a:spLocks/>
              </p:cNvSpPr>
              <p:nvPr userDrawn="1"/>
            </p:nvSpPr>
            <p:spPr bwMode="auto">
              <a:xfrm>
                <a:off x="3254" y="1212"/>
                <a:ext cx="23" cy="30"/>
              </a:xfrm>
              <a:custGeom>
                <a:avLst/>
                <a:gdLst/>
                <a:ahLst/>
                <a:cxnLst>
                  <a:cxn ang="0">
                    <a:pos x="23" y="13"/>
                  </a:cxn>
                  <a:cxn ang="0">
                    <a:pos x="23" y="13"/>
                  </a:cxn>
                  <a:cxn ang="0">
                    <a:pos x="23" y="23"/>
                  </a:cxn>
                  <a:cxn ang="0">
                    <a:pos x="21" y="27"/>
                  </a:cxn>
                  <a:cxn ang="0">
                    <a:pos x="16" y="30"/>
                  </a:cxn>
                  <a:cxn ang="0">
                    <a:pos x="16" y="30"/>
                  </a:cxn>
                  <a:cxn ang="0">
                    <a:pos x="9" y="27"/>
                  </a:cxn>
                  <a:cxn ang="0">
                    <a:pos x="2" y="23"/>
                  </a:cxn>
                  <a:cxn ang="0">
                    <a:pos x="2" y="23"/>
                  </a:cxn>
                  <a:cxn ang="0">
                    <a:pos x="0" y="11"/>
                  </a:cxn>
                  <a:cxn ang="0">
                    <a:pos x="0" y="4"/>
                  </a:cxn>
                  <a:cxn ang="0">
                    <a:pos x="2" y="0"/>
                  </a:cxn>
                  <a:cxn ang="0">
                    <a:pos x="2" y="0"/>
                  </a:cxn>
                  <a:cxn ang="0">
                    <a:pos x="9" y="2"/>
                  </a:cxn>
                  <a:cxn ang="0">
                    <a:pos x="16" y="4"/>
                  </a:cxn>
                  <a:cxn ang="0">
                    <a:pos x="21" y="7"/>
                  </a:cxn>
                  <a:cxn ang="0">
                    <a:pos x="23" y="11"/>
                  </a:cxn>
                  <a:cxn ang="0">
                    <a:pos x="23" y="13"/>
                  </a:cxn>
                  <a:cxn ang="0">
                    <a:pos x="23" y="13"/>
                  </a:cxn>
                </a:cxnLst>
                <a:rect l="0" t="0" r="r" b="b"/>
                <a:pathLst>
                  <a:path w="23" h="30">
                    <a:moveTo>
                      <a:pt x="23" y="13"/>
                    </a:moveTo>
                    <a:lnTo>
                      <a:pt x="23" y="13"/>
                    </a:lnTo>
                    <a:lnTo>
                      <a:pt x="23" y="23"/>
                    </a:lnTo>
                    <a:lnTo>
                      <a:pt x="21" y="27"/>
                    </a:lnTo>
                    <a:lnTo>
                      <a:pt x="16" y="30"/>
                    </a:lnTo>
                    <a:lnTo>
                      <a:pt x="16" y="30"/>
                    </a:lnTo>
                    <a:lnTo>
                      <a:pt x="9" y="27"/>
                    </a:lnTo>
                    <a:lnTo>
                      <a:pt x="2" y="23"/>
                    </a:lnTo>
                    <a:lnTo>
                      <a:pt x="2" y="23"/>
                    </a:lnTo>
                    <a:lnTo>
                      <a:pt x="0" y="11"/>
                    </a:lnTo>
                    <a:lnTo>
                      <a:pt x="0" y="4"/>
                    </a:lnTo>
                    <a:lnTo>
                      <a:pt x="2" y="0"/>
                    </a:lnTo>
                    <a:lnTo>
                      <a:pt x="2" y="0"/>
                    </a:lnTo>
                    <a:lnTo>
                      <a:pt x="9" y="2"/>
                    </a:lnTo>
                    <a:lnTo>
                      <a:pt x="16" y="4"/>
                    </a:lnTo>
                    <a:lnTo>
                      <a:pt x="21" y="7"/>
                    </a:lnTo>
                    <a:lnTo>
                      <a:pt x="23" y="11"/>
                    </a:lnTo>
                    <a:lnTo>
                      <a:pt x="23" y="13"/>
                    </a:lnTo>
                    <a:lnTo>
                      <a:pt x="23" y="1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94" name="Freeform 3038"/>
              <p:cNvSpPr>
                <a:spLocks/>
              </p:cNvSpPr>
              <p:nvPr userDrawn="1"/>
            </p:nvSpPr>
            <p:spPr bwMode="auto">
              <a:xfrm>
                <a:off x="5385" y="1216"/>
                <a:ext cx="9" cy="12"/>
              </a:xfrm>
              <a:custGeom>
                <a:avLst/>
                <a:gdLst/>
                <a:ahLst/>
                <a:cxnLst>
                  <a:cxn ang="0">
                    <a:pos x="9" y="5"/>
                  </a:cxn>
                  <a:cxn ang="0">
                    <a:pos x="9" y="5"/>
                  </a:cxn>
                  <a:cxn ang="0">
                    <a:pos x="9" y="9"/>
                  </a:cxn>
                  <a:cxn ang="0">
                    <a:pos x="7" y="12"/>
                  </a:cxn>
                  <a:cxn ang="0">
                    <a:pos x="7" y="12"/>
                  </a:cxn>
                  <a:cxn ang="0">
                    <a:pos x="2" y="12"/>
                  </a:cxn>
                  <a:cxn ang="0">
                    <a:pos x="0" y="9"/>
                  </a:cxn>
                  <a:cxn ang="0">
                    <a:pos x="0" y="9"/>
                  </a:cxn>
                  <a:cxn ang="0">
                    <a:pos x="0" y="5"/>
                  </a:cxn>
                  <a:cxn ang="0">
                    <a:pos x="2" y="0"/>
                  </a:cxn>
                  <a:cxn ang="0">
                    <a:pos x="2" y="0"/>
                  </a:cxn>
                  <a:cxn ang="0">
                    <a:pos x="7" y="3"/>
                  </a:cxn>
                  <a:cxn ang="0">
                    <a:pos x="9" y="5"/>
                  </a:cxn>
                  <a:cxn ang="0">
                    <a:pos x="9" y="5"/>
                  </a:cxn>
                </a:cxnLst>
                <a:rect l="0" t="0" r="r" b="b"/>
                <a:pathLst>
                  <a:path w="9" h="12">
                    <a:moveTo>
                      <a:pt x="9" y="5"/>
                    </a:moveTo>
                    <a:lnTo>
                      <a:pt x="9" y="5"/>
                    </a:lnTo>
                    <a:lnTo>
                      <a:pt x="9" y="9"/>
                    </a:lnTo>
                    <a:lnTo>
                      <a:pt x="7" y="12"/>
                    </a:lnTo>
                    <a:lnTo>
                      <a:pt x="7" y="12"/>
                    </a:lnTo>
                    <a:lnTo>
                      <a:pt x="2" y="12"/>
                    </a:lnTo>
                    <a:lnTo>
                      <a:pt x="0" y="9"/>
                    </a:lnTo>
                    <a:lnTo>
                      <a:pt x="0" y="9"/>
                    </a:lnTo>
                    <a:lnTo>
                      <a:pt x="0" y="5"/>
                    </a:lnTo>
                    <a:lnTo>
                      <a:pt x="2" y="0"/>
                    </a:lnTo>
                    <a:lnTo>
                      <a:pt x="2" y="0"/>
                    </a:lnTo>
                    <a:lnTo>
                      <a:pt x="7" y="3"/>
                    </a:lnTo>
                    <a:lnTo>
                      <a:pt x="9" y="5"/>
                    </a:lnTo>
                    <a:lnTo>
                      <a:pt x="9"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95" name="Freeform 3039"/>
              <p:cNvSpPr>
                <a:spLocks/>
              </p:cNvSpPr>
              <p:nvPr userDrawn="1"/>
            </p:nvSpPr>
            <p:spPr bwMode="auto">
              <a:xfrm>
                <a:off x="9" y="1225"/>
                <a:ext cx="12" cy="10"/>
              </a:xfrm>
              <a:custGeom>
                <a:avLst/>
                <a:gdLst/>
                <a:ahLst/>
                <a:cxnLst>
                  <a:cxn ang="0">
                    <a:pos x="12" y="5"/>
                  </a:cxn>
                  <a:cxn ang="0">
                    <a:pos x="12" y="5"/>
                  </a:cxn>
                  <a:cxn ang="0">
                    <a:pos x="7" y="7"/>
                  </a:cxn>
                  <a:cxn ang="0">
                    <a:pos x="5" y="10"/>
                  </a:cxn>
                  <a:cxn ang="0">
                    <a:pos x="0" y="7"/>
                  </a:cxn>
                  <a:cxn ang="0">
                    <a:pos x="0" y="7"/>
                  </a:cxn>
                  <a:cxn ang="0">
                    <a:pos x="7" y="3"/>
                  </a:cxn>
                  <a:cxn ang="0">
                    <a:pos x="10" y="0"/>
                  </a:cxn>
                  <a:cxn ang="0">
                    <a:pos x="12" y="5"/>
                  </a:cxn>
                  <a:cxn ang="0">
                    <a:pos x="12" y="5"/>
                  </a:cxn>
                </a:cxnLst>
                <a:rect l="0" t="0" r="r" b="b"/>
                <a:pathLst>
                  <a:path w="12" h="10">
                    <a:moveTo>
                      <a:pt x="12" y="5"/>
                    </a:moveTo>
                    <a:lnTo>
                      <a:pt x="12" y="5"/>
                    </a:lnTo>
                    <a:lnTo>
                      <a:pt x="7" y="7"/>
                    </a:lnTo>
                    <a:lnTo>
                      <a:pt x="5" y="10"/>
                    </a:lnTo>
                    <a:lnTo>
                      <a:pt x="0" y="7"/>
                    </a:lnTo>
                    <a:lnTo>
                      <a:pt x="0" y="7"/>
                    </a:lnTo>
                    <a:lnTo>
                      <a:pt x="7" y="3"/>
                    </a:lnTo>
                    <a:lnTo>
                      <a:pt x="10" y="0"/>
                    </a:lnTo>
                    <a:lnTo>
                      <a:pt x="12" y="5"/>
                    </a:lnTo>
                    <a:lnTo>
                      <a:pt x="12"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96" name="Rectangle 3040"/>
              <p:cNvSpPr>
                <a:spLocks noChangeArrowheads="1"/>
              </p:cNvSpPr>
              <p:nvPr userDrawn="1"/>
            </p:nvSpPr>
            <p:spPr bwMode="auto">
              <a:xfrm>
                <a:off x="93" y="1228"/>
                <a:ext cx="1" cy="2"/>
              </a:xfrm>
              <a:prstGeom prst="rect">
                <a:avLst/>
              </a:prstGeom>
              <a:solidFill>
                <a:schemeClr val="hlink"/>
              </a:solidFill>
              <a:ln w="3175">
                <a:noFill/>
                <a:miter lim="800000"/>
                <a:headEnd/>
                <a:tailEnd/>
              </a:ln>
            </p:spPr>
            <p:txBody>
              <a:bodyPr/>
              <a:lstStyle/>
              <a:p>
                <a:pPr>
                  <a:defRPr/>
                </a:pPr>
                <a:endParaRPr lang="nl-NL">
                  <a:latin typeface="Arial" pitchFamily="34" charset="0"/>
                  <a:cs typeface="Arial" pitchFamily="34" charset="0"/>
                </a:endParaRPr>
              </a:p>
            </p:txBody>
          </p:sp>
          <p:sp>
            <p:nvSpPr>
              <p:cNvPr id="48097" name="Freeform 3041"/>
              <p:cNvSpPr>
                <a:spLocks/>
              </p:cNvSpPr>
              <p:nvPr userDrawn="1"/>
            </p:nvSpPr>
            <p:spPr bwMode="auto">
              <a:xfrm>
                <a:off x="680" y="1230"/>
                <a:ext cx="7" cy="7"/>
              </a:xfrm>
              <a:custGeom>
                <a:avLst/>
                <a:gdLst/>
                <a:ahLst/>
                <a:cxnLst>
                  <a:cxn ang="0">
                    <a:pos x="7" y="0"/>
                  </a:cxn>
                  <a:cxn ang="0">
                    <a:pos x="7" y="0"/>
                  </a:cxn>
                  <a:cxn ang="0">
                    <a:pos x="5" y="5"/>
                  </a:cxn>
                  <a:cxn ang="0">
                    <a:pos x="0" y="7"/>
                  </a:cxn>
                  <a:cxn ang="0">
                    <a:pos x="0" y="7"/>
                  </a:cxn>
                  <a:cxn ang="0">
                    <a:pos x="0" y="5"/>
                  </a:cxn>
                  <a:cxn ang="0">
                    <a:pos x="0" y="2"/>
                  </a:cxn>
                  <a:cxn ang="0">
                    <a:pos x="0" y="2"/>
                  </a:cxn>
                  <a:cxn ang="0">
                    <a:pos x="7" y="0"/>
                  </a:cxn>
                  <a:cxn ang="0">
                    <a:pos x="7" y="0"/>
                  </a:cxn>
                </a:cxnLst>
                <a:rect l="0" t="0" r="r" b="b"/>
                <a:pathLst>
                  <a:path w="7" h="7">
                    <a:moveTo>
                      <a:pt x="7" y="0"/>
                    </a:moveTo>
                    <a:lnTo>
                      <a:pt x="7" y="0"/>
                    </a:lnTo>
                    <a:lnTo>
                      <a:pt x="5" y="5"/>
                    </a:lnTo>
                    <a:lnTo>
                      <a:pt x="0" y="7"/>
                    </a:lnTo>
                    <a:lnTo>
                      <a:pt x="0" y="7"/>
                    </a:lnTo>
                    <a:lnTo>
                      <a:pt x="0" y="5"/>
                    </a:lnTo>
                    <a:lnTo>
                      <a:pt x="0" y="2"/>
                    </a:lnTo>
                    <a:lnTo>
                      <a:pt x="0" y="2"/>
                    </a:lnTo>
                    <a:lnTo>
                      <a:pt x="7" y="0"/>
                    </a:lnTo>
                    <a:lnTo>
                      <a:pt x="7"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98" name="Freeform 3042"/>
              <p:cNvSpPr>
                <a:spLocks/>
              </p:cNvSpPr>
              <p:nvPr userDrawn="1"/>
            </p:nvSpPr>
            <p:spPr bwMode="auto">
              <a:xfrm>
                <a:off x="49" y="1244"/>
                <a:ext cx="11" cy="5"/>
              </a:xfrm>
              <a:custGeom>
                <a:avLst/>
                <a:gdLst/>
                <a:ahLst/>
                <a:cxnLst>
                  <a:cxn ang="0">
                    <a:pos x="11" y="2"/>
                  </a:cxn>
                  <a:cxn ang="0">
                    <a:pos x="11" y="2"/>
                  </a:cxn>
                  <a:cxn ang="0">
                    <a:pos x="9" y="5"/>
                  </a:cxn>
                  <a:cxn ang="0">
                    <a:pos x="7" y="5"/>
                  </a:cxn>
                  <a:cxn ang="0">
                    <a:pos x="2" y="5"/>
                  </a:cxn>
                  <a:cxn ang="0">
                    <a:pos x="0" y="2"/>
                  </a:cxn>
                  <a:cxn ang="0">
                    <a:pos x="0" y="2"/>
                  </a:cxn>
                  <a:cxn ang="0">
                    <a:pos x="7" y="0"/>
                  </a:cxn>
                  <a:cxn ang="0">
                    <a:pos x="9" y="0"/>
                  </a:cxn>
                  <a:cxn ang="0">
                    <a:pos x="11" y="2"/>
                  </a:cxn>
                  <a:cxn ang="0">
                    <a:pos x="11" y="2"/>
                  </a:cxn>
                </a:cxnLst>
                <a:rect l="0" t="0" r="r" b="b"/>
                <a:pathLst>
                  <a:path w="11" h="5">
                    <a:moveTo>
                      <a:pt x="11" y="2"/>
                    </a:moveTo>
                    <a:lnTo>
                      <a:pt x="11" y="2"/>
                    </a:lnTo>
                    <a:lnTo>
                      <a:pt x="9" y="5"/>
                    </a:lnTo>
                    <a:lnTo>
                      <a:pt x="7" y="5"/>
                    </a:lnTo>
                    <a:lnTo>
                      <a:pt x="2" y="5"/>
                    </a:lnTo>
                    <a:lnTo>
                      <a:pt x="0" y="2"/>
                    </a:lnTo>
                    <a:lnTo>
                      <a:pt x="0" y="2"/>
                    </a:lnTo>
                    <a:lnTo>
                      <a:pt x="7" y="0"/>
                    </a:lnTo>
                    <a:lnTo>
                      <a:pt x="9" y="0"/>
                    </a:lnTo>
                    <a:lnTo>
                      <a:pt x="11" y="2"/>
                    </a:lnTo>
                    <a:lnTo>
                      <a:pt x="11"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099" name="Freeform 3043"/>
              <p:cNvSpPr>
                <a:spLocks/>
              </p:cNvSpPr>
              <p:nvPr userDrawn="1"/>
            </p:nvSpPr>
            <p:spPr bwMode="auto">
              <a:xfrm>
                <a:off x="3145" y="1265"/>
                <a:ext cx="62" cy="35"/>
              </a:xfrm>
              <a:custGeom>
                <a:avLst/>
                <a:gdLst/>
                <a:ahLst/>
                <a:cxnLst>
                  <a:cxn ang="0">
                    <a:pos x="62" y="30"/>
                  </a:cxn>
                  <a:cxn ang="0">
                    <a:pos x="21" y="35"/>
                  </a:cxn>
                  <a:cxn ang="0">
                    <a:pos x="21" y="35"/>
                  </a:cxn>
                  <a:cxn ang="0">
                    <a:pos x="14" y="25"/>
                  </a:cxn>
                  <a:cxn ang="0">
                    <a:pos x="12" y="23"/>
                  </a:cxn>
                  <a:cxn ang="0">
                    <a:pos x="5" y="21"/>
                  </a:cxn>
                  <a:cxn ang="0">
                    <a:pos x="0" y="14"/>
                  </a:cxn>
                  <a:cxn ang="0">
                    <a:pos x="0" y="14"/>
                  </a:cxn>
                  <a:cxn ang="0">
                    <a:pos x="7" y="9"/>
                  </a:cxn>
                  <a:cxn ang="0">
                    <a:pos x="9" y="7"/>
                  </a:cxn>
                  <a:cxn ang="0">
                    <a:pos x="14" y="7"/>
                  </a:cxn>
                  <a:cxn ang="0">
                    <a:pos x="56" y="0"/>
                  </a:cxn>
                  <a:cxn ang="0">
                    <a:pos x="56" y="0"/>
                  </a:cxn>
                  <a:cxn ang="0">
                    <a:pos x="62" y="30"/>
                  </a:cxn>
                  <a:cxn ang="0">
                    <a:pos x="62" y="30"/>
                  </a:cxn>
                </a:cxnLst>
                <a:rect l="0" t="0" r="r" b="b"/>
                <a:pathLst>
                  <a:path w="62" h="35">
                    <a:moveTo>
                      <a:pt x="62" y="30"/>
                    </a:moveTo>
                    <a:lnTo>
                      <a:pt x="21" y="35"/>
                    </a:lnTo>
                    <a:lnTo>
                      <a:pt x="21" y="35"/>
                    </a:lnTo>
                    <a:lnTo>
                      <a:pt x="14" y="25"/>
                    </a:lnTo>
                    <a:lnTo>
                      <a:pt x="12" y="23"/>
                    </a:lnTo>
                    <a:lnTo>
                      <a:pt x="5" y="21"/>
                    </a:lnTo>
                    <a:lnTo>
                      <a:pt x="0" y="14"/>
                    </a:lnTo>
                    <a:lnTo>
                      <a:pt x="0" y="14"/>
                    </a:lnTo>
                    <a:lnTo>
                      <a:pt x="7" y="9"/>
                    </a:lnTo>
                    <a:lnTo>
                      <a:pt x="9" y="7"/>
                    </a:lnTo>
                    <a:lnTo>
                      <a:pt x="14" y="7"/>
                    </a:lnTo>
                    <a:lnTo>
                      <a:pt x="56" y="0"/>
                    </a:lnTo>
                    <a:lnTo>
                      <a:pt x="56" y="0"/>
                    </a:lnTo>
                    <a:lnTo>
                      <a:pt x="62" y="30"/>
                    </a:lnTo>
                    <a:lnTo>
                      <a:pt x="62" y="3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00" name="Freeform 3044"/>
              <p:cNvSpPr>
                <a:spLocks/>
              </p:cNvSpPr>
              <p:nvPr userDrawn="1"/>
            </p:nvSpPr>
            <p:spPr bwMode="auto">
              <a:xfrm>
                <a:off x="648" y="1267"/>
                <a:ext cx="18" cy="14"/>
              </a:xfrm>
              <a:custGeom>
                <a:avLst/>
                <a:gdLst/>
                <a:ahLst/>
                <a:cxnLst>
                  <a:cxn ang="0">
                    <a:pos x="18" y="2"/>
                  </a:cxn>
                  <a:cxn ang="0">
                    <a:pos x="18" y="2"/>
                  </a:cxn>
                  <a:cxn ang="0">
                    <a:pos x="2" y="14"/>
                  </a:cxn>
                  <a:cxn ang="0">
                    <a:pos x="2" y="14"/>
                  </a:cxn>
                  <a:cxn ang="0">
                    <a:pos x="0" y="12"/>
                  </a:cxn>
                  <a:cxn ang="0">
                    <a:pos x="0" y="9"/>
                  </a:cxn>
                  <a:cxn ang="0">
                    <a:pos x="0" y="5"/>
                  </a:cxn>
                  <a:cxn ang="0">
                    <a:pos x="0" y="5"/>
                  </a:cxn>
                  <a:cxn ang="0">
                    <a:pos x="9" y="0"/>
                  </a:cxn>
                  <a:cxn ang="0">
                    <a:pos x="14" y="0"/>
                  </a:cxn>
                  <a:cxn ang="0">
                    <a:pos x="18" y="2"/>
                  </a:cxn>
                  <a:cxn ang="0">
                    <a:pos x="18" y="2"/>
                  </a:cxn>
                </a:cxnLst>
                <a:rect l="0" t="0" r="r" b="b"/>
                <a:pathLst>
                  <a:path w="18" h="14">
                    <a:moveTo>
                      <a:pt x="18" y="2"/>
                    </a:moveTo>
                    <a:lnTo>
                      <a:pt x="18" y="2"/>
                    </a:lnTo>
                    <a:lnTo>
                      <a:pt x="2" y="14"/>
                    </a:lnTo>
                    <a:lnTo>
                      <a:pt x="2" y="14"/>
                    </a:lnTo>
                    <a:lnTo>
                      <a:pt x="0" y="12"/>
                    </a:lnTo>
                    <a:lnTo>
                      <a:pt x="0" y="9"/>
                    </a:lnTo>
                    <a:lnTo>
                      <a:pt x="0" y="5"/>
                    </a:lnTo>
                    <a:lnTo>
                      <a:pt x="0" y="5"/>
                    </a:lnTo>
                    <a:lnTo>
                      <a:pt x="9" y="0"/>
                    </a:lnTo>
                    <a:lnTo>
                      <a:pt x="14" y="0"/>
                    </a:lnTo>
                    <a:lnTo>
                      <a:pt x="18" y="2"/>
                    </a:lnTo>
                    <a:lnTo>
                      <a:pt x="18"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01" name="Freeform 3045"/>
              <p:cNvSpPr>
                <a:spLocks/>
              </p:cNvSpPr>
              <p:nvPr userDrawn="1"/>
            </p:nvSpPr>
            <p:spPr bwMode="auto">
              <a:xfrm>
                <a:off x="2675" y="1279"/>
                <a:ext cx="121" cy="196"/>
              </a:xfrm>
              <a:custGeom>
                <a:avLst/>
                <a:gdLst/>
                <a:ahLst/>
                <a:cxnLst>
                  <a:cxn ang="0">
                    <a:pos x="53" y="4"/>
                  </a:cxn>
                  <a:cxn ang="0">
                    <a:pos x="44" y="16"/>
                  </a:cxn>
                  <a:cxn ang="0">
                    <a:pos x="30" y="21"/>
                  </a:cxn>
                  <a:cxn ang="0">
                    <a:pos x="28" y="25"/>
                  </a:cxn>
                  <a:cxn ang="0">
                    <a:pos x="28" y="30"/>
                  </a:cxn>
                  <a:cxn ang="0">
                    <a:pos x="63" y="32"/>
                  </a:cxn>
                  <a:cxn ang="0">
                    <a:pos x="67" y="34"/>
                  </a:cxn>
                  <a:cxn ang="0">
                    <a:pos x="53" y="55"/>
                  </a:cxn>
                  <a:cxn ang="0">
                    <a:pos x="40" y="60"/>
                  </a:cxn>
                  <a:cxn ang="0">
                    <a:pos x="74" y="85"/>
                  </a:cxn>
                  <a:cxn ang="0">
                    <a:pos x="90" y="148"/>
                  </a:cxn>
                  <a:cxn ang="0">
                    <a:pos x="93" y="148"/>
                  </a:cxn>
                  <a:cxn ang="0">
                    <a:pos x="95" y="148"/>
                  </a:cxn>
                  <a:cxn ang="0">
                    <a:pos x="118" y="139"/>
                  </a:cxn>
                  <a:cxn ang="0">
                    <a:pos x="121" y="145"/>
                  </a:cxn>
                  <a:cxn ang="0">
                    <a:pos x="111" y="157"/>
                  </a:cxn>
                  <a:cxn ang="0">
                    <a:pos x="107" y="162"/>
                  </a:cxn>
                  <a:cxn ang="0">
                    <a:pos x="109" y="173"/>
                  </a:cxn>
                  <a:cxn ang="0">
                    <a:pos x="79" y="178"/>
                  </a:cxn>
                  <a:cxn ang="0">
                    <a:pos x="51" y="192"/>
                  </a:cxn>
                  <a:cxn ang="0">
                    <a:pos x="3" y="196"/>
                  </a:cxn>
                  <a:cxn ang="0">
                    <a:pos x="0" y="194"/>
                  </a:cxn>
                  <a:cxn ang="0">
                    <a:pos x="16" y="180"/>
                  </a:cxn>
                  <a:cxn ang="0">
                    <a:pos x="37" y="178"/>
                  </a:cxn>
                  <a:cxn ang="0">
                    <a:pos x="40" y="169"/>
                  </a:cxn>
                  <a:cxn ang="0">
                    <a:pos x="26" y="166"/>
                  </a:cxn>
                  <a:cxn ang="0">
                    <a:pos x="9" y="164"/>
                  </a:cxn>
                  <a:cxn ang="0">
                    <a:pos x="7" y="159"/>
                  </a:cxn>
                  <a:cxn ang="0">
                    <a:pos x="26" y="152"/>
                  </a:cxn>
                  <a:cxn ang="0">
                    <a:pos x="30" y="127"/>
                  </a:cxn>
                  <a:cxn ang="0">
                    <a:pos x="44" y="127"/>
                  </a:cxn>
                  <a:cxn ang="0">
                    <a:pos x="51" y="122"/>
                  </a:cxn>
                  <a:cxn ang="0">
                    <a:pos x="49" y="99"/>
                  </a:cxn>
                  <a:cxn ang="0">
                    <a:pos x="21" y="90"/>
                  </a:cxn>
                  <a:cxn ang="0">
                    <a:pos x="16" y="69"/>
                  </a:cxn>
                  <a:cxn ang="0">
                    <a:pos x="0" y="46"/>
                  </a:cxn>
                  <a:cxn ang="0">
                    <a:pos x="30" y="0"/>
                  </a:cxn>
                  <a:cxn ang="0">
                    <a:pos x="49" y="0"/>
                  </a:cxn>
                  <a:cxn ang="0">
                    <a:pos x="53" y="4"/>
                  </a:cxn>
                </a:cxnLst>
                <a:rect l="0" t="0" r="r" b="b"/>
                <a:pathLst>
                  <a:path w="121" h="196">
                    <a:moveTo>
                      <a:pt x="53" y="4"/>
                    </a:moveTo>
                    <a:lnTo>
                      <a:pt x="53" y="4"/>
                    </a:lnTo>
                    <a:lnTo>
                      <a:pt x="51" y="11"/>
                    </a:lnTo>
                    <a:lnTo>
                      <a:pt x="44" y="16"/>
                    </a:lnTo>
                    <a:lnTo>
                      <a:pt x="37" y="18"/>
                    </a:lnTo>
                    <a:lnTo>
                      <a:pt x="30" y="21"/>
                    </a:lnTo>
                    <a:lnTo>
                      <a:pt x="30" y="21"/>
                    </a:lnTo>
                    <a:lnTo>
                      <a:pt x="28" y="25"/>
                    </a:lnTo>
                    <a:lnTo>
                      <a:pt x="26" y="27"/>
                    </a:lnTo>
                    <a:lnTo>
                      <a:pt x="28" y="30"/>
                    </a:lnTo>
                    <a:lnTo>
                      <a:pt x="63" y="32"/>
                    </a:lnTo>
                    <a:lnTo>
                      <a:pt x="63" y="32"/>
                    </a:lnTo>
                    <a:lnTo>
                      <a:pt x="67" y="34"/>
                    </a:lnTo>
                    <a:lnTo>
                      <a:pt x="67" y="34"/>
                    </a:lnTo>
                    <a:lnTo>
                      <a:pt x="53" y="55"/>
                    </a:lnTo>
                    <a:lnTo>
                      <a:pt x="53" y="55"/>
                    </a:lnTo>
                    <a:lnTo>
                      <a:pt x="44" y="58"/>
                    </a:lnTo>
                    <a:lnTo>
                      <a:pt x="40" y="60"/>
                    </a:lnTo>
                    <a:lnTo>
                      <a:pt x="37" y="64"/>
                    </a:lnTo>
                    <a:lnTo>
                      <a:pt x="74" y="85"/>
                    </a:lnTo>
                    <a:lnTo>
                      <a:pt x="86" y="108"/>
                    </a:lnTo>
                    <a:lnTo>
                      <a:pt x="90" y="148"/>
                    </a:lnTo>
                    <a:lnTo>
                      <a:pt x="90" y="148"/>
                    </a:lnTo>
                    <a:lnTo>
                      <a:pt x="93" y="148"/>
                    </a:lnTo>
                    <a:lnTo>
                      <a:pt x="95" y="148"/>
                    </a:lnTo>
                    <a:lnTo>
                      <a:pt x="95" y="148"/>
                    </a:lnTo>
                    <a:lnTo>
                      <a:pt x="118" y="139"/>
                    </a:lnTo>
                    <a:lnTo>
                      <a:pt x="118" y="139"/>
                    </a:lnTo>
                    <a:lnTo>
                      <a:pt x="121" y="143"/>
                    </a:lnTo>
                    <a:lnTo>
                      <a:pt x="121" y="145"/>
                    </a:lnTo>
                    <a:lnTo>
                      <a:pt x="116" y="152"/>
                    </a:lnTo>
                    <a:lnTo>
                      <a:pt x="111" y="157"/>
                    </a:lnTo>
                    <a:lnTo>
                      <a:pt x="107" y="162"/>
                    </a:lnTo>
                    <a:lnTo>
                      <a:pt x="107" y="162"/>
                    </a:lnTo>
                    <a:lnTo>
                      <a:pt x="107" y="166"/>
                    </a:lnTo>
                    <a:lnTo>
                      <a:pt x="109" y="173"/>
                    </a:lnTo>
                    <a:lnTo>
                      <a:pt x="100" y="183"/>
                    </a:lnTo>
                    <a:lnTo>
                      <a:pt x="79" y="178"/>
                    </a:lnTo>
                    <a:lnTo>
                      <a:pt x="51" y="192"/>
                    </a:lnTo>
                    <a:lnTo>
                      <a:pt x="51" y="192"/>
                    </a:lnTo>
                    <a:lnTo>
                      <a:pt x="3" y="196"/>
                    </a:lnTo>
                    <a:lnTo>
                      <a:pt x="3" y="196"/>
                    </a:lnTo>
                    <a:lnTo>
                      <a:pt x="0" y="194"/>
                    </a:lnTo>
                    <a:lnTo>
                      <a:pt x="0" y="194"/>
                    </a:lnTo>
                    <a:lnTo>
                      <a:pt x="16" y="180"/>
                    </a:lnTo>
                    <a:lnTo>
                      <a:pt x="16" y="180"/>
                    </a:lnTo>
                    <a:lnTo>
                      <a:pt x="33" y="180"/>
                    </a:lnTo>
                    <a:lnTo>
                      <a:pt x="37" y="178"/>
                    </a:lnTo>
                    <a:lnTo>
                      <a:pt x="42" y="171"/>
                    </a:lnTo>
                    <a:lnTo>
                      <a:pt x="40" y="169"/>
                    </a:lnTo>
                    <a:lnTo>
                      <a:pt x="40" y="169"/>
                    </a:lnTo>
                    <a:lnTo>
                      <a:pt x="26" y="166"/>
                    </a:lnTo>
                    <a:lnTo>
                      <a:pt x="9" y="164"/>
                    </a:lnTo>
                    <a:lnTo>
                      <a:pt x="9" y="164"/>
                    </a:lnTo>
                    <a:lnTo>
                      <a:pt x="7" y="159"/>
                    </a:lnTo>
                    <a:lnTo>
                      <a:pt x="7" y="159"/>
                    </a:lnTo>
                    <a:lnTo>
                      <a:pt x="26" y="152"/>
                    </a:lnTo>
                    <a:lnTo>
                      <a:pt x="26" y="152"/>
                    </a:lnTo>
                    <a:lnTo>
                      <a:pt x="30" y="127"/>
                    </a:lnTo>
                    <a:lnTo>
                      <a:pt x="30" y="127"/>
                    </a:lnTo>
                    <a:lnTo>
                      <a:pt x="35" y="125"/>
                    </a:lnTo>
                    <a:lnTo>
                      <a:pt x="44" y="127"/>
                    </a:lnTo>
                    <a:lnTo>
                      <a:pt x="49" y="125"/>
                    </a:lnTo>
                    <a:lnTo>
                      <a:pt x="51" y="122"/>
                    </a:lnTo>
                    <a:lnTo>
                      <a:pt x="51" y="120"/>
                    </a:lnTo>
                    <a:lnTo>
                      <a:pt x="49" y="99"/>
                    </a:lnTo>
                    <a:lnTo>
                      <a:pt x="46" y="97"/>
                    </a:lnTo>
                    <a:lnTo>
                      <a:pt x="21" y="90"/>
                    </a:lnTo>
                    <a:lnTo>
                      <a:pt x="21" y="90"/>
                    </a:lnTo>
                    <a:lnTo>
                      <a:pt x="16" y="69"/>
                    </a:lnTo>
                    <a:lnTo>
                      <a:pt x="7" y="69"/>
                    </a:lnTo>
                    <a:lnTo>
                      <a:pt x="0" y="46"/>
                    </a:lnTo>
                    <a:lnTo>
                      <a:pt x="30" y="0"/>
                    </a:lnTo>
                    <a:lnTo>
                      <a:pt x="30" y="0"/>
                    </a:lnTo>
                    <a:lnTo>
                      <a:pt x="44" y="0"/>
                    </a:lnTo>
                    <a:lnTo>
                      <a:pt x="49" y="0"/>
                    </a:lnTo>
                    <a:lnTo>
                      <a:pt x="53" y="4"/>
                    </a:lnTo>
                    <a:lnTo>
                      <a:pt x="53" y="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02" name="Freeform 3046"/>
              <p:cNvSpPr>
                <a:spLocks/>
              </p:cNvSpPr>
              <p:nvPr userDrawn="1"/>
            </p:nvSpPr>
            <p:spPr bwMode="auto">
              <a:xfrm>
                <a:off x="1511" y="1283"/>
                <a:ext cx="2" cy="3"/>
              </a:xfrm>
              <a:custGeom>
                <a:avLst/>
                <a:gdLst/>
                <a:ahLst/>
                <a:cxnLst>
                  <a:cxn ang="0">
                    <a:pos x="2" y="0"/>
                  </a:cxn>
                  <a:cxn ang="0">
                    <a:pos x="2" y="0"/>
                  </a:cxn>
                  <a:cxn ang="0">
                    <a:pos x="0" y="3"/>
                  </a:cxn>
                  <a:cxn ang="0">
                    <a:pos x="0" y="3"/>
                  </a:cxn>
                  <a:cxn ang="0">
                    <a:pos x="2" y="0"/>
                  </a:cxn>
                  <a:cxn ang="0">
                    <a:pos x="2" y="0"/>
                  </a:cxn>
                </a:cxnLst>
                <a:rect l="0" t="0" r="r" b="b"/>
                <a:pathLst>
                  <a:path w="2" h="3">
                    <a:moveTo>
                      <a:pt x="2" y="0"/>
                    </a:moveTo>
                    <a:lnTo>
                      <a:pt x="2" y="0"/>
                    </a:lnTo>
                    <a:lnTo>
                      <a:pt x="0" y="3"/>
                    </a:lnTo>
                    <a:lnTo>
                      <a:pt x="0" y="3"/>
                    </a:lnTo>
                    <a:lnTo>
                      <a:pt x="2" y="0"/>
                    </a:lnTo>
                    <a:lnTo>
                      <a:pt x="2"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03" name="Freeform 3047"/>
              <p:cNvSpPr>
                <a:spLocks/>
              </p:cNvSpPr>
              <p:nvPr userDrawn="1"/>
            </p:nvSpPr>
            <p:spPr bwMode="auto">
              <a:xfrm>
                <a:off x="5066" y="1286"/>
                <a:ext cx="166" cy="189"/>
              </a:xfrm>
              <a:custGeom>
                <a:avLst/>
                <a:gdLst/>
                <a:ahLst/>
                <a:cxnLst>
                  <a:cxn ang="0">
                    <a:pos x="41" y="25"/>
                  </a:cxn>
                  <a:cxn ang="0">
                    <a:pos x="41" y="25"/>
                  </a:cxn>
                  <a:cxn ang="0">
                    <a:pos x="51" y="27"/>
                  </a:cxn>
                  <a:cxn ang="0">
                    <a:pos x="58" y="53"/>
                  </a:cxn>
                  <a:cxn ang="0">
                    <a:pos x="60" y="55"/>
                  </a:cxn>
                  <a:cxn ang="0">
                    <a:pos x="90" y="69"/>
                  </a:cxn>
                  <a:cxn ang="0">
                    <a:pos x="90" y="69"/>
                  </a:cxn>
                  <a:cxn ang="0">
                    <a:pos x="134" y="113"/>
                  </a:cxn>
                  <a:cxn ang="0">
                    <a:pos x="134" y="113"/>
                  </a:cxn>
                  <a:cxn ang="0">
                    <a:pos x="125" y="118"/>
                  </a:cxn>
                  <a:cxn ang="0">
                    <a:pos x="115" y="122"/>
                  </a:cxn>
                  <a:cxn ang="0">
                    <a:pos x="115" y="122"/>
                  </a:cxn>
                  <a:cxn ang="0">
                    <a:pos x="132" y="150"/>
                  </a:cxn>
                  <a:cxn ang="0">
                    <a:pos x="166" y="176"/>
                  </a:cxn>
                  <a:cxn ang="0">
                    <a:pos x="166" y="178"/>
                  </a:cxn>
                  <a:cxn ang="0">
                    <a:pos x="166" y="178"/>
                  </a:cxn>
                  <a:cxn ang="0">
                    <a:pos x="155" y="182"/>
                  </a:cxn>
                  <a:cxn ang="0">
                    <a:pos x="150" y="185"/>
                  </a:cxn>
                  <a:cxn ang="0">
                    <a:pos x="148" y="189"/>
                  </a:cxn>
                  <a:cxn ang="0">
                    <a:pos x="146" y="189"/>
                  </a:cxn>
                  <a:cxn ang="0">
                    <a:pos x="134" y="182"/>
                  </a:cxn>
                  <a:cxn ang="0">
                    <a:pos x="111" y="141"/>
                  </a:cxn>
                  <a:cxn ang="0">
                    <a:pos x="11" y="25"/>
                  </a:cxn>
                  <a:cxn ang="0">
                    <a:pos x="11" y="25"/>
                  </a:cxn>
                  <a:cxn ang="0">
                    <a:pos x="0" y="0"/>
                  </a:cxn>
                  <a:cxn ang="0">
                    <a:pos x="11" y="2"/>
                  </a:cxn>
                  <a:cxn ang="0">
                    <a:pos x="41" y="25"/>
                  </a:cxn>
                </a:cxnLst>
                <a:rect l="0" t="0" r="r" b="b"/>
                <a:pathLst>
                  <a:path w="166" h="189">
                    <a:moveTo>
                      <a:pt x="41" y="25"/>
                    </a:moveTo>
                    <a:lnTo>
                      <a:pt x="41" y="25"/>
                    </a:lnTo>
                    <a:lnTo>
                      <a:pt x="51" y="27"/>
                    </a:lnTo>
                    <a:lnTo>
                      <a:pt x="58" y="53"/>
                    </a:lnTo>
                    <a:lnTo>
                      <a:pt x="60" y="55"/>
                    </a:lnTo>
                    <a:lnTo>
                      <a:pt x="90" y="69"/>
                    </a:lnTo>
                    <a:lnTo>
                      <a:pt x="90" y="69"/>
                    </a:lnTo>
                    <a:lnTo>
                      <a:pt x="134" y="113"/>
                    </a:lnTo>
                    <a:lnTo>
                      <a:pt x="134" y="113"/>
                    </a:lnTo>
                    <a:lnTo>
                      <a:pt x="125" y="118"/>
                    </a:lnTo>
                    <a:lnTo>
                      <a:pt x="115" y="122"/>
                    </a:lnTo>
                    <a:lnTo>
                      <a:pt x="115" y="122"/>
                    </a:lnTo>
                    <a:lnTo>
                      <a:pt x="132" y="150"/>
                    </a:lnTo>
                    <a:lnTo>
                      <a:pt x="166" y="176"/>
                    </a:lnTo>
                    <a:lnTo>
                      <a:pt x="166" y="178"/>
                    </a:lnTo>
                    <a:lnTo>
                      <a:pt x="166" y="178"/>
                    </a:lnTo>
                    <a:lnTo>
                      <a:pt x="155" y="182"/>
                    </a:lnTo>
                    <a:lnTo>
                      <a:pt x="150" y="185"/>
                    </a:lnTo>
                    <a:lnTo>
                      <a:pt x="148" y="189"/>
                    </a:lnTo>
                    <a:lnTo>
                      <a:pt x="146" y="189"/>
                    </a:lnTo>
                    <a:lnTo>
                      <a:pt x="134" y="182"/>
                    </a:lnTo>
                    <a:lnTo>
                      <a:pt x="111" y="141"/>
                    </a:lnTo>
                    <a:lnTo>
                      <a:pt x="11" y="25"/>
                    </a:lnTo>
                    <a:lnTo>
                      <a:pt x="11" y="25"/>
                    </a:lnTo>
                    <a:lnTo>
                      <a:pt x="0" y="0"/>
                    </a:lnTo>
                    <a:lnTo>
                      <a:pt x="11" y="2"/>
                    </a:lnTo>
                    <a:lnTo>
                      <a:pt x="41" y="2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04" name="Freeform 3048"/>
              <p:cNvSpPr>
                <a:spLocks/>
              </p:cNvSpPr>
              <p:nvPr userDrawn="1"/>
            </p:nvSpPr>
            <p:spPr bwMode="auto">
              <a:xfrm>
                <a:off x="632" y="1293"/>
                <a:ext cx="11" cy="16"/>
              </a:xfrm>
              <a:custGeom>
                <a:avLst/>
                <a:gdLst/>
                <a:ahLst/>
                <a:cxnLst>
                  <a:cxn ang="0">
                    <a:pos x="11" y="7"/>
                  </a:cxn>
                  <a:cxn ang="0">
                    <a:pos x="11" y="7"/>
                  </a:cxn>
                  <a:cxn ang="0">
                    <a:pos x="9" y="9"/>
                  </a:cxn>
                  <a:cxn ang="0">
                    <a:pos x="7" y="13"/>
                  </a:cxn>
                  <a:cxn ang="0">
                    <a:pos x="2" y="16"/>
                  </a:cxn>
                  <a:cxn ang="0">
                    <a:pos x="0" y="13"/>
                  </a:cxn>
                  <a:cxn ang="0">
                    <a:pos x="0" y="13"/>
                  </a:cxn>
                  <a:cxn ang="0">
                    <a:pos x="0" y="7"/>
                  </a:cxn>
                  <a:cxn ang="0">
                    <a:pos x="4" y="0"/>
                  </a:cxn>
                  <a:cxn ang="0">
                    <a:pos x="4" y="0"/>
                  </a:cxn>
                  <a:cxn ang="0">
                    <a:pos x="9" y="2"/>
                  </a:cxn>
                  <a:cxn ang="0">
                    <a:pos x="11" y="7"/>
                  </a:cxn>
                  <a:cxn ang="0">
                    <a:pos x="11" y="7"/>
                  </a:cxn>
                </a:cxnLst>
                <a:rect l="0" t="0" r="r" b="b"/>
                <a:pathLst>
                  <a:path w="11" h="16">
                    <a:moveTo>
                      <a:pt x="11" y="7"/>
                    </a:moveTo>
                    <a:lnTo>
                      <a:pt x="11" y="7"/>
                    </a:lnTo>
                    <a:lnTo>
                      <a:pt x="9" y="9"/>
                    </a:lnTo>
                    <a:lnTo>
                      <a:pt x="7" y="13"/>
                    </a:lnTo>
                    <a:lnTo>
                      <a:pt x="2" y="16"/>
                    </a:lnTo>
                    <a:lnTo>
                      <a:pt x="0" y="13"/>
                    </a:lnTo>
                    <a:lnTo>
                      <a:pt x="0" y="13"/>
                    </a:lnTo>
                    <a:lnTo>
                      <a:pt x="0" y="7"/>
                    </a:lnTo>
                    <a:lnTo>
                      <a:pt x="4" y="0"/>
                    </a:lnTo>
                    <a:lnTo>
                      <a:pt x="4" y="0"/>
                    </a:lnTo>
                    <a:lnTo>
                      <a:pt x="9" y="2"/>
                    </a:lnTo>
                    <a:lnTo>
                      <a:pt x="11" y="7"/>
                    </a:lnTo>
                    <a:lnTo>
                      <a:pt x="11"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05" name="Freeform 3049"/>
              <p:cNvSpPr>
                <a:spLocks/>
              </p:cNvSpPr>
              <p:nvPr userDrawn="1"/>
            </p:nvSpPr>
            <p:spPr bwMode="auto">
              <a:xfrm>
                <a:off x="4506" y="1300"/>
                <a:ext cx="55" cy="106"/>
              </a:xfrm>
              <a:custGeom>
                <a:avLst/>
                <a:gdLst/>
                <a:ahLst/>
                <a:cxnLst>
                  <a:cxn ang="0">
                    <a:pos x="41" y="0"/>
                  </a:cxn>
                  <a:cxn ang="0">
                    <a:pos x="41" y="0"/>
                  </a:cxn>
                  <a:cxn ang="0">
                    <a:pos x="55" y="32"/>
                  </a:cxn>
                  <a:cxn ang="0">
                    <a:pos x="51" y="76"/>
                  </a:cxn>
                  <a:cxn ang="0">
                    <a:pos x="51" y="76"/>
                  </a:cxn>
                  <a:cxn ang="0">
                    <a:pos x="11" y="106"/>
                  </a:cxn>
                  <a:cxn ang="0">
                    <a:pos x="11" y="106"/>
                  </a:cxn>
                  <a:cxn ang="0">
                    <a:pos x="2" y="101"/>
                  </a:cxn>
                  <a:cxn ang="0">
                    <a:pos x="2" y="101"/>
                  </a:cxn>
                  <a:cxn ang="0">
                    <a:pos x="0" y="92"/>
                  </a:cxn>
                  <a:cxn ang="0">
                    <a:pos x="25" y="67"/>
                  </a:cxn>
                  <a:cxn ang="0">
                    <a:pos x="37" y="32"/>
                  </a:cxn>
                  <a:cxn ang="0">
                    <a:pos x="37" y="32"/>
                  </a:cxn>
                  <a:cxn ang="0">
                    <a:pos x="34" y="13"/>
                  </a:cxn>
                  <a:cxn ang="0">
                    <a:pos x="34" y="6"/>
                  </a:cxn>
                  <a:cxn ang="0">
                    <a:pos x="39" y="0"/>
                  </a:cxn>
                  <a:cxn ang="0">
                    <a:pos x="41" y="0"/>
                  </a:cxn>
                </a:cxnLst>
                <a:rect l="0" t="0" r="r" b="b"/>
                <a:pathLst>
                  <a:path w="55" h="106">
                    <a:moveTo>
                      <a:pt x="41" y="0"/>
                    </a:moveTo>
                    <a:lnTo>
                      <a:pt x="41" y="0"/>
                    </a:lnTo>
                    <a:lnTo>
                      <a:pt x="55" y="32"/>
                    </a:lnTo>
                    <a:lnTo>
                      <a:pt x="51" y="76"/>
                    </a:lnTo>
                    <a:lnTo>
                      <a:pt x="51" y="76"/>
                    </a:lnTo>
                    <a:lnTo>
                      <a:pt x="11" y="106"/>
                    </a:lnTo>
                    <a:lnTo>
                      <a:pt x="11" y="106"/>
                    </a:lnTo>
                    <a:lnTo>
                      <a:pt x="2" y="101"/>
                    </a:lnTo>
                    <a:lnTo>
                      <a:pt x="2" y="101"/>
                    </a:lnTo>
                    <a:lnTo>
                      <a:pt x="0" y="92"/>
                    </a:lnTo>
                    <a:lnTo>
                      <a:pt x="25" y="67"/>
                    </a:lnTo>
                    <a:lnTo>
                      <a:pt x="37" y="32"/>
                    </a:lnTo>
                    <a:lnTo>
                      <a:pt x="37" y="32"/>
                    </a:lnTo>
                    <a:lnTo>
                      <a:pt x="34" y="13"/>
                    </a:lnTo>
                    <a:lnTo>
                      <a:pt x="34" y="6"/>
                    </a:lnTo>
                    <a:lnTo>
                      <a:pt x="39" y="0"/>
                    </a:lnTo>
                    <a:lnTo>
                      <a:pt x="41"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06" name="Freeform 3050"/>
              <p:cNvSpPr>
                <a:spLocks/>
              </p:cNvSpPr>
              <p:nvPr userDrawn="1"/>
            </p:nvSpPr>
            <p:spPr bwMode="auto">
              <a:xfrm>
                <a:off x="3115" y="1300"/>
                <a:ext cx="116" cy="57"/>
              </a:xfrm>
              <a:custGeom>
                <a:avLst/>
                <a:gdLst/>
                <a:ahLst/>
                <a:cxnLst>
                  <a:cxn ang="0">
                    <a:pos x="104" y="4"/>
                  </a:cxn>
                  <a:cxn ang="0">
                    <a:pos x="104" y="4"/>
                  </a:cxn>
                  <a:cxn ang="0">
                    <a:pos x="116" y="43"/>
                  </a:cxn>
                  <a:cxn ang="0">
                    <a:pos x="97" y="57"/>
                  </a:cxn>
                  <a:cxn ang="0">
                    <a:pos x="97" y="57"/>
                  </a:cxn>
                  <a:cxn ang="0">
                    <a:pos x="60" y="41"/>
                  </a:cxn>
                  <a:cxn ang="0">
                    <a:pos x="30" y="37"/>
                  </a:cxn>
                  <a:cxn ang="0">
                    <a:pos x="30" y="37"/>
                  </a:cxn>
                  <a:cxn ang="0">
                    <a:pos x="9" y="48"/>
                  </a:cxn>
                  <a:cxn ang="0">
                    <a:pos x="0" y="13"/>
                  </a:cxn>
                  <a:cxn ang="0">
                    <a:pos x="0" y="13"/>
                  </a:cxn>
                  <a:cxn ang="0">
                    <a:pos x="5" y="9"/>
                  </a:cxn>
                  <a:cxn ang="0">
                    <a:pos x="7" y="9"/>
                  </a:cxn>
                  <a:cxn ang="0">
                    <a:pos x="11" y="9"/>
                  </a:cxn>
                  <a:cxn ang="0">
                    <a:pos x="11" y="9"/>
                  </a:cxn>
                  <a:cxn ang="0">
                    <a:pos x="18" y="13"/>
                  </a:cxn>
                  <a:cxn ang="0">
                    <a:pos x="28" y="20"/>
                  </a:cxn>
                  <a:cxn ang="0">
                    <a:pos x="37" y="23"/>
                  </a:cxn>
                  <a:cxn ang="0">
                    <a:pos x="42" y="23"/>
                  </a:cxn>
                  <a:cxn ang="0">
                    <a:pos x="46" y="20"/>
                  </a:cxn>
                  <a:cxn ang="0">
                    <a:pos x="51" y="4"/>
                  </a:cxn>
                  <a:cxn ang="0">
                    <a:pos x="51" y="4"/>
                  </a:cxn>
                  <a:cxn ang="0">
                    <a:pos x="74" y="2"/>
                  </a:cxn>
                  <a:cxn ang="0">
                    <a:pos x="97" y="0"/>
                  </a:cxn>
                  <a:cxn ang="0">
                    <a:pos x="104" y="4"/>
                  </a:cxn>
                </a:cxnLst>
                <a:rect l="0" t="0" r="r" b="b"/>
                <a:pathLst>
                  <a:path w="116" h="57">
                    <a:moveTo>
                      <a:pt x="104" y="4"/>
                    </a:moveTo>
                    <a:lnTo>
                      <a:pt x="104" y="4"/>
                    </a:lnTo>
                    <a:lnTo>
                      <a:pt x="116" y="43"/>
                    </a:lnTo>
                    <a:lnTo>
                      <a:pt x="97" y="57"/>
                    </a:lnTo>
                    <a:lnTo>
                      <a:pt x="97" y="57"/>
                    </a:lnTo>
                    <a:lnTo>
                      <a:pt x="60" y="41"/>
                    </a:lnTo>
                    <a:lnTo>
                      <a:pt x="30" y="37"/>
                    </a:lnTo>
                    <a:lnTo>
                      <a:pt x="30" y="37"/>
                    </a:lnTo>
                    <a:lnTo>
                      <a:pt x="9" y="48"/>
                    </a:lnTo>
                    <a:lnTo>
                      <a:pt x="0" y="13"/>
                    </a:lnTo>
                    <a:lnTo>
                      <a:pt x="0" y="13"/>
                    </a:lnTo>
                    <a:lnTo>
                      <a:pt x="5" y="9"/>
                    </a:lnTo>
                    <a:lnTo>
                      <a:pt x="7" y="9"/>
                    </a:lnTo>
                    <a:lnTo>
                      <a:pt x="11" y="9"/>
                    </a:lnTo>
                    <a:lnTo>
                      <a:pt x="11" y="9"/>
                    </a:lnTo>
                    <a:lnTo>
                      <a:pt x="18" y="13"/>
                    </a:lnTo>
                    <a:lnTo>
                      <a:pt x="28" y="20"/>
                    </a:lnTo>
                    <a:lnTo>
                      <a:pt x="37" y="23"/>
                    </a:lnTo>
                    <a:lnTo>
                      <a:pt x="42" y="23"/>
                    </a:lnTo>
                    <a:lnTo>
                      <a:pt x="46" y="20"/>
                    </a:lnTo>
                    <a:lnTo>
                      <a:pt x="51" y="4"/>
                    </a:lnTo>
                    <a:lnTo>
                      <a:pt x="51" y="4"/>
                    </a:lnTo>
                    <a:lnTo>
                      <a:pt x="74" y="2"/>
                    </a:lnTo>
                    <a:lnTo>
                      <a:pt x="97" y="0"/>
                    </a:lnTo>
                    <a:lnTo>
                      <a:pt x="104" y="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07" name="Freeform 3051"/>
              <p:cNvSpPr>
                <a:spLocks/>
              </p:cNvSpPr>
              <p:nvPr userDrawn="1"/>
            </p:nvSpPr>
            <p:spPr bwMode="auto">
              <a:xfrm>
                <a:off x="4510" y="1306"/>
                <a:ext cx="49" cy="98"/>
              </a:xfrm>
              <a:custGeom>
                <a:avLst/>
                <a:gdLst/>
                <a:ahLst/>
                <a:cxnLst>
                  <a:cxn ang="0">
                    <a:pos x="49" y="26"/>
                  </a:cxn>
                  <a:cxn ang="0">
                    <a:pos x="44" y="68"/>
                  </a:cxn>
                  <a:cxn ang="0">
                    <a:pos x="44" y="68"/>
                  </a:cxn>
                  <a:cxn ang="0">
                    <a:pos x="7" y="98"/>
                  </a:cxn>
                  <a:cxn ang="0">
                    <a:pos x="7" y="98"/>
                  </a:cxn>
                  <a:cxn ang="0">
                    <a:pos x="3" y="93"/>
                  </a:cxn>
                  <a:cxn ang="0">
                    <a:pos x="0" y="91"/>
                  </a:cxn>
                  <a:cxn ang="0">
                    <a:pos x="0" y="88"/>
                  </a:cxn>
                  <a:cxn ang="0">
                    <a:pos x="23" y="63"/>
                  </a:cxn>
                  <a:cxn ang="0">
                    <a:pos x="37" y="24"/>
                  </a:cxn>
                  <a:cxn ang="0">
                    <a:pos x="37" y="24"/>
                  </a:cxn>
                  <a:cxn ang="0">
                    <a:pos x="35" y="12"/>
                  </a:cxn>
                  <a:cxn ang="0">
                    <a:pos x="35" y="5"/>
                  </a:cxn>
                  <a:cxn ang="0">
                    <a:pos x="35" y="0"/>
                  </a:cxn>
                  <a:cxn ang="0">
                    <a:pos x="35" y="0"/>
                  </a:cxn>
                  <a:cxn ang="0">
                    <a:pos x="42" y="12"/>
                  </a:cxn>
                  <a:cxn ang="0">
                    <a:pos x="49" y="26"/>
                  </a:cxn>
                  <a:cxn ang="0">
                    <a:pos x="49" y="26"/>
                  </a:cxn>
                </a:cxnLst>
                <a:rect l="0" t="0" r="r" b="b"/>
                <a:pathLst>
                  <a:path w="49" h="98">
                    <a:moveTo>
                      <a:pt x="49" y="26"/>
                    </a:moveTo>
                    <a:lnTo>
                      <a:pt x="44" y="68"/>
                    </a:lnTo>
                    <a:lnTo>
                      <a:pt x="44" y="68"/>
                    </a:lnTo>
                    <a:lnTo>
                      <a:pt x="7" y="98"/>
                    </a:lnTo>
                    <a:lnTo>
                      <a:pt x="7" y="98"/>
                    </a:lnTo>
                    <a:lnTo>
                      <a:pt x="3" y="93"/>
                    </a:lnTo>
                    <a:lnTo>
                      <a:pt x="0" y="91"/>
                    </a:lnTo>
                    <a:lnTo>
                      <a:pt x="0" y="88"/>
                    </a:lnTo>
                    <a:lnTo>
                      <a:pt x="23" y="63"/>
                    </a:lnTo>
                    <a:lnTo>
                      <a:pt x="37" y="24"/>
                    </a:lnTo>
                    <a:lnTo>
                      <a:pt x="37" y="24"/>
                    </a:lnTo>
                    <a:lnTo>
                      <a:pt x="35" y="12"/>
                    </a:lnTo>
                    <a:lnTo>
                      <a:pt x="35" y="5"/>
                    </a:lnTo>
                    <a:lnTo>
                      <a:pt x="35" y="0"/>
                    </a:lnTo>
                    <a:lnTo>
                      <a:pt x="35" y="0"/>
                    </a:lnTo>
                    <a:lnTo>
                      <a:pt x="42" y="12"/>
                    </a:lnTo>
                    <a:lnTo>
                      <a:pt x="49" y="26"/>
                    </a:lnTo>
                    <a:lnTo>
                      <a:pt x="49" y="26"/>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08" name="Freeform 3052"/>
              <p:cNvSpPr>
                <a:spLocks/>
              </p:cNvSpPr>
              <p:nvPr userDrawn="1"/>
            </p:nvSpPr>
            <p:spPr bwMode="auto">
              <a:xfrm>
                <a:off x="2909" y="1311"/>
                <a:ext cx="42" cy="72"/>
              </a:xfrm>
              <a:custGeom>
                <a:avLst/>
                <a:gdLst/>
                <a:ahLst/>
                <a:cxnLst>
                  <a:cxn ang="0">
                    <a:pos x="42" y="28"/>
                  </a:cxn>
                  <a:cxn ang="0">
                    <a:pos x="42" y="28"/>
                  </a:cxn>
                  <a:cxn ang="0">
                    <a:pos x="37" y="32"/>
                  </a:cxn>
                  <a:cxn ang="0">
                    <a:pos x="32" y="37"/>
                  </a:cxn>
                  <a:cxn ang="0">
                    <a:pos x="30" y="42"/>
                  </a:cxn>
                  <a:cxn ang="0">
                    <a:pos x="30" y="49"/>
                  </a:cxn>
                  <a:cxn ang="0">
                    <a:pos x="30" y="49"/>
                  </a:cxn>
                  <a:cxn ang="0">
                    <a:pos x="25" y="51"/>
                  </a:cxn>
                  <a:cxn ang="0">
                    <a:pos x="21" y="51"/>
                  </a:cxn>
                  <a:cxn ang="0">
                    <a:pos x="21" y="70"/>
                  </a:cxn>
                  <a:cxn ang="0">
                    <a:pos x="21" y="70"/>
                  </a:cxn>
                  <a:cxn ang="0">
                    <a:pos x="11" y="72"/>
                  </a:cxn>
                  <a:cxn ang="0">
                    <a:pos x="9" y="72"/>
                  </a:cxn>
                  <a:cxn ang="0">
                    <a:pos x="7" y="70"/>
                  </a:cxn>
                  <a:cxn ang="0">
                    <a:pos x="5" y="67"/>
                  </a:cxn>
                  <a:cxn ang="0">
                    <a:pos x="5" y="67"/>
                  </a:cxn>
                  <a:cxn ang="0">
                    <a:pos x="7" y="46"/>
                  </a:cxn>
                  <a:cxn ang="0">
                    <a:pos x="5" y="35"/>
                  </a:cxn>
                  <a:cxn ang="0">
                    <a:pos x="5" y="30"/>
                  </a:cxn>
                  <a:cxn ang="0">
                    <a:pos x="0" y="26"/>
                  </a:cxn>
                  <a:cxn ang="0">
                    <a:pos x="0" y="26"/>
                  </a:cxn>
                  <a:cxn ang="0">
                    <a:pos x="9" y="7"/>
                  </a:cxn>
                  <a:cxn ang="0">
                    <a:pos x="9" y="7"/>
                  </a:cxn>
                  <a:cxn ang="0">
                    <a:pos x="32" y="0"/>
                  </a:cxn>
                  <a:cxn ang="0">
                    <a:pos x="42" y="28"/>
                  </a:cxn>
                </a:cxnLst>
                <a:rect l="0" t="0" r="r" b="b"/>
                <a:pathLst>
                  <a:path w="42" h="72">
                    <a:moveTo>
                      <a:pt x="42" y="28"/>
                    </a:moveTo>
                    <a:lnTo>
                      <a:pt x="42" y="28"/>
                    </a:lnTo>
                    <a:lnTo>
                      <a:pt x="37" y="32"/>
                    </a:lnTo>
                    <a:lnTo>
                      <a:pt x="32" y="37"/>
                    </a:lnTo>
                    <a:lnTo>
                      <a:pt x="30" y="42"/>
                    </a:lnTo>
                    <a:lnTo>
                      <a:pt x="30" y="49"/>
                    </a:lnTo>
                    <a:lnTo>
                      <a:pt x="30" y="49"/>
                    </a:lnTo>
                    <a:lnTo>
                      <a:pt x="25" y="51"/>
                    </a:lnTo>
                    <a:lnTo>
                      <a:pt x="21" y="51"/>
                    </a:lnTo>
                    <a:lnTo>
                      <a:pt x="21" y="70"/>
                    </a:lnTo>
                    <a:lnTo>
                      <a:pt x="21" y="70"/>
                    </a:lnTo>
                    <a:lnTo>
                      <a:pt x="11" y="72"/>
                    </a:lnTo>
                    <a:lnTo>
                      <a:pt x="9" y="72"/>
                    </a:lnTo>
                    <a:lnTo>
                      <a:pt x="7" y="70"/>
                    </a:lnTo>
                    <a:lnTo>
                      <a:pt x="5" y="67"/>
                    </a:lnTo>
                    <a:lnTo>
                      <a:pt x="5" y="67"/>
                    </a:lnTo>
                    <a:lnTo>
                      <a:pt x="7" y="46"/>
                    </a:lnTo>
                    <a:lnTo>
                      <a:pt x="5" y="35"/>
                    </a:lnTo>
                    <a:lnTo>
                      <a:pt x="5" y="30"/>
                    </a:lnTo>
                    <a:lnTo>
                      <a:pt x="0" y="26"/>
                    </a:lnTo>
                    <a:lnTo>
                      <a:pt x="0" y="26"/>
                    </a:lnTo>
                    <a:lnTo>
                      <a:pt x="9" y="7"/>
                    </a:lnTo>
                    <a:lnTo>
                      <a:pt x="9" y="7"/>
                    </a:lnTo>
                    <a:lnTo>
                      <a:pt x="32" y="0"/>
                    </a:lnTo>
                    <a:lnTo>
                      <a:pt x="42" y="28"/>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09" name="Freeform 3053"/>
              <p:cNvSpPr>
                <a:spLocks/>
              </p:cNvSpPr>
              <p:nvPr userDrawn="1"/>
            </p:nvSpPr>
            <p:spPr bwMode="auto">
              <a:xfrm>
                <a:off x="4112" y="1330"/>
                <a:ext cx="970" cy="810"/>
              </a:xfrm>
              <a:custGeom>
                <a:avLst/>
                <a:gdLst/>
                <a:ahLst/>
                <a:cxnLst>
                  <a:cxn ang="0">
                    <a:pos x="875" y="97"/>
                  </a:cxn>
                  <a:cxn ang="0">
                    <a:pos x="938" y="101"/>
                  </a:cxn>
                  <a:cxn ang="0">
                    <a:pos x="965" y="187"/>
                  </a:cxn>
                  <a:cxn ang="0">
                    <a:pos x="949" y="245"/>
                  </a:cxn>
                  <a:cxn ang="0">
                    <a:pos x="898" y="321"/>
                  </a:cxn>
                  <a:cxn ang="0">
                    <a:pos x="852" y="310"/>
                  </a:cxn>
                  <a:cxn ang="0">
                    <a:pos x="817" y="319"/>
                  </a:cxn>
                  <a:cxn ang="0">
                    <a:pos x="840" y="379"/>
                  </a:cxn>
                  <a:cxn ang="0">
                    <a:pos x="884" y="388"/>
                  </a:cxn>
                  <a:cxn ang="0">
                    <a:pos x="861" y="428"/>
                  </a:cxn>
                  <a:cxn ang="0">
                    <a:pos x="917" y="506"/>
                  </a:cxn>
                  <a:cxn ang="0">
                    <a:pos x="919" y="525"/>
                  </a:cxn>
                  <a:cxn ang="0">
                    <a:pos x="933" y="534"/>
                  </a:cxn>
                  <a:cxn ang="0">
                    <a:pos x="919" y="553"/>
                  </a:cxn>
                  <a:cxn ang="0">
                    <a:pos x="935" y="643"/>
                  </a:cxn>
                  <a:cxn ang="0">
                    <a:pos x="935" y="685"/>
                  </a:cxn>
                  <a:cxn ang="0">
                    <a:pos x="889" y="742"/>
                  </a:cxn>
                  <a:cxn ang="0">
                    <a:pos x="854" y="747"/>
                  </a:cxn>
                  <a:cxn ang="0">
                    <a:pos x="794" y="782"/>
                  </a:cxn>
                  <a:cxn ang="0">
                    <a:pos x="778" y="784"/>
                  </a:cxn>
                  <a:cxn ang="0">
                    <a:pos x="741" y="770"/>
                  </a:cxn>
                  <a:cxn ang="0">
                    <a:pos x="697" y="745"/>
                  </a:cxn>
                  <a:cxn ang="0">
                    <a:pos x="644" y="768"/>
                  </a:cxn>
                  <a:cxn ang="0">
                    <a:pos x="588" y="759"/>
                  </a:cxn>
                  <a:cxn ang="0">
                    <a:pos x="537" y="648"/>
                  </a:cxn>
                  <a:cxn ang="0">
                    <a:pos x="498" y="611"/>
                  </a:cxn>
                  <a:cxn ang="0">
                    <a:pos x="357" y="648"/>
                  </a:cxn>
                  <a:cxn ang="0">
                    <a:pos x="306" y="636"/>
                  </a:cxn>
                  <a:cxn ang="0">
                    <a:pos x="190" y="592"/>
                  </a:cxn>
                  <a:cxn ang="0">
                    <a:pos x="130" y="553"/>
                  </a:cxn>
                  <a:cxn ang="0">
                    <a:pos x="132" y="511"/>
                  </a:cxn>
                  <a:cxn ang="0">
                    <a:pos x="141" y="506"/>
                  </a:cxn>
                  <a:cxn ang="0">
                    <a:pos x="139" y="467"/>
                  </a:cxn>
                  <a:cxn ang="0">
                    <a:pos x="74" y="465"/>
                  </a:cxn>
                  <a:cxn ang="0">
                    <a:pos x="26" y="432"/>
                  </a:cxn>
                  <a:cxn ang="0">
                    <a:pos x="5" y="372"/>
                  </a:cxn>
                  <a:cxn ang="0">
                    <a:pos x="19" y="377"/>
                  </a:cxn>
                  <a:cxn ang="0">
                    <a:pos x="40" y="344"/>
                  </a:cxn>
                  <a:cxn ang="0">
                    <a:pos x="84" y="263"/>
                  </a:cxn>
                  <a:cxn ang="0">
                    <a:pos x="77" y="252"/>
                  </a:cxn>
                  <a:cxn ang="0">
                    <a:pos x="91" y="208"/>
                  </a:cxn>
                  <a:cxn ang="0">
                    <a:pos x="132" y="206"/>
                  </a:cxn>
                  <a:cxn ang="0">
                    <a:pos x="139" y="157"/>
                  </a:cxn>
                  <a:cxn ang="0">
                    <a:pos x="213" y="164"/>
                  </a:cxn>
                  <a:cxn ang="0">
                    <a:pos x="378" y="291"/>
                  </a:cxn>
                  <a:cxn ang="0">
                    <a:pos x="556" y="305"/>
                  </a:cxn>
                  <a:cxn ang="0">
                    <a:pos x="641" y="226"/>
                  </a:cxn>
                  <a:cxn ang="0">
                    <a:pos x="676" y="208"/>
                  </a:cxn>
                  <a:cxn ang="0">
                    <a:pos x="715" y="162"/>
                  </a:cxn>
                  <a:cxn ang="0">
                    <a:pos x="667" y="83"/>
                  </a:cxn>
                  <a:cxn ang="0">
                    <a:pos x="644" y="9"/>
                  </a:cxn>
                  <a:cxn ang="0">
                    <a:pos x="681" y="2"/>
                  </a:cxn>
                </a:cxnLst>
                <a:rect l="0" t="0" r="r" b="b"/>
                <a:pathLst>
                  <a:path w="970" h="810">
                    <a:moveTo>
                      <a:pt x="750" y="25"/>
                    </a:moveTo>
                    <a:lnTo>
                      <a:pt x="780" y="44"/>
                    </a:lnTo>
                    <a:lnTo>
                      <a:pt x="815" y="85"/>
                    </a:lnTo>
                    <a:lnTo>
                      <a:pt x="875" y="97"/>
                    </a:lnTo>
                    <a:lnTo>
                      <a:pt x="875" y="97"/>
                    </a:lnTo>
                    <a:lnTo>
                      <a:pt x="887" y="113"/>
                    </a:lnTo>
                    <a:lnTo>
                      <a:pt x="910" y="118"/>
                    </a:lnTo>
                    <a:lnTo>
                      <a:pt x="910" y="118"/>
                    </a:lnTo>
                    <a:lnTo>
                      <a:pt x="928" y="106"/>
                    </a:lnTo>
                    <a:lnTo>
                      <a:pt x="938" y="101"/>
                    </a:lnTo>
                    <a:lnTo>
                      <a:pt x="947" y="97"/>
                    </a:lnTo>
                    <a:lnTo>
                      <a:pt x="947" y="97"/>
                    </a:lnTo>
                    <a:lnTo>
                      <a:pt x="954" y="101"/>
                    </a:lnTo>
                    <a:lnTo>
                      <a:pt x="970" y="175"/>
                    </a:lnTo>
                    <a:lnTo>
                      <a:pt x="965" y="187"/>
                    </a:lnTo>
                    <a:lnTo>
                      <a:pt x="965" y="187"/>
                    </a:lnTo>
                    <a:lnTo>
                      <a:pt x="949" y="180"/>
                    </a:lnTo>
                    <a:lnTo>
                      <a:pt x="949" y="180"/>
                    </a:lnTo>
                    <a:lnTo>
                      <a:pt x="947" y="180"/>
                    </a:lnTo>
                    <a:lnTo>
                      <a:pt x="949" y="245"/>
                    </a:lnTo>
                    <a:lnTo>
                      <a:pt x="949" y="245"/>
                    </a:lnTo>
                    <a:lnTo>
                      <a:pt x="956" y="259"/>
                    </a:lnTo>
                    <a:lnTo>
                      <a:pt x="931" y="282"/>
                    </a:lnTo>
                    <a:lnTo>
                      <a:pt x="914" y="289"/>
                    </a:lnTo>
                    <a:lnTo>
                      <a:pt x="898" y="321"/>
                    </a:lnTo>
                    <a:lnTo>
                      <a:pt x="884" y="317"/>
                    </a:lnTo>
                    <a:lnTo>
                      <a:pt x="868" y="321"/>
                    </a:lnTo>
                    <a:lnTo>
                      <a:pt x="854" y="337"/>
                    </a:lnTo>
                    <a:lnTo>
                      <a:pt x="852" y="337"/>
                    </a:lnTo>
                    <a:lnTo>
                      <a:pt x="852" y="310"/>
                    </a:lnTo>
                    <a:lnTo>
                      <a:pt x="852" y="310"/>
                    </a:lnTo>
                    <a:lnTo>
                      <a:pt x="826" y="298"/>
                    </a:lnTo>
                    <a:lnTo>
                      <a:pt x="826" y="298"/>
                    </a:lnTo>
                    <a:lnTo>
                      <a:pt x="817" y="319"/>
                    </a:lnTo>
                    <a:lnTo>
                      <a:pt x="817" y="319"/>
                    </a:lnTo>
                    <a:lnTo>
                      <a:pt x="799" y="331"/>
                    </a:lnTo>
                    <a:lnTo>
                      <a:pt x="782" y="342"/>
                    </a:lnTo>
                    <a:lnTo>
                      <a:pt x="782" y="361"/>
                    </a:lnTo>
                    <a:lnTo>
                      <a:pt x="792" y="370"/>
                    </a:lnTo>
                    <a:lnTo>
                      <a:pt x="840" y="379"/>
                    </a:lnTo>
                    <a:lnTo>
                      <a:pt x="850" y="375"/>
                    </a:lnTo>
                    <a:lnTo>
                      <a:pt x="882" y="379"/>
                    </a:lnTo>
                    <a:lnTo>
                      <a:pt x="882" y="379"/>
                    </a:lnTo>
                    <a:lnTo>
                      <a:pt x="884" y="386"/>
                    </a:lnTo>
                    <a:lnTo>
                      <a:pt x="884" y="388"/>
                    </a:lnTo>
                    <a:lnTo>
                      <a:pt x="884" y="388"/>
                    </a:lnTo>
                    <a:lnTo>
                      <a:pt x="884" y="388"/>
                    </a:lnTo>
                    <a:lnTo>
                      <a:pt x="877" y="393"/>
                    </a:lnTo>
                    <a:lnTo>
                      <a:pt x="870" y="398"/>
                    </a:lnTo>
                    <a:lnTo>
                      <a:pt x="861" y="428"/>
                    </a:lnTo>
                    <a:lnTo>
                      <a:pt x="861" y="428"/>
                    </a:lnTo>
                    <a:lnTo>
                      <a:pt x="875" y="460"/>
                    </a:lnTo>
                    <a:lnTo>
                      <a:pt x="875" y="460"/>
                    </a:lnTo>
                    <a:lnTo>
                      <a:pt x="894" y="472"/>
                    </a:lnTo>
                    <a:lnTo>
                      <a:pt x="917" y="506"/>
                    </a:lnTo>
                    <a:lnTo>
                      <a:pt x="917" y="506"/>
                    </a:lnTo>
                    <a:lnTo>
                      <a:pt x="917" y="511"/>
                    </a:lnTo>
                    <a:lnTo>
                      <a:pt x="914" y="518"/>
                    </a:lnTo>
                    <a:lnTo>
                      <a:pt x="917" y="523"/>
                    </a:lnTo>
                    <a:lnTo>
                      <a:pt x="919" y="525"/>
                    </a:lnTo>
                    <a:lnTo>
                      <a:pt x="921" y="525"/>
                    </a:lnTo>
                    <a:lnTo>
                      <a:pt x="921" y="525"/>
                    </a:lnTo>
                    <a:lnTo>
                      <a:pt x="928" y="530"/>
                    </a:lnTo>
                    <a:lnTo>
                      <a:pt x="933" y="534"/>
                    </a:lnTo>
                    <a:lnTo>
                      <a:pt x="933" y="534"/>
                    </a:lnTo>
                    <a:lnTo>
                      <a:pt x="933" y="539"/>
                    </a:lnTo>
                    <a:lnTo>
                      <a:pt x="928" y="543"/>
                    </a:lnTo>
                    <a:lnTo>
                      <a:pt x="924" y="548"/>
                    </a:lnTo>
                    <a:lnTo>
                      <a:pt x="919" y="553"/>
                    </a:lnTo>
                    <a:lnTo>
                      <a:pt x="919" y="553"/>
                    </a:lnTo>
                    <a:lnTo>
                      <a:pt x="947" y="574"/>
                    </a:lnTo>
                    <a:lnTo>
                      <a:pt x="947" y="574"/>
                    </a:lnTo>
                    <a:lnTo>
                      <a:pt x="947" y="585"/>
                    </a:lnTo>
                    <a:lnTo>
                      <a:pt x="956" y="594"/>
                    </a:lnTo>
                    <a:lnTo>
                      <a:pt x="935" y="643"/>
                    </a:lnTo>
                    <a:lnTo>
                      <a:pt x="935" y="643"/>
                    </a:lnTo>
                    <a:lnTo>
                      <a:pt x="940" y="655"/>
                    </a:lnTo>
                    <a:lnTo>
                      <a:pt x="944" y="668"/>
                    </a:lnTo>
                    <a:lnTo>
                      <a:pt x="944" y="668"/>
                    </a:lnTo>
                    <a:lnTo>
                      <a:pt x="935" y="685"/>
                    </a:lnTo>
                    <a:lnTo>
                      <a:pt x="928" y="689"/>
                    </a:lnTo>
                    <a:lnTo>
                      <a:pt x="921" y="694"/>
                    </a:lnTo>
                    <a:lnTo>
                      <a:pt x="917" y="712"/>
                    </a:lnTo>
                    <a:lnTo>
                      <a:pt x="901" y="724"/>
                    </a:lnTo>
                    <a:lnTo>
                      <a:pt x="889" y="742"/>
                    </a:lnTo>
                    <a:lnTo>
                      <a:pt x="861" y="742"/>
                    </a:lnTo>
                    <a:lnTo>
                      <a:pt x="861" y="742"/>
                    </a:lnTo>
                    <a:lnTo>
                      <a:pt x="859" y="745"/>
                    </a:lnTo>
                    <a:lnTo>
                      <a:pt x="854" y="747"/>
                    </a:lnTo>
                    <a:lnTo>
                      <a:pt x="854" y="747"/>
                    </a:lnTo>
                    <a:lnTo>
                      <a:pt x="852" y="745"/>
                    </a:lnTo>
                    <a:lnTo>
                      <a:pt x="847" y="742"/>
                    </a:lnTo>
                    <a:lnTo>
                      <a:pt x="831" y="763"/>
                    </a:lnTo>
                    <a:lnTo>
                      <a:pt x="831" y="763"/>
                    </a:lnTo>
                    <a:lnTo>
                      <a:pt x="794" y="782"/>
                    </a:lnTo>
                    <a:lnTo>
                      <a:pt x="794" y="807"/>
                    </a:lnTo>
                    <a:lnTo>
                      <a:pt x="794" y="807"/>
                    </a:lnTo>
                    <a:lnTo>
                      <a:pt x="794" y="810"/>
                    </a:lnTo>
                    <a:lnTo>
                      <a:pt x="778" y="784"/>
                    </a:lnTo>
                    <a:lnTo>
                      <a:pt x="778" y="784"/>
                    </a:lnTo>
                    <a:lnTo>
                      <a:pt x="778" y="775"/>
                    </a:lnTo>
                    <a:lnTo>
                      <a:pt x="778" y="766"/>
                    </a:lnTo>
                    <a:lnTo>
                      <a:pt x="778" y="766"/>
                    </a:lnTo>
                    <a:lnTo>
                      <a:pt x="759" y="768"/>
                    </a:lnTo>
                    <a:lnTo>
                      <a:pt x="741" y="770"/>
                    </a:lnTo>
                    <a:lnTo>
                      <a:pt x="741" y="770"/>
                    </a:lnTo>
                    <a:lnTo>
                      <a:pt x="722" y="756"/>
                    </a:lnTo>
                    <a:lnTo>
                      <a:pt x="704" y="745"/>
                    </a:lnTo>
                    <a:lnTo>
                      <a:pt x="704" y="745"/>
                    </a:lnTo>
                    <a:lnTo>
                      <a:pt x="697" y="745"/>
                    </a:lnTo>
                    <a:lnTo>
                      <a:pt x="690" y="747"/>
                    </a:lnTo>
                    <a:lnTo>
                      <a:pt x="676" y="752"/>
                    </a:lnTo>
                    <a:lnTo>
                      <a:pt x="646" y="761"/>
                    </a:lnTo>
                    <a:lnTo>
                      <a:pt x="646" y="761"/>
                    </a:lnTo>
                    <a:lnTo>
                      <a:pt x="644" y="768"/>
                    </a:lnTo>
                    <a:lnTo>
                      <a:pt x="641" y="773"/>
                    </a:lnTo>
                    <a:lnTo>
                      <a:pt x="634" y="782"/>
                    </a:lnTo>
                    <a:lnTo>
                      <a:pt x="621" y="786"/>
                    </a:lnTo>
                    <a:lnTo>
                      <a:pt x="593" y="775"/>
                    </a:lnTo>
                    <a:lnTo>
                      <a:pt x="588" y="759"/>
                    </a:lnTo>
                    <a:lnTo>
                      <a:pt x="588" y="759"/>
                    </a:lnTo>
                    <a:lnTo>
                      <a:pt x="574" y="756"/>
                    </a:lnTo>
                    <a:lnTo>
                      <a:pt x="535" y="717"/>
                    </a:lnTo>
                    <a:lnTo>
                      <a:pt x="549" y="668"/>
                    </a:lnTo>
                    <a:lnTo>
                      <a:pt x="537" y="648"/>
                    </a:lnTo>
                    <a:lnTo>
                      <a:pt x="537" y="648"/>
                    </a:lnTo>
                    <a:lnTo>
                      <a:pt x="528" y="645"/>
                    </a:lnTo>
                    <a:lnTo>
                      <a:pt x="519" y="643"/>
                    </a:lnTo>
                    <a:lnTo>
                      <a:pt x="519" y="643"/>
                    </a:lnTo>
                    <a:lnTo>
                      <a:pt x="498" y="611"/>
                    </a:lnTo>
                    <a:lnTo>
                      <a:pt x="445" y="613"/>
                    </a:lnTo>
                    <a:lnTo>
                      <a:pt x="403" y="655"/>
                    </a:lnTo>
                    <a:lnTo>
                      <a:pt x="384" y="643"/>
                    </a:lnTo>
                    <a:lnTo>
                      <a:pt x="384" y="643"/>
                    </a:lnTo>
                    <a:lnTo>
                      <a:pt x="357" y="648"/>
                    </a:lnTo>
                    <a:lnTo>
                      <a:pt x="357" y="648"/>
                    </a:lnTo>
                    <a:lnTo>
                      <a:pt x="350" y="643"/>
                    </a:lnTo>
                    <a:lnTo>
                      <a:pt x="343" y="641"/>
                    </a:lnTo>
                    <a:lnTo>
                      <a:pt x="324" y="636"/>
                    </a:lnTo>
                    <a:lnTo>
                      <a:pt x="306" y="636"/>
                    </a:lnTo>
                    <a:lnTo>
                      <a:pt x="290" y="634"/>
                    </a:lnTo>
                    <a:lnTo>
                      <a:pt x="262" y="615"/>
                    </a:lnTo>
                    <a:lnTo>
                      <a:pt x="248" y="615"/>
                    </a:lnTo>
                    <a:lnTo>
                      <a:pt x="202" y="590"/>
                    </a:lnTo>
                    <a:lnTo>
                      <a:pt x="190" y="592"/>
                    </a:lnTo>
                    <a:lnTo>
                      <a:pt x="135" y="560"/>
                    </a:lnTo>
                    <a:lnTo>
                      <a:pt x="135" y="560"/>
                    </a:lnTo>
                    <a:lnTo>
                      <a:pt x="130" y="555"/>
                    </a:lnTo>
                    <a:lnTo>
                      <a:pt x="130" y="555"/>
                    </a:lnTo>
                    <a:lnTo>
                      <a:pt x="130" y="553"/>
                    </a:lnTo>
                    <a:lnTo>
                      <a:pt x="130" y="553"/>
                    </a:lnTo>
                    <a:lnTo>
                      <a:pt x="137" y="541"/>
                    </a:lnTo>
                    <a:lnTo>
                      <a:pt x="137" y="537"/>
                    </a:lnTo>
                    <a:lnTo>
                      <a:pt x="137" y="530"/>
                    </a:lnTo>
                    <a:lnTo>
                      <a:pt x="132" y="511"/>
                    </a:lnTo>
                    <a:lnTo>
                      <a:pt x="132" y="511"/>
                    </a:lnTo>
                    <a:lnTo>
                      <a:pt x="137" y="509"/>
                    </a:lnTo>
                    <a:lnTo>
                      <a:pt x="139" y="509"/>
                    </a:lnTo>
                    <a:lnTo>
                      <a:pt x="141" y="506"/>
                    </a:lnTo>
                    <a:lnTo>
                      <a:pt x="141" y="506"/>
                    </a:lnTo>
                    <a:lnTo>
                      <a:pt x="146" y="490"/>
                    </a:lnTo>
                    <a:lnTo>
                      <a:pt x="148" y="481"/>
                    </a:lnTo>
                    <a:lnTo>
                      <a:pt x="148" y="469"/>
                    </a:lnTo>
                    <a:lnTo>
                      <a:pt x="148" y="469"/>
                    </a:lnTo>
                    <a:lnTo>
                      <a:pt x="139" y="467"/>
                    </a:lnTo>
                    <a:lnTo>
                      <a:pt x="130" y="467"/>
                    </a:lnTo>
                    <a:lnTo>
                      <a:pt x="114" y="469"/>
                    </a:lnTo>
                    <a:lnTo>
                      <a:pt x="97" y="474"/>
                    </a:lnTo>
                    <a:lnTo>
                      <a:pt x="81" y="479"/>
                    </a:lnTo>
                    <a:lnTo>
                      <a:pt x="74" y="465"/>
                    </a:lnTo>
                    <a:lnTo>
                      <a:pt x="74" y="465"/>
                    </a:lnTo>
                    <a:lnTo>
                      <a:pt x="54" y="458"/>
                    </a:lnTo>
                    <a:lnTo>
                      <a:pt x="54" y="458"/>
                    </a:lnTo>
                    <a:lnTo>
                      <a:pt x="42" y="437"/>
                    </a:lnTo>
                    <a:lnTo>
                      <a:pt x="26" y="432"/>
                    </a:lnTo>
                    <a:lnTo>
                      <a:pt x="26" y="432"/>
                    </a:lnTo>
                    <a:lnTo>
                      <a:pt x="23" y="421"/>
                    </a:lnTo>
                    <a:lnTo>
                      <a:pt x="17" y="412"/>
                    </a:lnTo>
                    <a:lnTo>
                      <a:pt x="0" y="395"/>
                    </a:lnTo>
                    <a:lnTo>
                      <a:pt x="5" y="372"/>
                    </a:lnTo>
                    <a:lnTo>
                      <a:pt x="5" y="372"/>
                    </a:lnTo>
                    <a:lnTo>
                      <a:pt x="7" y="370"/>
                    </a:lnTo>
                    <a:lnTo>
                      <a:pt x="10" y="370"/>
                    </a:lnTo>
                    <a:lnTo>
                      <a:pt x="14" y="372"/>
                    </a:lnTo>
                    <a:lnTo>
                      <a:pt x="19" y="377"/>
                    </a:lnTo>
                    <a:lnTo>
                      <a:pt x="26" y="377"/>
                    </a:lnTo>
                    <a:lnTo>
                      <a:pt x="26" y="377"/>
                    </a:lnTo>
                    <a:lnTo>
                      <a:pt x="28" y="377"/>
                    </a:lnTo>
                    <a:lnTo>
                      <a:pt x="33" y="375"/>
                    </a:lnTo>
                    <a:lnTo>
                      <a:pt x="40" y="344"/>
                    </a:lnTo>
                    <a:lnTo>
                      <a:pt x="51" y="344"/>
                    </a:lnTo>
                    <a:lnTo>
                      <a:pt x="86" y="326"/>
                    </a:lnTo>
                    <a:lnTo>
                      <a:pt x="86" y="326"/>
                    </a:lnTo>
                    <a:lnTo>
                      <a:pt x="100" y="296"/>
                    </a:lnTo>
                    <a:lnTo>
                      <a:pt x="84" y="263"/>
                    </a:lnTo>
                    <a:lnTo>
                      <a:pt x="84" y="263"/>
                    </a:lnTo>
                    <a:lnTo>
                      <a:pt x="79" y="259"/>
                    </a:lnTo>
                    <a:lnTo>
                      <a:pt x="77" y="256"/>
                    </a:lnTo>
                    <a:lnTo>
                      <a:pt x="77" y="252"/>
                    </a:lnTo>
                    <a:lnTo>
                      <a:pt x="77" y="252"/>
                    </a:lnTo>
                    <a:lnTo>
                      <a:pt x="88" y="236"/>
                    </a:lnTo>
                    <a:lnTo>
                      <a:pt x="88" y="236"/>
                    </a:lnTo>
                    <a:lnTo>
                      <a:pt x="88" y="226"/>
                    </a:lnTo>
                    <a:lnTo>
                      <a:pt x="91" y="217"/>
                    </a:lnTo>
                    <a:lnTo>
                      <a:pt x="91" y="208"/>
                    </a:lnTo>
                    <a:lnTo>
                      <a:pt x="97" y="201"/>
                    </a:lnTo>
                    <a:lnTo>
                      <a:pt x="97" y="201"/>
                    </a:lnTo>
                    <a:lnTo>
                      <a:pt x="104" y="203"/>
                    </a:lnTo>
                    <a:lnTo>
                      <a:pt x="114" y="203"/>
                    </a:lnTo>
                    <a:lnTo>
                      <a:pt x="132" y="206"/>
                    </a:lnTo>
                    <a:lnTo>
                      <a:pt x="141" y="192"/>
                    </a:lnTo>
                    <a:lnTo>
                      <a:pt x="141" y="192"/>
                    </a:lnTo>
                    <a:lnTo>
                      <a:pt x="141" y="175"/>
                    </a:lnTo>
                    <a:lnTo>
                      <a:pt x="139" y="157"/>
                    </a:lnTo>
                    <a:lnTo>
                      <a:pt x="139" y="157"/>
                    </a:lnTo>
                    <a:lnTo>
                      <a:pt x="146" y="155"/>
                    </a:lnTo>
                    <a:lnTo>
                      <a:pt x="151" y="152"/>
                    </a:lnTo>
                    <a:lnTo>
                      <a:pt x="153" y="152"/>
                    </a:lnTo>
                    <a:lnTo>
                      <a:pt x="213" y="164"/>
                    </a:lnTo>
                    <a:lnTo>
                      <a:pt x="213" y="164"/>
                    </a:lnTo>
                    <a:lnTo>
                      <a:pt x="232" y="178"/>
                    </a:lnTo>
                    <a:lnTo>
                      <a:pt x="241" y="226"/>
                    </a:lnTo>
                    <a:lnTo>
                      <a:pt x="246" y="229"/>
                    </a:lnTo>
                    <a:lnTo>
                      <a:pt x="329" y="268"/>
                    </a:lnTo>
                    <a:lnTo>
                      <a:pt x="378" y="291"/>
                    </a:lnTo>
                    <a:lnTo>
                      <a:pt x="463" y="289"/>
                    </a:lnTo>
                    <a:lnTo>
                      <a:pt x="463" y="289"/>
                    </a:lnTo>
                    <a:lnTo>
                      <a:pt x="475" y="294"/>
                    </a:lnTo>
                    <a:lnTo>
                      <a:pt x="489" y="300"/>
                    </a:lnTo>
                    <a:lnTo>
                      <a:pt x="556" y="305"/>
                    </a:lnTo>
                    <a:lnTo>
                      <a:pt x="623" y="282"/>
                    </a:lnTo>
                    <a:lnTo>
                      <a:pt x="634" y="266"/>
                    </a:lnTo>
                    <a:lnTo>
                      <a:pt x="634" y="245"/>
                    </a:lnTo>
                    <a:lnTo>
                      <a:pt x="641" y="226"/>
                    </a:lnTo>
                    <a:lnTo>
                      <a:pt x="641" y="226"/>
                    </a:lnTo>
                    <a:lnTo>
                      <a:pt x="648" y="231"/>
                    </a:lnTo>
                    <a:lnTo>
                      <a:pt x="655" y="229"/>
                    </a:lnTo>
                    <a:lnTo>
                      <a:pt x="669" y="224"/>
                    </a:lnTo>
                    <a:lnTo>
                      <a:pt x="669" y="224"/>
                    </a:lnTo>
                    <a:lnTo>
                      <a:pt x="676" y="208"/>
                    </a:lnTo>
                    <a:lnTo>
                      <a:pt x="683" y="189"/>
                    </a:lnTo>
                    <a:lnTo>
                      <a:pt x="711" y="173"/>
                    </a:lnTo>
                    <a:lnTo>
                      <a:pt x="711" y="173"/>
                    </a:lnTo>
                    <a:lnTo>
                      <a:pt x="715" y="162"/>
                    </a:lnTo>
                    <a:lnTo>
                      <a:pt x="715" y="162"/>
                    </a:lnTo>
                    <a:lnTo>
                      <a:pt x="708" y="143"/>
                    </a:lnTo>
                    <a:lnTo>
                      <a:pt x="662" y="145"/>
                    </a:lnTo>
                    <a:lnTo>
                      <a:pt x="646" y="129"/>
                    </a:lnTo>
                    <a:lnTo>
                      <a:pt x="644" y="115"/>
                    </a:lnTo>
                    <a:lnTo>
                      <a:pt x="667" y="83"/>
                    </a:lnTo>
                    <a:lnTo>
                      <a:pt x="671" y="39"/>
                    </a:lnTo>
                    <a:lnTo>
                      <a:pt x="660" y="23"/>
                    </a:lnTo>
                    <a:lnTo>
                      <a:pt x="644" y="13"/>
                    </a:lnTo>
                    <a:lnTo>
                      <a:pt x="644" y="13"/>
                    </a:lnTo>
                    <a:lnTo>
                      <a:pt x="644" y="9"/>
                    </a:lnTo>
                    <a:lnTo>
                      <a:pt x="648" y="4"/>
                    </a:lnTo>
                    <a:lnTo>
                      <a:pt x="651" y="2"/>
                    </a:lnTo>
                    <a:lnTo>
                      <a:pt x="655" y="0"/>
                    </a:lnTo>
                    <a:lnTo>
                      <a:pt x="655" y="0"/>
                    </a:lnTo>
                    <a:lnTo>
                      <a:pt x="681" y="2"/>
                    </a:lnTo>
                    <a:lnTo>
                      <a:pt x="704" y="9"/>
                    </a:lnTo>
                    <a:lnTo>
                      <a:pt x="750" y="25"/>
                    </a:lnTo>
                    <a:lnTo>
                      <a:pt x="750" y="2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10" name="Freeform 3054"/>
              <p:cNvSpPr>
                <a:spLocks/>
              </p:cNvSpPr>
              <p:nvPr userDrawn="1"/>
            </p:nvSpPr>
            <p:spPr bwMode="auto">
              <a:xfrm>
                <a:off x="3126" y="1341"/>
                <a:ext cx="84" cy="63"/>
              </a:xfrm>
              <a:custGeom>
                <a:avLst/>
                <a:gdLst/>
                <a:ahLst/>
                <a:cxnLst>
                  <a:cxn ang="0">
                    <a:pos x="84" y="21"/>
                  </a:cxn>
                  <a:cxn ang="0">
                    <a:pos x="84" y="23"/>
                  </a:cxn>
                  <a:cxn ang="0">
                    <a:pos x="65" y="58"/>
                  </a:cxn>
                  <a:cxn ang="0">
                    <a:pos x="65" y="58"/>
                  </a:cxn>
                  <a:cxn ang="0">
                    <a:pos x="49" y="63"/>
                  </a:cxn>
                  <a:cxn ang="0">
                    <a:pos x="26" y="42"/>
                  </a:cxn>
                  <a:cxn ang="0">
                    <a:pos x="24" y="21"/>
                  </a:cxn>
                  <a:cxn ang="0">
                    <a:pos x="21" y="21"/>
                  </a:cxn>
                  <a:cxn ang="0">
                    <a:pos x="0" y="14"/>
                  </a:cxn>
                  <a:cxn ang="0">
                    <a:pos x="0" y="12"/>
                  </a:cxn>
                  <a:cxn ang="0">
                    <a:pos x="19" y="0"/>
                  </a:cxn>
                  <a:cxn ang="0">
                    <a:pos x="47" y="5"/>
                  </a:cxn>
                  <a:cxn ang="0">
                    <a:pos x="84" y="21"/>
                  </a:cxn>
                </a:cxnLst>
                <a:rect l="0" t="0" r="r" b="b"/>
                <a:pathLst>
                  <a:path w="84" h="63">
                    <a:moveTo>
                      <a:pt x="84" y="21"/>
                    </a:moveTo>
                    <a:lnTo>
                      <a:pt x="84" y="23"/>
                    </a:lnTo>
                    <a:lnTo>
                      <a:pt x="65" y="58"/>
                    </a:lnTo>
                    <a:lnTo>
                      <a:pt x="65" y="58"/>
                    </a:lnTo>
                    <a:lnTo>
                      <a:pt x="49" y="63"/>
                    </a:lnTo>
                    <a:lnTo>
                      <a:pt x="26" y="42"/>
                    </a:lnTo>
                    <a:lnTo>
                      <a:pt x="24" y="21"/>
                    </a:lnTo>
                    <a:lnTo>
                      <a:pt x="21" y="21"/>
                    </a:lnTo>
                    <a:lnTo>
                      <a:pt x="0" y="14"/>
                    </a:lnTo>
                    <a:lnTo>
                      <a:pt x="0" y="12"/>
                    </a:lnTo>
                    <a:lnTo>
                      <a:pt x="19" y="0"/>
                    </a:lnTo>
                    <a:lnTo>
                      <a:pt x="47" y="5"/>
                    </a:lnTo>
                    <a:lnTo>
                      <a:pt x="84" y="21"/>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11" name="Freeform 3055"/>
              <p:cNvSpPr>
                <a:spLocks/>
              </p:cNvSpPr>
              <p:nvPr userDrawn="1"/>
            </p:nvSpPr>
            <p:spPr bwMode="auto">
              <a:xfrm>
                <a:off x="3166" y="1346"/>
                <a:ext cx="132" cy="120"/>
              </a:xfrm>
              <a:custGeom>
                <a:avLst/>
                <a:gdLst/>
                <a:ahLst/>
                <a:cxnLst>
                  <a:cxn ang="0">
                    <a:pos x="113" y="48"/>
                  </a:cxn>
                  <a:cxn ang="0">
                    <a:pos x="113" y="48"/>
                  </a:cxn>
                  <a:cxn ang="0">
                    <a:pos x="132" y="58"/>
                  </a:cxn>
                  <a:cxn ang="0">
                    <a:pos x="132" y="58"/>
                  </a:cxn>
                  <a:cxn ang="0">
                    <a:pos x="132" y="62"/>
                  </a:cxn>
                  <a:cxn ang="0">
                    <a:pos x="132" y="62"/>
                  </a:cxn>
                  <a:cxn ang="0">
                    <a:pos x="125" y="74"/>
                  </a:cxn>
                  <a:cxn ang="0">
                    <a:pos x="122" y="78"/>
                  </a:cxn>
                  <a:cxn ang="0">
                    <a:pos x="122" y="83"/>
                  </a:cxn>
                  <a:cxn ang="0">
                    <a:pos x="116" y="97"/>
                  </a:cxn>
                  <a:cxn ang="0">
                    <a:pos x="118" y="111"/>
                  </a:cxn>
                  <a:cxn ang="0">
                    <a:pos x="111" y="120"/>
                  </a:cxn>
                  <a:cxn ang="0">
                    <a:pos x="67" y="109"/>
                  </a:cxn>
                  <a:cxn ang="0">
                    <a:pos x="18" y="120"/>
                  </a:cxn>
                  <a:cxn ang="0">
                    <a:pos x="7" y="109"/>
                  </a:cxn>
                  <a:cxn ang="0">
                    <a:pos x="0" y="88"/>
                  </a:cxn>
                  <a:cxn ang="0">
                    <a:pos x="11" y="62"/>
                  </a:cxn>
                  <a:cxn ang="0">
                    <a:pos x="28" y="58"/>
                  </a:cxn>
                  <a:cxn ang="0">
                    <a:pos x="48" y="16"/>
                  </a:cxn>
                  <a:cxn ang="0">
                    <a:pos x="67" y="0"/>
                  </a:cxn>
                  <a:cxn ang="0">
                    <a:pos x="109" y="4"/>
                  </a:cxn>
                  <a:cxn ang="0">
                    <a:pos x="113" y="48"/>
                  </a:cxn>
                </a:cxnLst>
                <a:rect l="0" t="0" r="r" b="b"/>
                <a:pathLst>
                  <a:path w="132" h="120">
                    <a:moveTo>
                      <a:pt x="113" y="48"/>
                    </a:moveTo>
                    <a:lnTo>
                      <a:pt x="113" y="48"/>
                    </a:lnTo>
                    <a:lnTo>
                      <a:pt x="132" y="58"/>
                    </a:lnTo>
                    <a:lnTo>
                      <a:pt x="132" y="58"/>
                    </a:lnTo>
                    <a:lnTo>
                      <a:pt x="132" y="62"/>
                    </a:lnTo>
                    <a:lnTo>
                      <a:pt x="132" y="62"/>
                    </a:lnTo>
                    <a:lnTo>
                      <a:pt x="125" y="74"/>
                    </a:lnTo>
                    <a:lnTo>
                      <a:pt x="122" y="78"/>
                    </a:lnTo>
                    <a:lnTo>
                      <a:pt x="122" y="83"/>
                    </a:lnTo>
                    <a:lnTo>
                      <a:pt x="116" y="97"/>
                    </a:lnTo>
                    <a:lnTo>
                      <a:pt x="118" y="111"/>
                    </a:lnTo>
                    <a:lnTo>
                      <a:pt x="111" y="120"/>
                    </a:lnTo>
                    <a:lnTo>
                      <a:pt x="67" y="109"/>
                    </a:lnTo>
                    <a:lnTo>
                      <a:pt x="18" y="120"/>
                    </a:lnTo>
                    <a:lnTo>
                      <a:pt x="7" y="109"/>
                    </a:lnTo>
                    <a:lnTo>
                      <a:pt x="0" y="88"/>
                    </a:lnTo>
                    <a:lnTo>
                      <a:pt x="11" y="62"/>
                    </a:lnTo>
                    <a:lnTo>
                      <a:pt x="28" y="58"/>
                    </a:lnTo>
                    <a:lnTo>
                      <a:pt x="48" y="16"/>
                    </a:lnTo>
                    <a:lnTo>
                      <a:pt x="67" y="0"/>
                    </a:lnTo>
                    <a:lnTo>
                      <a:pt x="109" y="4"/>
                    </a:lnTo>
                    <a:lnTo>
                      <a:pt x="113" y="48"/>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12" name="Freeform 3056"/>
              <p:cNvSpPr>
                <a:spLocks/>
              </p:cNvSpPr>
              <p:nvPr userDrawn="1"/>
            </p:nvSpPr>
            <p:spPr bwMode="auto">
              <a:xfrm>
                <a:off x="5346" y="1350"/>
                <a:ext cx="4" cy="14"/>
              </a:xfrm>
              <a:custGeom>
                <a:avLst/>
                <a:gdLst/>
                <a:ahLst/>
                <a:cxnLst>
                  <a:cxn ang="0">
                    <a:pos x="4" y="14"/>
                  </a:cxn>
                  <a:cxn ang="0">
                    <a:pos x="4" y="14"/>
                  </a:cxn>
                  <a:cxn ang="0">
                    <a:pos x="0" y="14"/>
                  </a:cxn>
                  <a:cxn ang="0">
                    <a:pos x="0" y="0"/>
                  </a:cxn>
                  <a:cxn ang="0">
                    <a:pos x="4" y="0"/>
                  </a:cxn>
                  <a:cxn ang="0">
                    <a:pos x="4" y="0"/>
                  </a:cxn>
                  <a:cxn ang="0">
                    <a:pos x="4" y="7"/>
                  </a:cxn>
                  <a:cxn ang="0">
                    <a:pos x="4" y="14"/>
                  </a:cxn>
                  <a:cxn ang="0">
                    <a:pos x="4" y="14"/>
                  </a:cxn>
                </a:cxnLst>
                <a:rect l="0" t="0" r="r" b="b"/>
                <a:pathLst>
                  <a:path w="4" h="14">
                    <a:moveTo>
                      <a:pt x="4" y="14"/>
                    </a:moveTo>
                    <a:lnTo>
                      <a:pt x="4" y="14"/>
                    </a:lnTo>
                    <a:lnTo>
                      <a:pt x="0" y="14"/>
                    </a:lnTo>
                    <a:lnTo>
                      <a:pt x="0" y="0"/>
                    </a:lnTo>
                    <a:lnTo>
                      <a:pt x="4" y="0"/>
                    </a:lnTo>
                    <a:lnTo>
                      <a:pt x="4" y="0"/>
                    </a:lnTo>
                    <a:lnTo>
                      <a:pt x="4" y="7"/>
                    </a:lnTo>
                    <a:lnTo>
                      <a:pt x="4" y="14"/>
                    </a:lnTo>
                    <a:lnTo>
                      <a:pt x="4" y="1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13" name="Freeform 3057"/>
              <p:cNvSpPr>
                <a:spLocks/>
              </p:cNvSpPr>
              <p:nvPr userDrawn="1"/>
            </p:nvSpPr>
            <p:spPr bwMode="auto">
              <a:xfrm>
                <a:off x="655" y="1355"/>
                <a:ext cx="30" cy="44"/>
              </a:xfrm>
              <a:custGeom>
                <a:avLst/>
                <a:gdLst/>
                <a:ahLst/>
                <a:cxnLst>
                  <a:cxn ang="0">
                    <a:pos x="28" y="42"/>
                  </a:cxn>
                  <a:cxn ang="0">
                    <a:pos x="28" y="42"/>
                  </a:cxn>
                  <a:cxn ang="0">
                    <a:pos x="23" y="44"/>
                  </a:cxn>
                  <a:cxn ang="0">
                    <a:pos x="23" y="44"/>
                  </a:cxn>
                  <a:cxn ang="0">
                    <a:pos x="18" y="39"/>
                  </a:cxn>
                  <a:cxn ang="0">
                    <a:pos x="14" y="37"/>
                  </a:cxn>
                  <a:cxn ang="0">
                    <a:pos x="11" y="32"/>
                  </a:cxn>
                  <a:cxn ang="0">
                    <a:pos x="14" y="28"/>
                  </a:cxn>
                  <a:cxn ang="0">
                    <a:pos x="14" y="26"/>
                  </a:cxn>
                  <a:cxn ang="0">
                    <a:pos x="14" y="26"/>
                  </a:cxn>
                  <a:cxn ang="0">
                    <a:pos x="0" y="14"/>
                  </a:cxn>
                  <a:cxn ang="0">
                    <a:pos x="0" y="14"/>
                  </a:cxn>
                  <a:cxn ang="0">
                    <a:pos x="0" y="0"/>
                  </a:cxn>
                  <a:cxn ang="0">
                    <a:pos x="30" y="0"/>
                  </a:cxn>
                  <a:cxn ang="0">
                    <a:pos x="28" y="42"/>
                  </a:cxn>
                </a:cxnLst>
                <a:rect l="0" t="0" r="r" b="b"/>
                <a:pathLst>
                  <a:path w="30" h="44">
                    <a:moveTo>
                      <a:pt x="28" y="42"/>
                    </a:moveTo>
                    <a:lnTo>
                      <a:pt x="28" y="42"/>
                    </a:lnTo>
                    <a:lnTo>
                      <a:pt x="23" y="44"/>
                    </a:lnTo>
                    <a:lnTo>
                      <a:pt x="23" y="44"/>
                    </a:lnTo>
                    <a:lnTo>
                      <a:pt x="18" y="39"/>
                    </a:lnTo>
                    <a:lnTo>
                      <a:pt x="14" y="37"/>
                    </a:lnTo>
                    <a:lnTo>
                      <a:pt x="11" y="32"/>
                    </a:lnTo>
                    <a:lnTo>
                      <a:pt x="14" y="28"/>
                    </a:lnTo>
                    <a:lnTo>
                      <a:pt x="14" y="26"/>
                    </a:lnTo>
                    <a:lnTo>
                      <a:pt x="14" y="26"/>
                    </a:lnTo>
                    <a:lnTo>
                      <a:pt x="0" y="14"/>
                    </a:lnTo>
                    <a:lnTo>
                      <a:pt x="0" y="14"/>
                    </a:lnTo>
                    <a:lnTo>
                      <a:pt x="0" y="0"/>
                    </a:lnTo>
                    <a:lnTo>
                      <a:pt x="30" y="0"/>
                    </a:lnTo>
                    <a:lnTo>
                      <a:pt x="28" y="4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14" name="Freeform 3058"/>
              <p:cNvSpPr>
                <a:spLocks/>
              </p:cNvSpPr>
              <p:nvPr userDrawn="1"/>
            </p:nvSpPr>
            <p:spPr bwMode="auto">
              <a:xfrm>
                <a:off x="2597" y="1357"/>
                <a:ext cx="81" cy="88"/>
              </a:xfrm>
              <a:custGeom>
                <a:avLst/>
                <a:gdLst/>
                <a:ahLst/>
                <a:cxnLst>
                  <a:cxn ang="0">
                    <a:pos x="76" y="10"/>
                  </a:cxn>
                  <a:cxn ang="0">
                    <a:pos x="81" y="17"/>
                  </a:cxn>
                  <a:cxn ang="0">
                    <a:pos x="81" y="17"/>
                  </a:cxn>
                  <a:cxn ang="0">
                    <a:pos x="64" y="67"/>
                  </a:cxn>
                  <a:cxn ang="0">
                    <a:pos x="64" y="67"/>
                  </a:cxn>
                  <a:cxn ang="0">
                    <a:pos x="57" y="72"/>
                  </a:cxn>
                  <a:cxn ang="0">
                    <a:pos x="53" y="77"/>
                  </a:cxn>
                  <a:cxn ang="0">
                    <a:pos x="37" y="79"/>
                  </a:cxn>
                  <a:cxn ang="0">
                    <a:pos x="23" y="84"/>
                  </a:cxn>
                  <a:cxn ang="0">
                    <a:pos x="16" y="86"/>
                  </a:cxn>
                  <a:cxn ang="0">
                    <a:pos x="9" y="88"/>
                  </a:cxn>
                  <a:cxn ang="0">
                    <a:pos x="0" y="81"/>
                  </a:cxn>
                  <a:cxn ang="0">
                    <a:pos x="0" y="81"/>
                  </a:cxn>
                  <a:cxn ang="0">
                    <a:pos x="0" y="79"/>
                  </a:cxn>
                  <a:cxn ang="0">
                    <a:pos x="0" y="74"/>
                  </a:cxn>
                  <a:cxn ang="0">
                    <a:pos x="4" y="72"/>
                  </a:cxn>
                  <a:cxn ang="0">
                    <a:pos x="11" y="70"/>
                  </a:cxn>
                  <a:cxn ang="0">
                    <a:pos x="16" y="67"/>
                  </a:cxn>
                  <a:cxn ang="0">
                    <a:pos x="16" y="67"/>
                  </a:cxn>
                  <a:cxn ang="0">
                    <a:pos x="16" y="56"/>
                  </a:cxn>
                  <a:cxn ang="0">
                    <a:pos x="13" y="49"/>
                  </a:cxn>
                  <a:cxn ang="0">
                    <a:pos x="11" y="44"/>
                  </a:cxn>
                  <a:cxn ang="0">
                    <a:pos x="27" y="26"/>
                  </a:cxn>
                  <a:cxn ang="0">
                    <a:pos x="27" y="26"/>
                  </a:cxn>
                  <a:cxn ang="0">
                    <a:pos x="30" y="24"/>
                  </a:cxn>
                  <a:cxn ang="0">
                    <a:pos x="34" y="24"/>
                  </a:cxn>
                  <a:cxn ang="0">
                    <a:pos x="32" y="5"/>
                  </a:cxn>
                  <a:cxn ang="0">
                    <a:pos x="37" y="0"/>
                  </a:cxn>
                  <a:cxn ang="0">
                    <a:pos x="37" y="0"/>
                  </a:cxn>
                  <a:cxn ang="0">
                    <a:pos x="46" y="3"/>
                  </a:cxn>
                  <a:cxn ang="0">
                    <a:pos x="55" y="7"/>
                  </a:cxn>
                  <a:cxn ang="0">
                    <a:pos x="64" y="10"/>
                  </a:cxn>
                  <a:cxn ang="0">
                    <a:pos x="76" y="10"/>
                  </a:cxn>
                  <a:cxn ang="0">
                    <a:pos x="76" y="10"/>
                  </a:cxn>
                </a:cxnLst>
                <a:rect l="0" t="0" r="r" b="b"/>
                <a:pathLst>
                  <a:path w="81" h="88">
                    <a:moveTo>
                      <a:pt x="76" y="10"/>
                    </a:moveTo>
                    <a:lnTo>
                      <a:pt x="81" y="17"/>
                    </a:lnTo>
                    <a:lnTo>
                      <a:pt x="81" y="17"/>
                    </a:lnTo>
                    <a:lnTo>
                      <a:pt x="64" y="67"/>
                    </a:lnTo>
                    <a:lnTo>
                      <a:pt x="64" y="67"/>
                    </a:lnTo>
                    <a:lnTo>
                      <a:pt x="57" y="72"/>
                    </a:lnTo>
                    <a:lnTo>
                      <a:pt x="53" y="77"/>
                    </a:lnTo>
                    <a:lnTo>
                      <a:pt x="37" y="79"/>
                    </a:lnTo>
                    <a:lnTo>
                      <a:pt x="23" y="84"/>
                    </a:lnTo>
                    <a:lnTo>
                      <a:pt x="16" y="86"/>
                    </a:lnTo>
                    <a:lnTo>
                      <a:pt x="9" y="88"/>
                    </a:lnTo>
                    <a:lnTo>
                      <a:pt x="0" y="81"/>
                    </a:lnTo>
                    <a:lnTo>
                      <a:pt x="0" y="81"/>
                    </a:lnTo>
                    <a:lnTo>
                      <a:pt x="0" y="79"/>
                    </a:lnTo>
                    <a:lnTo>
                      <a:pt x="0" y="74"/>
                    </a:lnTo>
                    <a:lnTo>
                      <a:pt x="4" y="72"/>
                    </a:lnTo>
                    <a:lnTo>
                      <a:pt x="11" y="70"/>
                    </a:lnTo>
                    <a:lnTo>
                      <a:pt x="16" y="67"/>
                    </a:lnTo>
                    <a:lnTo>
                      <a:pt x="16" y="67"/>
                    </a:lnTo>
                    <a:lnTo>
                      <a:pt x="16" y="56"/>
                    </a:lnTo>
                    <a:lnTo>
                      <a:pt x="13" y="49"/>
                    </a:lnTo>
                    <a:lnTo>
                      <a:pt x="11" y="44"/>
                    </a:lnTo>
                    <a:lnTo>
                      <a:pt x="27" y="26"/>
                    </a:lnTo>
                    <a:lnTo>
                      <a:pt x="27" y="26"/>
                    </a:lnTo>
                    <a:lnTo>
                      <a:pt x="30" y="24"/>
                    </a:lnTo>
                    <a:lnTo>
                      <a:pt x="34" y="24"/>
                    </a:lnTo>
                    <a:lnTo>
                      <a:pt x="32" y="5"/>
                    </a:lnTo>
                    <a:lnTo>
                      <a:pt x="37" y="0"/>
                    </a:lnTo>
                    <a:lnTo>
                      <a:pt x="37" y="0"/>
                    </a:lnTo>
                    <a:lnTo>
                      <a:pt x="46" y="3"/>
                    </a:lnTo>
                    <a:lnTo>
                      <a:pt x="55" y="7"/>
                    </a:lnTo>
                    <a:lnTo>
                      <a:pt x="64" y="10"/>
                    </a:lnTo>
                    <a:lnTo>
                      <a:pt x="76" y="10"/>
                    </a:lnTo>
                    <a:lnTo>
                      <a:pt x="76" y="1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15" name="Freeform 3059"/>
              <p:cNvSpPr>
                <a:spLocks/>
              </p:cNvSpPr>
              <p:nvPr userDrawn="1"/>
            </p:nvSpPr>
            <p:spPr bwMode="auto">
              <a:xfrm>
                <a:off x="3096" y="1357"/>
                <a:ext cx="51" cy="24"/>
              </a:xfrm>
              <a:custGeom>
                <a:avLst/>
                <a:gdLst/>
                <a:ahLst/>
                <a:cxnLst>
                  <a:cxn ang="0">
                    <a:pos x="49" y="7"/>
                  </a:cxn>
                  <a:cxn ang="0">
                    <a:pos x="49" y="7"/>
                  </a:cxn>
                  <a:cxn ang="0">
                    <a:pos x="51" y="24"/>
                  </a:cxn>
                  <a:cxn ang="0">
                    <a:pos x="51" y="24"/>
                  </a:cxn>
                  <a:cxn ang="0">
                    <a:pos x="35" y="21"/>
                  </a:cxn>
                  <a:cxn ang="0">
                    <a:pos x="0" y="21"/>
                  </a:cxn>
                  <a:cxn ang="0">
                    <a:pos x="12" y="10"/>
                  </a:cxn>
                  <a:cxn ang="0">
                    <a:pos x="12" y="10"/>
                  </a:cxn>
                  <a:cxn ang="0">
                    <a:pos x="21" y="7"/>
                  </a:cxn>
                  <a:cxn ang="0">
                    <a:pos x="26" y="5"/>
                  </a:cxn>
                  <a:cxn ang="0">
                    <a:pos x="30" y="0"/>
                  </a:cxn>
                  <a:cxn ang="0">
                    <a:pos x="49" y="7"/>
                  </a:cxn>
                </a:cxnLst>
                <a:rect l="0" t="0" r="r" b="b"/>
                <a:pathLst>
                  <a:path w="51" h="24">
                    <a:moveTo>
                      <a:pt x="49" y="7"/>
                    </a:moveTo>
                    <a:lnTo>
                      <a:pt x="49" y="7"/>
                    </a:lnTo>
                    <a:lnTo>
                      <a:pt x="51" y="24"/>
                    </a:lnTo>
                    <a:lnTo>
                      <a:pt x="51" y="24"/>
                    </a:lnTo>
                    <a:lnTo>
                      <a:pt x="35" y="21"/>
                    </a:lnTo>
                    <a:lnTo>
                      <a:pt x="0" y="21"/>
                    </a:lnTo>
                    <a:lnTo>
                      <a:pt x="12" y="10"/>
                    </a:lnTo>
                    <a:lnTo>
                      <a:pt x="12" y="10"/>
                    </a:lnTo>
                    <a:lnTo>
                      <a:pt x="21" y="7"/>
                    </a:lnTo>
                    <a:lnTo>
                      <a:pt x="26" y="5"/>
                    </a:lnTo>
                    <a:lnTo>
                      <a:pt x="30" y="0"/>
                    </a:lnTo>
                    <a:lnTo>
                      <a:pt x="49"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16" name="Freeform 3060"/>
              <p:cNvSpPr>
                <a:spLocks/>
              </p:cNvSpPr>
              <p:nvPr userDrawn="1"/>
            </p:nvSpPr>
            <p:spPr bwMode="auto">
              <a:xfrm>
                <a:off x="1430" y="1364"/>
                <a:ext cx="9" cy="12"/>
              </a:xfrm>
              <a:custGeom>
                <a:avLst/>
                <a:gdLst/>
                <a:ahLst/>
                <a:cxnLst>
                  <a:cxn ang="0">
                    <a:pos x="9" y="5"/>
                  </a:cxn>
                  <a:cxn ang="0">
                    <a:pos x="9" y="5"/>
                  </a:cxn>
                  <a:cxn ang="0">
                    <a:pos x="7" y="10"/>
                  </a:cxn>
                  <a:cxn ang="0">
                    <a:pos x="5" y="12"/>
                  </a:cxn>
                  <a:cxn ang="0">
                    <a:pos x="2" y="12"/>
                  </a:cxn>
                  <a:cxn ang="0">
                    <a:pos x="2" y="12"/>
                  </a:cxn>
                  <a:cxn ang="0">
                    <a:pos x="0" y="10"/>
                  </a:cxn>
                  <a:cxn ang="0">
                    <a:pos x="0" y="7"/>
                  </a:cxn>
                  <a:cxn ang="0">
                    <a:pos x="0" y="3"/>
                  </a:cxn>
                  <a:cxn ang="0">
                    <a:pos x="0" y="3"/>
                  </a:cxn>
                  <a:cxn ang="0">
                    <a:pos x="0" y="0"/>
                  </a:cxn>
                  <a:cxn ang="0">
                    <a:pos x="2" y="0"/>
                  </a:cxn>
                  <a:cxn ang="0">
                    <a:pos x="5" y="0"/>
                  </a:cxn>
                  <a:cxn ang="0">
                    <a:pos x="9" y="5"/>
                  </a:cxn>
                </a:cxnLst>
                <a:rect l="0" t="0" r="r" b="b"/>
                <a:pathLst>
                  <a:path w="9" h="12">
                    <a:moveTo>
                      <a:pt x="9" y="5"/>
                    </a:moveTo>
                    <a:lnTo>
                      <a:pt x="9" y="5"/>
                    </a:lnTo>
                    <a:lnTo>
                      <a:pt x="7" y="10"/>
                    </a:lnTo>
                    <a:lnTo>
                      <a:pt x="5" y="12"/>
                    </a:lnTo>
                    <a:lnTo>
                      <a:pt x="2" y="12"/>
                    </a:lnTo>
                    <a:lnTo>
                      <a:pt x="2" y="12"/>
                    </a:lnTo>
                    <a:lnTo>
                      <a:pt x="0" y="10"/>
                    </a:lnTo>
                    <a:lnTo>
                      <a:pt x="0" y="7"/>
                    </a:lnTo>
                    <a:lnTo>
                      <a:pt x="0" y="3"/>
                    </a:lnTo>
                    <a:lnTo>
                      <a:pt x="0" y="3"/>
                    </a:lnTo>
                    <a:lnTo>
                      <a:pt x="0" y="0"/>
                    </a:lnTo>
                    <a:lnTo>
                      <a:pt x="2" y="0"/>
                    </a:lnTo>
                    <a:lnTo>
                      <a:pt x="5" y="0"/>
                    </a:lnTo>
                    <a:lnTo>
                      <a:pt x="9"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17" name="Freeform 3061"/>
              <p:cNvSpPr>
                <a:spLocks/>
              </p:cNvSpPr>
              <p:nvPr userDrawn="1"/>
            </p:nvSpPr>
            <p:spPr bwMode="auto">
              <a:xfrm>
                <a:off x="3018" y="1371"/>
                <a:ext cx="162" cy="137"/>
              </a:xfrm>
              <a:custGeom>
                <a:avLst/>
                <a:gdLst/>
                <a:ahLst/>
                <a:cxnLst>
                  <a:cxn ang="0">
                    <a:pos x="71" y="10"/>
                  </a:cxn>
                  <a:cxn ang="0">
                    <a:pos x="71" y="10"/>
                  </a:cxn>
                  <a:cxn ang="0">
                    <a:pos x="102" y="10"/>
                  </a:cxn>
                  <a:cxn ang="0">
                    <a:pos x="115" y="10"/>
                  </a:cxn>
                  <a:cxn ang="0">
                    <a:pos x="129" y="14"/>
                  </a:cxn>
                  <a:cxn ang="0">
                    <a:pos x="155" y="35"/>
                  </a:cxn>
                  <a:cxn ang="0">
                    <a:pos x="145" y="63"/>
                  </a:cxn>
                  <a:cxn ang="0">
                    <a:pos x="145" y="63"/>
                  </a:cxn>
                  <a:cxn ang="0">
                    <a:pos x="150" y="81"/>
                  </a:cxn>
                  <a:cxn ang="0">
                    <a:pos x="155" y="91"/>
                  </a:cxn>
                  <a:cxn ang="0">
                    <a:pos x="162" y="97"/>
                  </a:cxn>
                  <a:cxn ang="0">
                    <a:pos x="139" y="137"/>
                  </a:cxn>
                  <a:cxn ang="0">
                    <a:pos x="139" y="137"/>
                  </a:cxn>
                  <a:cxn ang="0">
                    <a:pos x="120" y="137"/>
                  </a:cxn>
                  <a:cxn ang="0">
                    <a:pos x="102" y="134"/>
                  </a:cxn>
                  <a:cxn ang="0">
                    <a:pos x="62" y="102"/>
                  </a:cxn>
                  <a:cxn ang="0">
                    <a:pos x="23" y="104"/>
                  </a:cxn>
                  <a:cxn ang="0">
                    <a:pos x="23" y="104"/>
                  </a:cxn>
                  <a:cxn ang="0">
                    <a:pos x="0" y="91"/>
                  </a:cxn>
                  <a:cxn ang="0">
                    <a:pos x="0" y="91"/>
                  </a:cxn>
                  <a:cxn ang="0">
                    <a:pos x="0" y="74"/>
                  </a:cxn>
                  <a:cxn ang="0">
                    <a:pos x="2" y="56"/>
                  </a:cxn>
                  <a:cxn ang="0">
                    <a:pos x="2" y="40"/>
                  </a:cxn>
                  <a:cxn ang="0">
                    <a:pos x="2" y="30"/>
                  </a:cxn>
                  <a:cxn ang="0">
                    <a:pos x="0" y="21"/>
                  </a:cxn>
                  <a:cxn ang="0">
                    <a:pos x="44" y="0"/>
                  </a:cxn>
                  <a:cxn ang="0">
                    <a:pos x="44" y="0"/>
                  </a:cxn>
                  <a:cxn ang="0">
                    <a:pos x="71" y="10"/>
                  </a:cxn>
                  <a:cxn ang="0">
                    <a:pos x="71" y="10"/>
                  </a:cxn>
                </a:cxnLst>
                <a:rect l="0" t="0" r="r" b="b"/>
                <a:pathLst>
                  <a:path w="162" h="137">
                    <a:moveTo>
                      <a:pt x="71" y="10"/>
                    </a:moveTo>
                    <a:lnTo>
                      <a:pt x="71" y="10"/>
                    </a:lnTo>
                    <a:lnTo>
                      <a:pt x="102" y="10"/>
                    </a:lnTo>
                    <a:lnTo>
                      <a:pt x="115" y="10"/>
                    </a:lnTo>
                    <a:lnTo>
                      <a:pt x="129" y="14"/>
                    </a:lnTo>
                    <a:lnTo>
                      <a:pt x="155" y="35"/>
                    </a:lnTo>
                    <a:lnTo>
                      <a:pt x="145" y="63"/>
                    </a:lnTo>
                    <a:lnTo>
                      <a:pt x="145" y="63"/>
                    </a:lnTo>
                    <a:lnTo>
                      <a:pt x="150" y="81"/>
                    </a:lnTo>
                    <a:lnTo>
                      <a:pt x="155" y="91"/>
                    </a:lnTo>
                    <a:lnTo>
                      <a:pt x="162" y="97"/>
                    </a:lnTo>
                    <a:lnTo>
                      <a:pt x="139" y="137"/>
                    </a:lnTo>
                    <a:lnTo>
                      <a:pt x="139" y="137"/>
                    </a:lnTo>
                    <a:lnTo>
                      <a:pt x="120" y="137"/>
                    </a:lnTo>
                    <a:lnTo>
                      <a:pt x="102" y="134"/>
                    </a:lnTo>
                    <a:lnTo>
                      <a:pt x="62" y="102"/>
                    </a:lnTo>
                    <a:lnTo>
                      <a:pt x="23" y="104"/>
                    </a:lnTo>
                    <a:lnTo>
                      <a:pt x="23" y="104"/>
                    </a:lnTo>
                    <a:lnTo>
                      <a:pt x="0" y="91"/>
                    </a:lnTo>
                    <a:lnTo>
                      <a:pt x="0" y="91"/>
                    </a:lnTo>
                    <a:lnTo>
                      <a:pt x="0" y="74"/>
                    </a:lnTo>
                    <a:lnTo>
                      <a:pt x="2" y="56"/>
                    </a:lnTo>
                    <a:lnTo>
                      <a:pt x="2" y="40"/>
                    </a:lnTo>
                    <a:lnTo>
                      <a:pt x="2" y="30"/>
                    </a:lnTo>
                    <a:lnTo>
                      <a:pt x="0" y="21"/>
                    </a:lnTo>
                    <a:lnTo>
                      <a:pt x="44" y="0"/>
                    </a:lnTo>
                    <a:lnTo>
                      <a:pt x="44" y="0"/>
                    </a:lnTo>
                    <a:lnTo>
                      <a:pt x="71" y="10"/>
                    </a:lnTo>
                    <a:lnTo>
                      <a:pt x="71" y="1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18" name="Freeform 3062"/>
              <p:cNvSpPr>
                <a:spLocks/>
              </p:cNvSpPr>
              <p:nvPr userDrawn="1"/>
            </p:nvSpPr>
            <p:spPr bwMode="auto">
              <a:xfrm>
                <a:off x="2872" y="1383"/>
                <a:ext cx="146" cy="162"/>
              </a:xfrm>
              <a:custGeom>
                <a:avLst/>
                <a:gdLst/>
                <a:ahLst/>
                <a:cxnLst>
                  <a:cxn ang="0">
                    <a:pos x="125" y="11"/>
                  </a:cxn>
                  <a:cxn ang="0">
                    <a:pos x="141" y="11"/>
                  </a:cxn>
                  <a:cxn ang="0">
                    <a:pos x="141" y="11"/>
                  </a:cxn>
                  <a:cxn ang="0">
                    <a:pos x="143" y="21"/>
                  </a:cxn>
                  <a:cxn ang="0">
                    <a:pos x="146" y="28"/>
                  </a:cxn>
                  <a:cxn ang="0">
                    <a:pos x="143" y="44"/>
                  </a:cxn>
                  <a:cxn ang="0">
                    <a:pos x="143" y="62"/>
                  </a:cxn>
                  <a:cxn ang="0">
                    <a:pos x="141" y="79"/>
                  </a:cxn>
                  <a:cxn ang="0">
                    <a:pos x="120" y="90"/>
                  </a:cxn>
                  <a:cxn ang="0">
                    <a:pos x="120" y="90"/>
                  </a:cxn>
                  <a:cxn ang="0">
                    <a:pos x="116" y="104"/>
                  </a:cxn>
                  <a:cxn ang="0">
                    <a:pos x="111" y="118"/>
                  </a:cxn>
                  <a:cxn ang="0">
                    <a:pos x="111" y="118"/>
                  </a:cxn>
                  <a:cxn ang="0">
                    <a:pos x="116" y="125"/>
                  </a:cxn>
                  <a:cxn ang="0">
                    <a:pos x="123" y="132"/>
                  </a:cxn>
                  <a:cxn ang="0">
                    <a:pos x="123" y="132"/>
                  </a:cxn>
                  <a:cxn ang="0">
                    <a:pos x="118" y="157"/>
                  </a:cxn>
                  <a:cxn ang="0">
                    <a:pos x="118" y="157"/>
                  </a:cxn>
                  <a:cxn ang="0">
                    <a:pos x="99" y="157"/>
                  </a:cxn>
                  <a:cxn ang="0">
                    <a:pos x="81" y="157"/>
                  </a:cxn>
                  <a:cxn ang="0">
                    <a:pos x="72" y="162"/>
                  </a:cxn>
                  <a:cxn ang="0">
                    <a:pos x="72" y="162"/>
                  </a:cxn>
                  <a:cxn ang="0">
                    <a:pos x="30" y="160"/>
                  </a:cxn>
                  <a:cxn ang="0">
                    <a:pos x="28" y="127"/>
                  </a:cxn>
                  <a:cxn ang="0">
                    <a:pos x="9" y="113"/>
                  </a:cxn>
                  <a:cxn ang="0">
                    <a:pos x="9" y="113"/>
                  </a:cxn>
                  <a:cxn ang="0">
                    <a:pos x="7" y="104"/>
                  </a:cxn>
                  <a:cxn ang="0">
                    <a:pos x="5" y="97"/>
                  </a:cxn>
                  <a:cxn ang="0">
                    <a:pos x="0" y="81"/>
                  </a:cxn>
                  <a:cxn ang="0">
                    <a:pos x="0" y="81"/>
                  </a:cxn>
                  <a:cxn ang="0">
                    <a:pos x="11" y="74"/>
                  </a:cxn>
                  <a:cxn ang="0">
                    <a:pos x="21" y="65"/>
                  </a:cxn>
                  <a:cxn ang="0">
                    <a:pos x="21" y="65"/>
                  </a:cxn>
                  <a:cxn ang="0">
                    <a:pos x="30" y="21"/>
                  </a:cxn>
                  <a:cxn ang="0">
                    <a:pos x="46" y="16"/>
                  </a:cxn>
                  <a:cxn ang="0">
                    <a:pos x="46" y="16"/>
                  </a:cxn>
                  <a:cxn ang="0">
                    <a:pos x="48" y="11"/>
                  </a:cxn>
                  <a:cxn ang="0">
                    <a:pos x="48" y="4"/>
                  </a:cxn>
                  <a:cxn ang="0">
                    <a:pos x="48" y="4"/>
                  </a:cxn>
                  <a:cxn ang="0">
                    <a:pos x="53" y="2"/>
                  </a:cxn>
                  <a:cxn ang="0">
                    <a:pos x="58" y="2"/>
                  </a:cxn>
                  <a:cxn ang="0">
                    <a:pos x="65" y="4"/>
                  </a:cxn>
                  <a:cxn ang="0">
                    <a:pos x="72" y="9"/>
                  </a:cxn>
                  <a:cxn ang="0">
                    <a:pos x="79" y="11"/>
                  </a:cxn>
                  <a:cxn ang="0">
                    <a:pos x="79" y="11"/>
                  </a:cxn>
                  <a:cxn ang="0">
                    <a:pos x="97" y="9"/>
                  </a:cxn>
                  <a:cxn ang="0">
                    <a:pos x="104" y="7"/>
                  </a:cxn>
                  <a:cxn ang="0">
                    <a:pos x="111" y="0"/>
                  </a:cxn>
                  <a:cxn ang="0">
                    <a:pos x="111" y="0"/>
                  </a:cxn>
                  <a:cxn ang="0">
                    <a:pos x="116" y="0"/>
                  </a:cxn>
                  <a:cxn ang="0">
                    <a:pos x="118" y="4"/>
                  </a:cxn>
                  <a:cxn ang="0">
                    <a:pos x="120" y="9"/>
                  </a:cxn>
                  <a:cxn ang="0">
                    <a:pos x="125" y="11"/>
                  </a:cxn>
                  <a:cxn ang="0">
                    <a:pos x="125" y="11"/>
                  </a:cxn>
                </a:cxnLst>
                <a:rect l="0" t="0" r="r" b="b"/>
                <a:pathLst>
                  <a:path w="146" h="162">
                    <a:moveTo>
                      <a:pt x="125" y="11"/>
                    </a:moveTo>
                    <a:lnTo>
                      <a:pt x="141" y="11"/>
                    </a:lnTo>
                    <a:lnTo>
                      <a:pt x="141" y="11"/>
                    </a:lnTo>
                    <a:lnTo>
                      <a:pt x="143" y="21"/>
                    </a:lnTo>
                    <a:lnTo>
                      <a:pt x="146" y="28"/>
                    </a:lnTo>
                    <a:lnTo>
                      <a:pt x="143" y="44"/>
                    </a:lnTo>
                    <a:lnTo>
                      <a:pt x="143" y="62"/>
                    </a:lnTo>
                    <a:lnTo>
                      <a:pt x="141" y="79"/>
                    </a:lnTo>
                    <a:lnTo>
                      <a:pt x="120" y="90"/>
                    </a:lnTo>
                    <a:lnTo>
                      <a:pt x="120" y="90"/>
                    </a:lnTo>
                    <a:lnTo>
                      <a:pt x="116" y="104"/>
                    </a:lnTo>
                    <a:lnTo>
                      <a:pt x="111" y="118"/>
                    </a:lnTo>
                    <a:lnTo>
                      <a:pt x="111" y="118"/>
                    </a:lnTo>
                    <a:lnTo>
                      <a:pt x="116" y="125"/>
                    </a:lnTo>
                    <a:lnTo>
                      <a:pt x="123" y="132"/>
                    </a:lnTo>
                    <a:lnTo>
                      <a:pt x="123" y="132"/>
                    </a:lnTo>
                    <a:lnTo>
                      <a:pt x="118" y="157"/>
                    </a:lnTo>
                    <a:lnTo>
                      <a:pt x="118" y="157"/>
                    </a:lnTo>
                    <a:lnTo>
                      <a:pt x="99" y="157"/>
                    </a:lnTo>
                    <a:lnTo>
                      <a:pt x="81" y="157"/>
                    </a:lnTo>
                    <a:lnTo>
                      <a:pt x="72" y="162"/>
                    </a:lnTo>
                    <a:lnTo>
                      <a:pt x="72" y="162"/>
                    </a:lnTo>
                    <a:lnTo>
                      <a:pt x="30" y="160"/>
                    </a:lnTo>
                    <a:lnTo>
                      <a:pt x="28" y="127"/>
                    </a:lnTo>
                    <a:lnTo>
                      <a:pt x="9" y="113"/>
                    </a:lnTo>
                    <a:lnTo>
                      <a:pt x="9" y="113"/>
                    </a:lnTo>
                    <a:lnTo>
                      <a:pt x="7" y="104"/>
                    </a:lnTo>
                    <a:lnTo>
                      <a:pt x="5" y="97"/>
                    </a:lnTo>
                    <a:lnTo>
                      <a:pt x="0" y="81"/>
                    </a:lnTo>
                    <a:lnTo>
                      <a:pt x="0" y="81"/>
                    </a:lnTo>
                    <a:lnTo>
                      <a:pt x="11" y="74"/>
                    </a:lnTo>
                    <a:lnTo>
                      <a:pt x="21" y="65"/>
                    </a:lnTo>
                    <a:lnTo>
                      <a:pt x="21" y="65"/>
                    </a:lnTo>
                    <a:lnTo>
                      <a:pt x="30" y="21"/>
                    </a:lnTo>
                    <a:lnTo>
                      <a:pt x="46" y="16"/>
                    </a:lnTo>
                    <a:lnTo>
                      <a:pt x="46" y="16"/>
                    </a:lnTo>
                    <a:lnTo>
                      <a:pt x="48" y="11"/>
                    </a:lnTo>
                    <a:lnTo>
                      <a:pt x="48" y="4"/>
                    </a:lnTo>
                    <a:lnTo>
                      <a:pt x="48" y="4"/>
                    </a:lnTo>
                    <a:lnTo>
                      <a:pt x="53" y="2"/>
                    </a:lnTo>
                    <a:lnTo>
                      <a:pt x="58" y="2"/>
                    </a:lnTo>
                    <a:lnTo>
                      <a:pt x="65" y="4"/>
                    </a:lnTo>
                    <a:lnTo>
                      <a:pt x="72" y="9"/>
                    </a:lnTo>
                    <a:lnTo>
                      <a:pt x="79" y="11"/>
                    </a:lnTo>
                    <a:lnTo>
                      <a:pt x="79" y="11"/>
                    </a:lnTo>
                    <a:lnTo>
                      <a:pt x="97" y="9"/>
                    </a:lnTo>
                    <a:lnTo>
                      <a:pt x="104" y="7"/>
                    </a:lnTo>
                    <a:lnTo>
                      <a:pt x="111" y="0"/>
                    </a:lnTo>
                    <a:lnTo>
                      <a:pt x="111" y="0"/>
                    </a:lnTo>
                    <a:lnTo>
                      <a:pt x="116" y="0"/>
                    </a:lnTo>
                    <a:lnTo>
                      <a:pt x="118" y="4"/>
                    </a:lnTo>
                    <a:lnTo>
                      <a:pt x="120" y="9"/>
                    </a:lnTo>
                    <a:lnTo>
                      <a:pt x="125" y="11"/>
                    </a:lnTo>
                    <a:lnTo>
                      <a:pt x="125" y="11"/>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19" name="Freeform 3063"/>
              <p:cNvSpPr>
                <a:spLocks/>
              </p:cNvSpPr>
              <p:nvPr userDrawn="1"/>
            </p:nvSpPr>
            <p:spPr bwMode="auto">
              <a:xfrm>
                <a:off x="5346" y="1390"/>
                <a:ext cx="11" cy="11"/>
              </a:xfrm>
              <a:custGeom>
                <a:avLst/>
                <a:gdLst/>
                <a:ahLst/>
                <a:cxnLst>
                  <a:cxn ang="0">
                    <a:pos x="11" y="4"/>
                  </a:cxn>
                  <a:cxn ang="0">
                    <a:pos x="11" y="4"/>
                  </a:cxn>
                  <a:cxn ang="0">
                    <a:pos x="11" y="9"/>
                  </a:cxn>
                  <a:cxn ang="0">
                    <a:pos x="9" y="11"/>
                  </a:cxn>
                  <a:cxn ang="0">
                    <a:pos x="9" y="11"/>
                  </a:cxn>
                  <a:cxn ang="0">
                    <a:pos x="4" y="11"/>
                  </a:cxn>
                  <a:cxn ang="0">
                    <a:pos x="2" y="9"/>
                  </a:cxn>
                  <a:cxn ang="0">
                    <a:pos x="2" y="9"/>
                  </a:cxn>
                  <a:cxn ang="0">
                    <a:pos x="0" y="7"/>
                  </a:cxn>
                  <a:cxn ang="0">
                    <a:pos x="2" y="2"/>
                  </a:cxn>
                  <a:cxn ang="0">
                    <a:pos x="2" y="2"/>
                  </a:cxn>
                  <a:cxn ang="0">
                    <a:pos x="7" y="0"/>
                  </a:cxn>
                  <a:cxn ang="0">
                    <a:pos x="7" y="0"/>
                  </a:cxn>
                  <a:cxn ang="0">
                    <a:pos x="9" y="2"/>
                  </a:cxn>
                  <a:cxn ang="0">
                    <a:pos x="11" y="4"/>
                  </a:cxn>
                  <a:cxn ang="0">
                    <a:pos x="11" y="4"/>
                  </a:cxn>
                </a:cxnLst>
                <a:rect l="0" t="0" r="r" b="b"/>
                <a:pathLst>
                  <a:path w="11" h="11">
                    <a:moveTo>
                      <a:pt x="11" y="4"/>
                    </a:moveTo>
                    <a:lnTo>
                      <a:pt x="11" y="4"/>
                    </a:lnTo>
                    <a:lnTo>
                      <a:pt x="11" y="9"/>
                    </a:lnTo>
                    <a:lnTo>
                      <a:pt x="9" y="11"/>
                    </a:lnTo>
                    <a:lnTo>
                      <a:pt x="9" y="11"/>
                    </a:lnTo>
                    <a:lnTo>
                      <a:pt x="4" y="11"/>
                    </a:lnTo>
                    <a:lnTo>
                      <a:pt x="2" y="9"/>
                    </a:lnTo>
                    <a:lnTo>
                      <a:pt x="2" y="9"/>
                    </a:lnTo>
                    <a:lnTo>
                      <a:pt x="0" y="7"/>
                    </a:lnTo>
                    <a:lnTo>
                      <a:pt x="2" y="2"/>
                    </a:lnTo>
                    <a:lnTo>
                      <a:pt x="2" y="2"/>
                    </a:lnTo>
                    <a:lnTo>
                      <a:pt x="7" y="0"/>
                    </a:lnTo>
                    <a:lnTo>
                      <a:pt x="7" y="0"/>
                    </a:lnTo>
                    <a:lnTo>
                      <a:pt x="9" y="2"/>
                    </a:lnTo>
                    <a:lnTo>
                      <a:pt x="11" y="4"/>
                    </a:lnTo>
                    <a:lnTo>
                      <a:pt x="11" y="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20" name="Freeform 3064"/>
              <p:cNvSpPr>
                <a:spLocks/>
              </p:cNvSpPr>
              <p:nvPr userDrawn="1"/>
            </p:nvSpPr>
            <p:spPr bwMode="auto">
              <a:xfrm>
                <a:off x="507" y="1397"/>
                <a:ext cx="1069" cy="625"/>
              </a:xfrm>
              <a:custGeom>
                <a:avLst/>
                <a:gdLst/>
                <a:ahLst/>
                <a:cxnLst>
                  <a:cxn ang="0">
                    <a:pos x="722" y="78"/>
                  </a:cxn>
                  <a:cxn ang="0">
                    <a:pos x="673" y="102"/>
                  </a:cxn>
                  <a:cxn ang="0">
                    <a:pos x="733" y="97"/>
                  </a:cxn>
                  <a:cxn ang="0">
                    <a:pos x="773" y="113"/>
                  </a:cxn>
                  <a:cxn ang="0">
                    <a:pos x="715" y="136"/>
                  </a:cxn>
                  <a:cxn ang="0">
                    <a:pos x="717" y="152"/>
                  </a:cxn>
                  <a:cxn ang="0">
                    <a:pos x="699" y="227"/>
                  </a:cxn>
                  <a:cxn ang="0">
                    <a:pos x="759" y="155"/>
                  </a:cxn>
                  <a:cxn ang="0">
                    <a:pos x="784" y="150"/>
                  </a:cxn>
                  <a:cxn ang="0">
                    <a:pos x="777" y="203"/>
                  </a:cxn>
                  <a:cxn ang="0">
                    <a:pos x="810" y="227"/>
                  </a:cxn>
                  <a:cxn ang="0">
                    <a:pos x="905" y="189"/>
                  </a:cxn>
                  <a:cxn ang="0">
                    <a:pos x="1020" y="150"/>
                  </a:cxn>
                  <a:cxn ang="0">
                    <a:pos x="1062" y="122"/>
                  </a:cxn>
                  <a:cxn ang="0">
                    <a:pos x="1067" y="164"/>
                  </a:cxn>
                  <a:cxn ang="0">
                    <a:pos x="1030" y="180"/>
                  </a:cxn>
                  <a:cxn ang="0">
                    <a:pos x="1009" y="203"/>
                  </a:cxn>
                  <a:cxn ang="0">
                    <a:pos x="979" y="220"/>
                  </a:cxn>
                  <a:cxn ang="0">
                    <a:pos x="963" y="243"/>
                  </a:cxn>
                  <a:cxn ang="0">
                    <a:pos x="905" y="275"/>
                  </a:cxn>
                  <a:cxn ang="0">
                    <a:pos x="870" y="296"/>
                  </a:cxn>
                  <a:cxn ang="0">
                    <a:pos x="858" y="328"/>
                  </a:cxn>
                  <a:cxn ang="0">
                    <a:pos x="856" y="296"/>
                  </a:cxn>
                  <a:cxn ang="0">
                    <a:pos x="840" y="328"/>
                  </a:cxn>
                  <a:cxn ang="0">
                    <a:pos x="824" y="342"/>
                  </a:cxn>
                  <a:cxn ang="0">
                    <a:pos x="831" y="356"/>
                  </a:cxn>
                  <a:cxn ang="0">
                    <a:pos x="833" y="375"/>
                  </a:cxn>
                  <a:cxn ang="0">
                    <a:pos x="814" y="386"/>
                  </a:cxn>
                  <a:cxn ang="0">
                    <a:pos x="722" y="458"/>
                  </a:cxn>
                  <a:cxn ang="0">
                    <a:pos x="687" y="523"/>
                  </a:cxn>
                  <a:cxn ang="0">
                    <a:pos x="685" y="576"/>
                  </a:cxn>
                  <a:cxn ang="0">
                    <a:pos x="669" y="625"/>
                  </a:cxn>
                  <a:cxn ang="0">
                    <a:pos x="652" y="567"/>
                  </a:cxn>
                  <a:cxn ang="0">
                    <a:pos x="627" y="507"/>
                  </a:cxn>
                  <a:cxn ang="0">
                    <a:pos x="604" y="495"/>
                  </a:cxn>
                  <a:cxn ang="0">
                    <a:pos x="583" y="493"/>
                  </a:cxn>
                  <a:cxn ang="0">
                    <a:pos x="544" y="495"/>
                  </a:cxn>
                  <a:cxn ang="0">
                    <a:pos x="530" y="532"/>
                  </a:cxn>
                  <a:cxn ang="0">
                    <a:pos x="463" y="513"/>
                  </a:cxn>
                  <a:cxn ang="0">
                    <a:pos x="421" y="509"/>
                  </a:cxn>
                  <a:cxn ang="0">
                    <a:pos x="386" y="532"/>
                  </a:cxn>
                  <a:cxn ang="0">
                    <a:pos x="335" y="585"/>
                  </a:cxn>
                  <a:cxn ang="0">
                    <a:pos x="238" y="465"/>
                  </a:cxn>
                  <a:cxn ang="0">
                    <a:pos x="92" y="423"/>
                  </a:cxn>
                  <a:cxn ang="0">
                    <a:pos x="25" y="368"/>
                  </a:cxn>
                  <a:cxn ang="0">
                    <a:pos x="2" y="314"/>
                  </a:cxn>
                  <a:cxn ang="0">
                    <a:pos x="2" y="284"/>
                  </a:cxn>
                  <a:cxn ang="0">
                    <a:pos x="21" y="287"/>
                  </a:cxn>
                  <a:cxn ang="0">
                    <a:pos x="25" y="277"/>
                  </a:cxn>
                  <a:cxn ang="0">
                    <a:pos x="18" y="215"/>
                  </a:cxn>
                  <a:cxn ang="0">
                    <a:pos x="88" y="115"/>
                  </a:cxn>
                  <a:cxn ang="0">
                    <a:pos x="134" y="67"/>
                  </a:cxn>
                  <a:cxn ang="0">
                    <a:pos x="178" y="34"/>
                  </a:cxn>
                  <a:cxn ang="0">
                    <a:pos x="636" y="46"/>
                  </a:cxn>
                </a:cxnLst>
                <a:rect l="0" t="0" r="r" b="b"/>
                <a:pathLst>
                  <a:path w="1069" h="625">
                    <a:moveTo>
                      <a:pt x="636" y="46"/>
                    </a:moveTo>
                    <a:lnTo>
                      <a:pt x="671" y="69"/>
                    </a:lnTo>
                    <a:lnTo>
                      <a:pt x="722" y="74"/>
                    </a:lnTo>
                    <a:lnTo>
                      <a:pt x="722" y="74"/>
                    </a:lnTo>
                    <a:lnTo>
                      <a:pt x="722" y="78"/>
                    </a:lnTo>
                    <a:lnTo>
                      <a:pt x="722" y="78"/>
                    </a:lnTo>
                    <a:lnTo>
                      <a:pt x="678" y="90"/>
                    </a:lnTo>
                    <a:lnTo>
                      <a:pt x="678" y="90"/>
                    </a:lnTo>
                    <a:lnTo>
                      <a:pt x="676" y="95"/>
                    </a:lnTo>
                    <a:lnTo>
                      <a:pt x="673" y="102"/>
                    </a:lnTo>
                    <a:lnTo>
                      <a:pt x="673" y="102"/>
                    </a:lnTo>
                    <a:lnTo>
                      <a:pt x="680" y="104"/>
                    </a:lnTo>
                    <a:lnTo>
                      <a:pt x="685" y="104"/>
                    </a:lnTo>
                    <a:lnTo>
                      <a:pt x="733" y="97"/>
                    </a:lnTo>
                    <a:lnTo>
                      <a:pt x="733" y="97"/>
                    </a:lnTo>
                    <a:lnTo>
                      <a:pt x="745" y="104"/>
                    </a:lnTo>
                    <a:lnTo>
                      <a:pt x="750" y="108"/>
                    </a:lnTo>
                    <a:lnTo>
                      <a:pt x="757" y="111"/>
                    </a:lnTo>
                    <a:lnTo>
                      <a:pt x="757" y="111"/>
                    </a:lnTo>
                    <a:lnTo>
                      <a:pt x="773" y="113"/>
                    </a:lnTo>
                    <a:lnTo>
                      <a:pt x="787" y="118"/>
                    </a:lnTo>
                    <a:lnTo>
                      <a:pt x="787" y="118"/>
                    </a:lnTo>
                    <a:lnTo>
                      <a:pt x="784" y="122"/>
                    </a:lnTo>
                    <a:lnTo>
                      <a:pt x="743" y="127"/>
                    </a:lnTo>
                    <a:lnTo>
                      <a:pt x="715" y="136"/>
                    </a:lnTo>
                    <a:lnTo>
                      <a:pt x="715" y="136"/>
                    </a:lnTo>
                    <a:lnTo>
                      <a:pt x="713" y="141"/>
                    </a:lnTo>
                    <a:lnTo>
                      <a:pt x="710" y="146"/>
                    </a:lnTo>
                    <a:lnTo>
                      <a:pt x="717" y="152"/>
                    </a:lnTo>
                    <a:lnTo>
                      <a:pt x="717" y="152"/>
                    </a:lnTo>
                    <a:lnTo>
                      <a:pt x="706" y="166"/>
                    </a:lnTo>
                    <a:lnTo>
                      <a:pt x="696" y="185"/>
                    </a:lnTo>
                    <a:lnTo>
                      <a:pt x="682" y="220"/>
                    </a:lnTo>
                    <a:lnTo>
                      <a:pt x="692" y="229"/>
                    </a:lnTo>
                    <a:lnTo>
                      <a:pt x="699" y="227"/>
                    </a:lnTo>
                    <a:lnTo>
                      <a:pt x="729" y="196"/>
                    </a:lnTo>
                    <a:lnTo>
                      <a:pt x="729" y="176"/>
                    </a:lnTo>
                    <a:lnTo>
                      <a:pt x="740" y="157"/>
                    </a:lnTo>
                    <a:lnTo>
                      <a:pt x="740" y="157"/>
                    </a:lnTo>
                    <a:lnTo>
                      <a:pt x="759" y="155"/>
                    </a:lnTo>
                    <a:lnTo>
                      <a:pt x="768" y="150"/>
                    </a:lnTo>
                    <a:lnTo>
                      <a:pt x="777" y="146"/>
                    </a:lnTo>
                    <a:lnTo>
                      <a:pt x="777" y="146"/>
                    </a:lnTo>
                    <a:lnTo>
                      <a:pt x="784" y="150"/>
                    </a:lnTo>
                    <a:lnTo>
                      <a:pt x="784" y="150"/>
                    </a:lnTo>
                    <a:lnTo>
                      <a:pt x="775" y="176"/>
                    </a:lnTo>
                    <a:lnTo>
                      <a:pt x="777" y="176"/>
                    </a:lnTo>
                    <a:lnTo>
                      <a:pt x="777" y="176"/>
                    </a:lnTo>
                    <a:lnTo>
                      <a:pt x="789" y="176"/>
                    </a:lnTo>
                    <a:lnTo>
                      <a:pt x="777" y="203"/>
                    </a:lnTo>
                    <a:lnTo>
                      <a:pt x="763" y="217"/>
                    </a:lnTo>
                    <a:lnTo>
                      <a:pt x="763" y="217"/>
                    </a:lnTo>
                    <a:lnTo>
                      <a:pt x="766" y="227"/>
                    </a:lnTo>
                    <a:lnTo>
                      <a:pt x="768" y="233"/>
                    </a:lnTo>
                    <a:lnTo>
                      <a:pt x="810" y="227"/>
                    </a:lnTo>
                    <a:lnTo>
                      <a:pt x="854" y="201"/>
                    </a:lnTo>
                    <a:lnTo>
                      <a:pt x="879" y="213"/>
                    </a:lnTo>
                    <a:lnTo>
                      <a:pt x="898" y="208"/>
                    </a:lnTo>
                    <a:lnTo>
                      <a:pt x="898" y="208"/>
                    </a:lnTo>
                    <a:lnTo>
                      <a:pt x="905" y="189"/>
                    </a:lnTo>
                    <a:lnTo>
                      <a:pt x="942" y="178"/>
                    </a:lnTo>
                    <a:lnTo>
                      <a:pt x="983" y="183"/>
                    </a:lnTo>
                    <a:lnTo>
                      <a:pt x="1006" y="173"/>
                    </a:lnTo>
                    <a:lnTo>
                      <a:pt x="1006" y="173"/>
                    </a:lnTo>
                    <a:lnTo>
                      <a:pt x="1020" y="150"/>
                    </a:lnTo>
                    <a:lnTo>
                      <a:pt x="1020" y="150"/>
                    </a:lnTo>
                    <a:lnTo>
                      <a:pt x="1039" y="134"/>
                    </a:lnTo>
                    <a:lnTo>
                      <a:pt x="1050" y="127"/>
                    </a:lnTo>
                    <a:lnTo>
                      <a:pt x="1062" y="122"/>
                    </a:lnTo>
                    <a:lnTo>
                      <a:pt x="1062" y="122"/>
                    </a:lnTo>
                    <a:lnTo>
                      <a:pt x="1067" y="127"/>
                    </a:lnTo>
                    <a:lnTo>
                      <a:pt x="1069" y="132"/>
                    </a:lnTo>
                    <a:lnTo>
                      <a:pt x="1069" y="143"/>
                    </a:lnTo>
                    <a:lnTo>
                      <a:pt x="1067" y="152"/>
                    </a:lnTo>
                    <a:lnTo>
                      <a:pt x="1067" y="164"/>
                    </a:lnTo>
                    <a:lnTo>
                      <a:pt x="1067" y="164"/>
                    </a:lnTo>
                    <a:lnTo>
                      <a:pt x="1060" y="173"/>
                    </a:lnTo>
                    <a:lnTo>
                      <a:pt x="1055" y="178"/>
                    </a:lnTo>
                    <a:lnTo>
                      <a:pt x="1050" y="178"/>
                    </a:lnTo>
                    <a:lnTo>
                      <a:pt x="1030" y="180"/>
                    </a:lnTo>
                    <a:lnTo>
                      <a:pt x="1027" y="180"/>
                    </a:lnTo>
                    <a:lnTo>
                      <a:pt x="1025" y="196"/>
                    </a:lnTo>
                    <a:lnTo>
                      <a:pt x="1025" y="196"/>
                    </a:lnTo>
                    <a:lnTo>
                      <a:pt x="1016" y="199"/>
                    </a:lnTo>
                    <a:lnTo>
                      <a:pt x="1009" y="203"/>
                    </a:lnTo>
                    <a:lnTo>
                      <a:pt x="1009" y="203"/>
                    </a:lnTo>
                    <a:lnTo>
                      <a:pt x="1004" y="199"/>
                    </a:lnTo>
                    <a:lnTo>
                      <a:pt x="997" y="196"/>
                    </a:lnTo>
                    <a:lnTo>
                      <a:pt x="979" y="220"/>
                    </a:lnTo>
                    <a:lnTo>
                      <a:pt x="979" y="220"/>
                    </a:lnTo>
                    <a:lnTo>
                      <a:pt x="981" y="231"/>
                    </a:lnTo>
                    <a:lnTo>
                      <a:pt x="986" y="243"/>
                    </a:lnTo>
                    <a:lnTo>
                      <a:pt x="976" y="245"/>
                    </a:lnTo>
                    <a:lnTo>
                      <a:pt x="963" y="243"/>
                    </a:lnTo>
                    <a:lnTo>
                      <a:pt x="963" y="243"/>
                    </a:lnTo>
                    <a:lnTo>
                      <a:pt x="958" y="252"/>
                    </a:lnTo>
                    <a:lnTo>
                      <a:pt x="953" y="264"/>
                    </a:lnTo>
                    <a:lnTo>
                      <a:pt x="939" y="264"/>
                    </a:lnTo>
                    <a:lnTo>
                      <a:pt x="925" y="273"/>
                    </a:lnTo>
                    <a:lnTo>
                      <a:pt x="905" y="275"/>
                    </a:lnTo>
                    <a:lnTo>
                      <a:pt x="888" y="298"/>
                    </a:lnTo>
                    <a:lnTo>
                      <a:pt x="888" y="298"/>
                    </a:lnTo>
                    <a:lnTo>
                      <a:pt x="879" y="298"/>
                    </a:lnTo>
                    <a:lnTo>
                      <a:pt x="870" y="296"/>
                    </a:lnTo>
                    <a:lnTo>
                      <a:pt x="870" y="296"/>
                    </a:lnTo>
                    <a:lnTo>
                      <a:pt x="865" y="308"/>
                    </a:lnTo>
                    <a:lnTo>
                      <a:pt x="863" y="314"/>
                    </a:lnTo>
                    <a:lnTo>
                      <a:pt x="863" y="321"/>
                    </a:lnTo>
                    <a:lnTo>
                      <a:pt x="863" y="321"/>
                    </a:lnTo>
                    <a:lnTo>
                      <a:pt x="858" y="328"/>
                    </a:lnTo>
                    <a:lnTo>
                      <a:pt x="856" y="331"/>
                    </a:lnTo>
                    <a:lnTo>
                      <a:pt x="851" y="328"/>
                    </a:lnTo>
                    <a:lnTo>
                      <a:pt x="851" y="328"/>
                    </a:lnTo>
                    <a:lnTo>
                      <a:pt x="851" y="328"/>
                    </a:lnTo>
                    <a:lnTo>
                      <a:pt x="856" y="296"/>
                    </a:lnTo>
                    <a:lnTo>
                      <a:pt x="856" y="296"/>
                    </a:lnTo>
                    <a:lnTo>
                      <a:pt x="854" y="296"/>
                    </a:lnTo>
                    <a:lnTo>
                      <a:pt x="835" y="312"/>
                    </a:lnTo>
                    <a:lnTo>
                      <a:pt x="835" y="312"/>
                    </a:lnTo>
                    <a:lnTo>
                      <a:pt x="840" y="328"/>
                    </a:lnTo>
                    <a:lnTo>
                      <a:pt x="833" y="338"/>
                    </a:lnTo>
                    <a:lnTo>
                      <a:pt x="833" y="338"/>
                    </a:lnTo>
                    <a:lnTo>
                      <a:pt x="826" y="338"/>
                    </a:lnTo>
                    <a:lnTo>
                      <a:pt x="824" y="340"/>
                    </a:lnTo>
                    <a:lnTo>
                      <a:pt x="824" y="342"/>
                    </a:lnTo>
                    <a:lnTo>
                      <a:pt x="824" y="342"/>
                    </a:lnTo>
                    <a:lnTo>
                      <a:pt x="824" y="347"/>
                    </a:lnTo>
                    <a:lnTo>
                      <a:pt x="826" y="349"/>
                    </a:lnTo>
                    <a:lnTo>
                      <a:pt x="831" y="356"/>
                    </a:lnTo>
                    <a:lnTo>
                      <a:pt x="831" y="356"/>
                    </a:lnTo>
                    <a:lnTo>
                      <a:pt x="831" y="361"/>
                    </a:lnTo>
                    <a:lnTo>
                      <a:pt x="828" y="368"/>
                    </a:lnTo>
                    <a:lnTo>
                      <a:pt x="828" y="372"/>
                    </a:lnTo>
                    <a:lnTo>
                      <a:pt x="828" y="375"/>
                    </a:lnTo>
                    <a:lnTo>
                      <a:pt x="833" y="375"/>
                    </a:lnTo>
                    <a:lnTo>
                      <a:pt x="831" y="384"/>
                    </a:lnTo>
                    <a:lnTo>
                      <a:pt x="831" y="384"/>
                    </a:lnTo>
                    <a:lnTo>
                      <a:pt x="826" y="386"/>
                    </a:lnTo>
                    <a:lnTo>
                      <a:pt x="819" y="386"/>
                    </a:lnTo>
                    <a:lnTo>
                      <a:pt x="814" y="386"/>
                    </a:lnTo>
                    <a:lnTo>
                      <a:pt x="812" y="386"/>
                    </a:lnTo>
                    <a:lnTo>
                      <a:pt x="810" y="389"/>
                    </a:lnTo>
                    <a:lnTo>
                      <a:pt x="810" y="398"/>
                    </a:lnTo>
                    <a:lnTo>
                      <a:pt x="722" y="458"/>
                    </a:lnTo>
                    <a:lnTo>
                      <a:pt x="722" y="458"/>
                    </a:lnTo>
                    <a:lnTo>
                      <a:pt x="717" y="458"/>
                    </a:lnTo>
                    <a:lnTo>
                      <a:pt x="715" y="456"/>
                    </a:lnTo>
                    <a:lnTo>
                      <a:pt x="687" y="504"/>
                    </a:lnTo>
                    <a:lnTo>
                      <a:pt x="687" y="504"/>
                    </a:lnTo>
                    <a:lnTo>
                      <a:pt x="687" y="523"/>
                    </a:lnTo>
                    <a:lnTo>
                      <a:pt x="689" y="541"/>
                    </a:lnTo>
                    <a:lnTo>
                      <a:pt x="689" y="557"/>
                    </a:lnTo>
                    <a:lnTo>
                      <a:pt x="687" y="567"/>
                    </a:lnTo>
                    <a:lnTo>
                      <a:pt x="685" y="576"/>
                    </a:lnTo>
                    <a:lnTo>
                      <a:pt x="685" y="576"/>
                    </a:lnTo>
                    <a:lnTo>
                      <a:pt x="687" y="583"/>
                    </a:lnTo>
                    <a:lnTo>
                      <a:pt x="685" y="590"/>
                    </a:lnTo>
                    <a:lnTo>
                      <a:pt x="680" y="601"/>
                    </a:lnTo>
                    <a:lnTo>
                      <a:pt x="676" y="613"/>
                    </a:lnTo>
                    <a:lnTo>
                      <a:pt x="669" y="625"/>
                    </a:lnTo>
                    <a:lnTo>
                      <a:pt x="655" y="615"/>
                    </a:lnTo>
                    <a:lnTo>
                      <a:pt x="645" y="578"/>
                    </a:lnTo>
                    <a:lnTo>
                      <a:pt x="645" y="578"/>
                    </a:lnTo>
                    <a:lnTo>
                      <a:pt x="650" y="571"/>
                    </a:lnTo>
                    <a:lnTo>
                      <a:pt x="652" y="567"/>
                    </a:lnTo>
                    <a:lnTo>
                      <a:pt x="652" y="567"/>
                    </a:lnTo>
                    <a:lnTo>
                      <a:pt x="641" y="553"/>
                    </a:lnTo>
                    <a:lnTo>
                      <a:pt x="641" y="553"/>
                    </a:lnTo>
                    <a:lnTo>
                      <a:pt x="650" y="530"/>
                    </a:lnTo>
                    <a:lnTo>
                      <a:pt x="627" y="507"/>
                    </a:lnTo>
                    <a:lnTo>
                      <a:pt x="627" y="507"/>
                    </a:lnTo>
                    <a:lnTo>
                      <a:pt x="620" y="504"/>
                    </a:lnTo>
                    <a:lnTo>
                      <a:pt x="613" y="502"/>
                    </a:lnTo>
                    <a:lnTo>
                      <a:pt x="606" y="497"/>
                    </a:lnTo>
                    <a:lnTo>
                      <a:pt x="604" y="495"/>
                    </a:lnTo>
                    <a:lnTo>
                      <a:pt x="601" y="490"/>
                    </a:lnTo>
                    <a:lnTo>
                      <a:pt x="601" y="490"/>
                    </a:lnTo>
                    <a:lnTo>
                      <a:pt x="599" y="490"/>
                    </a:lnTo>
                    <a:lnTo>
                      <a:pt x="595" y="490"/>
                    </a:lnTo>
                    <a:lnTo>
                      <a:pt x="583" y="493"/>
                    </a:lnTo>
                    <a:lnTo>
                      <a:pt x="583" y="493"/>
                    </a:lnTo>
                    <a:lnTo>
                      <a:pt x="576" y="488"/>
                    </a:lnTo>
                    <a:lnTo>
                      <a:pt x="574" y="486"/>
                    </a:lnTo>
                    <a:lnTo>
                      <a:pt x="571" y="486"/>
                    </a:lnTo>
                    <a:lnTo>
                      <a:pt x="544" y="495"/>
                    </a:lnTo>
                    <a:lnTo>
                      <a:pt x="537" y="509"/>
                    </a:lnTo>
                    <a:lnTo>
                      <a:pt x="537" y="509"/>
                    </a:lnTo>
                    <a:lnTo>
                      <a:pt x="539" y="516"/>
                    </a:lnTo>
                    <a:lnTo>
                      <a:pt x="544" y="525"/>
                    </a:lnTo>
                    <a:lnTo>
                      <a:pt x="530" y="532"/>
                    </a:lnTo>
                    <a:lnTo>
                      <a:pt x="520" y="520"/>
                    </a:lnTo>
                    <a:lnTo>
                      <a:pt x="500" y="520"/>
                    </a:lnTo>
                    <a:lnTo>
                      <a:pt x="481" y="509"/>
                    </a:lnTo>
                    <a:lnTo>
                      <a:pt x="463" y="513"/>
                    </a:lnTo>
                    <a:lnTo>
                      <a:pt x="463" y="513"/>
                    </a:lnTo>
                    <a:lnTo>
                      <a:pt x="446" y="511"/>
                    </a:lnTo>
                    <a:lnTo>
                      <a:pt x="430" y="507"/>
                    </a:lnTo>
                    <a:lnTo>
                      <a:pt x="430" y="507"/>
                    </a:lnTo>
                    <a:lnTo>
                      <a:pt x="426" y="507"/>
                    </a:lnTo>
                    <a:lnTo>
                      <a:pt x="421" y="509"/>
                    </a:lnTo>
                    <a:lnTo>
                      <a:pt x="414" y="516"/>
                    </a:lnTo>
                    <a:lnTo>
                      <a:pt x="409" y="523"/>
                    </a:lnTo>
                    <a:lnTo>
                      <a:pt x="402" y="530"/>
                    </a:lnTo>
                    <a:lnTo>
                      <a:pt x="402" y="530"/>
                    </a:lnTo>
                    <a:lnTo>
                      <a:pt x="386" y="532"/>
                    </a:lnTo>
                    <a:lnTo>
                      <a:pt x="361" y="567"/>
                    </a:lnTo>
                    <a:lnTo>
                      <a:pt x="356" y="604"/>
                    </a:lnTo>
                    <a:lnTo>
                      <a:pt x="354" y="604"/>
                    </a:lnTo>
                    <a:lnTo>
                      <a:pt x="335" y="585"/>
                    </a:lnTo>
                    <a:lnTo>
                      <a:pt x="335" y="585"/>
                    </a:lnTo>
                    <a:lnTo>
                      <a:pt x="324" y="516"/>
                    </a:lnTo>
                    <a:lnTo>
                      <a:pt x="296" y="493"/>
                    </a:lnTo>
                    <a:lnTo>
                      <a:pt x="275" y="507"/>
                    </a:lnTo>
                    <a:lnTo>
                      <a:pt x="261" y="504"/>
                    </a:lnTo>
                    <a:lnTo>
                      <a:pt x="238" y="465"/>
                    </a:lnTo>
                    <a:lnTo>
                      <a:pt x="238" y="465"/>
                    </a:lnTo>
                    <a:lnTo>
                      <a:pt x="210" y="449"/>
                    </a:lnTo>
                    <a:lnTo>
                      <a:pt x="173" y="460"/>
                    </a:lnTo>
                    <a:lnTo>
                      <a:pt x="111" y="435"/>
                    </a:lnTo>
                    <a:lnTo>
                      <a:pt x="92" y="423"/>
                    </a:lnTo>
                    <a:lnTo>
                      <a:pt x="37" y="430"/>
                    </a:lnTo>
                    <a:lnTo>
                      <a:pt x="37" y="430"/>
                    </a:lnTo>
                    <a:lnTo>
                      <a:pt x="39" y="423"/>
                    </a:lnTo>
                    <a:lnTo>
                      <a:pt x="25" y="368"/>
                    </a:lnTo>
                    <a:lnTo>
                      <a:pt x="25" y="368"/>
                    </a:lnTo>
                    <a:lnTo>
                      <a:pt x="4" y="361"/>
                    </a:lnTo>
                    <a:lnTo>
                      <a:pt x="0" y="351"/>
                    </a:lnTo>
                    <a:lnTo>
                      <a:pt x="0" y="351"/>
                    </a:lnTo>
                    <a:lnTo>
                      <a:pt x="0" y="326"/>
                    </a:lnTo>
                    <a:lnTo>
                      <a:pt x="2" y="314"/>
                    </a:lnTo>
                    <a:lnTo>
                      <a:pt x="7" y="303"/>
                    </a:lnTo>
                    <a:lnTo>
                      <a:pt x="7" y="303"/>
                    </a:lnTo>
                    <a:lnTo>
                      <a:pt x="2" y="294"/>
                    </a:lnTo>
                    <a:lnTo>
                      <a:pt x="0" y="289"/>
                    </a:lnTo>
                    <a:lnTo>
                      <a:pt x="2" y="284"/>
                    </a:lnTo>
                    <a:lnTo>
                      <a:pt x="2" y="284"/>
                    </a:lnTo>
                    <a:lnTo>
                      <a:pt x="9" y="287"/>
                    </a:lnTo>
                    <a:lnTo>
                      <a:pt x="14" y="289"/>
                    </a:lnTo>
                    <a:lnTo>
                      <a:pt x="18" y="289"/>
                    </a:lnTo>
                    <a:lnTo>
                      <a:pt x="21" y="287"/>
                    </a:lnTo>
                    <a:lnTo>
                      <a:pt x="23" y="284"/>
                    </a:lnTo>
                    <a:lnTo>
                      <a:pt x="23" y="284"/>
                    </a:lnTo>
                    <a:lnTo>
                      <a:pt x="23" y="280"/>
                    </a:lnTo>
                    <a:lnTo>
                      <a:pt x="25" y="277"/>
                    </a:lnTo>
                    <a:lnTo>
                      <a:pt x="25" y="277"/>
                    </a:lnTo>
                    <a:lnTo>
                      <a:pt x="9" y="268"/>
                    </a:lnTo>
                    <a:lnTo>
                      <a:pt x="9" y="268"/>
                    </a:lnTo>
                    <a:lnTo>
                      <a:pt x="14" y="240"/>
                    </a:lnTo>
                    <a:lnTo>
                      <a:pt x="18" y="215"/>
                    </a:lnTo>
                    <a:lnTo>
                      <a:pt x="18" y="215"/>
                    </a:lnTo>
                    <a:lnTo>
                      <a:pt x="39" y="189"/>
                    </a:lnTo>
                    <a:lnTo>
                      <a:pt x="58" y="164"/>
                    </a:lnTo>
                    <a:lnTo>
                      <a:pt x="58" y="164"/>
                    </a:lnTo>
                    <a:lnTo>
                      <a:pt x="72" y="139"/>
                    </a:lnTo>
                    <a:lnTo>
                      <a:pt x="88" y="115"/>
                    </a:lnTo>
                    <a:lnTo>
                      <a:pt x="122" y="69"/>
                    </a:lnTo>
                    <a:lnTo>
                      <a:pt x="122" y="69"/>
                    </a:lnTo>
                    <a:lnTo>
                      <a:pt x="127" y="71"/>
                    </a:lnTo>
                    <a:lnTo>
                      <a:pt x="129" y="71"/>
                    </a:lnTo>
                    <a:lnTo>
                      <a:pt x="134" y="67"/>
                    </a:lnTo>
                    <a:lnTo>
                      <a:pt x="134" y="67"/>
                    </a:lnTo>
                    <a:lnTo>
                      <a:pt x="139" y="39"/>
                    </a:lnTo>
                    <a:lnTo>
                      <a:pt x="153" y="16"/>
                    </a:lnTo>
                    <a:lnTo>
                      <a:pt x="155" y="14"/>
                    </a:lnTo>
                    <a:lnTo>
                      <a:pt x="178" y="34"/>
                    </a:lnTo>
                    <a:lnTo>
                      <a:pt x="178" y="34"/>
                    </a:lnTo>
                    <a:lnTo>
                      <a:pt x="194" y="14"/>
                    </a:lnTo>
                    <a:lnTo>
                      <a:pt x="197" y="0"/>
                    </a:lnTo>
                    <a:lnTo>
                      <a:pt x="342" y="23"/>
                    </a:lnTo>
                    <a:lnTo>
                      <a:pt x="636" y="46"/>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21" name="Freeform 3065"/>
              <p:cNvSpPr>
                <a:spLocks/>
              </p:cNvSpPr>
              <p:nvPr userDrawn="1"/>
            </p:nvSpPr>
            <p:spPr bwMode="auto">
              <a:xfrm>
                <a:off x="4265" y="1401"/>
                <a:ext cx="558" cy="232"/>
              </a:xfrm>
              <a:custGeom>
                <a:avLst/>
                <a:gdLst/>
                <a:ahLst/>
                <a:cxnLst>
                  <a:cxn ang="0">
                    <a:pos x="183" y="5"/>
                  </a:cxn>
                  <a:cxn ang="0">
                    <a:pos x="218" y="26"/>
                  </a:cxn>
                  <a:cxn ang="0">
                    <a:pos x="227" y="40"/>
                  </a:cxn>
                  <a:cxn ang="0">
                    <a:pos x="354" y="54"/>
                  </a:cxn>
                  <a:cxn ang="0">
                    <a:pos x="444" y="21"/>
                  </a:cxn>
                  <a:cxn ang="0">
                    <a:pos x="477" y="37"/>
                  </a:cxn>
                  <a:cxn ang="0">
                    <a:pos x="488" y="61"/>
                  </a:cxn>
                  <a:cxn ang="0">
                    <a:pos x="553" y="74"/>
                  </a:cxn>
                  <a:cxn ang="0">
                    <a:pos x="558" y="86"/>
                  </a:cxn>
                  <a:cxn ang="0">
                    <a:pos x="555" y="98"/>
                  </a:cxn>
                  <a:cxn ang="0">
                    <a:pos x="528" y="116"/>
                  </a:cxn>
                  <a:cxn ang="0">
                    <a:pos x="514" y="151"/>
                  </a:cxn>
                  <a:cxn ang="0">
                    <a:pos x="498" y="155"/>
                  </a:cxn>
                  <a:cxn ang="0">
                    <a:pos x="486" y="153"/>
                  </a:cxn>
                  <a:cxn ang="0">
                    <a:pos x="477" y="176"/>
                  </a:cxn>
                  <a:cxn ang="0">
                    <a:pos x="479" y="195"/>
                  </a:cxn>
                  <a:cxn ang="0">
                    <a:pos x="470" y="206"/>
                  </a:cxn>
                  <a:cxn ang="0">
                    <a:pos x="403" y="232"/>
                  </a:cxn>
                  <a:cxn ang="0">
                    <a:pos x="312" y="213"/>
                  </a:cxn>
                  <a:cxn ang="0">
                    <a:pos x="93" y="153"/>
                  </a:cxn>
                  <a:cxn ang="0">
                    <a:pos x="63" y="88"/>
                  </a:cxn>
                  <a:cxn ang="0">
                    <a:pos x="0" y="79"/>
                  </a:cxn>
                  <a:cxn ang="0">
                    <a:pos x="9" y="65"/>
                  </a:cxn>
                  <a:cxn ang="0">
                    <a:pos x="28" y="63"/>
                  </a:cxn>
                  <a:cxn ang="0">
                    <a:pos x="42" y="49"/>
                  </a:cxn>
                  <a:cxn ang="0">
                    <a:pos x="51" y="33"/>
                  </a:cxn>
                  <a:cxn ang="0">
                    <a:pos x="63" y="30"/>
                  </a:cxn>
                  <a:cxn ang="0">
                    <a:pos x="72" y="33"/>
                  </a:cxn>
                  <a:cxn ang="0">
                    <a:pos x="102" y="40"/>
                  </a:cxn>
                  <a:cxn ang="0">
                    <a:pos x="106" y="49"/>
                  </a:cxn>
                  <a:cxn ang="0">
                    <a:pos x="113" y="56"/>
                  </a:cxn>
                  <a:cxn ang="0">
                    <a:pos x="137" y="58"/>
                  </a:cxn>
                  <a:cxn ang="0">
                    <a:pos x="167" y="51"/>
                  </a:cxn>
                  <a:cxn ang="0">
                    <a:pos x="148" y="10"/>
                  </a:cxn>
                  <a:cxn ang="0">
                    <a:pos x="183" y="5"/>
                  </a:cxn>
                </a:cxnLst>
                <a:rect l="0" t="0" r="r" b="b"/>
                <a:pathLst>
                  <a:path w="558" h="232">
                    <a:moveTo>
                      <a:pt x="183" y="5"/>
                    </a:moveTo>
                    <a:lnTo>
                      <a:pt x="183" y="5"/>
                    </a:lnTo>
                    <a:lnTo>
                      <a:pt x="206" y="19"/>
                    </a:lnTo>
                    <a:lnTo>
                      <a:pt x="218" y="26"/>
                    </a:lnTo>
                    <a:lnTo>
                      <a:pt x="225" y="37"/>
                    </a:lnTo>
                    <a:lnTo>
                      <a:pt x="227" y="40"/>
                    </a:lnTo>
                    <a:lnTo>
                      <a:pt x="310" y="40"/>
                    </a:lnTo>
                    <a:lnTo>
                      <a:pt x="354" y="54"/>
                    </a:lnTo>
                    <a:lnTo>
                      <a:pt x="419" y="42"/>
                    </a:lnTo>
                    <a:lnTo>
                      <a:pt x="444" y="21"/>
                    </a:lnTo>
                    <a:lnTo>
                      <a:pt x="463" y="37"/>
                    </a:lnTo>
                    <a:lnTo>
                      <a:pt x="477" y="37"/>
                    </a:lnTo>
                    <a:lnTo>
                      <a:pt x="488" y="44"/>
                    </a:lnTo>
                    <a:lnTo>
                      <a:pt x="488" y="61"/>
                    </a:lnTo>
                    <a:lnTo>
                      <a:pt x="507" y="79"/>
                    </a:lnTo>
                    <a:lnTo>
                      <a:pt x="553" y="74"/>
                    </a:lnTo>
                    <a:lnTo>
                      <a:pt x="553" y="74"/>
                    </a:lnTo>
                    <a:lnTo>
                      <a:pt x="558" y="86"/>
                    </a:lnTo>
                    <a:lnTo>
                      <a:pt x="558" y="93"/>
                    </a:lnTo>
                    <a:lnTo>
                      <a:pt x="555" y="98"/>
                    </a:lnTo>
                    <a:lnTo>
                      <a:pt x="528" y="116"/>
                    </a:lnTo>
                    <a:lnTo>
                      <a:pt x="528" y="116"/>
                    </a:lnTo>
                    <a:lnTo>
                      <a:pt x="514" y="151"/>
                    </a:lnTo>
                    <a:lnTo>
                      <a:pt x="514" y="151"/>
                    </a:lnTo>
                    <a:lnTo>
                      <a:pt x="498" y="155"/>
                    </a:lnTo>
                    <a:lnTo>
                      <a:pt x="498" y="155"/>
                    </a:lnTo>
                    <a:lnTo>
                      <a:pt x="491" y="153"/>
                    </a:lnTo>
                    <a:lnTo>
                      <a:pt x="486" y="153"/>
                    </a:lnTo>
                    <a:lnTo>
                      <a:pt x="486" y="153"/>
                    </a:lnTo>
                    <a:lnTo>
                      <a:pt x="477" y="176"/>
                    </a:lnTo>
                    <a:lnTo>
                      <a:pt x="479" y="195"/>
                    </a:lnTo>
                    <a:lnTo>
                      <a:pt x="479" y="195"/>
                    </a:lnTo>
                    <a:lnTo>
                      <a:pt x="472" y="202"/>
                    </a:lnTo>
                    <a:lnTo>
                      <a:pt x="470" y="206"/>
                    </a:lnTo>
                    <a:lnTo>
                      <a:pt x="465" y="209"/>
                    </a:lnTo>
                    <a:lnTo>
                      <a:pt x="403" y="232"/>
                    </a:lnTo>
                    <a:lnTo>
                      <a:pt x="336" y="227"/>
                    </a:lnTo>
                    <a:lnTo>
                      <a:pt x="312" y="213"/>
                    </a:lnTo>
                    <a:lnTo>
                      <a:pt x="225" y="216"/>
                    </a:lnTo>
                    <a:lnTo>
                      <a:pt x="93" y="153"/>
                    </a:lnTo>
                    <a:lnTo>
                      <a:pt x="81" y="104"/>
                    </a:lnTo>
                    <a:lnTo>
                      <a:pt x="63" y="88"/>
                    </a:lnTo>
                    <a:lnTo>
                      <a:pt x="0" y="79"/>
                    </a:lnTo>
                    <a:lnTo>
                      <a:pt x="0" y="79"/>
                    </a:lnTo>
                    <a:lnTo>
                      <a:pt x="5" y="72"/>
                    </a:lnTo>
                    <a:lnTo>
                      <a:pt x="9" y="65"/>
                    </a:lnTo>
                    <a:lnTo>
                      <a:pt x="28" y="63"/>
                    </a:lnTo>
                    <a:lnTo>
                      <a:pt x="28" y="63"/>
                    </a:lnTo>
                    <a:lnTo>
                      <a:pt x="35" y="56"/>
                    </a:lnTo>
                    <a:lnTo>
                      <a:pt x="42" y="49"/>
                    </a:lnTo>
                    <a:lnTo>
                      <a:pt x="49" y="42"/>
                    </a:lnTo>
                    <a:lnTo>
                      <a:pt x="51" y="33"/>
                    </a:lnTo>
                    <a:lnTo>
                      <a:pt x="51" y="33"/>
                    </a:lnTo>
                    <a:lnTo>
                      <a:pt x="63" y="30"/>
                    </a:lnTo>
                    <a:lnTo>
                      <a:pt x="67" y="30"/>
                    </a:lnTo>
                    <a:lnTo>
                      <a:pt x="72" y="33"/>
                    </a:lnTo>
                    <a:lnTo>
                      <a:pt x="86" y="40"/>
                    </a:lnTo>
                    <a:lnTo>
                      <a:pt x="102" y="40"/>
                    </a:lnTo>
                    <a:lnTo>
                      <a:pt x="102" y="40"/>
                    </a:lnTo>
                    <a:lnTo>
                      <a:pt x="106" y="49"/>
                    </a:lnTo>
                    <a:lnTo>
                      <a:pt x="109" y="54"/>
                    </a:lnTo>
                    <a:lnTo>
                      <a:pt x="113" y="56"/>
                    </a:lnTo>
                    <a:lnTo>
                      <a:pt x="137" y="58"/>
                    </a:lnTo>
                    <a:lnTo>
                      <a:pt x="137" y="58"/>
                    </a:lnTo>
                    <a:lnTo>
                      <a:pt x="153" y="56"/>
                    </a:lnTo>
                    <a:lnTo>
                      <a:pt x="167" y="51"/>
                    </a:lnTo>
                    <a:lnTo>
                      <a:pt x="167" y="49"/>
                    </a:lnTo>
                    <a:lnTo>
                      <a:pt x="148" y="10"/>
                    </a:lnTo>
                    <a:lnTo>
                      <a:pt x="153" y="0"/>
                    </a:lnTo>
                    <a:lnTo>
                      <a:pt x="183"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22" name="Freeform 3066"/>
              <p:cNvSpPr>
                <a:spLocks/>
              </p:cNvSpPr>
              <p:nvPr userDrawn="1"/>
            </p:nvSpPr>
            <p:spPr bwMode="auto">
              <a:xfrm>
                <a:off x="2830" y="1404"/>
                <a:ext cx="70" cy="58"/>
              </a:xfrm>
              <a:custGeom>
                <a:avLst/>
                <a:gdLst/>
                <a:ahLst/>
                <a:cxnLst>
                  <a:cxn ang="0">
                    <a:pos x="60" y="44"/>
                  </a:cxn>
                  <a:cxn ang="0">
                    <a:pos x="60" y="44"/>
                  </a:cxn>
                  <a:cxn ang="0">
                    <a:pos x="40" y="58"/>
                  </a:cxn>
                  <a:cxn ang="0">
                    <a:pos x="0" y="55"/>
                  </a:cxn>
                  <a:cxn ang="0">
                    <a:pos x="0" y="55"/>
                  </a:cxn>
                  <a:cxn ang="0">
                    <a:pos x="5" y="41"/>
                  </a:cxn>
                  <a:cxn ang="0">
                    <a:pos x="12" y="27"/>
                  </a:cxn>
                  <a:cxn ang="0">
                    <a:pos x="12" y="27"/>
                  </a:cxn>
                  <a:cxn ang="0">
                    <a:pos x="16" y="23"/>
                  </a:cxn>
                  <a:cxn ang="0">
                    <a:pos x="19" y="23"/>
                  </a:cxn>
                  <a:cxn ang="0">
                    <a:pos x="21" y="23"/>
                  </a:cxn>
                  <a:cxn ang="0">
                    <a:pos x="21" y="23"/>
                  </a:cxn>
                  <a:cxn ang="0">
                    <a:pos x="30" y="30"/>
                  </a:cxn>
                  <a:cxn ang="0">
                    <a:pos x="35" y="30"/>
                  </a:cxn>
                  <a:cxn ang="0">
                    <a:pos x="40" y="27"/>
                  </a:cxn>
                  <a:cxn ang="0">
                    <a:pos x="42" y="27"/>
                  </a:cxn>
                  <a:cxn ang="0">
                    <a:pos x="42" y="7"/>
                  </a:cxn>
                  <a:cxn ang="0">
                    <a:pos x="70" y="0"/>
                  </a:cxn>
                  <a:cxn ang="0">
                    <a:pos x="60" y="44"/>
                  </a:cxn>
                </a:cxnLst>
                <a:rect l="0" t="0" r="r" b="b"/>
                <a:pathLst>
                  <a:path w="70" h="58">
                    <a:moveTo>
                      <a:pt x="60" y="44"/>
                    </a:moveTo>
                    <a:lnTo>
                      <a:pt x="60" y="44"/>
                    </a:lnTo>
                    <a:lnTo>
                      <a:pt x="40" y="58"/>
                    </a:lnTo>
                    <a:lnTo>
                      <a:pt x="0" y="55"/>
                    </a:lnTo>
                    <a:lnTo>
                      <a:pt x="0" y="55"/>
                    </a:lnTo>
                    <a:lnTo>
                      <a:pt x="5" y="41"/>
                    </a:lnTo>
                    <a:lnTo>
                      <a:pt x="12" y="27"/>
                    </a:lnTo>
                    <a:lnTo>
                      <a:pt x="12" y="27"/>
                    </a:lnTo>
                    <a:lnTo>
                      <a:pt x="16" y="23"/>
                    </a:lnTo>
                    <a:lnTo>
                      <a:pt x="19" y="23"/>
                    </a:lnTo>
                    <a:lnTo>
                      <a:pt x="21" y="23"/>
                    </a:lnTo>
                    <a:lnTo>
                      <a:pt x="21" y="23"/>
                    </a:lnTo>
                    <a:lnTo>
                      <a:pt x="30" y="30"/>
                    </a:lnTo>
                    <a:lnTo>
                      <a:pt x="35" y="30"/>
                    </a:lnTo>
                    <a:lnTo>
                      <a:pt x="40" y="27"/>
                    </a:lnTo>
                    <a:lnTo>
                      <a:pt x="42" y="27"/>
                    </a:lnTo>
                    <a:lnTo>
                      <a:pt x="42" y="7"/>
                    </a:lnTo>
                    <a:lnTo>
                      <a:pt x="70" y="0"/>
                    </a:lnTo>
                    <a:lnTo>
                      <a:pt x="60" y="4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23" name="Freeform 3067"/>
              <p:cNvSpPr>
                <a:spLocks/>
              </p:cNvSpPr>
              <p:nvPr userDrawn="1"/>
            </p:nvSpPr>
            <p:spPr bwMode="auto">
              <a:xfrm>
                <a:off x="3159" y="1420"/>
                <a:ext cx="275" cy="183"/>
              </a:xfrm>
              <a:custGeom>
                <a:avLst/>
                <a:gdLst/>
                <a:ahLst/>
                <a:cxnLst>
                  <a:cxn ang="0">
                    <a:pos x="275" y="74"/>
                  </a:cxn>
                  <a:cxn ang="0">
                    <a:pos x="254" y="120"/>
                  </a:cxn>
                  <a:cxn ang="0">
                    <a:pos x="224" y="139"/>
                  </a:cxn>
                  <a:cxn ang="0">
                    <a:pos x="220" y="136"/>
                  </a:cxn>
                  <a:cxn ang="0">
                    <a:pos x="215" y="139"/>
                  </a:cxn>
                  <a:cxn ang="0">
                    <a:pos x="215" y="148"/>
                  </a:cxn>
                  <a:cxn ang="0">
                    <a:pos x="220" y="155"/>
                  </a:cxn>
                  <a:cxn ang="0">
                    <a:pos x="227" y="160"/>
                  </a:cxn>
                  <a:cxn ang="0">
                    <a:pos x="229" y="166"/>
                  </a:cxn>
                  <a:cxn ang="0">
                    <a:pos x="227" y="171"/>
                  </a:cxn>
                  <a:cxn ang="0">
                    <a:pos x="197" y="183"/>
                  </a:cxn>
                  <a:cxn ang="0">
                    <a:pos x="185" y="171"/>
                  </a:cxn>
                  <a:cxn ang="0">
                    <a:pos x="180" y="162"/>
                  </a:cxn>
                  <a:cxn ang="0">
                    <a:pos x="180" y="157"/>
                  </a:cxn>
                  <a:cxn ang="0">
                    <a:pos x="180" y="155"/>
                  </a:cxn>
                  <a:cxn ang="0">
                    <a:pos x="166" y="150"/>
                  </a:cxn>
                  <a:cxn ang="0">
                    <a:pos x="162" y="139"/>
                  </a:cxn>
                  <a:cxn ang="0">
                    <a:pos x="127" y="141"/>
                  </a:cxn>
                  <a:cxn ang="0">
                    <a:pos x="118" y="132"/>
                  </a:cxn>
                  <a:cxn ang="0">
                    <a:pos x="111" y="118"/>
                  </a:cxn>
                  <a:cxn ang="0">
                    <a:pos x="92" y="118"/>
                  </a:cxn>
                  <a:cxn ang="0">
                    <a:pos x="44" y="113"/>
                  </a:cxn>
                  <a:cxn ang="0">
                    <a:pos x="7" y="118"/>
                  </a:cxn>
                  <a:cxn ang="0">
                    <a:pos x="0" y="113"/>
                  </a:cxn>
                  <a:cxn ang="0">
                    <a:pos x="0" y="99"/>
                  </a:cxn>
                  <a:cxn ang="0">
                    <a:pos x="25" y="51"/>
                  </a:cxn>
                  <a:cxn ang="0">
                    <a:pos x="120" y="51"/>
                  </a:cxn>
                  <a:cxn ang="0">
                    <a:pos x="127" y="37"/>
                  </a:cxn>
                  <a:cxn ang="0">
                    <a:pos x="127" y="23"/>
                  </a:cxn>
                  <a:cxn ang="0">
                    <a:pos x="134" y="11"/>
                  </a:cxn>
                  <a:cxn ang="0">
                    <a:pos x="155" y="7"/>
                  </a:cxn>
                  <a:cxn ang="0">
                    <a:pos x="176" y="4"/>
                  </a:cxn>
                  <a:cxn ang="0">
                    <a:pos x="194" y="35"/>
                  </a:cxn>
                </a:cxnLst>
                <a:rect l="0" t="0" r="r" b="b"/>
                <a:pathLst>
                  <a:path w="275" h="183">
                    <a:moveTo>
                      <a:pt x="273" y="74"/>
                    </a:moveTo>
                    <a:lnTo>
                      <a:pt x="275" y="74"/>
                    </a:lnTo>
                    <a:lnTo>
                      <a:pt x="271" y="102"/>
                    </a:lnTo>
                    <a:lnTo>
                      <a:pt x="254" y="120"/>
                    </a:lnTo>
                    <a:lnTo>
                      <a:pt x="257" y="125"/>
                    </a:lnTo>
                    <a:lnTo>
                      <a:pt x="224" y="139"/>
                    </a:lnTo>
                    <a:lnTo>
                      <a:pt x="224" y="139"/>
                    </a:lnTo>
                    <a:lnTo>
                      <a:pt x="220" y="136"/>
                    </a:lnTo>
                    <a:lnTo>
                      <a:pt x="217" y="139"/>
                    </a:lnTo>
                    <a:lnTo>
                      <a:pt x="215" y="139"/>
                    </a:lnTo>
                    <a:lnTo>
                      <a:pt x="215" y="139"/>
                    </a:lnTo>
                    <a:lnTo>
                      <a:pt x="215" y="148"/>
                    </a:lnTo>
                    <a:lnTo>
                      <a:pt x="215" y="153"/>
                    </a:lnTo>
                    <a:lnTo>
                      <a:pt x="220" y="155"/>
                    </a:lnTo>
                    <a:lnTo>
                      <a:pt x="220" y="155"/>
                    </a:lnTo>
                    <a:lnTo>
                      <a:pt x="227" y="160"/>
                    </a:lnTo>
                    <a:lnTo>
                      <a:pt x="229" y="162"/>
                    </a:lnTo>
                    <a:lnTo>
                      <a:pt x="229" y="166"/>
                    </a:lnTo>
                    <a:lnTo>
                      <a:pt x="227" y="171"/>
                    </a:lnTo>
                    <a:lnTo>
                      <a:pt x="227" y="171"/>
                    </a:lnTo>
                    <a:lnTo>
                      <a:pt x="197" y="183"/>
                    </a:lnTo>
                    <a:lnTo>
                      <a:pt x="197" y="183"/>
                    </a:lnTo>
                    <a:lnTo>
                      <a:pt x="192" y="178"/>
                    </a:lnTo>
                    <a:lnTo>
                      <a:pt x="185" y="171"/>
                    </a:lnTo>
                    <a:lnTo>
                      <a:pt x="180" y="164"/>
                    </a:lnTo>
                    <a:lnTo>
                      <a:pt x="180" y="162"/>
                    </a:lnTo>
                    <a:lnTo>
                      <a:pt x="180" y="157"/>
                    </a:lnTo>
                    <a:lnTo>
                      <a:pt x="180" y="157"/>
                    </a:lnTo>
                    <a:lnTo>
                      <a:pt x="180" y="155"/>
                    </a:lnTo>
                    <a:lnTo>
                      <a:pt x="180" y="155"/>
                    </a:lnTo>
                    <a:lnTo>
                      <a:pt x="166" y="150"/>
                    </a:lnTo>
                    <a:lnTo>
                      <a:pt x="166" y="150"/>
                    </a:lnTo>
                    <a:lnTo>
                      <a:pt x="164" y="146"/>
                    </a:lnTo>
                    <a:lnTo>
                      <a:pt x="162" y="139"/>
                    </a:lnTo>
                    <a:lnTo>
                      <a:pt x="127" y="141"/>
                    </a:lnTo>
                    <a:lnTo>
                      <a:pt x="127" y="141"/>
                    </a:lnTo>
                    <a:lnTo>
                      <a:pt x="120" y="136"/>
                    </a:lnTo>
                    <a:lnTo>
                      <a:pt x="118" y="132"/>
                    </a:lnTo>
                    <a:lnTo>
                      <a:pt x="113" y="125"/>
                    </a:lnTo>
                    <a:lnTo>
                      <a:pt x="111" y="118"/>
                    </a:lnTo>
                    <a:lnTo>
                      <a:pt x="111" y="118"/>
                    </a:lnTo>
                    <a:lnTo>
                      <a:pt x="92" y="118"/>
                    </a:lnTo>
                    <a:lnTo>
                      <a:pt x="76" y="116"/>
                    </a:lnTo>
                    <a:lnTo>
                      <a:pt x="44" y="113"/>
                    </a:lnTo>
                    <a:lnTo>
                      <a:pt x="7" y="118"/>
                    </a:lnTo>
                    <a:lnTo>
                      <a:pt x="7" y="118"/>
                    </a:lnTo>
                    <a:lnTo>
                      <a:pt x="2" y="116"/>
                    </a:lnTo>
                    <a:lnTo>
                      <a:pt x="0" y="113"/>
                    </a:lnTo>
                    <a:lnTo>
                      <a:pt x="0" y="106"/>
                    </a:lnTo>
                    <a:lnTo>
                      <a:pt x="0" y="99"/>
                    </a:lnTo>
                    <a:lnTo>
                      <a:pt x="0" y="92"/>
                    </a:lnTo>
                    <a:lnTo>
                      <a:pt x="25" y="51"/>
                    </a:lnTo>
                    <a:lnTo>
                      <a:pt x="76" y="39"/>
                    </a:lnTo>
                    <a:lnTo>
                      <a:pt x="120" y="51"/>
                    </a:lnTo>
                    <a:lnTo>
                      <a:pt x="127" y="37"/>
                    </a:lnTo>
                    <a:lnTo>
                      <a:pt x="127" y="37"/>
                    </a:lnTo>
                    <a:lnTo>
                      <a:pt x="127" y="23"/>
                    </a:lnTo>
                    <a:lnTo>
                      <a:pt x="127" y="23"/>
                    </a:lnTo>
                    <a:lnTo>
                      <a:pt x="129" y="18"/>
                    </a:lnTo>
                    <a:lnTo>
                      <a:pt x="134" y="11"/>
                    </a:lnTo>
                    <a:lnTo>
                      <a:pt x="134" y="11"/>
                    </a:lnTo>
                    <a:lnTo>
                      <a:pt x="155" y="7"/>
                    </a:lnTo>
                    <a:lnTo>
                      <a:pt x="164" y="4"/>
                    </a:lnTo>
                    <a:lnTo>
                      <a:pt x="176" y="4"/>
                    </a:lnTo>
                    <a:lnTo>
                      <a:pt x="180" y="0"/>
                    </a:lnTo>
                    <a:lnTo>
                      <a:pt x="194" y="35"/>
                    </a:lnTo>
                    <a:lnTo>
                      <a:pt x="273" y="7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24" name="Freeform 3068"/>
              <p:cNvSpPr>
                <a:spLocks/>
              </p:cNvSpPr>
              <p:nvPr userDrawn="1"/>
            </p:nvSpPr>
            <p:spPr bwMode="auto">
              <a:xfrm>
                <a:off x="5346" y="1429"/>
                <a:ext cx="11" cy="9"/>
              </a:xfrm>
              <a:custGeom>
                <a:avLst/>
                <a:gdLst/>
                <a:ahLst/>
                <a:cxnLst>
                  <a:cxn ang="0">
                    <a:pos x="11" y="2"/>
                  </a:cxn>
                  <a:cxn ang="0">
                    <a:pos x="11" y="2"/>
                  </a:cxn>
                  <a:cxn ang="0">
                    <a:pos x="11" y="7"/>
                  </a:cxn>
                  <a:cxn ang="0">
                    <a:pos x="9" y="9"/>
                  </a:cxn>
                  <a:cxn ang="0">
                    <a:pos x="9" y="9"/>
                  </a:cxn>
                  <a:cxn ang="0">
                    <a:pos x="4" y="9"/>
                  </a:cxn>
                  <a:cxn ang="0">
                    <a:pos x="0" y="7"/>
                  </a:cxn>
                  <a:cxn ang="0">
                    <a:pos x="0" y="7"/>
                  </a:cxn>
                  <a:cxn ang="0">
                    <a:pos x="0" y="2"/>
                  </a:cxn>
                  <a:cxn ang="0">
                    <a:pos x="4" y="0"/>
                  </a:cxn>
                  <a:cxn ang="0">
                    <a:pos x="4" y="0"/>
                  </a:cxn>
                  <a:cxn ang="0">
                    <a:pos x="9" y="0"/>
                  </a:cxn>
                  <a:cxn ang="0">
                    <a:pos x="11" y="2"/>
                  </a:cxn>
                  <a:cxn ang="0">
                    <a:pos x="11" y="2"/>
                  </a:cxn>
                </a:cxnLst>
                <a:rect l="0" t="0" r="r" b="b"/>
                <a:pathLst>
                  <a:path w="11" h="9">
                    <a:moveTo>
                      <a:pt x="11" y="2"/>
                    </a:moveTo>
                    <a:lnTo>
                      <a:pt x="11" y="2"/>
                    </a:lnTo>
                    <a:lnTo>
                      <a:pt x="11" y="7"/>
                    </a:lnTo>
                    <a:lnTo>
                      <a:pt x="9" y="9"/>
                    </a:lnTo>
                    <a:lnTo>
                      <a:pt x="9" y="9"/>
                    </a:lnTo>
                    <a:lnTo>
                      <a:pt x="4" y="9"/>
                    </a:lnTo>
                    <a:lnTo>
                      <a:pt x="0" y="7"/>
                    </a:lnTo>
                    <a:lnTo>
                      <a:pt x="0" y="7"/>
                    </a:lnTo>
                    <a:lnTo>
                      <a:pt x="0" y="2"/>
                    </a:lnTo>
                    <a:lnTo>
                      <a:pt x="4" y="0"/>
                    </a:lnTo>
                    <a:lnTo>
                      <a:pt x="4" y="0"/>
                    </a:lnTo>
                    <a:lnTo>
                      <a:pt x="9" y="0"/>
                    </a:lnTo>
                    <a:lnTo>
                      <a:pt x="11" y="2"/>
                    </a:lnTo>
                    <a:lnTo>
                      <a:pt x="11"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25" name="Freeform 3069"/>
              <p:cNvSpPr>
                <a:spLocks/>
              </p:cNvSpPr>
              <p:nvPr userDrawn="1"/>
            </p:nvSpPr>
            <p:spPr bwMode="auto">
              <a:xfrm>
                <a:off x="1747" y="1434"/>
                <a:ext cx="109" cy="104"/>
              </a:xfrm>
              <a:custGeom>
                <a:avLst/>
                <a:gdLst/>
                <a:ahLst/>
                <a:cxnLst>
                  <a:cxn ang="0">
                    <a:pos x="81" y="7"/>
                  </a:cxn>
                  <a:cxn ang="0">
                    <a:pos x="58" y="18"/>
                  </a:cxn>
                  <a:cxn ang="0">
                    <a:pos x="63" y="30"/>
                  </a:cxn>
                  <a:cxn ang="0">
                    <a:pos x="67" y="30"/>
                  </a:cxn>
                  <a:cxn ang="0">
                    <a:pos x="70" y="34"/>
                  </a:cxn>
                  <a:cxn ang="0">
                    <a:pos x="72" y="46"/>
                  </a:cxn>
                  <a:cxn ang="0">
                    <a:pos x="102" y="48"/>
                  </a:cxn>
                  <a:cxn ang="0">
                    <a:pos x="102" y="53"/>
                  </a:cxn>
                  <a:cxn ang="0">
                    <a:pos x="90" y="71"/>
                  </a:cxn>
                  <a:cxn ang="0">
                    <a:pos x="95" y="74"/>
                  </a:cxn>
                  <a:cxn ang="0">
                    <a:pos x="109" y="83"/>
                  </a:cxn>
                  <a:cxn ang="0">
                    <a:pos x="102" y="99"/>
                  </a:cxn>
                  <a:cxn ang="0">
                    <a:pos x="88" y="92"/>
                  </a:cxn>
                  <a:cxn ang="0">
                    <a:pos x="81" y="92"/>
                  </a:cxn>
                  <a:cxn ang="0">
                    <a:pos x="79" y="88"/>
                  </a:cxn>
                  <a:cxn ang="0">
                    <a:pos x="72" y="83"/>
                  </a:cxn>
                  <a:cxn ang="0">
                    <a:pos x="53" y="102"/>
                  </a:cxn>
                  <a:cxn ang="0">
                    <a:pos x="46" y="102"/>
                  </a:cxn>
                  <a:cxn ang="0">
                    <a:pos x="58" y="88"/>
                  </a:cxn>
                  <a:cxn ang="0">
                    <a:pos x="56" y="83"/>
                  </a:cxn>
                  <a:cxn ang="0">
                    <a:pos x="51" y="83"/>
                  </a:cxn>
                  <a:cxn ang="0">
                    <a:pos x="46" y="78"/>
                  </a:cxn>
                  <a:cxn ang="0">
                    <a:pos x="46" y="71"/>
                  </a:cxn>
                  <a:cxn ang="0">
                    <a:pos x="40" y="67"/>
                  </a:cxn>
                  <a:cxn ang="0">
                    <a:pos x="28" y="76"/>
                  </a:cxn>
                  <a:cxn ang="0">
                    <a:pos x="3" y="74"/>
                  </a:cxn>
                  <a:cxn ang="0">
                    <a:pos x="0" y="71"/>
                  </a:cxn>
                  <a:cxn ang="0">
                    <a:pos x="9" y="62"/>
                  </a:cxn>
                  <a:cxn ang="0">
                    <a:pos x="12" y="55"/>
                  </a:cxn>
                  <a:cxn ang="0">
                    <a:pos x="16" y="46"/>
                  </a:cxn>
                  <a:cxn ang="0">
                    <a:pos x="26" y="34"/>
                  </a:cxn>
                  <a:cxn ang="0">
                    <a:pos x="53" y="14"/>
                  </a:cxn>
                  <a:cxn ang="0">
                    <a:pos x="84" y="0"/>
                  </a:cxn>
                  <a:cxn ang="0">
                    <a:pos x="84" y="2"/>
                  </a:cxn>
                  <a:cxn ang="0">
                    <a:pos x="81" y="7"/>
                  </a:cxn>
                </a:cxnLst>
                <a:rect l="0" t="0" r="r" b="b"/>
                <a:pathLst>
                  <a:path w="109" h="104">
                    <a:moveTo>
                      <a:pt x="81" y="7"/>
                    </a:moveTo>
                    <a:lnTo>
                      <a:pt x="81" y="7"/>
                    </a:lnTo>
                    <a:lnTo>
                      <a:pt x="58" y="18"/>
                    </a:lnTo>
                    <a:lnTo>
                      <a:pt x="58" y="18"/>
                    </a:lnTo>
                    <a:lnTo>
                      <a:pt x="60" y="23"/>
                    </a:lnTo>
                    <a:lnTo>
                      <a:pt x="63" y="30"/>
                    </a:lnTo>
                    <a:lnTo>
                      <a:pt x="63" y="30"/>
                    </a:lnTo>
                    <a:lnTo>
                      <a:pt x="67" y="30"/>
                    </a:lnTo>
                    <a:lnTo>
                      <a:pt x="70" y="30"/>
                    </a:lnTo>
                    <a:lnTo>
                      <a:pt x="70" y="34"/>
                    </a:lnTo>
                    <a:lnTo>
                      <a:pt x="70" y="41"/>
                    </a:lnTo>
                    <a:lnTo>
                      <a:pt x="72" y="46"/>
                    </a:lnTo>
                    <a:lnTo>
                      <a:pt x="72" y="48"/>
                    </a:lnTo>
                    <a:lnTo>
                      <a:pt x="102" y="48"/>
                    </a:lnTo>
                    <a:lnTo>
                      <a:pt x="102" y="48"/>
                    </a:lnTo>
                    <a:lnTo>
                      <a:pt x="102" y="53"/>
                    </a:lnTo>
                    <a:lnTo>
                      <a:pt x="100" y="60"/>
                    </a:lnTo>
                    <a:lnTo>
                      <a:pt x="90" y="71"/>
                    </a:lnTo>
                    <a:lnTo>
                      <a:pt x="90" y="71"/>
                    </a:lnTo>
                    <a:lnTo>
                      <a:pt x="95" y="74"/>
                    </a:lnTo>
                    <a:lnTo>
                      <a:pt x="100" y="76"/>
                    </a:lnTo>
                    <a:lnTo>
                      <a:pt x="109" y="83"/>
                    </a:lnTo>
                    <a:lnTo>
                      <a:pt x="102" y="99"/>
                    </a:lnTo>
                    <a:lnTo>
                      <a:pt x="102" y="99"/>
                    </a:lnTo>
                    <a:lnTo>
                      <a:pt x="97" y="102"/>
                    </a:lnTo>
                    <a:lnTo>
                      <a:pt x="88" y="92"/>
                    </a:lnTo>
                    <a:lnTo>
                      <a:pt x="88" y="92"/>
                    </a:lnTo>
                    <a:lnTo>
                      <a:pt x="81" y="92"/>
                    </a:lnTo>
                    <a:lnTo>
                      <a:pt x="79" y="90"/>
                    </a:lnTo>
                    <a:lnTo>
                      <a:pt x="79" y="88"/>
                    </a:lnTo>
                    <a:lnTo>
                      <a:pt x="79" y="88"/>
                    </a:lnTo>
                    <a:lnTo>
                      <a:pt x="72" y="83"/>
                    </a:lnTo>
                    <a:lnTo>
                      <a:pt x="53" y="102"/>
                    </a:lnTo>
                    <a:lnTo>
                      <a:pt x="53" y="102"/>
                    </a:lnTo>
                    <a:lnTo>
                      <a:pt x="49" y="104"/>
                    </a:lnTo>
                    <a:lnTo>
                      <a:pt x="46" y="102"/>
                    </a:lnTo>
                    <a:lnTo>
                      <a:pt x="58" y="88"/>
                    </a:lnTo>
                    <a:lnTo>
                      <a:pt x="58" y="88"/>
                    </a:lnTo>
                    <a:lnTo>
                      <a:pt x="56" y="85"/>
                    </a:lnTo>
                    <a:lnTo>
                      <a:pt x="56" y="83"/>
                    </a:lnTo>
                    <a:lnTo>
                      <a:pt x="51" y="83"/>
                    </a:lnTo>
                    <a:lnTo>
                      <a:pt x="51" y="83"/>
                    </a:lnTo>
                    <a:lnTo>
                      <a:pt x="49" y="81"/>
                    </a:lnTo>
                    <a:lnTo>
                      <a:pt x="46" y="78"/>
                    </a:lnTo>
                    <a:lnTo>
                      <a:pt x="46" y="71"/>
                    </a:lnTo>
                    <a:lnTo>
                      <a:pt x="46" y="71"/>
                    </a:lnTo>
                    <a:lnTo>
                      <a:pt x="42" y="69"/>
                    </a:lnTo>
                    <a:lnTo>
                      <a:pt x="40" y="67"/>
                    </a:lnTo>
                    <a:lnTo>
                      <a:pt x="35" y="71"/>
                    </a:lnTo>
                    <a:lnTo>
                      <a:pt x="28" y="76"/>
                    </a:lnTo>
                    <a:lnTo>
                      <a:pt x="23" y="78"/>
                    </a:lnTo>
                    <a:lnTo>
                      <a:pt x="3" y="74"/>
                    </a:lnTo>
                    <a:lnTo>
                      <a:pt x="0" y="71"/>
                    </a:lnTo>
                    <a:lnTo>
                      <a:pt x="0" y="71"/>
                    </a:lnTo>
                    <a:lnTo>
                      <a:pt x="3" y="67"/>
                    </a:lnTo>
                    <a:lnTo>
                      <a:pt x="9" y="62"/>
                    </a:lnTo>
                    <a:lnTo>
                      <a:pt x="12" y="58"/>
                    </a:lnTo>
                    <a:lnTo>
                      <a:pt x="12" y="55"/>
                    </a:lnTo>
                    <a:lnTo>
                      <a:pt x="9" y="53"/>
                    </a:lnTo>
                    <a:lnTo>
                      <a:pt x="16" y="46"/>
                    </a:lnTo>
                    <a:lnTo>
                      <a:pt x="16" y="34"/>
                    </a:lnTo>
                    <a:lnTo>
                      <a:pt x="26" y="34"/>
                    </a:lnTo>
                    <a:lnTo>
                      <a:pt x="26" y="34"/>
                    </a:lnTo>
                    <a:lnTo>
                      <a:pt x="53" y="14"/>
                    </a:lnTo>
                    <a:lnTo>
                      <a:pt x="67" y="4"/>
                    </a:lnTo>
                    <a:lnTo>
                      <a:pt x="84" y="0"/>
                    </a:lnTo>
                    <a:lnTo>
                      <a:pt x="84" y="0"/>
                    </a:lnTo>
                    <a:lnTo>
                      <a:pt x="84" y="2"/>
                    </a:lnTo>
                    <a:lnTo>
                      <a:pt x="81" y="7"/>
                    </a:lnTo>
                    <a:lnTo>
                      <a:pt x="81"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26" name="Freeform 3070"/>
              <p:cNvSpPr>
                <a:spLocks/>
              </p:cNvSpPr>
              <p:nvPr userDrawn="1"/>
            </p:nvSpPr>
            <p:spPr bwMode="auto">
              <a:xfrm>
                <a:off x="1185" y="1455"/>
                <a:ext cx="169" cy="166"/>
              </a:xfrm>
              <a:custGeom>
                <a:avLst/>
                <a:gdLst/>
                <a:ahLst/>
                <a:cxnLst>
                  <a:cxn ang="0">
                    <a:pos x="120" y="50"/>
                  </a:cxn>
                  <a:cxn ang="0">
                    <a:pos x="166" y="85"/>
                  </a:cxn>
                  <a:cxn ang="0">
                    <a:pos x="166" y="85"/>
                  </a:cxn>
                  <a:cxn ang="0">
                    <a:pos x="169" y="92"/>
                  </a:cxn>
                  <a:cxn ang="0">
                    <a:pos x="169" y="94"/>
                  </a:cxn>
                  <a:cxn ang="0">
                    <a:pos x="166" y="97"/>
                  </a:cxn>
                  <a:cxn ang="0">
                    <a:pos x="166" y="97"/>
                  </a:cxn>
                  <a:cxn ang="0">
                    <a:pos x="146" y="99"/>
                  </a:cxn>
                  <a:cxn ang="0">
                    <a:pos x="106" y="136"/>
                  </a:cxn>
                  <a:cxn ang="0">
                    <a:pos x="106" y="136"/>
                  </a:cxn>
                  <a:cxn ang="0">
                    <a:pos x="111" y="127"/>
                  </a:cxn>
                  <a:cxn ang="0">
                    <a:pos x="116" y="115"/>
                  </a:cxn>
                  <a:cxn ang="0">
                    <a:pos x="116" y="115"/>
                  </a:cxn>
                  <a:cxn ang="0">
                    <a:pos x="109" y="115"/>
                  </a:cxn>
                  <a:cxn ang="0">
                    <a:pos x="102" y="113"/>
                  </a:cxn>
                  <a:cxn ang="0">
                    <a:pos x="102" y="113"/>
                  </a:cxn>
                  <a:cxn ang="0">
                    <a:pos x="111" y="90"/>
                  </a:cxn>
                  <a:cxn ang="0">
                    <a:pos x="111" y="90"/>
                  </a:cxn>
                  <a:cxn ang="0">
                    <a:pos x="104" y="85"/>
                  </a:cxn>
                  <a:cxn ang="0">
                    <a:pos x="97" y="83"/>
                  </a:cxn>
                  <a:cxn ang="0">
                    <a:pos x="97" y="83"/>
                  </a:cxn>
                  <a:cxn ang="0">
                    <a:pos x="90" y="90"/>
                  </a:cxn>
                  <a:cxn ang="0">
                    <a:pos x="81" y="92"/>
                  </a:cxn>
                  <a:cxn ang="0">
                    <a:pos x="60" y="97"/>
                  </a:cxn>
                  <a:cxn ang="0">
                    <a:pos x="48" y="118"/>
                  </a:cxn>
                  <a:cxn ang="0">
                    <a:pos x="46" y="136"/>
                  </a:cxn>
                  <a:cxn ang="0">
                    <a:pos x="21" y="166"/>
                  </a:cxn>
                  <a:cxn ang="0">
                    <a:pos x="21" y="166"/>
                  </a:cxn>
                  <a:cxn ang="0">
                    <a:pos x="14" y="166"/>
                  </a:cxn>
                  <a:cxn ang="0">
                    <a:pos x="14" y="166"/>
                  </a:cxn>
                  <a:cxn ang="0">
                    <a:pos x="9" y="162"/>
                  </a:cxn>
                  <a:cxn ang="0">
                    <a:pos x="9" y="162"/>
                  </a:cxn>
                  <a:cxn ang="0">
                    <a:pos x="23" y="127"/>
                  </a:cxn>
                  <a:cxn ang="0">
                    <a:pos x="32" y="108"/>
                  </a:cxn>
                  <a:cxn ang="0">
                    <a:pos x="44" y="92"/>
                  </a:cxn>
                  <a:cxn ang="0">
                    <a:pos x="44" y="92"/>
                  </a:cxn>
                  <a:cxn ang="0">
                    <a:pos x="39" y="88"/>
                  </a:cxn>
                  <a:cxn ang="0">
                    <a:pos x="37" y="85"/>
                  </a:cxn>
                  <a:cxn ang="0">
                    <a:pos x="39" y="83"/>
                  </a:cxn>
                  <a:cxn ang="0">
                    <a:pos x="39" y="83"/>
                  </a:cxn>
                  <a:cxn ang="0">
                    <a:pos x="67" y="71"/>
                  </a:cxn>
                  <a:cxn ang="0">
                    <a:pos x="109" y="69"/>
                  </a:cxn>
                  <a:cxn ang="0">
                    <a:pos x="109" y="69"/>
                  </a:cxn>
                  <a:cxn ang="0">
                    <a:pos x="111" y="62"/>
                  </a:cxn>
                  <a:cxn ang="0">
                    <a:pos x="113" y="57"/>
                  </a:cxn>
                  <a:cxn ang="0">
                    <a:pos x="113" y="57"/>
                  </a:cxn>
                  <a:cxn ang="0">
                    <a:pos x="95" y="50"/>
                  </a:cxn>
                  <a:cxn ang="0">
                    <a:pos x="76" y="48"/>
                  </a:cxn>
                  <a:cxn ang="0">
                    <a:pos x="58" y="34"/>
                  </a:cxn>
                  <a:cxn ang="0">
                    <a:pos x="58" y="34"/>
                  </a:cxn>
                  <a:cxn ang="0">
                    <a:pos x="4" y="44"/>
                  </a:cxn>
                  <a:cxn ang="0">
                    <a:pos x="0" y="41"/>
                  </a:cxn>
                  <a:cxn ang="0">
                    <a:pos x="0" y="41"/>
                  </a:cxn>
                  <a:cxn ang="0">
                    <a:pos x="2" y="39"/>
                  </a:cxn>
                  <a:cxn ang="0">
                    <a:pos x="2" y="37"/>
                  </a:cxn>
                  <a:cxn ang="0">
                    <a:pos x="46" y="23"/>
                  </a:cxn>
                  <a:cxn ang="0">
                    <a:pos x="46" y="23"/>
                  </a:cxn>
                  <a:cxn ang="0">
                    <a:pos x="48" y="13"/>
                  </a:cxn>
                  <a:cxn ang="0">
                    <a:pos x="81" y="0"/>
                  </a:cxn>
                  <a:cxn ang="0">
                    <a:pos x="97" y="0"/>
                  </a:cxn>
                  <a:cxn ang="0">
                    <a:pos x="120" y="50"/>
                  </a:cxn>
                </a:cxnLst>
                <a:rect l="0" t="0" r="r" b="b"/>
                <a:pathLst>
                  <a:path w="169" h="166">
                    <a:moveTo>
                      <a:pt x="120" y="50"/>
                    </a:moveTo>
                    <a:lnTo>
                      <a:pt x="166" y="85"/>
                    </a:lnTo>
                    <a:lnTo>
                      <a:pt x="166" y="85"/>
                    </a:lnTo>
                    <a:lnTo>
                      <a:pt x="169" y="92"/>
                    </a:lnTo>
                    <a:lnTo>
                      <a:pt x="169" y="94"/>
                    </a:lnTo>
                    <a:lnTo>
                      <a:pt x="166" y="97"/>
                    </a:lnTo>
                    <a:lnTo>
                      <a:pt x="166" y="97"/>
                    </a:lnTo>
                    <a:lnTo>
                      <a:pt x="146" y="99"/>
                    </a:lnTo>
                    <a:lnTo>
                      <a:pt x="106" y="136"/>
                    </a:lnTo>
                    <a:lnTo>
                      <a:pt x="106" y="136"/>
                    </a:lnTo>
                    <a:lnTo>
                      <a:pt x="111" y="127"/>
                    </a:lnTo>
                    <a:lnTo>
                      <a:pt x="116" y="115"/>
                    </a:lnTo>
                    <a:lnTo>
                      <a:pt x="116" y="115"/>
                    </a:lnTo>
                    <a:lnTo>
                      <a:pt x="109" y="115"/>
                    </a:lnTo>
                    <a:lnTo>
                      <a:pt x="102" y="113"/>
                    </a:lnTo>
                    <a:lnTo>
                      <a:pt x="102" y="113"/>
                    </a:lnTo>
                    <a:lnTo>
                      <a:pt x="111" y="90"/>
                    </a:lnTo>
                    <a:lnTo>
                      <a:pt x="111" y="90"/>
                    </a:lnTo>
                    <a:lnTo>
                      <a:pt x="104" y="85"/>
                    </a:lnTo>
                    <a:lnTo>
                      <a:pt x="97" y="83"/>
                    </a:lnTo>
                    <a:lnTo>
                      <a:pt x="97" y="83"/>
                    </a:lnTo>
                    <a:lnTo>
                      <a:pt x="90" y="90"/>
                    </a:lnTo>
                    <a:lnTo>
                      <a:pt x="81" y="92"/>
                    </a:lnTo>
                    <a:lnTo>
                      <a:pt x="60" y="97"/>
                    </a:lnTo>
                    <a:lnTo>
                      <a:pt x="48" y="118"/>
                    </a:lnTo>
                    <a:lnTo>
                      <a:pt x="46" y="136"/>
                    </a:lnTo>
                    <a:lnTo>
                      <a:pt x="21" y="166"/>
                    </a:lnTo>
                    <a:lnTo>
                      <a:pt x="21" y="166"/>
                    </a:lnTo>
                    <a:lnTo>
                      <a:pt x="14" y="166"/>
                    </a:lnTo>
                    <a:lnTo>
                      <a:pt x="14" y="166"/>
                    </a:lnTo>
                    <a:lnTo>
                      <a:pt x="9" y="162"/>
                    </a:lnTo>
                    <a:lnTo>
                      <a:pt x="9" y="162"/>
                    </a:lnTo>
                    <a:lnTo>
                      <a:pt x="23" y="127"/>
                    </a:lnTo>
                    <a:lnTo>
                      <a:pt x="32" y="108"/>
                    </a:lnTo>
                    <a:lnTo>
                      <a:pt x="44" y="92"/>
                    </a:lnTo>
                    <a:lnTo>
                      <a:pt x="44" y="92"/>
                    </a:lnTo>
                    <a:lnTo>
                      <a:pt x="39" y="88"/>
                    </a:lnTo>
                    <a:lnTo>
                      <a:pt x="37" y="85"/>
                    </a:lnTo>
                    <a:lnTo>
                      <a:pt x="39" y="83"/>
                    </a:lnTo>
                    <a:lnTo>
                      <a:pt x="39" y="83"/>
                    </a:lnTo>
                    <a:lnTo>
                      <a:pt x="67" y="71"/>
                    </a:lnTo>
                    <a:lnTo>
                      <a:pt x="109" y="69"/>
                    </a:lnTo>
                    <a:lnTo>
                      <a:pt x="109" y="69"/>
                    </a:lnTo>
                    <a:lnTo>
                      <a:pt x="111" y="62"/>
                    </a:lnTo>
                    <a:lnTo>
                      <a:pt x="113" y="57"/>
                    </a:lnTo>
                    <a:lnTo>
                      <a:pt x="113" y="57"/>
                    </a:lnTo>
                    <a:lnTo>
                      <a:pt x="95" y="50"/>
                    </a:lnTo>
                    <a:lnTo>
                      <a:pt x="76" y="48"/>
                    </a:lnTo>
                    <a:lnTo>
                      <a:pt x="58" y="34"/>
                    </a:lnTo>
                    <a:lnTo>
                      <a:pt x="58" y="34"/>
                    </a:lnTo>
                    <a:lnTo>
                      <a:pt x="4" y="44"/>
                    </a:lnTo>
                    <a:lnTo>
                      <a:pt x="0" y="41"/>
                    </a:lnTo>
                    <a:lnTo>
                      <a:pt x="0" y="41"/>
                    </a:lnTo>
                    <a:lnTo>
                      <a:pt x="2" y="39"/>
                    </a:lnTo>
                    <a:lnTo>
                      <a:pt x="2" y="37"/>
                    </a:lnTo>
                    <a:lnTo>
                      <a:pt x="46" y="23"/>
                    </a:lnTo>
                    <a:lnTo>
                      <a:pt x="46" y="23"/>
                    </a:lnTo>
                    <a:lnTo>
                      <a:pt x="48" y="13"/>
                    </a:lnTo>
                    <a:lnTo>
                      <a:pt x="81" y="0"/>
                    </a:lnTo>
                    <a:lnTo>
                      <a:pt x="97" y="0"/>
                    </a:lnTo>
                    <a:lnTo>
                      <a:pt x="120" y="5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8127" name="Freeform 3071"/>
              <p:cNvSpPr>
                <a:spLocks/>
              </p:cNvSpPr>
              <p:nvPr userDrawn="1"/>
            </p:nvSpPr>
            <p:spPr bwMode="auto">
              <a:xfrm>
                <a:off x="2689" y="1459"/>
                <a:ext cx="211" cy="208"/>
              </a:xfrm>
              <a:custGeom>
                <a:avLst/>
                <a:gdLst/>
                <a:ahLst/>
                <a:cxnLst>
                  <a:cxn ang="0">
                    <a:pos x="137" y="5"/>
                  </a:cxn>
                  <a:cxn ang="0">
                    <a:pos x="141" y="26"/>
                  </a:cxn>
                  <a:cxn ang="0">
                    <a:pos x="141" y="26"/>
                  </a:cxn>
                  <a:cxn ang="0">
                    <a:pos x="176" y="42"/>
                  </a:cxn>
                  <a:cxn ang="0">
                    <a:pos x="176" y="42"/>
                  </a:cxn>
                  <a:cxn ang="0">
                    <a:pos x="190" y="40"/>
                  </a:cxn>
                  <a:cxn ang="0">
                    <a:pos x="190" y="40"/>
                  </a:cxn>
                  <a:cxn ang="0">
                    <a:pos x="206" y="53"/>
                  </a:cxn>
                  <a:cxn ang="0">
                    <a:pos x="211" y="86"/>
                  </a:cxn>
                  <a:cxn ang="0">
                    <a:pos x="192" y="109"/>
                  </a:cxn>
                  <a:cxn ang="0">
                    <a:pos x="192" y="109"/>
                  </a:cxn>
                  <a:cxn ang="0">
                    <a:pos x="194" y="123"/>
                  </a:cxn>
                  <a:cxn ang="0">
                    <a:pos x="194" y="123"/>
                  </a:cxn>
                  <a:cxn ang="0">
                    <a:pos x="206" y="127"/>
                  </a:cxn>
                  <a:cxn ang="0">
                    <a:pos x="206" y="127"/>
                  </a:cxn>
                  <a:cxn ang="0">
                    <a:pos x="206" y="141"/>
                  </a:cxn>
                  <a:cxn ang="0">
                    <a:pos x="206" y="148"/>
                  </a:cxn>
                  <a:cxn ang="0">
                    <a:pos x="204" y="151"/>
                  </a:cxn>
                  <a:cxn ang="0">
                    <a:pos x="201" y="151"/>
                  </a:cxn>
                  <a:cxn ang="0">
                    <a:pos x="201" y="151"/>
                  </a:cxn>
                  <a:cxn ang="0">
                    <a:pos x="204" y="162"/>
                  </a:cxn>
                  <a:cxn ang="0">
                    <a:pos x="206" y="171"/>
                  </a:cxn>
                  <a:cxn ang="0">
                    <a:pos x="206" y="171"/>
                  </a:cxn>
                  <a:cxn ang="0">
                    <a:pos x="197" y="183"/>
                  </a:cxn>
                  <a:cxn ang="0">
                    <a:pos x="197" y="183"/>
                  </a:cxn>
                  <a:cxn ang="0">
                    <a:pos x="141" y="174"/>
                  </a:cxn>
                  <a:cxn ang="0">
                    <a:pos x="141" y="174"/>
                  </a:cxn>
                  <a:cxn ang="0">
                    <a:pos x="127" y="208"/>
                  </a:cxn>
                  <a:cxn ang="0">
                    <a:pos x="37" y="174"/>
                  </a:cxn>
                  <a:cxn ang="0">
                    <a:pos x="60" y="132"/>
                  </a:cxn>
                  <a:cxn ang="0">
                    <a:pos x="42" y="84"/>
                  </a:cxn>
                  <a:cxn ang="0">
                    <a:pos x="0" y="56"/>
                  </a:cxn>
                  <a:cxn ang="0">
                    <a:pos x="7" y="51"/>
                  </a:cxn>
                  <a:cxn ang="0">
                    <a:pos x="39" y="58"/>
                  </a:cxn>
                  <a:cxn ang="0">
                    <a:pos x="39" y="58"/>
                  </a:cxn>
                  <a:cxn ang="0">
                    <a:pos x="44" y="49"/>
                  </a:cxn>
                  <a:cxn ang="0">
                    <a:pos x="44" y="42"/>
                  </a:cxn>
                  <a:cxn ang="0">
                    <a:pos x="44" y="35"/>
                  </a:cxn>
                  <a:cxn ang="0">
                    <a:pos x="44" y="35"/>
                  </a:cxn>
                  <a:cxn ang="0">
                    <a:pos x="51" y="35"/>
                  </a:cxn>
                  <a:cxn ang="0">
                    <a:pos x="70" y="46"/>
                  </a:cxn>
                  <a:cxn ang="0">
                    <a:pos x="70" y="46"/>
                  </a:cxn>
                  <a:cxn ang="0">
                    <a:pos x="81" y="46"/>
                  </a:cxn>
                  <a:cxn ang="0">
                    <a:pos x="81" y="46"/>
                  </a:cxn>
                  <a:cxn ang="0">
                    <a:pos x="95" y="33"/>
                  </a:cxn>
                  <a:cxn ang="0">
                    <a:pos x="111" y="19"/>
                  </a:cxn>
                  <a:cxn ang="0">
                    <a:pos x="111" y="3"/>
                  </a:cxn>
                  <a:cxn ang="0">
                    <a:pos x="111" y="3"/>
                  </a:cxn>
                  <a:cxn ang="0">
                    <a:pos x="118" y="3"/>
                  </a:cxn>
                  <a:cxn ang="0">
                    <a:pos x="125" y="0"/>
                  </a:cxn>
                  <a:cxn ang="0">
                    <a:pos x="130" y="0"/>
                  </a:cxn>
                  <a:cxn ang="0">
                    <a:pos x="137" y="5"/>
                  </a:cxn>
                  <a:cxn ang="0">
                    <a:pos x="137" y="5"/>
                  </a:cxn>
                </a:cxnLst>
                <a:rect l="0" t="0" r="r" b="b"/>
                <a:pathLst>
                  <a:path w="211" h="208">
                    <a:moveTo>
                      <a:pt x="137" y="5"/>
                    </a:moveTo>
                    <a:lnTo>
                      <a:pt x="141" y="26"/>
                    </a:lnTo>
                    <a:lnTo>
                      <a:pt x="141" y="26"/>
                    </a:lnTo>
                    <a:lnTo>
                      <a:pt x="176" y="42"/>
                    </a:lnTo>
                    <a:lnTo>
                      <a:pt x="176" y="42"/>
                    </a:lnTo>
                    <a:lnTo>
                      <a:pt x="190" y="40"/>
                    </a:lnTo>
                    <a:lnTo>
                      <a:pt x="190" y="40"/>
                    </a:lnTo>
                    <a:lnTo>
                      <a:pt x="206" y="53"/>
                    </a:lnTo>
                    <a:lnTo>
                      <a:pt x="211" y="86"/>
                    </a:lnTo>
                    <a:lnTo>
                      <a:pt x="192" y="109"/>
                    </a:lnTo>
                    <a:lnTo>
                      <a:pt x="192" y="109"/>
                    </a:lnTo>
                    <a:lnTo>
                      <a:pt x="194" y="123"/>
                    </a:lnTo>
                    <a:lnTo>
                      <a:pt x="194" y="123"/>
                    </a:lnTo>
                    <a:lnTo>
                      <a:pt x="206" y="127"/>
                    </a:lnTo>
                    <a:lnTo>
                      <a:pt x="206" y="127"/>
                    </a:lnTo>
                    <a:lnTo>
                      <a:pt x="206" y="141"/>
                    </a:lnTo>
                    <a:lnTo>
                      <a:pt x="206" y="148"/>
                    </a:lnTo>
                    <a:lnTo>
                      <a:pt x="204" y="151"/>
                    </a:lnTo>
                    <a:lnTo>
                      <a:pt x="201" y="151"/>
                    </a:lnTo>
                    <a:lnTo>
                      <a:pt x="201" y="151"/>
                    </a:lnTo>
                    <a:lnTo>
                      <a:pt x="204" y="162"/>
                    </a:lnTo>
                    <a:lnTo>
                      <a:pt x="206" y="171"/>
                    </a:lnTo>
                    <a:lnTo>
                      <a:pt x="206" y="171"/>
                    </a:lnTo>
                    <a:lnTo>
                      <a:pt x="197" y="183"/>
                    </a:lnTo>
                    <a:lnTo>
                      <a:pt x="197" y="183"/>
                    </a:lnTo>
                    <a:lnTo>
                      <a:pt x="141" y="174"/>
                    </a:lnTo>
                    <a:lnTo>
                      <a:pt x="141" y="174"/>
                    </a:lnTo>
                    <a:lnTo>
                      <a:pt x="127" y="208"/>
                    </a:lnTo>
                    <a:lnTo>
                      <a:pt x="37" y="174"/>
                    </a:lnTo>
                    <a:lnTo>
                      <a:pt x="60" y="132"/>
                    </a:lnTo>
                    <a:lnTo>
                      <a:pt x="42" y="84"/>
                    </a:lnTo>
                    <a:lnTo>
                      <a:pt x="0" y="56"/>
                    </a:lnTo>
                    <a:lnTo>
                      <a:pt x="7" y="51"/>
                    </a:lnTo>
                    <a:lnTo>
                      <a:pt x="39" y="58"/>
                    </a:lnTo>
                    <a:lnTo>
                      <a:pt x="39" y="58"/>
                    </a:lnTo>
                    <a:lnTo>
                      <a:pt x="44" y="49"/>
                    </a:lnTo>
                    <a:lnTo>
                      <a:pt x="44" y="42"/>
                    </a:lnTo>
                    <a:lnTo>
                      <a:pt x="44" y="35"/>
                    </a:lnTo>
                    <a:lnTo>
                      <a:pt x="44" y="35"/>
                    </a:lnTo>
                    <a:lnTo>
                      <a:pt x="51" y="35"/>
                    </a:lnTo>
                    <a:lnTo>
                      <a:pt x="70" y="46"/>
                    </a:lnTo>
                    <a:lnTo>
                      <a:pt x="70" y="46"/>
                    </a:lnTo>
                    <a:lnTo>
                      <a:pt x="81" y="46"/>
                    </a:lnTo>
                    <a:lnTo>
                      <a:pt x="81" y="46"/>
                    </a:lnTo>
                    <a:lnTo>
                      <a:pt x="95" y="33"/>
                    </a:lnTo>
                    <a:lnTo>
                      <a:pt x="111" y="19"/>
                    </a:lnTo>
                    <a:lnTo>
                      <a:pt x="111" y="3"/>
                    </a:lnTo>
                    <a:lnTo>
                      <a:pt x="111" y="3"/>
                    </a:lnTo>
                    <a:lnTo>
                      <a:pt x="118" y="3"/>
                    </a:lnTo>
                    <a:lnTo>
                      <a:pt x="125" y="0"/>
                    </a:lnTo>
                    <a:lnTo>
                      <a:pt x="130" y="0"/>
                    </a:lnTo>
                    <a:lnTo>
                      <a:pt x="137" y="5"/>
                    </a:lnTo>
                    <a:lnTo>
                      <a:pt x="137"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52" name="Freeform 3072"/>
              <p:cNvSpPr>
                <a:spLocks/>
              </p:cNvSpPr>
              <p:nvPr userDrawn="1"/>
            </p:nvSpPr>
            <p:spPr bwMode="auto">
              <a:xfrm>
                <a:off x="1682" y="1462"/>
                <a:ext cx="21" cy="16"/>
              </a:xfrm>
              <a:custGeom>
                <a:avLst/>
                <a:gdLst/>
                <a:ahLst/>
                <a:cxnLst>
                  <a:cxn ang="0">
                    <a:pos x="19" y="16"/>
                  </a:cxn>
                  <a:cxn ang="0">
                    <a:pos x="19" y="16"/>
                  </a:cxn>
                  <a:cxn ang="0">
                    <a:pos x="7" y="11"/>
                  </a:cxn>
                  <a:cxn ang="0">
                    <a:pos x="3" y="6"/>
                  </a:cxn>
                  <a:cxn ang="0">
                    <a:pos x="0" y="0"/>
                  </a:cxn>
                  <a:cxn ang="0">
                    <a:pos x="21" y="11"/>
                  </a:cxn>
                  <a:cxn ang="0">
                    <a:pos x="19" y="16"/>
                  </a:cxn>
                </a:cxnLst>
                <a:rect l="0" t="0" r="r" b="b"/>
                <a:pathLst>
                  <a:path w="21" h="16">
                    <a:moveTo>
                      <a:pt x="19" y="16"/>
                    </a:moveTo>
                    <a:lnTo>
                      <a:pt x="19" y="16"/>
                    </a:lnTo>
                    <a:lnTo>
                      <a:pt x="7" y="11"/>
                    </a:lnTo>
                    <a:lnTo>
                      <a:pt x="3" y="6"/>
                    </a:lnTo>
                    <a:lnTo>
                      <a:pt x="0" y="0"/>
                    </a:lnTo>
                    <a:lnTo>
                      <a:pt x="21" y="11"/>
                    </a:lnTo>
                    <a:lnTo>
                      <a:pt x="19" y="16"/>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53" name="Freeform 3073"/>
              <p:cNvSpPr>
                <a:spLocks/>
              </p:cNvSpPr>
              <p:nvPr userDrawn="1"/>
            </p:nvSpPr>
            <p:spPr bwMode="auto">
              <a:xfrm>
                <a:off x="2988" y="1466"/>
                <a:ext cx="166" cy="77"/>
              </a:xfrm>
              <a:custGeom>
                <a:avLst/>
                <a:gdLst/>
                <a:ahLst/>
                <a:cxnLst>
                  <a:cxn ang="0">
                    <a:pos x="51" y="14"/>
                  </a:cxn>
                  <a:cxn ang="0">
                    <a:pos x="90" y="12"/>
                  </a:cxn>
                  <a:cxn ang="0">
                    <a:pos x="129" y="44"/>
                  </a:cxn>
                  <a:cxn ang="0">
                    <a:pos x="166" y="46"/>
                  </a:cxn>
                  <a:cxn ang="0">
                    <a:pos x="166" y="65"/>
                  </a:cxn>
                  <a:cxn ang="0">
                    <a:pos x="159" y="60"/>
                  </a:cxn>
                  <a:cxn ang="0">
                    <a:pos x="120" y="63"/>
                  </a:cxn>
                  <a:cxn ang="0">
                    <a:pos x="97" y="77"/>
                  </a:cxn>
                  <a:cxn ang="0">
                    <a:pos x="76" y="70"/>
                  </a:cxn>
                  <a:cxn ang="0">
                    <a:pos x="76" y="70"/>
                  </a:cxn>
                  <a:cxn ang="0">
                    <a:pos x="67" y="51"/>
                  </a:cxn>
                  <a:cxn ang="0">
                    <a:pos x="9" y="46"/>
                  </a:cxn>
                  <a:cxn ang="0">
                    <a:pos x="0" y="35"/>
                  </a:cxn>
                  <a:cxn ang="0">
                    <a:pos x="7" y="9"/>
                  </a:cxn>
                  <a:cxn ang="0">
                    <a:pos x="25" y="0"/>
                  </a:cxn>
                  <a:cxn ang="0">
                    <a:pos x="25" y="0"/>
                  </a:cxn>
                  <a:cxn ang="0">
                    <a:pos x="39" y="7"/>
                  </a:cxn>
                  <a:cxn ang="0">
                    <a:pos x="51" y="14"/>
                  </a:cxn>
                  <a:cxn ang="0">
                    <a:pos x="51" y="14"/>
                  </a:cxn>
                </a:cxnLst>
                <a:rect l="0" t="0" r="r" b="b"/>
                <a:pathLst>
                  <a:path w="166" h="77">
                    <a:moveTo>
                      <a:pt x="51" y="14"/>
                    </a:moveTo>
                    <a:lnTo>
                      <a:pt x="90" y="12"/>
                    </a:lnTo>
                    <a:lnTo>
                      <a:pt x="129" y="44"/>
                    </a:lnTo>
                    <a:lnTo>
                      <a:pt x="166" y="46"/>
                    </a:lnTo>
                    <a:lnTo>
                      <a:pt x="166" y="65"/>
                    </a:lnTo>
                    <a:lnTo>
                      <a:pt x="159" y="60"/>
                    </a:lnTo>
                    <a:lnTo>
                      <a:pt x="120" y="63"/>
                    </a:lnTo>
                    <a:lnTo>
                      <a:pt x="97" y="77"/>
                    </a:lnTo>
                    <a:lnTo>
                      <a:pt x="76" y="70"/>
                    </a:lnTo>
                    <a:lnTo>
                      <a:pt x="76" y="70"/>
                    </a:lnTo>
                    <a:lnTo>
                      <a:pt x="67" y="51"/>
                    </a:lnTo>
                    <a:lnTo>
                      <a:pt x="9" y="46"/>
                    </a:lnTo>
                    <a:lnTo>
                      <a:pt x="0" y="35"/>
                    </a:lnTo>
                    <a:lnTo>
                      <a:pt x="7" y="9"/>
                    </a:lnTo>
                    <a:lnTo>
                      <a:pt x="25" y="0"/>
                    </a:lnTo>
                    <a:lnTo>
                      <a:pt x="25" y="0"/>
                    </a:lnTo>
                    <a:lnTo>
                      <a:pt x="39" y="7"/>
                    </a:lnTo>
                    <a:lnTo>
                      <a:pt x="51" y="14"/>
                    </a:lnTo>
                    <a:lnTo>
                      <a:pt x="51" y="1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54" name="Freeform 3074"/>
              <p:cNvSpPr>
                <a:spLocks/>
              </p:cNvSpPr>
              <p:nvPr userDrawn="1"/>
            </p:nvSpPr>
            <p:spPr bwMode="auto">
              <a:xfrm>
                <a:off x="5325" y="1475"/>
                <a:ext cx="16" cy="24"/>
              </a:xfrm>
              <a:custGeom>
                <a:avLst/>
                <a:gdLst/>
                <a:ahLst/>
                <a:cxnLst>
                  <a:cxn ang="0">
                    <a:pos x="16" y="3"/>
                  </a:cxn>
                  <a:cxn ang="0">
                    <a:pos x="16" y="5"/>
                  </a:cxn>
                  <a:cxn ang="0">
                    <a:pos x="7" y="24"/>
                  </a:cxn>
                  <a:cxn ang="0">
                    <a:pos x="7" y="24"/>
                  </a:cxn>
                  <a:cxn ang="0">
                    <a:pos x="0" y="21"/>
                  </a:cxn>
                  <a:cxn ang="0">
                    <a:pos x="12" y="0"/>
                  </a:cxn>
                  <a:cxn ang="0">
                    <a:pos x="12" y="0"/>
                  </a:cxn>
                  <a:cxn ang="0">
                    <a:pos x="16" y="3"/>
                  </a:cxn>
                  <a:cxn ang="0">
                    <a:pos x="16" y="3"/>
                  </a:cxn>
                </a:cxnLst>
                <a:rect l="0" t="0" r="r" b="b"/>
                <a:pathLst>
                  <a:path w="16" h="24">
                    <a:moveTo>
                      <a:pt x="16" y="3"/>
                    </a:moveTo>
                    <a:lnTo>
                      <a:pt x="16" y="5"/>
                    </a:lnTo>
                    <a:lnTo>
                      <a:pt x="7" y="24"/>
                    </a:lnTo>
                    <a:lnTo>
                      <a:pt x="7" y="24"/>
                    </a:lnTo>
                    <a:lnTo>
                      <a:pt x="0" y="21"/>
                    </a:lnTo>
                    <a:lnTo>
                      <a:pt x="12" y="0"/>
                    </a:lnTo>
                    <a:lnTo>
                      <a:pt x="12" y="0"/>
                    </a:lnTo>
                    <a:lnTo>
                      <a:pt x="16" y="3"/>
                    </a:lnTo>
                    <a:lnTo>
                      <a:pt x="16" y="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55" name="Freeform 3075"/>
              <p:cNvSpPr>
                <a:spLocks/>
              </p:cNvSpPr>
              <p:nvPr userDrawn="1"/>
            </p:nvSpPr>
            <p:spPr bwMode="auto">
              <a:xfrm>
                <a:off x="5223" y="1494"/>
                <a:ext cx="88" cy="83"/>
              </a:xfrm>
              <a:custGeom>
                <a:avLst/>
                <a:gdLst/>
                <a:ahLst/>
                <a:cxnLst>
                  <a:cxn ang="0">
                    <a:pos x="26" y="11"/>
                  </a:cxn>
                  <a:cxn ang="0">
                    <a:pos x="51" y="18"/>
                  </a:cxn>
                  <a:cxn ang="0">
                    <a:pos x="51" y="18"/>
                  </a:cxn>
                  <a:cxn ang="0">
                    <a:pos x="72" y="14"/>
                  </a:cxn>
                  <a:cxn ang="0">
                    <a:pos x="88" y="39"/>
                  </a:cxn>
                  <a:cxn ang="0">
                    <a:pos x="83" y="53"/>
                  </a:cxn>
                  <a:cxn ang="0">
                    <a:pos x="83" y="53"/>
                  </a:cxn>
                  <a:cxn ang="0">
                    <a:pos x="76" y="60"/>
                  </a:cxn>
                  <a:cxn ang="0">
                    <a:pos x="74" y="65"/>
                  </a:cxn>
                  <a:cxn ang="0">
                    <a:pos x="72" y="69"/>
                  </a:cxn>
                  <a:cxn ang="0">
                    <a:pos x="72" y="69"/>
                  </a:cxn>
                  <a:cxn ang="0">
                    <a:pos x="53" y="67"/>
                  </a:cxn>
                  <a:cxn ang="0">
                    <a:pos x="37" y="65"/>
                  </a:cxn>
                  <a:cxn ang="0">
                    <a:pos x="37" y="65"/>
                  </a:cxn>
                  <a:cxn ang="0">
                    <a:pos x="30" y="69"/>
                  </a:cxn>
                  <a:cxn ang="0">
                    <a:pos x="33" y="81"/>
                  </a:cxn>
                  <a:cxn ang="0">
                    <a:pos x="23" y="83"/>
                  </a:cxn>
                  <a:cxn ang="0">
                    <a:pos x="14" y="76"/>
                  </a:cxn>
                  <a:cxn ang="0">
                    <a:pos x="14" y="76"/>
                  </a:cxn>
                  <a:cxn ang="0">
                    <a:pos x="7" y="49"/>
                  </a:cxn>
                  <a:cxn ang="0">
                    <a:pos x="7" y="49"/>
                  </a:cxn>
                  <a:cxn ang="0">
                    <a:pos x="12" y="49"/>
                  </a:cxn>
                  <a:cxn ang="0">
                    <a:pos x="16" y="49"/>
                  </a:cxn>
                  <a:cxn ang="0">
                    <a:pos x="19" y="49"/>
                  </a:cxn>
                  <a:cxn ang="0">
                    <a:pos x="23" y="46"/>
                  </a:cxn>
                  <a:cxn ang="0">
                    <a:pos x="23" y="42"/>
                  </a:cxn>
                  <a:cxn ang="0">
                    <a:pos x="23" y="42"/>
                  </a:cxn>
                  <a:cxn ang="0">
                    <a:pos x="14" y="21"/>
                  </a:cxn>
                  <a:cxn ang="0">
                    <a:pos x="9" y="11"/>
                  </a:cxn>
                  <a:cxn ang="0">
                    <a:pos x="0" y="2"/>
                  </a:cxn>
                  <a:cxn ang="0">
                    <a:pos x="0" y="0"/>
                  </a:cxn>
                  <a:cxn ang="0">
                    <a:pos x="0" y="0"/>
                  </a:cxn>
                  <a:cxn ang="0">
                    <a:pos x="7" y="0"/>
                  </a:cxn>
                  <a:cxn ang="0">
                    <a:pos x="14" y="5"/>
                  </a:cxn>
                  <a:cxn ang="0">
                    <a:pos x="26" y="11"/>
                  </a:cxn>
                  <a:cxn ang="0">
                    <a:pos x="26" y="11"/>
                  </a:cxn>
                </a:cxnLst>
                <a:rect l="0" t="0" r="r" b="b"/>
                <a:pathLst>
                  <a:path w="88" h="83">
                    <a:moveTo>
                      <a:pt x="26" y="11"/>
                    </a:moveTo>
                    <a:lnTo>
                      <a:pt x="51" y="18"/>
                    </a:lnTo>
                    <a:lnTo>
                      <a:pt x="51" y="18"/>
                    </a:lnTo>
                    <a:lnTo>
                      <a:pt x="72" y="14"/>
                    </a:lnTo>
                    <a:lnTo>
                      <a:pt x="88" y="39"/>
                    </a:lnTo>
                    <a:lnTo>
                      <a:pt x="83" y="53"/>
                    </a:lnTo>
                    <a:lnTo>
                      <a:pt x="83" y="53"/>
                    </a:lnTo>
                    <a:lnTo>
                      <a:pt x="76" y="60"/>
                    </a:lnTo>
                    <a:lnTo>
                      <a:pt x="74" y="65"/>
                    </a:lnTo>
                    <a:lnTo>
                      <a:pt x="72" y="69"/>
                    </a:lnTo>
                    <a:lnTo>
                      <a:pt x="72" y="69"/>
                    </a:lnTo>
                    <a:lnTo>
                      <a:pt x="53" y="67"/>
                    </a:lnTo>
                    <a:lnTo>
                      <a:pt x="37" y="65"/>
                    </a:lnTo>
                    <a:lnTo>
                      <a:pt x="37" y="65"/>
                    </a:lnTo>
                    <a:lnTo>
                      <a:pt x="30" y="69"/>
                    </a:lnTo>
                    <a:lnTo>
                      <a:pt x="33" y="81"/>
                    </a:lnTo>
                    <a:lnTo>
                      <a:pt x="23" y="83"/>
                    </a:lnTo>
                    <a:lnTo>
                      <a:pt x="14" y="76"/>
                    </a:lnTo>
                    <a:lnTo>
                      <a:pt x="14" y="76"/>
                    </a:lnTo>
                    <a:lnTo>
                      <a:pt x="7" y="49"/>
                    </a:lnTo>
                    <a:lnTo>
                      <a:pt x="7" y="49"/>
                    </a:lnTo>
                    <a:lnTo>
                      <a:pt x="12" y="49"/>
                    </a:lnTo>
                    <a:lnTo>
                      <a:pt x="16" y="49"/>
                    </a:lnTo>
                    <a:lnTo>
                      <a:pt x="19" y="49"/>
                    </a:lnTo>
                    <a:lnTo>
                      <a:pt x="23" y="46"/>
                    </a:lnTo>
                    <a:lnTo>
                      <a:pt x="23" y="42"/>
                    </a:lnTo>
                    <a:lnTo>
                      <a:pt x="23" y="42"/>
                    </a:lnTo>
                    <a:lnTo>
                      <a:pt x="14" y="21"/>
                    </a:lnTo>
                    <a:lnTo>
                      <a:pt x="9" y="11"/>
                    </a:lnTo>
                    <a:lnTo>
                      <a:pt x="0" y="2"/>
                    </a:lnTo>
                    <a:lnTo>
                      <a:pt x="0" y="0"/>
                    </a:lnTo>
                    <a:lnTo>
                      <a:pt x="0" y="0"/>
                    </a:lnTo>
                    <a:lnTo>
                      <a:pt x="7" y="0"/>
                    </a:lnTo>
                    <a:lnTo>
                      <a:pt x="14" y="5"/>
                    </a:lnTo>
                    <a:lnTo>
                      <a:pt x="26" y="11"/>
                    </a:lnTo>
                    <a:lnTo>
                      <a:pt x="26" y="11"/>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56" name="Freeform 3076"/>
              <p:cNvSpPr>
                <a:spLocks/>
              </p:cNvSpPr>
              <p:nvPr userDrawn="1"/>
            </p:nvSpPr>
            <p:spPr bwMode="auto">
              <a:xfrm>
                <a:off x="2946" y="1515"/>
                <a:ext cx="116" cy="67"/>
              </a:xfrm>
              <a:custGeom>
                <a:avLst/>
                <a:gdLst/>
                <a:ahLst/>
                <a:cxnLst>
                  <a:cxn ang="0">
                    <a:pos x="116" y="23"/>
                  </a:cxn>
                  <a:cxn ang="0">
                    <a:pos x="116" y="23"/>
                  </a:cxn>
                  <a:cxn ang="0">
                    <a:pos x="99" y="53"/>
                  </a:cxn>
                  <a:cxn ang="0">
                    <a:pos x="39" y="67"/>
                  </a:cxn>
                  <a:cxn ang="0">
                    <a:pos x="30" y="55"/>
                  </a:cxn>
                  <a:cxn ang="0">
                    <a:pos x="2" y="48"/>
                  </a:cxn>
                  <a:cxn ang="0">
                    <a:pos x="2" y="48"/>
                  </a:cxn>
                  <a:cxn ang="0">
                    <a:pos x="2" y="44"/>
                  </a:cxn>
                  <a:cxn ang="0">
                    <a:pos x="0" y="37"/>
                  </a:cxn>
                  <a:cxn ang="0">
                    <a:pos x="2" y="32"/>
                  </a:cxn>
                  <a:cxn ang="0">
                    <a:pos x="5" y="30"/>
                  </a:cxn>
                  <a:cxn ang="0">
                    <a:pos x="7" y="30"/>
                  </a:cxn>
                  <a:cxn ang="0">
                    <a:pos x="46" y="30"/>
                  </a:cxn>
                  <a:cxn ang="0">
                    <a:pos x="46" y="30"/>
                  </a:cxn>
                  <a:cxn ang="0">
                    <a:pos x="46" y="30"/>
                  </a:cxn>
                  <a:cxn ang="0">
                    <a:pos x="53" y="0"/>
                  </a:cxn>
                  <a:cxn ang="0">
                    <a:pos x="106" y="7"/>
                  </a:cxn>
                  <a:cxn ang="0">
                    <a:pos x="116" y="23"/>
                  </a:cxn>
                </a:cxnLst>
                <a:rect l="0" t="0" r="r" b="b"/>
                <a:pathLst>
                  <a:path w="116" h="67">
                    <a:moveTo>
                      <a:pt x="116" y="23"/>
                    </a:moveTo>
                    <a:lnTo>
                      <a:pt x="116" y="23"/>
                    </a:lnTo>
                    <a:lnTo>
                      <a:pt x="99" y="53"/>
                    </a:lnTo>
                    <a:lnTo>
                      <a:pt x="39" y="67"/>
                    </a:lnTo>
                    <a:lnTo>
                      <a:pt x="30" y="55"/>
                    </a:lnTo>
                    <a:lnTo>
                      <a:pt x="2" y="48"/>
                    </a:lnTo>
                    <a:lnTo>
                      <a:pt x="2" y="48"/>
                    </a:lnTo>
                    <a:lnTo>
                      <a:pt x="2" y="44"/>
                    </a:lnTo>
                    <a:lnTo>
                      <a:pt x="0" y="37"/>
                    </a:lnTo>
                    <a:lnTo>
                      <a:pt x="2" y="32"/>
                    </a:lnTo>
                    <a:lnTo>
                      <a:pt x="5" y="30"/>
                    </a:lnTo>
                    <a:lnTo>
                      <a:pt x="7" y="30"/>
                    </a:lnTo>
                    <a:lnTo>
                      <a:pt x="46" y="30"/>
                    </a:lnTo>
                    <a:lnTo>
                      <a:pt x="46" y="30"/>
                    </a:lnTo>
                    <a:lnTo>
                      <a:pt x="46" y="30"/>
                    </a:lnTo>
                    <a:lnTo>
                      <a:pt x="53" y="0"/>
                    </a:lnTo>
                    <a:lnTo>
                      <a:pt x="106" y="7"/>
                    </a:lnTo>
                    <a:lnTo>
                      <a:pt x="116" y="2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57" name="Freeform 3077"/>
              <p:cNvSpPr>
                <a:spLocks/>
              </p:cNvSpPr>
              <p:nvPr userDrawn="1"/>
            </p:nvSpPr>
            <p:spPr bwMode="auto">
              <a:xfrm>
                <a:off x="1687" y="1519"/>
                <a:ext cx="19" cy="30"/>
              </a:xfrm>
              <a:custGeom>
                <a:avLst/>
                <a:gdLst/>
                <a:ahLst/>
                <a:cxnLst>
                  <a:cxn ang="0">
                    <a:pos x="19" y="3"/>
                  </a:cxn>
                  <a:cxn ang="0">
                    <a:pos x="19" y="3"/>
                  </a:cxn>
                  <a:cxn ang="0">
                    <a:pos x="9" y="21"/>
                  </a:cxn>
                  <a:cxn ang="0">
                    <a:pos x="9" y="21"/>
                  </a:cxn>
                  <a:cxn ang="0">
                    <a:pos x="9" y="30"/>
                  </a:cxn>
                  <a:cxn ang="0">
                    <a:pos x="2" y="30"/>
                  </a:cxn>
                  <a:cxn ang="0">
                    <a:pos x="0" y="12"/>
                  </a:cxn>
                  <a:cxn ang="0">
                    <a:pos x="14" y="0"/>
                  </a:cxn>
                  <a:cxn ang="0">
                    <a:pos x="14" y="0"/>
                  </a:cxn>
                  <a:cxn ang="0">
                    <a:pos x="19" y="3"/>
                  </a:cxn>
                  <a:cxn ang="0">
                    <a:pos x="19" y="3"/>
                  </a:cxn>
                </a:cxnLst>
                <a:rect l="0" t="0" r="r" b="b"/>
                <a:pathLst>
                  <a:path w="19" h="30">
                    <a:moveTo>
                      <a:pt x="19" y="3"/>
                    </a:moveTo>
                    <a:lnTo>
                      <a:pt x="19" y="3"/>
                    </a:lnTo>
                    <a:lnTo>
                      <a:pt x="9" y="21"/>
                    </a:lnTo>
                    <a:lnTo>
                      <a:pt x="9" y="21"/>
                    </a:lnTo>
                    <a:lnTo>
                      <a:pt x="9" y="30"/>
                    </a:lnTo>
                    <a:lnTo>
                      <a:pt x="2" y="30"/>
                    </a:lnTo>
                    <a:lnTo>
                      <a:pt x="0" y="12"/>
                    </a:lnTo>
                    <a:lnTo>
                      <a:pt x="14" y="0"/>
                    </a:lnTo>
                    <a:lnTo>
                      <a:pt x="14" y="0"/>
                    </a:lnTo>
                    <a:lnTo>
                      <a:pt x="19" y="3"/>
                    </a:lnTo>
                    <a:lnTo>
                      <a:pt x="19" y="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58" name="Freeform 3078"/>
              <p:cNvSpPr>
                <a:spLocks/>
              </p:cNvSpPr>
              <p:nvPr userDrawn="1"/>
            </p:nvSpPr>
            <p:spPr bwMode="auto">
              <a:xfrm>
                <a:off x="1650" y="1519"/>
                <a:ext cx="21" cy="21"/>
              </a:xfrm>
              <a:custGeom>
                <a:avLst/>
                <a:gdLst/>
                <a:ahLst/>
                <a:cxnLst>
                  <a:cxn ang="0">
                    <a:pos x="21" y="17"/>
                  </a:cxn>
                  <a:cxn ang="0">
                    <a:pos x="21" y="17"/>
                  </a:cxn>
                  <a:cxn ang="0">
                    <a:pos x="21" y="21"/>
                  </a:cxn>
                  <a:cxn ang="0">
                    <a:pos x="2" y="12"/>
                  </a:cxn>
                  <a:cxn ang="0">
                    <a:pos x="2" y="12"/>
                  </a:cxn>
                  <a:cxn ang="0">
                    <a:pos x="0" y="5"/>
                  </a:cxn>
                  <a:cxn ang="0">
                    <a:pos x="0" y="3"/>
                  </a:cxn>
                  <a:cxn ang="0">
                    <a:pos x="2" y="0"/>
                  </a:cxn>
                  <a:cxn ang="0">
                    <a:pos x="21" y="17"/>
                  </a:cxn>
                </a:cxnLst>
                <a:rect l="0" t="0" r="r" b="b"/>
                <a:pathLst>
                  <a:path w="21" h="21">
                    <a:moveTo>
                      <a:pt x="21" y="17"/>
                    </a:moveTo>
                    <a:lnTo>
                      <a:pt x="21" y="17"/>
                    </a:lnTo>
                    <a:lnTo>
                      <a:pt x="21" y="21"/>
                    </a:lnTo>
                    <a:lnTo>
                      <a:pt x="2" y="12"/>
                    </a:lnTo>
                    <a:lnTo>
                      <a:pt x="2" y="12"/>
                    </a:lnTo>
                    <a:lnTo>
                      <a:pt x="0" y="5"/>
                    </a:lnTo>
                    <a:lnTo>
                      <a:pt x="0" y="3"/>
                    </a:lnTo>
                    <a:lnTo>
                      <a:pt x="2" y="0"/>
                    </a:lnTo>
                    <a:lnTo>
                      <a:pt x="21" y="1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59" name="Freeform 3079"/>
              <p:cNvSpPr>
                <a:spLocks/>
              </p:cNvSpPr>
              <p:nvPr userDrawn="1"/>
            </p:nvSpPr>
            <p:spPr bwMode="auto">
              <a:xfrm>
                <a:off x="4054" y="1529"/>
                <a:ext cx="88" cy="44"/>
              </a:xfrm>
              <a:custGeom>
                <a:avLst/>
                <a:gdLst/>
                <a:ahLst/>
                <a:cxnLst>
                  <a:cxn ang="0">
                    <a:pos x="88" y="7"/>
                  </a:cxn>
                  <a:cxn ang="0">
                    <a:pos x="81" y="11"/>
                  </a:cxn>
                  <a:cxn ang="0">
                    <a:pos x="81" y="11"/>
                  </a:cxn>
                  <a:cxn ang="0">
                    <a:pos x="24" y="14"/>
                  </a:cxn>
                  <a:cxn ang="0">
                    <a:pos x="24" y="14"/>
                  </a:cxn>
                  <a:cxn ang="0">
                    <a:pos x="19" y="20"/>
                  </a:cxn>
                  <a:cxn ang="0">
                    <a:pos x="19" y="27"/>
                  </a:cxn>
                  <a:cxn ang="0">
                    <a:pos x="19" y="44"/>
                  </a:cxn>
                  <a:cxn ang="0">
                    <a:pos x="19" y="44"/>
                  </a:cxn>
                  <a:cxn ang="0">
                    <a:pos x="14" y="44"/>
                  </a:cxn>
                  <a:cxn ang="0">
                    <a:pos x="12" y="44"/>
                  </a:cxn>
                  <a:cxn ang="0">
                    <a:pos x="7" y="39"/>
                  </a:cxn>
                  <a:cxn ang="0">
                    <a:pos x="3" y="32"/>
                  </a:cxn>
                  <a:cxn ang="0">
                    <a:pos x="0" y="25"/>
                  </a:cxn>
                  <a:cxn ang="0">
                    <a:pos x="0" y="25"/>
                  </a:cxn>
                  <a:cxn ang="0">
                    <a:pos x="5" y="16"/>
                  </a:cxn>
                  <a:cxn ang="0">
                    <a:pos x="7" y="11"/>
                  </a:cxn>
                  <a:cxn ang="0">
                    <a:pos x="7" y="7"/>
                  </a:cxn>
                  <a:cxn ang="0">
                    <a:pos x="7" y="7"/>
                  </a:cxn>
                  <a:cxn ang="0">
                    <a:pos x="21" y="0"/>
                  </a:cxn>
                  <a:cxn ang="0">
                    <a:pos x="21" y="0"/>
                  </a:cxn>
                  <a:cxn ang="0">
                    <a:pos x="88" y="7"/>
                  </a:cxn>
                  <a:cxn ang="0">
                    <a:pos x="88" y="7"/>
                  </a:cxn>
                </a:cxnLst>
                <a:rect l="0" t="0" r="r" b="b"/>
                <a:pathLst>
                  <a:path w="88" h="44">
                    <a:moveTo>
                      <a:pt x="88" y="7"/>
                    </a:moveTo>
                    <a:lnTo>
                      <a:pt x="81" y="11"/>
                    </a:lnTo>
                    <a:lnTo>
                      <a:pt x="81" y="11"/>
                    </a:lnTo>
                    <a:lnTo>
                      <a:pt x="24" y="14"/>
                    </a:lnTo>
                    <a:lnTo>
                      <a:pt x="24" y="14"/>
                    </a:lnTo>
                    <a:lnTo>
                      <a:pt x="19" y="20"/>
                    </a:lnTo>
                    <a:lnTo>
                      <a:pt x="19" y="27"/>
                    </a:lnTo>
                    <a:lnTo>
                      <a:pt x="19" y="44"/>
                    </a:lnTo>
                    <a:lnTo>
                      <a:pt x="19" y="44"/>
                    </a:lnTo>
                    <a:lnTo>
                      <a:pt x="14" y="44"/>
                    </a:lnTo>
                    <a:lnTo>
                      <a:pt x="12" y="44"/>
                    </a:lnTo>
                    <a:lnTo>
                      <a:pt x="7" y="39"/>
                    </a:lnTo>
                    <a:lnTo>
                      <a:pt x="3" y="32"/>
                    </a:lnTo>
                    <a:lnTo>
                      <a:pt x="0" y="25"/>
                    </a:lnTo>
                    <a:lnTo>
                      <a:pt x="0" y="25"/>
                    </a:lnTo>
                    <a:lnTo>
                      <a:pt x="5" y="16"/>
                    </a:lnTo>
                    <a:lnTo>
                      <a:pt x="7" y="11"/>
                    </a:lnTo>
                    <a:lnTo>
                      <a:pt x="7" y="7"/>
                    </a:lnTo>
                    <a:lnTo>
                      <a:pt x="7" y="7"/>
                    </a:lnTo>
                    <a:lnTo>
                      <a:pt x="21" y="0"/>
                    </a:lnTo>
                    <a:lnTo>
                      <a:pt x="21" y="0"/>
                    </a:lnTo>
                    <a:lnTo>
                      <a:pt x="88" y="7"/>
                    </a:lnTo>
                    <a:lnTo>
                      <a:pt x="88"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60" name="Freeform 3080"/>
              <p:cNvSpPr>
                <a:spLocks/>
              </p:cNvSpPr>
              <p:nvPr userDrawn="1"/>
            </p:nvSpPr>
            <p:spPr bwMode="auto">
              <a:xfrm>
                <a:off x="3050" y="1529"/>
                <a:ext cx="111" cy="57"/>
              </a:xfrm>
              <a:custGeom>
                <a:avLst/>
                <a:gdLst/>
                <a:ahLst/>
                <a:cxnLst>
                  <a:cxn ang="0">
                    <a:pos x="81" y="41"/>
                  </a:cxn>
                  <a:cxn ang="0">
                    <a:pos x="81" y="41"/>
                  </a:cxn>
                  <a:cxn ang="0">
                    <a:pos x="74" y="41"/>
                  </a:cxn>
                  <a:cxn ang="0">
                    <a:pos x="67" y="41"/>
                  </a:cxn>
                  <a:cxn ang="0">
                    <a:pos x="58" y="44"/>
                  </a:cxn>
                  <a:cxn ang="0">
                    <a:pos x="56" y="46"/>
                  </a:cxn>
                  <a:cxn ang="0">
                    <a:pos x="56" y="51"/>
                  </a:cxn>
                  <a:cxn ang="0">
                    <a:pos x="37" y="57"/>
                  </a:cxn>
                  <a:cxn ang="0">
                    <a:pos x="0" y="41"/>
                  </a:cxn>
                  <a:cxn ang="0">
                    <a:pos x="14" y="11"/>
                  </a:cxn>
                  <a:cxn ang="0">
                    <a:pos x="14" y="11"/>
                  </a:cxn>
                  <a:cxn ang="0">
                    <a:pos x="35" y="16"/>
                  </a:cxn>
                  <a:cxn ang="0">
                    <a:pos x="60" y="4"/>
                  </a:cxn>
                  <a:cxn ang="0">
                    <a:pos x="95" y="0"/>
                  </a:cxn>
                  <a:cxn ang="0">
                    <a:pos x="111" y="11"/>
                  </a:cxn>
                  <a:cxn ang="0">
                    <a:pos x="81" y="41"/>
                  </a:cxn>
                </a:cxnLst>
                <a:rect l="0" t="0" r="r" b="b"/>
                <a:pathLst>
                  <a:path w="111" h="57">
                    <a:moveTo>
                      <a:pt x="81" y="41"/>
                    </a:moveTo>
                    <a:lnTo>
                      <a:pt x="81" y="41"/>
                    </a:lnTo>
                    <a:lnTo>
                      <a:pt x="74" y="41"/>
                    </a:lnTo>
                    <a:lnTo>
                      <a:pt x="67" y="41"/>
                    </a:lnTo>
                    <a:lnTo>
                      <a:pt x="58" y="44"/>
                    </a:lnTo>
                    <a:lnTo>
                      <a:pt x="56" y="46"/>
                    </a:lnTo>
                    <a:lnTo>
                      <a:pt x="56" y="51"/>
                    </a:lnTo>
                    <a:lnTo>
                      <a:pt x="37" y="57"/>
                    </a:lnTo>
                    <a:lnTo>
                      <a:pt x="0" y="41"/>
                    </a:lnTo>
                    <a:lnTo>
                      <a:pt x="14" y="11"/>
                    </a:lnTo>
                    <a:lnTo>
                      <a:pt x="14" y="11"/>
                    </a:lnTo>
                    <a:lnTo>
                      <a:pt x="35" y="16"/>
                    </a:lnTo>
                    <a:lnTo>
                      <a:pt x="60" y="4"/>
                    </a:lnTo>
                    <a:lnTo>
                      <a:pt x="95" y="0"/>
                    </a:lnTo>
                    <a:lnTo>
                      <a:pt x="111" y="11"/>
                    </a:lnTo>
                    <a:lnTo>
                      <a:pt x="81" y="41"/>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61" name="Freeform 3081"/>
              <p:cNvSpPr>
                <a:spLocks/>
              </p:cNvSpPr>
              <p:nvPr userDrawn="1"/>
            </p:nvSpPr>
            <p:spPr bwMode="auto">
              <a:xfrm>
                <a:off x="3136" y="1538"/>
                <a:ext cx="146" cy="99"/>
              </a:xfrm>
              <a:custGeom>
                <a:avLst/>
                <a:gdLst/>
                <a:ahLst/>
                <a:cxnLst>
                  <a:cxn ang="0">
                    <a:pos x="122" y="44"/>
                  </a:cxn>
                  <a:cxn ang="0">
                    <a:pos x="125" y="44"/>
                  </a:cxn>
                  <a:cxn ang="0">
                    <a:pos x="146" y="42"/>
                  </a:cxn>
                  <a:cxn ang="0">
                    <a:pos x="143" y="58"/>
                  </a:cxn>
                  <a:cxn ang="0">
                    <a:pos x="143" y="58"/>
                  </a:cxn>
                  <a:cxn ang="0">
                    <a:pos x="136" y="60"/>
                  </a:cxn>
                  <a:cxn ang="0">
                    <a:pos x="132" y="62"/>
                  </a:cxn>
                  <a:cxn ang="0">
                    <a:pos x="129" y="92"/>
                  </a:cxn>
                  <a:cxn ang="0">
                    <a:pos x="125" y="95"/>
                  </a:cxn>
                  <a:cxn ang="0">
                    <a:pos x="85" y="81"/>
                  </a:cxn>
                  <a:cxn ang="0">
                    <a:pos x="30" y="99"/>
                  </a:cxn>
                  <a:cxn ang="0">
                    <a:pos x="30" y="99"/>
                  </a:cxn>
                  <a:cxn ang="0">
                    <a:pos x="27" y="97"/>
                  </a:cxn>
                  <a:cxn ang="0">
                    <a:pos x="25" y="92"/>
                  </a:cxn>
                  <a:cxn ang="0">
                    <a:pos x="41" y="76"/>
                  </a:cxn>
                  <a:cxn ang="0">
                    <a:pos x="37" y="58"/>
                  </a:cxn>
                  <a:cxn ang="0">
                    <a:pos x="37" y="58"/>
                  </a:cxn>
                  <a:cxn ang="0">
                    <a:pos x="18" y="48"/>
                  </a:cxn>
                  <a:cxn ang="0">
                    <a:pos x="2" y="42"/>
                  </a:cxn>
                  <a:cxn ang="0">
                    <a:pos x="2" y="42"/>
                  </a:cxn>
                  <a:cxn ang="0">
                    <a:pos x="0" y="35"/>
                  </a:cxn>
                  <a:cxn ang="0">
                    <a:pos x="0" y="35"/>
                  </a:cxn>
                  <a:cxn ang="0">
                    <a:pos x="30" y="2"/>
                  </a:cxn>
                  <a:cxn ang="0">
                    <a:pos x="67" y="0"/>
                  </a:cxn>
                  <a:cxn ang="0">
                    <a:pos x="108" y="2"/>
                  </a:cxn>
                  <a:cxn ang="0">
                    <a:pos x="122" y="44"/>
                  </a:cxn>
                </a:cxnLst>
                <a:rect l="0" t="0" r="r" b="b"/>
                <a:pathLst>
                  <a:path w="146" h="99">
                    <a:moveTo>
                      <a:pt x="122" y="44"/>
                    </a:moveTo>
                    <a:lnTo>
                      <a:pt x="125" y="44"/>
                    </a:lnTo>
                    <a:lnTo>
                      <a:pt x="146" y="42"/>
                    </a:lnTo>
                    <a:lnTo>
                      <a:pt x="143" y="58"/>
                    </a:lnTo>
                    <a:lnTo>
                      <a:pt x="143" y="58"/>
                    </a:lnTo>
                    <a:lnTo>
                      <a:pt x="136" y="60"/>
                    </a:lnTo>
                    <a:lnTo>
                      <a:pt x="132" y="62"/>
                    </a:lnTo>
                    <a:lnTo>
                      <a:pt x="129" y="92"/>
                    </a:lnTo>
                    <a:lnTo>
                      <a:pt x="125" y="95"/>
                    </a:lnTo>
                    <a:lnTo>
                      <a:pt x="85" y="81"/>
                    </a:lnTo>
                    <a:lnTo>
                      <a:pt x="30" y="99"/>
                    </a:lnTo>
                    <a:lnTo>
                      <a:pt x="30" y="99"/>
                    </a:lnTo>
                    <a:lnTo>
                      <a:pt x="27" y="97"/>
                    </a:lnTo>
                    <a:lnTo>
                      <a:pt x="25" y="92"/>
                    </a:lnTo>
                    <a:lnTo>
                      <a:pt x="41" y="76"/>
                    </a:lnTo>
                    <a:lnTo>
                      <a:pt x="37" y="58"/>
                    </a:lnTo>
                    <a:lnTo>
                      <a:pt x="37" y="58"/>
                    </a:lnTo>
                    <a:lnTo>
                      <a:pt x="18" y="48"/>
                    </a:lnTo>
                    <a:lnTo>
                      <a:pt x="2" y="42"/>
                    </a:lnTo>
                    <a:lnTo>
                      <a:pt x="2" y="42"/>
                    </a:lnTo>
                    <a:lnTo>
                      <a:pt x="0" y="35"/>
                    </a:lnTo>
                    <a:lnTo>
                      <a:pt x="0" y="35"/>
                    </a:lnTo>
                    <a:lnTo>
                      <a:pt x="30" y="2"/>
                    </a:lnTo>
                    <a:lnTo>
                      <a:pt x="67" y="0"/>
                    </a:lnTo>
                    <a:lnTo>
                      <a:pt x="108" y="2"/>
                    </a:lnTo>
                    <a:lnTo>
                      <a:pt x="122" y="4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62" name="Freeform 3082"/>
              <p:cNvSpPr>
                <a:spLocks/>
              </p:cNvSpPr>
              <p:nvPr userDrawn="1"/>
            </p:nvSpPr>
            <p:spPr bwMode="auto">
              <a:xfrm>
                <a:off x="3249" y="1540"/>
                <a:ext cx="35" cy="37"/>
              </a:xfrm>
              <a:custGeom>
                <a:avLst/>
                <a:gdLst/>
                <a:ahLst/>
                <a:cxnLst>
                  <a:cxn ang="0">
                    <a:pos x="19" y="0"/>
                  </a:cxn>
                  <a:cxn ang="0">
                    <a:pos x="19" y="0"/>
                  </a:cxn>
                  <a:cxn ang="0">
                    <a:pos x="26" y="14"/>
                  </a:cxn>
                  <a:cxn ang="0">
                    <a:pos x="28" y="21"/>
                  </a:cxn>
                  <a:cxn ang="0">
                    <a:pos x="35" y="26"/>
                  </a:cxn>
                  <a:cxn ang="0">
                    <a:pos x="33" y="35"/>
                  </a:cxn>
                  <a:cxn ang="0">
                    <a:pos x="12" y="37"/>
                  </a:cxn>
                  <a:cxn ang="0">
                    <a:pos x="0" y="0"/>
                  </a:cxn>
                  <a:cxn ang="0">
                    <a:pos x="19" y="0"/>
                  </a:cxn>
                </a:cxnLst>
                <a:rect l="0" t="0" r="r" b="b"/>
                <a:pathLst>
                  <a:path w="35" h="37">
                    <a:moveTo>
                      <a:pt x="19" y="0"/>
                    </a:moveTo>
                    <a:lnTo>
                      <a:pt x="19" y="0"/>
                    </a:lnTo>
                    <a:lnTo>
                      <a:pt x="26" y="14"/>
                    </a:lnTo>
                    <a:lnTo>
                      <a:pt x="28" y="21"/>
                    </a:lnTo>
                    <a:lnTo>
                      <a:pt x="35" y="26"/>
                    </a:lnTo>
                    <a:lnTo>
                      <a:pt x="33" y="35"/>
                    </a:lnTo>
                    <a:lnTo>
                      <a:pt x="12" y="37"/>
                    </a:lnTo>
                    <a:lnTo>
                      <a:pt x="0" y="0"/>
                    </a:lnTo>
                    <a:lnTo>
                      <a:pt x="19"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63" name="Freeform 3083"/>
              <p:cNvSpPr>
                <a:spLocks/>
              </p:cNvSpPr>
              <p:nvPr userDrawn="1"/>
            </p:nvSpPr>
            <p:spPr bwMode="auto">
              <a:xfrm>
                <a:off x="3793" y="1543"/>
                <a:ext cx="53" cy="67"/>
              </a:xfrm>
              <a:custGeom>
                <a:avLst/>
                <a:gdLst/>
                <a:ahLst/>
                <a:cxnLst>
                  <a:cxn ang="0">
                    <a:pos x="53" y="6"/>
                  </a:cxn>
                  <a:cxn ang="0">
                    <a:pos x="53" y="6"/>
                  </a:cxn>
                  <a:cxn ang="0">
                    <a:pos x="53" y="13"/>
                  </a:cxn>
                  <a:cxn ang="0">
                    <a:pos x="51" y="20"/>
                  </a:cxn>
                  <a:cxn ang="0">
                    <a:pos x="49" y="27"/>
                  </a:cxn>
                  <a:cxn ang="0">
                    <a:pos x="51" y="30"/>
                  </a:cxn>
                  <a:cxn ang="0">
                    <a:pos x="53" y="34"/>
                  </a:cxn>
                  <a:cxn ang="0">
                    <a:pos x="49" y="48"/>
                  </a:cxn>
                  <a:cxn ang="0">
                    <a:pos x="53" y="55"/>
                  </a:cxn>
                  <a:cxn ang="0">
                    <a:pos x="44" y="67"/>
                  </a:cxn>
                  <a:cxn ang="0">
                    <a:pos x="7" y="67"/>
                  </a:cxn>
                  <a:cxn ang="0">
                    <a:pos x="7" y="67"/>
                  </a:cxn>
                  <a:cxn ang="0">
                    <a:pos x="5" y="57"/>
                  </a:cxn>
                  <a:cxn ang="0">
                    <a:pos x="5" y="48"/>
                  </a:cxn>
                  <a:cxn ang="0">
                    <a:pos x="2" y="37"/>
                  </a:cxn>
                  <a:cxn ang="0">
                    <a:pos x="0" y="30"/>
                  </a:cxn>
                  <a:cxn ang="0">
                    <a:pos x="0" y="30"/>
                  </a:cxn>
                  <a:cxn ang="0">
                    <a:pos x="5" y="27"/>
                  </a:cxn>
                  <a:cxn ang="0">
                    <a:pos x="9" y="25"/>
                  </a:cxn>
                  <a:cxn ang="0">
                    <a:pos x="16" y="18"/>
                  </a:cxn>
                  <a:cxn ang="0">
                    <a:pos x="21" y="9"/>
                  </a:cxn>
                  <a:cxn ang="0">
                    <a:pos x="28" y="0"/>
                  </a:cxn>
                  <a:cxn ang="0">
                    <a:pos x="53" y="6"/>
                  </a:cxn>
                </a:cxnLst>
                <a:rect l="0" t="0" r="r" b="b"/>
                <a:pathLst>
                  <a:path w="53" h="67">
                    <a:moveTo>
                      <a:pt x="53" y="6"/>
                    </a:moveTo>
                    <a:lnTo>
                      <a:pt x="53" y="6"/>
                    </a:lnTo>
                    <a:lnTo>
                      <a:pt x="53" y="13"/>
                    </a:lnTo>
                    <a:lnTo>
                      <a:pt x="51" y="20"/>
                    </a:lnTo>
                    <a:lnTo>
                      <a:pt x="49" y="27"/>
                    </a:lnTo>
                    <a:lnTo>
                      <a:pt x="51" y="30"/>
                    </a:lnTo>
                    <a:lnTo>
                      <a:pt x="53" y="34"/>
                    </a:lnTo>
                    <a:lnTo>
                      <a:pt x="49" y="48"/>
                    </a:lnTo>
                    <a:lnTo>
                      <a:pt x="53" y="55"/>
                    </a:lnTo>
                    <a:lnTo>
                      <a:pt x="44" y="67"/>
                    </a:lnTo>
                    <a:lnTo>
                      <a:pt x="7" y="67"/>
                    </a:lnTo>
                    <a:lnTo>
                      <a:pt x="7" y="67"/>
                    </a:lnTo>
                    <a:lnTo>
                      <a:pt x="5" y="57"/>
                    </a:lnTo>
                    <a:lnTo>
                      <a:pt x="5" y="48"/>
                    </a:lnTo>
                    <a:lnTo>
                      <a:pt x="2" y="37"/>
                    </a:lnTo>
                    <a:lnTo>
                      <a:pt x="0" y="30"/>
                    </a:lnTo>
                    <a:lnTo>
                      <a:pt x="0" y="30"/>
                    </a:lnTo>
                    <a:lnTo>
                      <a:pt x="5" y="27"/>
                    </a:lnTo>
                    <a:lnTo>
                      <a:pt x="9" y="25"/>
                    </a:lnTo>
                    <a:lnTo>
                      <a:pt x="16" y="18"/>
                    </a:lnTo>
                    <a:lnTo>
                      <a:pt x="21" y="9"/>
                    </a:lnTo>
                    <a:lnTo>
                      <a:pt x="28" y="0"/>
                    </a:lnTo>
                    <a:lnTo>
                      <a:pt x="53" y="6"/>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64" name="Freeform 3084"/>
              <p:cNvSpPr>
                <a:spLocks/>
              </p:cNvSpPr>
              <p:nvPr userDrawn="1"/>
            </p:nvSpPr>
            <p:spPr bwMode="auto">
              <a:xfrm>
                <a:off x="3261" y="1545"/>
                <a:ext cx="238" cy="141"/>
              </a:xfrm>
              <a:custGeom>
                <a:avLst/>
                <a:gdLst/>
                <a:ahLst/>
                <a:cxnLst>
                  <a:cxn ang="0">
                    <a:pos x="164" y="16"/>
                  </a:cxn>
                  <a:cxn ang="0">
                    <a:pos x="169" y="32"/>
                  </a:cxn>
                  <a:cxn ang="0">
                    <a:pos x="152" y="32"/>
                  </a:cxn>
                  <a:cxn ang="0">
                    <a:pos x="145" y="41"/>
                  </a:cxn>
                  <a:cxn ang="0">
                    <a:pos x="162" y="58"/>
                  </a:cxn>
                  <a:cxn ang="0">
                    <a:pos x="236" y="99"/>
                  </a:cxn>
                  <a:cxn ang="0">
                    <a:pos x="238" y="118"/>
                  </a:cxn>
                  <a:cxn ang="0">
                    <a:pos x="231" y="134"/>
                  </a:cxn>
                  <a:cxn ang="0">
                    <a:pos x="199" y="132"/>
                  </a:cxn>
                  <a:cxn ang="0">
                    <a:pos x="169" y="127"/>
                  </a:cxn>
                  <a:cxn ang="0">
                    <a:pos x="152" y="120"/>
                  </a:cxn>
                  <a:cxn ang="0">
                    <a:pos x="120" y="109"/>
                  </a:cxn>
                  <a:cxn ang="0">
                    <a:pos x="16" y="141"/>
                  </a:cxn>
                  <a:cxn ang="0">
                    <a:pos x="0" y="102"/>
                  </a:cxn>
                  <a:cxn ang="0">
                    <a:pos x="2" y="90"/>
                  </a:cxn>
                  <a:cxn ang="0">
                    <a:pos x="7" y="88"/>
                  </a:cxn>
                  <a:cxn ang="0">
                    <a:pos x="9" y="58"/>
                  </a:cxn>
                  <a:cxn ang="0">
                    <a:pos x="23" y="53"/>
                  </a:cxn>
                  <a:cxn ang="0">
                    <a:pos x="23" y="37"/>
                  </a:cxn>
                  <a:cxn ang="0">
                    <a:pos x="58" y="18"/>
                  </a:cxn>
                  <a:cxn ang="0">
                    <a:pos x="60" y="25"/>
                  </a:cxn>
                  <a:cxn ang="0">
                    <a:pos x="64" y="30"/>
                  </a:cxn>
                  <a:cxn ang="0">
                    <a:pos x="71" y="32"/>
                  </a:cxn>
                  <a:cxn ang="0">
                    <a:pos x="74" y="37"/>
                  </a:cxn>
                  <a:cxn ang="0">
                    <a:pos x="74" y="39"/>
                  </a:cxn>
                  <a:cxn ang="0">
                    <a:pos x="95" y="62"/>
                  </a:cxn>
                  <a:cxn ang="0">
                    <a:pos x="111" y="55"/>
                  </a:cxn>
                  <a:cxn ang="0">
                    <a:pos x="129" y="48"/>
                  </a:cxn>
                  <a:cxn ang="0">
                    <a:pos x="118" y="25"/>
                  </a:cxn>
                  <a:cxn ang="0">
                    <a:pos x="118" y="16"/>
                  </a:cxn>
                  <a:cxn ang="0">
                    <a:pos x="136" y="11"/>
                  </a:cxn>
                  <a:cxn ang="0">
                    <a:pos x="157" y="2"/>
                  </a:cxn>
                  <a:cxn ang="0">
                    <a:pos x="171" y="0"/>
                  </a:cxn>
                  <a:cxn ang="0">
                    <a:pos x="176" y="4"/>
                  </a:cxn>
                </a:cxnLst>
                <a:rect l="0" t="0" r="r" b="b"/>
                <a:pathLst>
                  <a:path w="238" h="141">
                    <a:moveTo>
                      <a:pt x="176" y="4"/>
                    </a:moveTo>
                    <a:lnTo>
                      <a:pt x="164" y="16"/>
                    </a:lnTo>
                    <a:lnTo>
                      <a:pt x="164" y="16"/>
                    </a:lnTo>
                    <a:lnTo>
                      <a:pt x="169" y="32"/>
                    </a:lnTo>
                    <a:lnTo>
                      <a:pt x="152" y="32"/>
                    </a:lnTo>
                    <a:lnTo>
                      <a:pt x="152" y="32"/>
                    </a:lnTo>
                    <a:lnTo>
                      <a:pt x="148" y="39"/>
                    </a:lnTo>
                    <a:lnTo>
                      <a:pt x="145" y="41"/>
                    </a:lnTo>
                    <a:lnTo>
                      <a:pt x="145" y="44"/>
                    </a:lnTo>
                    <a:lnTo>
                      <a:pt x="162" y="58"/>
                    </a:lnTo>
                    <a:lnTo>
                      <a:pt x="236" y="99"/>
                    </a:lnTo>
                    <a:lnTo>
                      <a:pt x="236" y="99"/>
                    </a:lnTo>
                    <a:lnTo>
                      <a:pt x="238" y="109"/>
                    </a:lnTo>
                    <a:lnTo>
                      <a:pt x="238" y="118"/>
                    </a:lnTo>
                    <a:lnTo>
                      <a:pt x="236" y="127"/>
                    </a:lnTo>
                    <a:lnTo>
                      <a:pt x="231" y="134"/>
                    </a:lnTo>
                    <a:lnTo>
                      <a:pt x="231" y="134"/>
                    </a:lnTo>
                    <a:lnTo>
                      <a:pt x="199" y="132"/>
                    </a:lnTo>
                    <a:lnTo>
                      <a:pt x="169" y="127"/>
                    </a:lnTo>
                    <a:lnTo>
                      <a:pt x="169" y="127"/>
                    </a:lnTo>
                    <a:lnTo>
                      <a:pt x="162" y="122"/>
                    </a:lnTo>
                    <a:lnTo>
                      <a:pt x="152" y="120"/>
                    </a:lnTo>
                    <a:lnTo>
                      <a:pt x="132" y="118"/>
                    </a:lnTo>
                    <a:lnTo>
                      <a:pt x="120" y="109"/>
                    </a:lnTo>
                    <a:lnTo>
                      <a:pt x="34" y="141"/>
                    </a:lnTo>
                    <a:lnTo>
                      <a:pt x="16" y="141"/>
                    </a:lnTo>
                    <a:lnTo>
                      <a:pt x="0" y="102"/>
                    </a:lnTo>
                    <a:lnTo>
                      <a:pt x="0" y="102"/>
                    </a:lnTo>
                    <a:lnTo>
                      <a:pt x="0" y="95"/>
                    </a:lnTo>
                    <a:lnTo>
                      <a:pt x="2" y="90"/>
                    </a:lnTo>
                    <a:lnTo>
                      <a:pt x="7" y="88"/>
                    </a:lnTo>
                    <a:lnTo>
                      <a:pt x="7" y="88"/>
                    </a:lnTo>
                    <a:lnTo>
                      <a:pt x="9" y="58"/>
                    </a:lnTo>
                    <a:lnTo>
                      <a:pt x="9" y="58"/>
                    </a:lnTo>
                    <a:lnTo>
                      <a:pt x="16" y="55"/>
                    </a:lnTo>
                    <a:lnTo>
                      <a:pt x="23" y="53"/>
                    </a:lnTo>
                    <a:lnTo>
                      <a:pt x="23" y="53"/>
                    </a:lnTo>
                    <a:lnTo>
                      <a:pt x="23" y="37"/>
                    </a:lnTo>
                    <a:lnTo>
                      <a:pt x="27" y="21"/>
                    </a:lnTo>
                    <a:lnTo>
                      <a:pt x="58" y="18"/>
                    </a:lnTo>
                    <a:lnTo>
                      <a:pt x="58" y="18"/>
                    </a:lnTo>
                    <a:lnTo>
                      <a:pt x="60" y="25"/>
                    </a:lnTo>
                    <a:lnTo>
                      <a:pt x="62" y="28"/>
                    </a:lnTo>
                    <a:lnTo>
                      <a:pt x="64" y="30"/>
                    </a:lnTo>
                    <a:lnTo>
                      <a:pt x="64" y="30"/>
                    </a:lnTo>
                    <a:lnTo>
                      <a:pt x="71" y="32"/>
                    </a:lnTo>
                    <a:lnTo>
                      <a:pt x="74" y="32"/>
                    </a:lnTo>
                    <a:lnTo>
                      <a:pt x="74" y="37"/>
                    </a:lnTo>
                    <a:lnTo>
                      <a:pt x="74" y="37"/>
                    </a:lnTo>
                    <a:lnTo>
                      <a:pt x="74" y="39"/>
                    </a:lnTo>
                    <a:lnTo>
                      <a:pt x="74" y="44"/>
                    </a:lnTo>
                    <a:lnTo>
                      <a:pt x="95" y="62"/>
                    </a:lnTo>
                    <a:lnTo>
                      <a:pt x="95" y="62"/>
                    </a:lnTo>
                    <a:lnTo>
                      <a:pt x="111" y="55"/>
                    </a:lnTo>
                    <a:lnTo>
                      <a:pt x="129" y="48"/>
                    </a:lnTo>
                    <a:lnTo>
                      <a:pt x="129" y="48"/>
                    </a:lnTo>
                    <a:lnTo>
                      <a:pt x="132" y="37"/>
                    </a:lnTo>
                    <a:lnTo>
                      <a:pt x="118" y="25"/>
                    </a:lnTo>
                    <a:lnTo>
                      <a:pt x="118" y="16"/>
                    </a:lnTo>
                    <a:lnTo>
                      <a:pt x="118" y="16"/>
                    </a:lnTo>
                    <a:lnTo>
                      <a:pt x="127" y="14"/>
                    </a:lnTo>
                    <a:lnTo>
                      <a:pt x="136" y="11"/>
                    </a:lnTo>
                    <a:lnTo>
                      <a:pt x="157" y="2"/>
                    </a:lnTo>
                    <a:lnTo>
                      <a:pt x="157" y="2"/>
                    </a:lnTo>
                    <a:lnTo>
                      <a:pt x="171" y="0"/>
                    </a:lnTo>
                    <a:lnTo>
                      <a:pt x="171" y="0"/>
                    </a:lnTo>
                    <a:lnTo>
                      <a:pt x="176" y="4"/>
                    </a:lnTo>
                    <a:lnTo>
                      <a:pt x="176" y="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65" name="Freeform 3085"/>
              <p:cNvSpPr>
                <a:spLocks/>
              </p:cNvSpPr>
              <p:nvPr userDrawn="1"/>
            </p:nvSpPr>
            <p:spPr bwMode="auto">
              <a:xfrm>
                <a:off x="2886" y="1547"/>
                <a:ext cx="58" cy="37"/>
              </a:xfrm>
              <a:custGeom>
                <a:avLst/>
                <a:gdLst/>
                <a:ahLst/>
                <a:cxnLst>
                  <a:cxn ang="0">
                    <a:pos x="58" y="19"/>
                  </a:cxn>
                  <a:cxn ang="0">
                    <a:pos x="46" y="37"/>
                  </a:cxn>
                  <a:cxn ang="0">
                    <a:pos x="46" y="37"/>
                  </a:cxn>
                  <a:cxn ang="0">
                    <a:pos x="28" y="30"/>
                  </a:cxn>
                  <a:cxn ang="0">
                    <a:pos x="11" y="37"/>
                  </a:cxn>
                  <a:cxn ang="0">
                    <a:pos x="11" y="37"/>
                  </a:cxn>
                  <a:cxn ang="0">
                    <a:pos x="2" y="33"/>
                  </a:cxn>
                  <a:cxn ang="0">
                    <a:pos x="0" y="21"/>
                  </a:cxn>
                  <a:cxn ang="0">
                    <a:pos x="16" y="0"/>
                  </a:cxn>
                  <a:cxn ang="0">
                    <a:pos x="58" y="2"/>
                  </a:cxn>
                  <a:cxn ang="0">
                    <a:pos x="58" y="19"/>
                  </a:cxn>
                </a:cxnLst>
                <a:rect l="0" t="0" r="r" b="b"/>
                <a:pathLst>
                  <a:path w="58" h="37">
                    <a:moveTo>
                      <a:pt x="58" y="19"/>
                    </a:moveTo>
                    <a:lnTo>
                      <a:pt x="46" y="37"/>
                    </a:lnTo>
                    <a:lnTo>
                      <a:pt x="46" y="37"/>
                    </a:lnTo>
                    <a:lnTo>
                      <a:pt x="28" y="30"/>
                    </a:lnTo>
                    <a:lnTo>
                      <a:pt x="11" y="37"/>
                    </a:lnTo>
                    <a:lnTo>
                      <a:pt x="11" y="37"/>
                    </a:lnTo>
                    <a:lnTo>
                      <a:pt x="2" y="33"/>
                    </a:lnTo>
                    <a:lnTo>
                      <a:pt x="0" y="21"/>
                    </a:lnTo>
                    <a:lnTo>
                      <a:pt x="16" y="0"/>
                    </a:lnTo>
                    <a:lnTo>
                      <a:pt x="58" y="2"/>
                    </a:lnTo>
                    <a:lnTo>
                      <a:pt x="58" y="1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66" name="Freeform 3086"/>
              <p:cNvSpPr>
                <a:spLocks/>
              </p:cNvSpPr>
              <p:nvPr userDrawn="1"/>
            </p:nvSpPr>
            <p:spPr bwMode="auto">
              <a:xfrm>
                <a:off x="3585" y="1549"/>
                <a:ext cx="166" cy="237"/>
              </a:xfrm>
              <a:custGeom>
                <a:avLst/>
                <a:gdLst/>
                <a:ahLst/>
                <a:cxnLst>
                  <a:cxn ang="0">
                    <a:pos x="95" y="12"/>
                  </a:cxn>
                  <a:cxn ang="0">
                    <a:pos x="97" y="24"/>
                  </a:cxn>
                  <a:cxn ang="0">
                    <a:pos x="67" y="54"/>
                  </a:cxn>
                  <a:cxn ang="0">
                    <a:pos x="69" y="54"/>
                  </a:cxn>
                  <a:cxn ang="0">
                    <a:pos x="85" y="72"/>
                  </a:cxn>
                  <a:cxn ang="0">
                    <a:pos x="85" y="79"/>
                  </a:cxn>
                  <a:cxn ang="0">
                    <a:pos x="113" y="98"/>
                  </a:cxn>
                  <a:cxn ang="0">
                    <a:pos x="115" y="112"/>
                  </a:cxn>
                  <a:cxn ang="0">
                    <a:pos x="125" y="118"/>
                  </a:cxn>
                  <a:cxn ang="0">
                    <a:pos x="127" y="118"/>
                  </a:cxn>
                  <a:cxn ang="0">
                    <a:pos x="132" y="116"/>
                  </a:cxn>
                  <a:cxn ang="0">
                    <a:pos x="136" y="107"/>
                  </a:cxn>
                  <a:cxn ang="0">
                    <a:pos x="141" y="107"/>
                  </a:cxn>
                  <a:cxn ang="0">
                    <a:pos x="150" y="121"/>
                  </a:cxn>
                  <a:cxn ang="0">
                    <a:pos x="152" y="135"/>
                  </a:cxn>
                  <a:cxn ang="0">
                    <a:pos x="127" y="139"/>
                  </a:cxn>
                  <a:cxn ang="0">
                    <a:pos x="127" y="144"/>
                  </a:cxn>
                  <a:cxn ang="0">
                    <a:pos x="127" y="151"/>
                  </a:cxn>
                  <a:cxn ang="0">
                    <a:pos x="129" y="156"/>
                  </a:cxn>
                  <a:cxn ang="0">
                    <a:pos x="145" y="162"/>
                  </a:cxn>
                  <a:cxn ang="0">
                    <a:pos x="166" y="220"/>
                  </a:cxn>
                  <a:cxn ang="0">
                    <a:pos x="166" y="232"/>
                  </a:cxn>
                  <a:cxn ang="0">
                    <a:pos x="145" y="232"/>
                  </a:cxn>
                  <a:cxn ang="0">
                    <a:pos x="132" y="234"/>
                  </a:cxn>
                  <a:cxn ang="0">
                    <a:pos x="127" y="237"/>
                  </a:cxn>
                  <a:cxn ang="0">
                    <a:pos x="85" y="213"/>
                  </a:cxn>
                  <a:cxn ang="0">
                    <a:pos x="69" y="209"/>
                  </a:cxn>
                  <a:cxn ang="0">
                    <a:pos x="76" y="172"/>
                  </a:cxn>
                  <a:cxn ang="0">
                    <a:pos x="67" y="132"/>
                  </a:cxn>
                  <a:cxn ang="0">
                    <a:pos x="55" y="118"/>
                  </a:cxn>
                  <a:cxn ang="0">
                    <a:pos x="30" y="75"/>
                  </a:cxn>
                  <a:cxn ang="0">
                    <a:pos x="27" y="68"/>
                  </a:cxn>
                  <a:cxn ang="0">
                    <a:pos x="25" y="63"/>
                  </a:cxn>
                  <a:cxn ang="0">
                    <a:pos x="18" y="17"/>
                  </a:cxn>
                  <a:cxn ang="0">
                    <a:pos x="39" y="17"/>
                  </a:cxn>
                  <a:cxn ang="0">
                    <a:pos x="41" y="12"/>
                  </a:cxn>
                  <a:cxn ang="0">
                    <a:pos x="46" y="5"/>
                  </a:cxn>
                  <a:cxn ang="0">
                    <a:pos x="95" y="12"/>
                  </a:cxn>
                </a:cxnLst>
                <a:rect l="0" t="0" r="r" b="b"/>
                <a:pathLst>
                  <a:path w="166" h="237">
                    <a:moveTo>
                      <a:pt x="95" y="12"/>
                    </a:moveTo>
                    <a:lnTo>
                      <a:pt x="95" y="12"/>
                    </a:lnTo>
                    <a:lnTo>
                      <a:pt x="97" y="21"/>
                    </a:lnTo>
                    <a:lnTo>
                      <a:pt x="97" y="24"/>
                    </a:lnTo>
                    <a:lnTo>
                      <a:pt x="92" y="26"/>
                    </a:lnTo>
                    <a:lnTo>
                      <a:pt x="67" y="54"/>
                    </a:lnTo>
                    <a:lnTo>
                      <a:pt x="69" y="54"/>
                    </a:lnTo>
                    <a:lnTo>
                      <a:pt x="69" y="54"/>
                    </a:lnTo>
                    <a:lnTo>
                      <a:pt x="81" y="65"/>
                    </a:lnTo>
                    <a:lnTo>
                      <a:pt x="85" y="72"/>
                    </a:lnTo>
                    <a:lnTo>
                      <a:pt x="85" y="79"/>
                    </a:lnTo>
                    <a:lnTo>
                      <a:pt x="85" y="79"/>
                    </a:lnTo>
                    <a:lnTo>
                      <a:pt x="99" y="88"/>
                    </a:lnTo>
                    <a:lnTo>
                      <a:pt x="113" y="98"/>
                    </a:lnTo>
                    <a:lnTo>
                      <a:pt x="115" y="112"/>
                    </a:lnTo>
                    <a:lnTo>
                      <a:pt x="115" y="112"/>
                    </a:lnTo>
                    <a:lnTo>
                      <a:pt x="120" y="116"/>
                    </a:lnTo>
                    <a:lnTo>
                      <a:pt x="125" y="118"/>
                    </a:lnTo>
                    <a:lnTo>
                      <a:pt x="127" y="118"/>
                    </a:lnTo>
                    <a:lnTo>
                      <a:pt x="127" y="118"/>
                    </a:lnTo>
                    <a:lnTo>
                      <a:pt x="129" y="118"/>
                    </a:lnTo>
                    <a:lnTo>
                      <a:pt x="132" y="116"/>
                    </a:lnTo>
                    <a:lnTo>
                      <a:pt x="134" y="112"/>
                    </a:lnTo>
                    <a:lnTo>
                      <a:pt x="136" y="107"/>
                    </a:lnTo>
                    <a:lnTo>
                      <a:pt x="139" y="107"/>
                    </a:lnTo>
                    <a:lnTo>
                      <a:pt x="141" y="107"/>
                    </a:lnTo>
                    <a:lnTo>
                      <a:pt x="141" y="107"/>
                    </a:lnTo>
                    <a:lnTo>
                      <a:pt x="150" y="121"/>
                    </a:lnTo>
                    <a:lnTo>
                      <a:pt x="152" y="128"/>
                    </a:lnTo>
                    <a:lnTo>
                      <a:pt x="152" y="135"/>
                    </a:lnTo>
                    <a:lnTo>
                      <a:pt x="127" y="139"/>
                    </a:lnTo>
                    <a:lnTo>
                      <a:pt x="127" y="139"/>
                    </a:lnTo>
                    <a:lnTo>
                      <a:pt x="127" y="142"/>
                    </a:lnTo>
                    <a:lnTo>
                      <a:pt x="127" y="144"/>
                    </a:lnTo>
                    <a:lnTo>
                      <a:pt x="127" y="151"/>
                    </a:lnTo>
                    <a:lnTo>
                      <a:pt x="127" y="151"/>
                    </a:lnTo>
                    <a:lnTo>
                      <a:pt x="127" y="153"/>
                    </a:lnTo>
                    <a:lnTo>
                      <a:pt x="129" y="156"/>
                    </a:lnTo>
                    <a:lnTo>
                      <a:pt x="136" y="158"/>
                    </a:lnTo>
                    <a:lnTo>
                      <a:pt x="145" y="162"/>
                    </a:lnTo>
                    <a:lnTo>
                      <a:pt x="152" y="202"/>
                    </a:lnTo>
                    <a:lnTo>
                      <a:pt x="166" y="220"/>
                    </a:lnTo>
                    <a:lnTo>
                      <a:pt x="166" y="232"/>
                    </a:lnTo>
                    <a:lnTo>
                      <a:pt x="166" y="232"/>
                    </a:lnTo>
                    <a:lnTo>
                      <a:pt x="157" y="232"/>
                    </a:lnTo>
                    <a:lnTo>
                      <a:pt x="145" y="232"/>
                    </a:lnTo>
                    <a:lnTo>
                      <a:pt x="136" y="232"/>
                    </a:lnTo>
                    <a:lnTo>
                      <a:pt x="132" y="234"/>
                    </a:lnTo>
                    <a:lnTo>
                      <a:pt x="127" y="237"/>
                    </a:lnTo>
                    <a:lnTo>
                      <a:pt x="127" y="237"/>
                    </a:lnTo>
                    <a:lnTo>
                      <a:pt x="99" y="220"/>
                    </a:lnTo>
                    <a:lnTo>
                      <a:pt x="85" y="213"/>
                    </a:lnTo>
                    <a:lnTo>
                      <a:pt x="69" y="209"/>
                    </a:lnTo>
                    <a:lnTo>
                      <a:pt x="69" y="209"/>
                    </a:lnTo>
                    <a:lnTo>
                      <a:pt x="67" y="186"/>
                    </a:lnTo>
                    <a:lnTo>
                      <a:pt x="76" y="172"/>
                    </a:lnTo>
                    <a:lnTo>
                      <a:pt x="76" y="172"/>
                    </a:lnTo>
                    <a:lnTo>
                      <a:pt x="67" y="132"/>
                    </a:lnTo>
                    <a:lnTo>
                      <a:pt x="67" y="132"/>
                    </a:lnTo>
                    <a:lnTo>
                      <a:pt x="55" y="118"/>
                    </a:lnTo>
                    <a:lnTo>
                      <a:pt x="46" y="102"/>
                    </a:lnTo>
                    <a:lnTo>
                      <a:pt x="30" y="75"/>
                    </a:lnTo>
                    <a:lnTo>
                      <a:pt x="30" y="75"/>
                    </a:lnTo>
                    <a:lnTo>
                      <a:pt x="27" y="68"/>
                    </a:lnTo>
                    <a:lnTo>
                      <a:pt x="27" y="65"/>
                    </a:lnTo>
                    <a:lnTo>
                      <a:pt x="25" y="63"/>
                    </a:lnTo>
                    <a:lnTo>
                      <a:pt x="0" y="49"/>
                    </a:lnTo>
                    <a:lnTo>
                      <a:pt x="18" y="17"/>
                    </a:lnTo>
                    <a:lnTo>
                      <a:pt x="18" y="17"/>
                    </a:lnTo>
                    <a:lnTo>
                      <a:pt x="39" y="17"/>
                    </a:lnTo>
                    <a:lnTo>
                      <a:pt x="39" y="17"/>
                    </a:lnTo>
                    <a:lnTo>
                      <a:pt x="41" y="12"/>
                    </a:lnTo>
                    <a:lnTo>
                      <a:pt x="46" y="5"/>
                    </a:lnTo>
                    <a:lnTo>
                      <a:pt x="46" y="5"/>
                    </a:lnTo>
                    <a:lnTo>
                      <a:pt x="81" y="0"/>
                    </a:lnTo>
                    <a:lnTo>
                      <a:pt x="95" y="1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67" name="Freeform 3087"/>
              <p:cNvSpPr>
                <a:spLocks/>
              </p:cNvSpPr>
              <p:nvPr userDrawn="1"/>
            </p:nvSpPr>
            <p:spPr bwMode="auto">
              <a:xfrm>
                <a:off x="2895" y="1568"/>
                <a:ext cx="197" cy="185"/>
              </a:xfrm>
              <a:custGeom>
                <a:avLst/>
                <a:gdLst/>
                <a:ahLst/>
                <a:cxnLst>
                  <a:cxn ang="0">
                    <a:pos x="86" y="14"/>
                  </a:cxn>
                  <a:cxn ang="0">
                    <a:pos x="76" y="25"/>
                  </a:cxn>
                  <a:cxn ang="0">
                    <a:pos x="76" y="25"/>
                  </a:cxn>
                  <a:cxn ang="0">
                    <a:pos x="79" y="39"/>
                  </a:cxn>
                  <a:cxn ang="0">
                    <a:pos x="81" y="44"/>
                  </a:cxn>
                  <a:cxn ang="0">
                    <a:pos x="86" y="49"/>
                  </a:cxn>
                  <a:cxn ang="0">
                    <a:pos x="104" y="65"/>
                  </a:cxn>
                  <a:cxn ang="0">
                    <a:pos x="109" y="86"/>
                  </a:cxn>
                  <a:cxn ang="0">
                    <a:pos x="109" y="86"/>
                  </a:cxn>
                  <a:cxn ang="0">
                    <a:pos x="148" y="104"/>
                  </a:cxn>
                  <a:cxn ang="0">
                    <a:pos x="148" y="104"/>
                  </a:cxn>
                  <a:cxn ang="0">
                    <a:pos x="153" y="109"/>
                  </a:cxn>
                  <a:cxn ang="0">
                    <a:pos x="155" y="116"/>
                  </a:cxn>
                  <a:cxn ang="0">
                    <a:pos x="190" y="139"/>
                  </a:cxn>
                  <a:cxn ang="0">
                    <a:pos x="190" y="139"/>
                  </a:cxn>
                  <a:cxn ang="0">
                    <a:pos x="194" y="143"/>
                  </a:cxn>
                  <a:cxn ang="0">
                    <a:pos x="194" y="146"/>
                  </a:cxn>
                  <a:cxn ang="0">
                    <a:pos x="197" y="148"/>
                  </a:cxn>
                  <a:cxn ang="0">
                    <a:pos x="194" y="148"/>
                  </a:cxn>
                  <a:cxn ang="0">
                    <a:pos x="169" y="139"/>
                  </a:cxn>
                  <a:cxn ang="0">
                    <a:pos x="169" y="139"/>
                  </a:cxn>
                  <a:cxn ang="0">
                    <a:pos x="167" y="141"/>
                  </a:cxn>
                  <a:cxn ang="0">
                    <a:pos x="162" y="146"/>
                  </a:cxn>
                  <a:cxn ang="0">
                    <a:pos x="162" y="146"/>
                  </a:cxn>
                  <a:cxn ang="0">
                    <a:pos x="164" y="155"/>
                  </a:cxn>
                  <a:cxn ang="0">
                    <a:pos x="167" y="164"/>
                  </a:cxn>
                  <a:cxn ang="0">
                    <a:pos x="155" y="185"/>
                  </a:cxn>
                  <a:cxn ang="0">
                    <a:pos x="148" y="185"/>
                  </a:cxn>
                  <a:cxn ang="0">
                    <a:pos x="150" y="153"/>
                  </a:cxn>
                  <a:cxn ang="0">
                    <a:pos x="150" y="153"/>
                  </a:cxn>
                  <a:cxn ang="0">
                    <a:pos x="100" y="111"/>
                  </a:cxn>
                  <a:cxn ang="0">
                    <a:pos x="74" y="93"/>
                  </a:cxn>
                  <a:cxn ang="0">
                    <a:pos x="46" y="79"/>
                  </a:cxn>
                  <a:cxn ang="0">
                    <a:pos x="44" y="79"/>
                  </a:cxn>
                  <a:cxn ang="0">
                    <a:pos x="44" y="56"/>
                  </a:cxn>
                  <a:cxn ang="0">
                    <a:pos x="25" y="46"/>
                  </a:cxn>
                  <a:cxn ang="0">
                    <a:pos x="25" y="46"/>
                  </a:cxn>
                  <a:cxn ang="0">
                    <a:pos x="5" y="60"/>
                  </a:cxn>
                  <a:cxn ang="0">
                    <a:pos x="5" y="60"/>
                  </a:cxn>
                  <a:cxn ang="0">
                    <a:pos x="2" y="53"/>
                  </a:cxn>
                  <a:cxn ang="0">
                    <a:pos x="0" y="49"/>
                  </a:cxn>
                  <a:cxn ang="0">
                    <a:pos x="0" y="44"/>
                  </a:cxn>
                  <a:cxn ang="0">
                    <a:pos x="0" y="42"/>
                  </a:cxn>
                  <a:cxn ang="0">
                    <a:pos x="5" y="39"/>
                  </a:cxn>
                  <a:cxn ang="0">
                    <a:pos x="5" y="21"/>
                  </a:cxn>
                  <a:cxn ang="0">
                    <a:pos x="5" y="21"/>
                  </a:cxn>
                  <a:cxn ang="0">
                    <a:pos x="12" y="16"/>
                  </a:cxn>
                  <a:cxn ang="0">
                    <a:pos x="19" y="14"/>
                  </a:cxn>
                  <a:cxn ang="0">
                    <a:pos x="19" y="14"/>
                  </a:cxn>
                  <a:cxn ang="0">
                    <a:pos x="30" y="18"/>
                  </a:cxn>
                  <a:cxn ang="0">
                    <a:pos x="39" y="21"/>
                  </a:cxn>
                  <a:cxn ang="0">
                    <a:pos x="39" y="21"/>
                  </a:cxn>
                  <a:cxn ang="0">
                    <a:pos x="51" y="0"/>
                  </a:cxn>
                  <a:cxn ang="0">
                    <a:pos x="51" y="0"/>
                  </a:cxn>
                  <a:cxn ang="0">
                    <a:pos x="63" y="2"/>
                  </a:cxn>
                  <a:cxn ang="0">
                    <a:pos x="72" y="5"/>
                  </a:cxn>
                  <a:cxn ang="0">
                    <a:pos x="81" y="7"/>
                  </a:cxn>
                  <a:cxn ang="0">
                    <a:pos x="83" y="9"/>
                  </a:cxn>
                  <a:cxn ang="0">
                    <a:pos x="86" y="14"/>
                  </a:cxn>
                  <a:cxn ang="0">
                    <a:pos x="86" y="14"/>
                  </a:cxn>
                </a:cxnLst>
                <a:rect l="0" t="0" r="r" b="b"/>
                <a:pathLst>
                  <a:path w="197" h="185">
                    <a:moveTo>
                      <a:pt x="86" y="14"/>
                    </a:moveTo>
                    <a:lnTo>
                      <a:pt x="76" y="25"/>
                    </a:lnTo>
                    <a:lnTo>
                      <a:pt x="76" y="25"/>
                    </a:lnTo>
                    <a:lnTo>
                      <a:pt x="79" y="39"/>
                    </a:lnTo>
                    <a:lnTo>
                      <a:pt x="81" y="44"/>
                    </a:lnTo>
                    <a:lnTo>
                      <a:pt x="86" y="49"/>
                    </a:lnTo>
                    <a:lnTo>
                      <a:pt x="104" y="65"/>
                    </a:lnTo>
                    <a:lnTo>
                      <a:pt x="109" y="86"/>
                    </a:lnTo>
                    <a:lnTo>
                      <a:pt x="109" y="86"/>
                    </a:lnTo>
                    <a:lnTo>
                      <a:pt x="148" y="104"/>
                    </a:lnTo>
                    <a:lnTo>
                      <a:pt x="148" y="104"/>
                    </a:lnTo>
                    <a:lnTo>
                      <a:pt x="153" y="109"/>
                    </a:lnTo>
                    <a:lnTo>
                      <a:pt x="155" y="116"/>
                    </a:lnTo>
                    <a:lnTo>
                      <a:pt x="190" y="139"/>
                    </a:lnTo>
                    <a:lnTo>
                      <a:pt x="190" y="139"/>
                    </a:lnTo>
                    <a:lnTo>
                      <a:pt x="194" y="143"/>
                    </a:lnTo>
                    <a:lnTo>
                      <a:pt x="194" y="146"/>
                    </a:lnTo>
                    <a:lnTo>
                      <a:pt x="197" y="148"/>
                    </a:lnTo>
                    <a:lnTo>
                      <a:pt x="194" y="148"/>
                    </a:lnTo>
                    <a:lnTo>
                      <a:pt x="169" y="139"/>
                    </a:lnTo>
                    <a:lnTo>
                      <a:pt x="169" y="139"/>
                    </a:lnTo>
                    <a:lnTo>
                      <a:pt x="167" y="141"/>
                    </a:lnTo>
                    <a:lnTo>
                      <a:pt x="162" y="146"/>
                    </a:lnTo>
                    <a:lnTo>
                      <a:pt x="162" y="146"/>
                    </a:lnTo>
                    <a:lnTo>
                      <a:pt x="164" y="155"/>
                    </a:lnTo>
                    <a:lnTo>
                      <a:pt x="167" y="164"/>
                    </a:lnTo>
                    <a:lnTo>
                      <a:pt x="155" y="185"/>
                    </a:lnTo>
                    <a:lnTo>
                      <a:pt x="148" y="185"/>
                    </a:lnTo>
                    <a:lnTo>
                      <a:pt x="150" y="153"/>
                    </a:lnTo>
                    <a:lnTo>
                      <a:pt x="150" y="153"/>
                    </a:lnTo>
                    <a:lnTo>
                      <a:pt x="100" y="111"/>
                    </a:lnTo>
                    <a:lnTo>
                      <a:pt x="74" y="93"/>
                    </a:lnTo>
                    <a:lnTo>
                      <a:pt x="46" y="79"/>
                    </a:lnTo>
                    <a:lnTo>
                      <a:pt x="44" y="79"/>
                    </a:lnTo>
                    <a:lnTo>
                      <a:pt x="44" y="56"/>
                    </a:lnTo>
                    <a:lnTo>
                      <a:pt x="25" y="46"/>
                    </a:lnTo>
                    <a:lnTo>
                      <a:pt x="25" y="46"/>
                    </a:lnTo>
                    <a:lnTo>
                      <a:pt x="5" y="60"/>
                    </a:lnTo>
                    <a:lnTo>
                      <a:pt x="5" y="60"/>
                    </a:lnTo>
                    <a:lnTo>
                      <a:pt x="2" y="53"/>
                    </a:lnTo>
                    <a:lnTo>
                      <a:pt x="0" y="49"/>
                    </a:lnTo>
                    <a:lnTo>
                      <a:pt x="0" y="44"/>
                    </a:lnTo>
                    <a:lnTo>
                      <a:pt x="0" y="42"/>
                    </a:lnTo>
                    <a:lnTo>
                      <a:pt x="5" y="39"/>
                    </a:lnTo>
                    <a:lnTo>
                      <a:pt x="5" y="21"/>
                    </a:lnTo>
                    <a:lnTo>
                      <a:pt x="5" y="21"/>
                    </a:lnTo>
                    <a:lnTo>
                      <a:pt x="12" y="16"/>
                    </a:lnTo>
                    <a:lnTo>
                      <a:pt x="19" y="14"/>
                    </a:lnTo>
                    <a:lnTo>
                      <a:pt x="19" y="14"/>
                    </a:lnTo>
                    <a:lnTo>
                      <a:pt x="30" y="18"/>
                    </a:lnTo>
                    <a:lnTo>
                      <a:pt x="39" y="21"/>
                    </a:lnTo>
                    <a:lnTo>
                      <a:pt x="39" y="21"/>
                    </a:lnTo>
                    <a:lnTo>
                      <a:pt x="51" y="0"/>
                    </a:lnTo>
                    <a:lnTo>
                      <a:pt x="51" y="0"/>
                    </a:lnTo>
                    <a:lnTo>
                      <a:pt x="63" y="2"/>
                    </a:lnTo>
                    <a:lnTo>
                      <a:pt x="72" y="5"/>
                    </a:lnTo>
                    <a:lnTo>
                      <a:pt x="81" y="7"/>
                    </a:lnTo>
                    <a:lnTo>
                      <a:pt x="83" y="9"/>
                    </a:lnTo>
                    <a:lnTo>
                      <a:pt x="86" y="14"/>
                    </a:lnTo>
                    <a:lnTo>
                      <a:pt x="86" y="1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68" name="Freeform 3088"/>
              <p:cNvSpPr>
                <a:spLocks/>
              </p:cNvSpPr>
              <p:nvPr userDrawn="1"/>
            </p:nvSpPr>
            <p:spPr bwMode="auto">
              <a:xfrm>
                <a:off x="2990" y="1573"/>
                <a:ext cx="65" cy="27"/>
              </a:xfrm>
              <a:custGeom>
                <a:avLst/>
                <a:gdLst/>
                <a:ahLst/>
                <a:cxnLst>
                  <a:cxn ang="0">
                    <a:pos x="65" y="4"/>
                  </a:cxn>
                  <a:cxn ang="0">
                    <a:pos x="53" y="18"/>
                  </a:cxn>
                  <a:cxn ang="0">
                    <a:pos x="53" y="18"/>
                  </a:cxn>
                  <a:cxn ang="0">
                    <a:pos x="21" y="27"/>
                  </a:cxn>
                  <a:cxn ang="0">
                    <a:pos x="21" y="27"/>
                  </a:cxn>
                  <a:cxn ang="0">
                    <a:pos x="11" y="18"/>
                  </a:cxn>
                  <a:cxn ang="0">
                    <a:pos x="0" y="11"/>
                  </a:cxn>
                  <a:cxn ang="0">
                    <a:pos x="55" y="0"/>
                  </a:cxn>
                  <a:cxn ang="0">
                    <a:pos x="55" y="0"/>
                  </a:cxn>
                  <a:cxn ang="0">
                    <a:pos x="65" y="4"/>
                  </a:cxn>
                  <a:cxn ang="0">
                    <a:pos x="65" y="4"/>
                  </a:cxn>
                </a:cxnLst>
                <a:rect l="0" t="0" r="r" b="b"/>
                <a:pathLst>
                  <a:path w="65" h="27">
                    <a:moveTo>
                      <a:pt x="65" y="4"/>
                    </a:moveTo>
                    <a:lnTo>
                      <a:pt x="53" y="18"/>
                    </a:lnTo>
                    <a:lnTo>
                      <a:pt x="53" y="18"/>
                    </a:lnTo>
                    <a:lnTo>
                      <a:pt x="21" y="27"/>
                    </a:lnTo>
                    <a:lnTo>
                      <a:pt x="21" y="27"/>
                    </a:lnTo>
                    <a:lnTo>
                      <a:pt x="11" y="18"/>
                    </a:lnTo>
                    <a:lnTo>
                      <a:pt x="0" y="11"/>
                    </a:lnTo>
                    <a:lnTo>
                      <a:pt x="55" y="0"/>
                    </a:lnTo>
                    <a:lnTo>
                      <a:pt x="55" y="0"/>
                    </a:lnTo>
                    <a:lnTo>
                      <a:pt x="65" y="4"/>
                    </a:lnTo>
                    <a:lnTo>
                      <a:pt x="65" y="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69" name="Freeform 3089"/>
              <p:cNvSpPr>
                <a:spLocks/>
              </p:cNvSpPr>
              <p:nvPr userDrawn="1"/>
            </p:nvSpPr>
            <p:spPr bwMode="auto">
              <a:xfrm>
                <a:off x="3758" y="1573"/>
                <a:ext cx="343" cy="194"/>
              </a:xfrm>
              <a:custGeom>
                <a:avLst/>
                <a:gdLst/>
                <a:ahLst/>
                <a:cxnLst>
                  <a:cxn ang="0">
                    <a:pos x="37" y="39"/>
                  </a:cxn>
                  <a:cxn ang="0">
                    <a:pos x="40" y="41"/>
                  </a:cxn>
                  <a:cxn ang="0">
                    <a:pos x="81" y="41"/>
                  </a:cxn>
                  <a:cxn ang="0">
                    <a:pos x="93" y="27"/>
                  </a:cxn>
                  <a:cxn ang="0">
                    <a:pos x="93" y="27"/>
                  </a:cxn>
                  <a:cxn ang="0">
                    <a:pos x="90" y="20"/>
                  </a:cxn>
                  <a:cxn ang="0">
                    <a:pos x="88" y="16"/>
                  </a:cxn>
                  <a:cxn ang="0">
                    <a:pos x="90" y="11"/>
                  </a:cxn>
                  <a:cxn ang="0">
                    <a:pos x="90" y="11"/>
                  </a:cxn>
                  <a:cxn ang="0">
                    <a:pos x="90" y="9"/>
                  </a:cxn>
                  <a:cxn ang="0">
                    <a:pos x="93" y="7"/>
                  </a:cxn>
                  <a:cxn ang="0">
                    <a:pos x="97" y="7"/>
                  </a:cxn>
                  <a:cxn ang="0">
                    <a:pos x="109" y="9"/>
                  </a:cxn>
                  <a:cxn ang="0">
                    <a:pos x="130" y="27"/>
                  </a:cxn>
                  <a:cxn ang="0">
                    <a:pos x="165" y="23"/>
                  </a:cxn>
                  <a:cxn ang="0">
                    <a:pos x="188" y="34"/>
                  </a:cxn>
                  <a:cxn ang="0">
                    <a:pos x="188" y="34"/>
                  </a:cxn>
                  <a:cxn ang="0">
                    <a:pos x="197" y="57"/>
                  </a:cxn>
                  <a:cxn ang="0">
                    <a:pos x="206" y="78"/>
                  </a:cxn>
                  <a:cxn ang="0">
                    <a:pos x="239" y="83"/>
                  </a:cxn>
                  <a:cxn ang="0">
                    <a:pos x="239" y="83"/>
                  </a:cxn>
                  <a:cxn ang="0">
                    <a:pos x="287" y="74"/>
                  </a:cxn>
                  <a:cxn ang="0">
                    <a:pos x="310" y="69"/>
                  </a:cxn>
                  <a:cxn ang="0">
                    <a:pos x="336" y="67"/>
                  </a:cxn>
                  <a:cxn ang="0">
                    <a:pos x="343" y="76"/>
                  </a:cxn>
                  <a:cxn ang="0">
                    <a:pos x="336" y="85"/>
                  </a:cxn>
                  <a:cxn ang="0">
                    <a:pos x="294" y="104"/>
                  </a:cxn>
                  <a:cxn ang="0">
                    <a:pos x="294" y="104"/>
                  </a:cxn>
                  <a:cxn ang="0">
                    <a:pos x="290" y="101"/>
                  </a:cxn>
                  <a:cxn ang="0">
                    <a:pos x="287" y="99"/>
                  </a:cxn>
                  <a:cxn ang="0">
                    <a:pos x="280" y="101"/>
                  </a:cxn>
                  <a:cxn ang="0">
                    <a:pos x="273" y="106"/>
                  </a:cxn>
                  <a:cxn ang="0">
                    <a:pos x="266" y="108"/>
                  </a:cxn>
                  <a:cxn ang="0">
                    <a:pos x="264" y="111"/>
                  </a:cxn>
                  <a:cxn ang="0">
                    <a:pos x="264" y="111"/>
                  </a:cxn>
                  <a:cxn ang="0">
                    <a:pos x="262" y="129"/>
                  </a:cxn>
                  <a:cxn ang="0">
                    <a:pos x="262" y="150"/>
                  </a:cxn>
                  <a:cxn ang="0">
                    <a:pos x="264" y="171"/>
                  </a:cxn>
                  <a:cxn ang="0">
                    <a:pos x="264" y="192"/>
                  </a:cxn>
                  <a:cxn ang="0">
                    <a:pos x="264" y="192"/>
                  </a:cxn>
                  <a:cxn ang="0">
                    <a:pos x="257" y="192"/>
                  </a:cxn>
                  <a:cxn ang="0">
                    <a:pos x="250" y="194"/>
                  </a:cxn>
                  <a:cxn ang="0">
                    <a:pos x="243" y="192"/>
                  </a:cxn>
                  <a:cxn ang="0">
                    <a:pos x="241" y="192"/>
                  </a:cxn>
                  <a:cxn ang="0">
                    <a:pos x="239" y="187"/>
                  </a:cxn>
                  <a:cxn ang="0">
                    <a:pos x="239" y="187"/>
                  </a:cxn>
                  <a:cxn ang="0">
                    <a:pos x="236" y="164"/>
                  </a:cxn>
                  <a:cxn ang="0">
                    <a:pos x="232" y="162"/>
                  </a:cxn>
                  <a:cxn ang="0">
                    <a:pos x="118" y="88"/>
                  </a:cxn>
                  <a:cxn ang="0">
                    <a:pos x="86" y="90"/>
                  </a:cxn>
                  <a:cxn ang="0">
                    <a:pos x="58" y="67"/>
                  </a:cxn>
                  <a:cxn ang="0">
                    <a:pos x="19" y="74"/>
                  </a:cxn>
                  <a:cxn ang="0">
                    <a:pos x="19" y="74"/>
                  </a:cxn>
                  <a:cxn ang="0">
                    <a:pos x="14" y="62"/>
                  </a:cxn>
                  <a:cxn ang="0">
                    <a:pos x="9" y="51"/>
                  </a:cxn>
                  <a:cxn ang="0">
                    <a:pos x="0" y="27"/>
                  </a:cxn>
                  <a:cxn ang="0">
                    <a:pos x="5" y="16"/>
                  </a:cxn>
                  <a:cxn ang="0">
                    <a:pos x="30" y="0"/>
                  </a:cxn>
                  <a:cxn ang="0">
                    <a:pos x="30" y="0"/>
                  </a:cxn>
                  <a:cxn ang="0">
                    <a:pos x="35" y="9"/>
                  </a:cxn>
                  <a:cxn ang="0">
                    <a:pos x="35" y="18"/>
                  </a:cxn>
                  <a:cxn ang="0">
                    <a:pos x="37" y="39"/>
                  </a:cxn>
                  <a:cxn ang="0">
                    <a:pos x="37" y="39"/>
                  </a:cxn>
                </a:cxnLst>
                <a:rect l="0" t="0" r="r" b="b"/>
                <a:pathLst>
                  <a:path w="343" h="194">
                    <a:moveTo>
                      <a:pt x="37" y="39"/>
                    </a:moveTo>
                    <a:lnTo>
                      <a:pt x="40" y="41"/>
                    </a:lnTo>
                    <a:lnTo>
                      <a:pt x="81" y="41"/>
                    </a:lnTo>
                    <a:lnTo>
                      <a:pt x="93" y="27"/>
                    </a:lnTo>
                    <a:lnTo>
                      <a:pt x="93" y="27"/>
                    </a:lnTo>
                    <a:lnTo>
                      <a:pt x="90" y="20"/>
                    </a:lnTo>
                    <a:lnTo>
                      <a:pt x="88" y="16"/>
                    </a:lnTo>
                    <a:lnTo>
                      <a:pt x="90" y="11"/>
                    </a:lnTo>
                    <a:lnTo>
                      <a:pt x="90" y="11"/>
                    </a:lnTo>
                    <a:lnTo>
                      <a:pt x="90" y="9"/>
                    </a:lnTo>
                    <a:lnTo>
                      <a:pt x="93" y="7"/>
                    </a:lnTo>
                    <a:lnTo>
                      <a:pt x="97" y="7"/>
                    </a:lnTo>
                    <a:lnTo>
                      <a:pt x="109" y="9"/>
                    </a:lnTo>
                    <a:lnTo>
                      <a:pt x="130" y="27"/>
                    </a:lnTo>
                    <a:lnTo>
                      <a:pt x="165" y="23"/>
                    </a:lnTo>
                    <a:lnTo>
                      <a:pt x="188" y="34"/>
                    </a:lnTo>
                    <a:lnTo>
                      <a:pt x="188" y="34"/>
                    </a:lnTo>
                    <a:lnTo>
                      <a:pt x="197" y="57"/>
                    </a:lnTo>
                    <a:lnTo>
                      <a:pt x="206" y="78"/>
                    </a:lnTo>
                    <a:lnTo>
                      <a:pt x="239" y="83"/>
                    </a:lnTo>
                    <a:lnTo>
                      <a:pt x="239" y="83"/>
                    </a:lnTo>
                    <a:lnTo>
                      <a:pt x="287" y="74"/>
                    </a:lnTo>
                    <a:lnTo>
                      <a:pt x="310" y="69"/>
                    </a:lnTo>
                    <a:lnTo>
                      <a:pt x="336" y="67"/>
                    </a:lnTo>
                    <a:lnTo>
                      <a:pt x="343" y="76"/>
                    </a:lnTo>
                    <a:lnTo>
                      <a:pt x="336" y="85"/>
                    </a:lnTo>
                    <a:lnTo>
                      <a:pt x="294" y="104"/>
                    </a:lnTo>
                    <a:lnTo>
                      <a:pt x="294" y="104"/>
                    </a:lnTo>
                    <a:lnTo>
                      <a:pt x="290" y="101"/>
                    </a:lnTo>
                    <a:lnTo>
                      <a:pt x="287" y="99"/>
                    </a:lnTo>
                    <a:lnTo>
                      <a:pt x="280" y="101"/>
                    </a:lnTo>
                    <a:lnTo>
                      <a:pt x="273" y="106"/>
                    </a:lnTo>
                    <a:lnTo>
                      <a:pt x="266" y="108"/>
                    </a:lnTo>
                    <a:lnTo>
                      <a:pt x="264" y="111"/>
                    </a:lnTo>
                    <a:lnTo>
                      <a:pt x="264" y="111"/>
                    </a:lnTo>
                    <a:lnTo>
                      <a:pt x="262" y="129"/>
                    </a:lnTo>
                    <a:lnTo>
                      <a:pt x="262" y="150"/>
                    </a:lnTo>
                    <a:lnTo>
                      <a:pt x="264" y="171"/>
                    </a:lnTo>
                    <a:lnTo>
                      <a:pt x="264" y="192"/>
                    </a:lnTo>
                    <a:lnTo>
                      <a:pt x="264" y="192"/>
                    </a:lnTo>
                    <a:lnTo>
                      <a:pt x="257" y="192"/>
                    </a:lnTo>
                    <a:lnTo>
                      <a:pt x="250" y="194"/>
                    </a:lnTo>
                    <a:lnTo>
                      <a:pt x="243" y="192"/>
                    </a:lnTo>
                    <a:lnTo>
                      <a:pt x="241" y="192"/>
                    </a:lnTo>
                    <a:lnTo>
                      <a:pt x="239" y="187"/>
                    </a:lnTo>
                    <a:lnTo>
                      <a:pt x="239" y="187"/>
                    </a:lnTo>
                    <a:lnTo>
                      <a:pt x="236" y="164"/>
                    </a:lnTo>
                    <a:lnTo>
                      <a:pt x="232" y="162"/>
                    </a:lnTo>
                    <a:lnTo>
                      <a:pt x="118" y="88"/>
                    </a:lnTo>
                    <a:lnTo>
                      <a:pt x="86" y="90"/>
                    </a:lnTo>
                    <a:lnTo>
                      <a:pt x="58" y="67"/>
                    </a:lnTo>
                    <a:lnTo>
                      <a:pt x="19" y="74"/>
                    </a:lnTo>
                    <a:lnTo>
                      <a:pt x="19" y="74"/>
                    </a:lnTo>
                    <a:lnTo>
                      <a:pt x="14" y="62"/>
                    </a:lnTo>
                    <a:lnTo>
                      <a:pt x="9" y="51"/>
                    </a:lnTo>
                    <a:lnTo>
                      <a:pt x="0" y="27"/>
                    </a:lnTo>
                    <a:lnTo>
                      <a:pt x="5" y="16"/>
                    </a:lnTo>
                    <a:lnTo>
                      <a:pt x="30" y="0"/>
                    </a:lnTo>
                    <a:lnTo>
                      <a:pt x="30" y="0"/>
                    </a:lnTo>
                    <a:lnTo>
                      <a:pt x="35" y="9"/>
                    </a:lnTo>
                    <a:lnTo>
                      <a:pt x="35" y="18"/>
                    </a:lnTo>
                    <a:lnTo>
                      <a:pt x="37" y="39"/>
                    </a:lnTo>
                    <a:lnTo>
                      <a:pt x="37" y="3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70" name="Freeform 3090"/>
              <p:cNvSpPr>
                <a:spLocks/>
              </p:cNvSpPr>
              <p:nvPr userDrawn="1"/>
            </p:nvSpPr>
            <p:spPr bwMode="auto">
              <a:xfrm>
                <a:off x="3094" y="1573"/>
                <a:ext cx="79" cy="101"/>
              </a:xfrm>
              <a:custGeom>
                <a:avLst/>
                <a:gdLst/>
                <a:ahLst/>
                <a:cxnLst>
                  <a:cxn ang="0">
                    <a:pos x="39" y="9"/>
                  </a:cxn>
                  <a:cxn ang="0">
                    <a:pos x="39" y="9"/>
                  </a:cxn>
                  <a:cxn ang="0">
                    <a:pos x="58" y="16"/>
                  </a:cxn>
                  <a:cxn ang="0">
                    <a:pos x="74" y="25"/>
                  </a:cxn>
                  <a:cxn ang="0">
                    <a:pos x="74" y="25"/>
                  </a:cxn>
                  <a:cxn ang="0">
                    <a:pos x="79" y="41"/>
                  </a:cxn>
                  <a:cxn ang="0">
                    <a:pos x="63" y="60"/>
                  </a:cxn>
                  <a:cxn ang="0">
                    <a:pos x="63" y="60"/>
                  </a:cxn>
                  <a:cxn ang="0">
                    <a:pos x="72" y="69"/>
                  </a:cxn>
                  <a:cxn ang="0">
                    <a:pos x="72" y="69"/>
                  </a:cxn>
                  <a:cxn ang="0">
                    <a:pos x="72" y="74"/>
                  </a:cxn>
                  <a:cxn ang="0">
                    <a:pos x="74" y="78"/>
                  </a:cxn>
                  <a:cxn ang="0">
                    <a:pos x="76" y="83"/>
                  </a:cxn>
                  <a:cxn ang="0">
                    <a:pos x="72" y="88"/>
                  </a:cxn>
                  <a:cxn ang="0">
                    <a:pos x="53" y="92"/>
                  </a:cxn>
                  <a:cxn ang="0">
                    <a:pos x="53" y="92"/>
                  </a:cxn>
                  <a:cxn ang="0">
                    <a:pos x="37" y="101"/>
                  </a:cxn>
                  <a:cxn ang="0">
                    <a:pos x="37" y="101"/>
                  </a:cxn>
                  <a:cxn ang="0">
                    <a:pos x="32" y="94"/>
                  </a:cxn>
                  <a:cxn ang="0">
                    <a:pos x="30" y="92"/>
                  </a:cxn>
                  <a:cxn ang="0">
                    <a:pos x="28" y="90"/>
                  </a:cxn>
                  <a:cxn ang="0">
                    <a:pos x="28" y="90"/>
                  </a:cxn>
                  <a:cxn ang="0">
                    <a:pos x="23" y="88"/>
                  </a:cxn>
                  <a:cxn ang="0">
                    <a:pos x="16" y="85"/>
                  </a:cxn>
                  <a:cxn ang="0">
                    <a:pos x="7" y="92"/>
                  </a:cxn>
                  <a:cxn ang="0">
                    <a:pos x="7" y="92"/>
                  </a:cxn>
                  <a:cxn ang="0">
                    <a:pos x="2" y="88"/>
                  </a:cxn>
                  <a:cxn ang="0">
                    <a:pos x="0" y="81"/>
                  </a:cxn>
                  <a:cxn ang="0">
                    <a:pos x="0" y="81"/>
                  </a:cxn>
                  <a:cxn ang="0">
                    <a:pos x="2" y="74"/>
                  </a:cxn>
                  <a:cxn ang="0">
                    <a:pos x="7" y="71"/>
                  </a:cxn>
                  <a:cxn ang="0">
                    <a:pos x="14" y="67"/>
                  </a:cxn>
                  <a:cxn ang="0">
                    <a:pos x="19" y="62"/>
                  </a:cxn>
                  <a:cxn ang="0">
                    <a:pos x="19" y="62"/>
                  </a:cxn>
                  <a:cxn ang="0">
                    <a:pos x="19" y="41"/>
                  </a:cxn>
                  <a:cxn ang="0">
                    <a:pos x="19" y="32"/>
                  </a:cxn>
                  <a:cxn ang="0">
                    <a:pos x="23" y="23"/>
                  </a:cxn>
                  <a:cxn ang="0">
                    <a:pos x="23" y="23"/>
                  </a:cxn>
                  <a:cxn ang="0">
                    <a:pos x="21" y="18"/>
                  </a:cxn>
                  <a:cxn ang="0">
                    <a:pos x="16" y="11"/>
                  </a:cxn>
                  <a:cxn ang="0">
                    <a:pos x="14" y="7"/>
                  </a:cxn>
                  <a:cxn ang="0">
                    <a:pos x="16" y="4"/>
                  </a:cxn>
                  <a:cxn ang="0">
                    <a:pos x="19" y="2"/>
                  </a:cxn>
                  <a:cxn ang="0">
                    <a:pos x="19" y="2"/>
                  </a:cxn>
                  <a:cxn ang="0">
                    <a:pos x="26" y="2"/>
                  </a:cxn>
                  <a:cxn ang="0">
                    <a:pos x="32" y="0"/>
                  </a:cxn>
                  <a:cxn ang="0">
                    <a:pos x="39" y="2"/>
                  </a:cxn>
                  <a:cxn ang="0">
                    <a:pos x="39" y="4"/>
                  </a:cxn>
                  <a:cxn ang="0">
                    <a:pos x="39" y="9"/>
                  </a:cxn>
                  <a:cxn ang="0">
                    <a:pos x="39" y="9"/>
                  </a:cxn>
                </a:cxnLst>
                <a:rect l="0" t="0" r="r" b="b"/>
                <a:pathLst>
                  <a:path w="79" h="101">
                    <a:moveTo>
                      <a:pt x="39" y="9"/>
                    </a:moveTo>
                    <a:lnTo>
                      <a:pt x="39" y="9"/>
                    </a:lnTo>
                    <a:lnTo>
                      <a:pt x="58" y="16"/>
                    </a:lnTo>
                    <a:lnTo>
                      <a:pt x="74" y="25"/>
                    </a:lnTo>
                    <a:lnTo>
                      <a:pt x="74" y="25"/>
                    </a:lnTo>
                    <a:lnTo>
                      <a:pt x="79" y="41"/>
                    </a:lnTo>
                    <a:lnTo>
                      <a:pt x="63" y="60"/>
                    </a:lnTo>
                    <a:lnTo>
                      <a:pt x="63" y="60"/>
                    </a:lnTo>
                    <a:lnTo>
                      <a:pt x="72" y="69"/>
                    </a:lnTo>
                    <a:lnTo>
                      <a:pt x="72" y="69"/>
                    </a:lnTo>
                    <a:lnTo>
                      <a:pt x="72" y="74"/>
                    </a:lnTo>
                    <a:lnTo>
                      <a:pt x="74" y="78"/>
                    </a:lnTo>
                    <a:lnTo>
                      <a:pt x="76" y="83"/>
                    </a:lnTo>
                    <a:lnTo>
                      <a:pt x="72" y="88"/>
                    </a:lnTo>
                    <a:lnTo>
                      <a:pt x="53" y="92"/>
                    </a:lnTo>
                    <a:lnTo>
                      <a:pt x="53" y="92"/>
                    </a:lnTo>
                    <a:lnTo>
                      <a:pt x="37" y="101"/>
                    </a:lnTo>
                    <a:lnTo>
                      <a:pt x="37" y="101"/>
                    </a:lnTo>
                    <a:lnTo>
                      <a:pt x="32" y="94"/>
                    </a:lnTo>
                    <a:lnTo>
                      <a:pt x="30" y="92"/>
                    </a:lnTo>
                    <a:lnTo>
                      <a:pt x="28" y="90"/>
                    </a:lnTo>
                    <a:lnTo>
                      <a:pt x="28" y="90"/>
                    </a:lnTo>
                    <a:lnTo>
                      <a:pt x="23" y="88"/>
                    </a:lnTo>
                    <a:lnTo>
                      <a:pt x="16" y="85"/>
                    </a:lnTo>
                    <a:lnTo>
                      <a:pt x="7" y="92"/>
                    </a:lnTo>
                    <a:lnTo>
                      <a:pt x="7" y="92"/>
                    </a:lnTo>
                    <a:lnTo>
                      <a:pt x="2" y="88"/>
                    </a:lnTo>
                    <a:lnTo>
                      <a:pt x="0" y="81"/>
                    </a:lnTo>
                    <a:lnTo>
                      <a:pt x="0" y="81"/>
                    </a:lnTo>
                    <a:lnTo>
                      <a:pt x="2" y="74"/>
                    </a:lnTo>
                    <a:lnTo>
                      <a:pt x="7" y="71"/>
                    </a:lnTo>
                    <a:lnTo>
                      <a:pt x="14" y="67"/>
                    </a:lnTo>
                    <a:lnTo>
                      <a:pt x="19" y="62"/>
                    </a:lnTo>
                    <a:lnTo>
                      <a:pt x="19" y="62"/>
                    </a:lnTo>
                    <a:lnTo>
                      <a:pt x="19" y="41"/>
                    </a:lnTo>
                    <a:lnTo>
                      <a:pt x="19" y="32"/>
                    </a:lnTo>
                    <a:lnTo>
                      <a:pt x="23" y="23"/>
                    </a:lnTo>
                    <a:lnTo>
                      <a:pt x="23" y="23"/>
                    </a:lnTo>
                    <a:lnTo>
                      <a:pt x="21" y="18"/>
                    </a:lnTo>
                    <a:lnTo>
                      <a:pt x="16" y="11"/>
                    </a:lnTo>
                    <a:lnTo>
                      <a:pt x="14" y="7"/>
                    </a:lnTo>
                    <a:lnTo>
                      <a:pt x="16" y="4"/>
                    </a:lnTo>
                    <a:lnTo>
                      <a:pt x="19" y="2"/>
                    </a:lnTo>
                    <a:lnTo>
                      <a:pt x="19" y="2"/>
                    </a:lnTo>
                    <a:lnTo>
                      <a:pt x="26" y="2"/>
                    </a:lnTo>
                    <a:lnTo>
                      <a:pt x="32" y="0"/>
                    </a:lnTo>
                    <a:lnTo>
                      <a:pt x="39" y="2"/>
                    </a:lnTo>
                    <a:lnTo>
                      <a:pt x="39" y="4"/>
                    </a:lnTo>
                    <a:lnTo>
                      <a:pt x="39" y="9"/>
                    </a:lnTo>
                    <a:lnTo>
                      <a:pt x="39" y="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71" name="Freeform 3091"/>
              <p:cNvSpPr>
                <a:spLocks/>
              </p:cNvSpPr>
              <p:nvPr userDrawn="1"/>
            </p:nvSpPr>
            <p:spPr bwMode="auto">
              <a:xfrm>
                <a:off x="3013" y="1580"/>
                <a:ext cx="100" cy="74"/>
              </a:xfrm>
              <a:custGeom>
                <a:avLst/>
                <a:gdLst/>
                <a:ahLst/>
                <a:cxnLst>
                  <a:cxn ang="0">
                    <a:pos x="74" y="9"/>
                  </a:cxn>
                  <a:cxn ang="0">
                    <a:pos x="74" y="9"/>
                  </a:cxn>
                  <a:cxn ang="0">
                    <a:pos x="93" y="2"/>
                  </a:cxn>
                  <a:cxn ang="0">
                    <a:pos x="100" y="16"/>
                  </a:cxn>
                  <a:cxn ang="0">
                    <a:pos x="97" y="23"/>
                  </a:cxn>
                  <a:cxn ang="0">
                    <a:pos x="49" y="25"/>
                  </a:cxn>
                  <a:cxn ang="0">
                    <a:pos x="49" y="25"/>
                  </a:cxn>
                  <a:cxn ang="0">
                    <a:pos x="46" y="30"/>
                  </a:cxn>
                  <a:cxn ang="0">
                    <a:pos x="46" y="37"/>
                  </a:cxn>
                  <a:cxn ang="0">
                    <a:pos x="46" y="37"/>
                  </a:cxn>
                  <a:cxn ang="0">
                    <a:pos x="63" y="50"/>
                  </a:cxn>
                  <a:cxn ang="0">
                    <a:pos x="72" y="57"/>
                  </a:cxn>
                  <a:cxn ang="0">
                    <a:pos x="79" y="67"/>
                  </a:cxn>
                  <a:cxn ang="0">
                    <a:pos x="79" y="67"/>
                  </a:cxn>
                  <a:cxn ang="0">
                    <a:pos x="76" y="74"/>
                  </a:cxn>
                  <a:cxn ang="0">
                    <a:pos x="76" y="74"/>
                  </a:cxn>
                  <a:cxn ang="0">
                    <a:pos x="58" y="62"/>
                  </a:cxn>
                  <a:cxn ang="0">
                    <a:pos x="37" y="50"/>
                  </a:cxn>
                  <a:cxn ang="0">
                    <a:pos x="19" y="39"/>
                  </a:cxn>
                  <a:cxn ang="0">
                    <a:pos x="0" y="23"/>
                  </a:cxn>
                  <a:cxn ang="0">
                    <a:pos x="32" y="13"/>
                  </a:cxn>
                  <a:cxn ang="0">
                    <a:pos x="46" y="0"/>
                  </a:cxn>
                  <a:cxn ang="0">
                    <a:pos x="74" y="9"/>
                  </a:cxn>
                </a:cxnLst>
                <a:rect l="0" t="0" r="r" b="b"/>
                <a:pathLst>
                  <a:path w="100" h="74">
                    <a:moveTo>
                      <a:pt x="74" y="9"/>
                    </a:moveTo>
                    <a:lnTo>
                      <a:pt x="74" y="9"/>
                    </a:lnTo>
                    <a:lnTo>
                      <a:pt x="93" y="2"/>
                    </a:lnTo>
                    <a:lnTo>
                      <a:pt x="100" y="16"/>
                    </a:lnTo>
                    <a:lnTo>
                      <a:pt x="97" y="23"/>
                    </a:lnTo>
                    <a:lnTo>
                      <a:pt x="49" y="25"/>
                    </a:lnTo>
                    <a:lnTo>
                      <a:pt x="49" y="25"/>
                    </a:lnTo>
                    <a:lnTo>
                      <a:pt x="46" y="30"/>
                    </a:lnTo>
                    <a:lnTo>
                      <a:pt x="46" y="37"/>
                    </a:lnTo>
                    <a:lnTo>
                      <a:pt x="46" y="37"/>
                    </a:lnTo>
                    <a:lnTo>
                      <a:pt x="63" y="50"/>
                    </a:lnTo>
                    <a:lnTo>
                      <a:pt x="72" y="57"/>
                    </a:lnTo>
                    <a:lnTo>
                      <a:pt x="79" y="67"/>
                    </a:lnTo>
                    <a:lnTo>
                      <a:pt x="79" y="67"/>
                    </a:lnTo>
                    <a:lnTo>
                      <a:pt x="76" y="74"/>
                    </a:lnTo>
                    <a:lnTo>
                      <a:pt x="76" y="74"/>
                    </a:lnTo>
                    <a:lnTo>
                      <a:pt x="58" y="62"/>
                    </a:lnTo>
                    <a:lnTo>
                      <a:pt x="37" y="50"/>
                    </a:lnTo>
                    <a:lnTo>
                      <a:pt x="19" y="39"/>
                    </a:lnTo>
                    <a:lnTo>
                      <a:pt x="0" y="23"/>
                    </a:lnTo>
                    <a:lnTo>
                      <a:pt x="32" y="13"/>
                    </a:lnTo>
                    <a:lnTo>
                      <a:pt x="46" y="0"/>
                    </a:lnTo>
                    <a:lnTo>
                      <a:pt x="74" y="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72" name="Freeform 3092"/>
              <p:cNvSpPr>
                <a:spLocks/>
              </p:cNvSpPr>
              <p:nvPr userDrawn="1"/>
            </p:nvSpPr>
            <p:spPr bwMode="auto">
              <a:xfrm>
                <a:off x="1368" y="1589"/>
                <a:ext cx="39" cy="16"/>
              </a:xfrm>
              <a:custGeom>
                <a:avLst/>
                <a:gdLst/>
                <a:ahLst/>
                <a:cxnLst>
                  <a:cxn ang="0">
                    <a:pos x="34" y="11"/>
                  </a:cxn>
                  <a:cxn ang="0">
                    <a:pos x="21" y="16"/>
                  </a:cxn>
                  <a:cxn ang="0">
                    <a:pos x="21" y="16"/>
                  </a:cxn>
                  <a:cxn ang="0">
                    <a:pos x="0" y="7"/>
                  </a:cxn>
                  <a:cxn ang="0">
                    <a:pos x="0" y="7"/>
                  </a:cxn>
                  <a:cxn ang="0">
                    <a:pos x="21" y="4"/>
                  </a:cxn>
                  <a:cxn ang="0">
                    <a:pos x="30" y="2"/>
                  </a:cxn>
                  <a:cxn ang="0">
                    <a:pos x="39" y="0"/>
                  </a:cxn>
                  <a:cxn ang="0">
                    <a:pos x="34" y="11"/>
                  </a:cxn>
                </a:cxnLst>
                <a:rect l="0" t="0" r="r" b="b"/>
                <a:pathLst>
                  <a:path w="39" h="16">
                    <a:moveTo>
                      <a:pt x="34" y="11"/>
                    </a:moveTo>
                    <a:lnTo>
                      <a:pt x="21" y="16"/>
                    </a:lnTo>
                    <a:lnTo>
                      <a:pt x="21" y="16"/>
                    </a:lnTo>
                    <a:lnTo>
                      <a:pt x="0" y="7"/>
                    </a:lnTo>
                    <a:lnTo>
                      <a:pt x="0" y="7"/>
                    </a:lnTo>
                    <a:lnTo>
                      <a:pt x="21" y="4"/>
                    </a:lnTo>
                    <a:lnTo>
                      <a:pt x="30" y="2"/>
                    </a:lnTo>
                    <a:lnTo>
                      <a:pt x="39" y="0"/>
                    </a:lnTo>
                    <a:lnTo>
                      <a:pt x="34" y="11"/>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73" name="Freeform 3093"/>
              <p:cNvSpPr>
                <a:spLocks/>
              </p:cNvSpPr>
              <p:nvPr userDrawn="1"/>
            </p:nvSpPr>
            <p:spPr bwMode="auto">
              <a:xfrm>
                <a:off x="5015" y="1593"/>
                <a:ext cx="72" cy="123"/>
              </a:xfrm>
              <a:custGeom>
                <a:avLst/>
                <a:gdLst/>
                <a:ahLst/>
                <a:cxnLst>
                  <a:cxn ang="0">
                    <a:pos x="72" y="86"/>
                  </a:cxn>
                  <a:cxn ang="0">
                    <a:pos x="72" y="86"/>
                  </a:cxn>
                  <a:cxn ang="0">
                    <a:pos x="67" y="98"/>
                  </a:cxn>
                  <a:cxn ang="0">
                    <a:pos x="65" y="107"/>
                  </a:cxn>
                  <a:cxn ang="0">
                    <a:pos x="62" y="116"/>
                  </a:cxn>
                  <a:cxn ang="0">
                    <a:pos x="58" y="121"/>
                  </a:cxn>
                  <a:cxn ang="0">
                    <a:pos x="53" y="123"/>
                  </a:cxn>
                  <a:cxn ang="0">
                    <a:pos x="53" y="123"/>
                  </a:cxn>
                  <a:cxn ang="0">
                    <a:pos x="48" y="107"/>
                  </a:cxn>
                  <a:cxn ang="0">
                    <a:pos x="48" y="105"/>
                  </a:cxn>
                  <a:cxn ang="0">
                    <a:pos x="16" y="100"/>
                  </a:cxn>
                  <a:cxn ang="0">
                    <a:pos x="9" y="93"/>
                  </a:cxn>
                  <a:cxn ang="0">
                    <a:pos x="14" y="65"/>
                  </a:cxn>
                  <a:cxn ang="0">
                    <a:pos x="14" y="65"/>
                  </a:cxn>
                  <a:cxn ang="0">
                    <a:pos x="0" y="61"/>
                  </a:cxn>
                  <a:cxn ang="0">
                    <a:pos x="0" y="58"/>
                  </a:cxn>
                  <a:cxn ang="0">
                    <a:pos x="14" y="28"/>
                  </a:cxn>
                  <a:cxn ang="0">
                    <a:pos x="30" y="21"/>
                  </a:cxn>
                  <a:cxn ang="0">
                    <a:pos x="53" y="0"/>
                  </a:cxn>
                  <a:cxn ang="0">
                    <a:pos x="53" y="63"/>
                  </a:cxn>
                  <a:cxn ang="0">
                    <a:pos x="72" y="86"/>
                  </a:cxn>
                </a:cxnLst>
                <a:rect l="0" t="0" r="r" b="b"/>
                <a:pathLst>
                  <a:path w="72" h="123">
                    <a:moveTo>
                      <a:pt x="72" y="86"/>
                    </a:moveTo>
                    <a:lnTo>
                      <a:pt x="72" y="86"/>
                    </a:lnTo>
                    <a:lnTo>
                      <a:pt x="67" y="98"/>
                    </a:lnTo>
                    <a:lnTo>
                      <a:pt x="65" y="107"/>
                    </a:lnTo>
                    <a:lnTo>
                      <a:pt x="62" y="116"/>
                    </a:lnTo>
                    <a:lnTo>
                      <a:pt x="58" y="121"/>
                    </a:lnTo>
                    <a:lnTo>
                      <a:pt x="53" y="123"/>
                    </a:lnTo>
                    <a:lnTo>
                      <a:pt x="53" y="123"/>
                    </a:lnTo>
                    <a:lnTo>
                      <a:pt x="48" y="107"/>
                    </a:lnTo>
                    <a:lnTo>
                      <a:pt x="48" y="105"/>
                    </a:lnTo>
                    <a:lnTo>
                      <a:pt x="16" y="100"/>
                    </a:lnTo>
                    <a:lnTo>
                      <a:pt x="9" y="93"/>
                    </a:lnTo>
                    <a:lnTo>
                      <a:pt x="14" y="65"/>
                    </a:lnTo>
                    <a:lnTo>
                      <a:pt x="14" y="65"/>
                    </a:lnTo>
                    <a:lnTo>
                      <a:pt x="0" y="61"/>
                    </a:lnTo>
                    <a:lnTo>
                      <a:pt x="0" y="58"/>
                    </a:lnTo>
                    <a:lnTo>
                      <a:pt x="14" y="28"/>
                    </a:lnTo>
                    <a:lnTo>
                      <a:pt x="30" y="21"/>
                    </a:lnTo>
                    <a:lnTo>
                      <a:pt x="53" y="0"/>
                    </a:lnTo>
                    <a:lnTo>
                      <a:pt x="53" y="63"/>
                    </a:lnTo>
                    <a:lnTo>
                      <a:pt x="72" y="86"/>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74" name="Freeform 3094"/>
              <p:cNvSpPr>
                <a:spLocks/>
              </p:cNvSpPr>
              <p:nvPr userDrawn="1"/>
            </p:nvSpPr>
            <p:spPr bwMode="auto">
              <a:xfrm>
                <a:off x="5186" y="1593"/>
                <a:ext cx="155" cy="190"/>
              </a:xfrm>
              <a:custGeom>
                <a:avLst/>
                <a:gdLst/>
                <a:ahLst/>
                <a:cxnLst>
                  <a:cxn ang="0">
                    <a:pos x="146" y="93"/>
                  </a:cxn>
                  <a:cxn ang="0">
                    <a:pos x="146" y="114"/>
                  </a:cxn>
                  <a:cxn ang="0">
                    <a:pos x="155" y="128"/>
                  </a:cxn>
                  <a:cxn ang="0">
                    <a:pos x="155" y="135"/>
                  </a:cxn>
                  <a:cxn ang="0">
                    <a:pos x="137" y="130"/>
                  </a:cxn>
                  <a:cxn ang="0">
                    <a:pos x="134" y="149"/>
                  </a:cxn>
                  <a:cxn ang="0">
                    <a:pos x="118" y="149"/>
                  </a:cxn>
                  <a:cxn ang="0">
                    <a:pos x="113" y="153"/>
                  </a:cxn>
                  <a:cxn ang="0">
                    <a:pos x="104" y="149"/>
                  </a:cxn>
                  <a:cxn ang="0">
                    <a:pos x="97" y="149"/>
                  </a:cxn>
                  <a:cxn ang="0">
                    <a:pos x="88" y="153"/>
                  </a:cxn>
                  <a:cxn ang="0">
                    <a:pos x="88" y="158"/>
                  </a:cxn>
                  <a:cxn ang="0">
                    <a:pos x="104" y="179"/>
                  </a:cxn>
                  <a:cxn ang="0">
                    <a:pos x="97" y="188"/>
                  </a:cxn>
                  <a:cxn ang="0">
                    <a:pos x="35" y="169"/>
                  </a:cxn>
                  <a:cxn ang="0">
                    <a:pos x="28" y="172"/>
                  </a:cxn>
                  <a:cxn ang="0">
                    <a:pos x="21" y="188"/>
                  </a:cxn>
                  <a:cxn ang="0">
                    <a:pos x="7" y="190"/>
                  </a:cxn>
                  <a:cxn ang="0">
                    <a:pos x="0" y="186"/>
                  </a:cxn>
                  <a:cxn ang="0">
                    <a:pos x="0" y="181"/>
                  </a:cxn>
                  <a:cxn ang="0">
                    <a:pos x="2" y="174"/>
                  </a:cxn>
                  <a:cxn ang="0">
                    <a:pos x="7" y="174"/>
                  </a:cxn>
                  <a:cxn ang="0">
                    <a:pos x="14" y="167"/>
                  </a:cxn>
                  <a:cxn ang="0">
                    <a:pos x="21" y="153"/>
                  </a:cxn>
                  <a:cxn ang="0">
                    <a:pos x="67" y="128"/>
                  </a:cxn>
                  <a:cxn ang="0">
                    <a:pos x="63" y="102"/>
                  </a:cxn>
                  <a:cxn ang="0">
                    <a:pos x="65" y="95"/>
                  </a:cxn>
                  <a:cxn ang="0">
                    <a:pos x="67" y="95"/>
                  </a:cxn>
                  <a:cxn ang="0">
                    <a:pos x="74" y="112"/>
                  </a:cxn>
                  <a:cxn ang="0">
                    <a:pos x="102" y="91"/>
                  </a:cxn>
                  <a:cxn ang="0">
                    <a:pos x="93" y="72"/>
                  </a:cxn>
                  <a:cxn ang="0">
                    <a:pos x="97" y="54"/>
                  </a:cxn>
                  <a:cxn ang="0">
                    <a:pos x="81" y="33"/>
                  </a:cxn>
                  <a:cxn ang="0">
                    <a:pos x="74" y="17"/>
                  </a:cxn>
                  <a:cxn ang="0">
                    <a:pos x="88" y="0"/>
                  </a:cxn>
                  <a:cxn ang="0">
                    <a:pos x="132" y="81"/>
                  </a:cxn>
                </a:cxnLst>
                <a:rect l="0" t="0" r="r" b="b"/>
                <a:pathLst>
                  <a:path w="155" h="190">
                    <a:moveTo>
                      <a:pt x="132" y="81"/>
                    </a:moveTo>
                    <a:lnTo>
                      <a:pt x="146" y="93"/>
                    </a:lnTo>
                    <a:lnTo>
                      <a:pt x="146" y="114"/>
                    </a:lnTo>
                    <a:lnTo>
                      <a:pt x="146" y="114"/>
                    </a:lnTo>
                    <a:lnTo>
                      <a:pt x="153" y="123"/>
                    </a:lnTo>
                    <a:lnTo>
                      <a:pt x="155" y="128"/>
                    </a:lnTo>
                    <a:lnTo>
                      <a:pt x="155" y="135"/>
                    </a:lnTo>
                    <a:lnTo>
                      <a:pt x="155" y="135"/>
                    </a:lnTo>
                    <a:lnTo>
                      <a:pt x="146" y="132"/>
                    </a:lnTo>
                    <a:lnTo>
                      <a:pt x="137" y="130"/>
                    </a:lnTo>
                    <a:lnTo>
                      <a:pt x="137" y="130"/>
                    </a:lnTo>
                    <a:lnTo>
                      <a:pt x="134" y="149"/>
                    </a:lnTo>
                    <a:lnTo>
                      <a:pt x="134" y="149"/>
                    </a:lnTo>
                    <a:lnTo>
                      <a:pt x="118" y="149"/>
                    </a:lnTo>
                    <a:lnTo>
                      <a:pt x="118" y="149"/>
                    </a:lnTo>
                    <a:lnTo>
                      <a:pt x="113" y="153"/>
                    </a:lnTo>
                    <a:lnTo>
                      <a:pt x="109" y="153"/>
                    </a:lnTo>
                    <a:lnTo>
                      <a:pt x="104" y="149"/>
                    </a:lnTo>
                    <a:lnTo>
                      <a:pt x="97" y="149"/>
                    </a:lnTo>
                    <a:lnTo>
                      <a:pt x="97" y="149"/>
                    </a:lnTo>
                    <a:lnTo>
                      <a:pt x="90" y="151"/>
                    </a:lnTo>
                    <a:lnTo>
                      <a:pt x="88" y="153"/>
                    </a:lnTo>
                    <a:lnTo>
                      <a:pt x="88" y="158"/>
                    </a:lnTo>
                    <a:lnTo>
                      <a:pt x="88" y="158"/>
                    </a:lnTo>
                    <a:lnTo>
                      <a:pt x="95" y="169"/>
                    </a:lnTo>
                    <a:lnTo>
                      <a:pt x="104" y="179"/>
                    </a:lnTo>
                    <a:lnTo>
                      <a:pt x="102" y="186"/>
                    </a:lnTo>
                    <a:lnTo>
                      <a:pt x="97" y="188"/>
                    </a:lnTo>
                    <a:lnTo>
                      <a:pt x="83" y="174"/>
                    </a:lnTo>
                    <a:lnTo>
                      <a:pt x="35" y="169"/>
                    </a:lnTo>
                    <a:lnTo>
                      <a:pt x="35" y="169"/>
                    </a:lnTo>
                    <a:lnTo>
                      <a:pt x="28" y="172"/>
                    </a:lnTo>
                    <a:lnTo>
                      <a:pt x="23" y="176"/>
                    </a:lnTo>
                    <a:lnTo>
                      <a:pt x="21" y="188"/>
                    </a:lnTo>
                    <a:lnTo>
                      <a:pt x="21" y="188"/>
                    </a:lnTo>
                    <a:lnTo>
                      <a:pt x="7" y="190"/>
                    </a:lnTo>
                    <a:lnTo>
                      <a:pt x="2" y="188"/>
                    </a:lnTo>
                    <a:lnTo>
                      <a:pt x="0" y="186"/>
                    </a:lnTo>
                    <a:lnTo>
                      <a:pt x="0" y="181"/>
                    </a:lnTo>
                    <a:lnTo>
                      <a:pt x="0" y="181"/>
                    </a:lnTo>
                    <a:lnTo>
                      <a:pt x="0" y="179"/>
                    </a:lnTo>
                    <a:lnTo>
                      <a:pt x="2" y="174"/>
                    </a:lnTo>
                    <a:lnTo>
                      <a:pt x="2" y="174"/>
                    </a:lnTo>
                    <a:lnTo>
                      <a:pt x="7" y="174"/>
                    </a:lnTo>
                    <a:lnTo>
                      <a:pt x="12" y="172"/>
                    </a:lnTo>
                    <a:lnTo>
                      <a:pt x="14" y="167"/>
                    </a:lnTo>
                    <a:lnTo>
                      <a:pt x="16" y="160"/>
                    </a:lnTo>
                    <a:lnTo>
                      <a:pt x="21" y="153"/>
                    </a:lnTo>
                    <a:lnTo>
                      <a:pt x="56" y="149"/>
                    </a:lnTo>
                    <a:lnTo>
                      <a:pt x="67" y="128"/>
                    </a:lnTo>
                    <a:lnTo>
                      <a:pt x="63" y="102"/>
                    </a:lnTo>
                    <a:lnTo>
                      <a:pt x="63" y="102"/>
                    </a:lnTo>
                    <a:lnTo>
                      <a:pt x="63" y="98"/>
                    </a:lnTo>
                    <a:lnTo>
                      <a:pt x="65" y="95"/>
                    </a:lnTo>
                    <a:lnTo>
                      <a:pt x="67" y="95"/>
                    </a:lnTo>
                    <a:lnTo>
                      <a:pt x="67" y="95"/>
                    </a:lnTo>
                    <a:lnTo>
                      <a:pt x="70" y="105"/>
                    </a:lnTo>
                    <a:lnTo>
                      <a:pt x="74" y="112"/>
                    </a:lnTo>
                    <a:lnTo>
                      <a:pt x="88" y="109"/>
                    </a:lnTo>
                    <a:lnTo>
                      <a:pt x="102" y="91"/>
                    </a:lnTo>
                    <a:lnTo>
                      <a:pt x="102" y="91"/>
                    </a:lnTo>
                    <a:lnTo>
                      <a:pt x="93" y="72"/>
                    </a:lnTo>
                    <a:lnTo>
                      <a:pt x="97" y="54"/>
                    </a:lnTo>
                    <a:lnTo>
                      <a:pt x="97" y="54"/>
                    </a:lnTo>
                    <a:lnTo>
                      <a:pt x="90" y="42"/>
                    </a:lnTo>
                    <a:lnTo>
                      <a:pt x="81" y="33"/>
                    </a:lnTo>
                    <a:lnTo>
                      <a:pt x="76" y="21"/>
                    </a:lnTo>
                    <a:lnTo>
                      <a:pt x="74" y="17"/>
                    </a:lnTo>
                    <a:lnTo>
                      <a:pt x="74" y="10"/>
                    </a:lnTo>
                    <a:lnTo>
                      <a:pt x="88" y="0"/>
                    </a:lnTo>
                    <a:lnTo>
                      <a:pt x="127" y="51"/>
                    </a:lnTo>
                    <a:lnTo>
                      <a:pt x="132" y="81"/>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75" name="Freeform 3095"/>
              <p:cNvSpPr>
                <a:spLocks/>
              </p:cNvSpPr>
              <p:nvPr userDrawn="1"/>
            </p:nvSpPr>
            <p:spPr bwMode="auto">
              <a:xfrm>
                <a:off x="1275" y="1607"/>
                <a:ext cx="51" cy="21"/>
              </a:xfrm>
              <a:custGeom>
                <a:avLst/>
                <a:gdLst/>
                <a:ahLst/>
                <a:cxnLst>
                  <a:cxn ang="0">
                    <a:pos x="51" y="5"/>
                  </a:cxn>
                  <a:cxn ang="0">
                    <a:pos x="51" y="5"/>
                  </a:cxn>
                  <a:cxn ang="0">
                    <a:pos x="39" y="12"/>
                  </a:cxn>
                  <a:cxn ang="0">
                    <a:pos x="28" y="14"/>
                  </a:cxn>
                  <a:cxn ang="0">
                    <a:pos x="2" y="21"/>
                  </a:cxn>
                  <a:cxn ang="0">
                    <a:pos x="2" y="21"/>
                  </a:cxn>
                  <a:cxn ang="0">
                    <a:pos x="0" y="14"/>
                  </a:cxn>
                  <a:cxn ang="0">
                    <a:pos x="0" y="10"/>
                  </a:cxn>
                  <a:cxn ang="0">
                    <a:pos x="0" y="10"/>
                  </a:cxn>
                  <a:cxn ang="0">
                    <a:pos x="2" y="5"/>
                  </a:cxn>
                  <a:cxn ang="0">
                    <a:pos x="5" y="5"/>
                  </a:cxn>
                  <a:cxn ang="0">
                    <a:pos x="9" y="5"/>
                  </a:cxn>
                  <a:cxn ang="0">
                    <a:pos x="14" y="7"/>
                  </a:cxn>
                  <a:cxn ang="0">
                    <a:pos x="19" y="10"/>
                  </a:cxn>
                  <a:cxn ang="0">
                    <a:pos x="33" y="0"/>
                  </a:cxn>
                  <a:cxn ang="0">
                    <a:pos x="33" y="0"/>
                  </a:cxn>
                  <a:cxn ang="0">
                    <a:pos x="51" y="5"/>
                  </a:cxn>
                  <a:cxn ang="0">
                    <a:pos x="51" y="5"/>
                  </a:cxn>
                </a:cxnLst>
                <a:rect l="0" t="0" r="r" b="b"/>
                <a:pathLst>
                  <a:path w="51" h="21">
                    <a:moveTo>
                      <a:pt x="51" y="5"/>
                    </a:moveTo>
                    <a:lnTo>
                      <a:pt x="51" y="5"/>
                    </a:lnTo>
                    <a:lnTo>
                      <a:pt x="39" y="12"/>
                    </a:lnTo>
                    <a:lnTo>
                      <a:pt x="28" y="14"/>
                    </a:lnTo>
                    <a:lnTo>
                      <a:pt x="2" y="21"/>
                    </a:lnTo>
                    <a:lnTo>
                      <a:pt x="2" y="21"/>
                    </a:lnTo>
                    <a:lnTo>
                      <a:pt x="0" y="14"/>
                    </a:lnTo>
                    <a:lnTo>
                      <a:pt x="0" y="10"/>
                    </a:lnTo>
                    <a:lnTo>
                      <a:pt x="0" y="10"/>
                    </a:lnTo>
                    <a:lnTo>
                      <a:pt x="2" y="5"/>
                    </a:lnTo>
                    <a:lnTo>
                      <a:pt x="5" y="5"/>
                    </a:lnTo>
                    <a:lnTo>
                      <a:pt x="9" y="5"/>
                    </a:lnTo>
                    <a:lnTo>
                      <a:pt x="14" y="7"/>
                    </a:lnTo>
                    <a:lnTo>
                      <a:pt x="19" y="10"/>
                    </a:lnTo>
                    <a:lnTo>
                      <a:pt x="33" y="0"/>
                    </a:lnTo>
                    <a:lnTo>
                      <a:pt x="33" y="0"/>
                    </a:lnTo>
                    <a:lnTo>
                      <a:pt x="51" y="5"/>
                    </a:lnTo>
                    <a:lnTo>
                      <a:pt x="51"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76" name="Freeform 3096"/>
              <p:cNvSpPr>
                <a:spLocks/>
              </p:cNvSpPr>
              <p:nvPr userDrawn="1"/>
            </p:nvSpPr>
            <p:spPr bwMode="auto">
              <a:xfrm>
                <a:off x="3062" y="1607"/>
                <a:ext cx="46" cy="37"/>
              </a:xfrm>
              <a:custGeom>
                <a:avLst/>
                <a:gdLst/>
                <a:ahLst/>
                <a:cxnLst>
                  <a:cxn ang="0">
                    <a:pos x="46" y="26"/>
                  </a:cxn>
                  <a:cxn ang="0">
                    <a:pos x="46" y="26"/>
                  </a:cxn>
                  <a:cxn ang="0">
                    <a:pos x="32" y="37"/>
                  </a:cxn>
                  <a:cxn ang="0">
                    <a:pos x="32" y="37"/>
                  </a:cxn>
                  <a:cxn ang="0">
                    <a:pos x="25" y="28"/>
                  </a:cxn>
                  <a:cxn ang="0">
                    <a:pos x="0" y="7"/>
                  </a:cxn>
                  <a:cxn ang="0">
                    <a:pos x="2" y="3"/>
                  </a:cxn>
                  <a:cxn ang="0">
                    <a:pos x="2" y="3"/>
                  </a:cxn>
                  <a:cxn ang="0">
                    <a:pos x="46" y="0"/>
                  </a:cxn>
                  <a:cxn ang="0">
                    <a:pos x="46" y="26"/>
                  </a:cxn>
                </a:cxnLst>
                <a:rect l="0" t="0" r="r" b="b"/>
                <a:pathLst>
                  <a:path w="46" h="37">
                    <a:moveTo>
                      <a:pt x="46" y="26"/>
                    </a:moveTo>
                    <a:lnTo>
                      <a:pt x="46" y="26"/>
                    </a:lnTo>
                    <a:lnTo>
                      <a:pt x="32" y="37"/>
                    </a:lnTo>
                    <a:lnTo>
                      <a:pt x="32" y="37"/>
                    </a:lnTo>
                    <a:lnTo>
                      <a:pt x="25" y="28"/>
                    </a:lnTo>
                    <a:lnTo>
                      <a:pt x="0" y="7"/>
                    </a:lnTo>
                    <a:lnTo>
                      <a:pt x="2" y="3"/>
                    </a:lnTo>
                    <a:lnTo>
                      <a:pt x="2" y="3"/>
                    </a:lnTo>
                    <a:lnTo>
                      <a:pt x="46" y="0"/>
                    </a:lnTo>
                    <a:lnTo>
                      <a:pt x="46" y="26"/>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77" name="Freeform 3097"/>
              <p:cNvSpPr>
                <a:spLocks/>
              </p:cNvSpPr>
              <p:nvPr userDrawn="1"/>
            </p:nvSpPr>
            <p:spPr bwMode="auto">
              <a:xfrm>
                <a:off x="4045" y="1610"/>
                <a:ext cx="162" cy="95"/>
              </a:xfrm>
              <a:custGeom>
                <a:avLst/>
                <a:gdLst/>
                <a:ahLst/>
                <a:cxnLst>
                  <a:cxn ang="0">
                    <a:pos x="162" y="18"/>
                  </a:cxn>
                  <a:cxn ang="0">
                    <a:pos x="162" y="18"/>
                  </a:cxn>
                  <a:cxn ang="0">
                    <a:pos x="151" y="44"/>
                  </a:cxn>
                  <a:cxn ang="0">
                    <a:pos x="151" y="44"/>
                  </a:cxn>
                  <a:cxn ang="0">
                    <a:pos x="139" y="48"/>
                  </a:cxn>
                  <a:cxn ang="0">
                    <a:pos x="127" y="55"/>
                  </a:cxn>
                  <a:cxn ang="0">
                    <a:pos x="116" y="60"/>
                  </a:cxn>
                  <a:cxn ang="0">
                    <a:pos x="111" y="60"/>
                  </a:cxn>
                  <a:cxn ang="0">
                    <a:pos x="104" y="60"/>
                  </a:cxn>
                  <a:cxn ang="0">
                    <a:pos x="102" y="62"/>
                  </a:cxn>
                  <a:cxn ang="0">
                    <a:pos x="95" y="92"/>
                  </a:cxn>
                  <a:cxn ang="0">
                    <a:pos x="95" y="92"/>
                  </a:cxn>
                  <a:cxn ang="0">
                    <a:pos x="93" y="95"/>
                  </a:cxn>
                  <a:cxn ang="0">
                    <a:pos x="90" y="95"/>
                  </a:cxn>
                  <a:cxn ang="0">
                    <a:pos x="86" y="92"/>
                  </a:cxn>
                  <a:cxn ang="0">
                    <a:pos x="79" y="88"/>
                  </a:cxn>
                  <a:cxn ang="0">
                    <a:pos x="74" y="85"/>
                  </a:cxn>
                  <a:cxn ang="0">
                    <a:pos x="70" y="90"/>
                  </a:cxn>
                  <a:cxn ang="0">
                    <a:pos x="5" y="92"/>
                  </a:cxn>
                  <a:cxn ang="0">
                    <a:pos x="5" y="92"/>
                  </a:cxn>
                  <a:cxn ang="0">
                    <a:pos x="0" y="90"/>
                  </a:cxn>
                  <a:cxn ang="0">
                    <a:pos x="0" y="85"/>
                  </a:cxn>
                  <a:cxn ang="0">
                    <a:pos x="5" y="76"/>
                  </a:cxn>
                  <a:cxn ang="0">
                    <a:pos x="7" y="69"/>
                  </a:cxn>
                  <a:cxn ang="0">
                    <a:pos x="49" y="53"/>
                  </a:cxn>
                  <a:cxn ang="0">
                    <a:pos x="58" y="41"/>
                  </a:cxn>
                  <a:cxn ang="0">
                    <a:pos x="58" y="41"/>
                  </a:cxn>
                  <a:cxn ang="0">
                    <a:pos x="51" y="27"/>
                  </a:cxn>
                  <a:cxn ang="0">
                    <a:pos x="51" y="27"/>
                  </a:cxn>
                  <a:cxn ang="0">
                    <a:pos x="7" y="32"/>
                  </a:cxn>
                  <a:cxn ang="0">
                    <a:pos x="7" y="20"/>
                  </a:cxn>
                  <a:cxn ang="0">
                    <a:pos x="16" y="9"/>
                  </a:cxn>
                  <a:cxn ang="0">
                    <a:pos x="72" y="0"/>
                  </a:cxn>
                  <a:cxn ang="0">
                    <a:pos x="72" y="0"/>
                  </a:cxn>
                  <a:cxn ang="0">
                    <a:pos x="95" y="2"/>
                  </a:cxn>
                  <a:cxn ang="0">
                    <a:pos x="118" y="7"/>
                  </a:cxn>
                  <a:cxn ang="0">
                    <a:pos x="162" y="18"/>
                  </a:cxn>
                  <a:cxn ang="0">
                    <a:pos x="162" y="18"/>
                  </a:cxn>
                </a:cxnLst>
                <a:rect l="0" t="0" r="r" b="b"/>
                <a:pathLst>
                  <a:path w="162" h="95">
                    <a:moveTo>
                      <a:pt x="162" y="18"/>
                    </a:moveTo>
                    <a:lnTo>
                      <a:pt x="162" y="18"/>
                    </a:lnTo>
                    <a:lnTo>
                      <a:pt x="151" y="44"/>
                    </a:lnTo>
                    <a:lnTo>
                      <a:pt x="151" y="44"/>
                    </a:lnTo>
                    <a:lnTo>
                      <a:pt x="139" y="48"/>
                    </a:lnTo>
                    <a:lnTo>
                      <a:pt x="127" y="55"/>
                    </a:lnTo>
                    <a:lnTo>
                      <a:pt x="116" y="60"/>
                    </a:lnTo>
                    <a:lnTo>
                      <a:pt x="111" y="60"/>
                    </a:lnTo>
                    <a:lnTo>
                      <a:pt x="104" y="60"/>
                    </a:lnTo>
                    <a:lnTo>
                      <a:pt x="102" y="62"/>
                    </a:lnTo>
                    <a:lnTo>
                      <a:pt x="95" y="92"/>
                    </a:lnTo>
                    <a:lnTo>
                      <a:pt x="95" y="92"/>
                    </a:lnTo>
                    <a:lnTo>
                      <a:pt x="93" y="95"/>
                    </a:lnTo>
                    <a:lnTo>
                      <a:pt x="90" y="95"/>
                    </a:lnTo>
                    <a:lnTo>
                      <a:pt x="86" y="92"/>
                    </a:lnTo>
                    <a:lnTo>
                      <a:pt x="79" y="88"/>
                    </a:lnTo>
                    <a:lnTo>
                      <a:pt x="74" y="85"/>
                    </a:lnTo>
                    <a:lnTo>
                      <a:pt x="70" y="90"/>
                    </a:lnTo>
                    <a:lnTo>
                      <a:pt x="5" y="92"/>
                    </a:lnTo>
                    <a:lnTo>
                      <a:pt x="5" y="92"/>
                    </a:lnTo>
                    <a:lnTo>
                      <a:pt x="0" y="90"/>
                    </a:lnTo>
                    <a:lnTo>
                      <a:pt x="0" y="85"/>
                    </a:lnTo>
                    <a:lnTo>
                      <a:pt x="5" y="76"/>
                    </a:lnTo>
                    <a:lnTo>
                      <a:pt x="7" y="69"/>
                    </a:lnTo>
                    <a:lnTo>
                      <a:pt x="49" y="53"/>
                    </a:lnTo>
                    <a:lnTo>
                      <a:pt x="58" y="41"/>
                    </a:lnTo>
                    <a:lnTo>
                      <a:pt x="58" y="41"/>
                    </a:lnTo>
                    <a:lnTo>
                      <a:pt x="51" y="27"/>
                    </a:lnTo>
                    <a:lnTo>
                      <a:pt x="51" y="27"/>
                    </a:lnTo>
                    <a:lnTo>
                      <a:pt x="7" y="32"/>
                    </a:lnTo>
                    <a:lnTo>
                      <a:pt x="7" y="20"/>
                    </a:lnTo>
                    <a:lnTo>
                      <a:pt x="16" y="9"/>
                    </a:lnTo>
                    <a:lnTo>
                      <a:pt x="72" y="0"/>
                    </a:lnTo>
                    <a:lnTo>
                      <a:pt x="72" y="0"/>
                    </a:lnTo>
                    <a:lnTo>
                      <a:pt x="95" y="2"/>
                    </a:lnTo>
                    <a:lnTo>
                      <a:pt x="118" y="7"/>
                    </a:lnTo>
                    <a:lnTo>
                      <a:pt x="162" y="18"/>
                    </a:lnTo>
                    <a:lnTo>
                      <a:pt x="162" y="18"/>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78" name="Freeform 3098"/>
              <p:cNvSpPr>
                <a:spLocks/>
              </p:cNvSpPr>
              <p:nvPr userDrawn="1"/>
            </p:nvSpPr>
            <p:spPr bwMode="auto">
              <a:xfrm>
                <a:off x="2597" y="1621"/>
                <a:ext cx="215" cy="174"/>
              </a:xfrm>
              <a:custGeom>
                <a:avLst/>
                <a:gdLst/>
                <a:ahLst/>
                <a:cxnLst>
                  <a:cxn ang="0">
                    <a:pos x="46" y="9"/>
                  </a:cxn>
                  <a:cxn ang="0">
                    <a:pos x="46" y="9"/>
                  </a:cxn>
                  <a:cxn ang="0">
                    <a:pos x="94" y="12"/>
                  </a:cxn>
                  <a:cxn ang="0">
                    <a:pos x="94" y="12"/>
                  </a:cxn>
                  <a:cxn ang="0">
                    <a:pos x="97" y="16"/>
                  </a:cxn>
                  <a:cxn ang="0">
                    <a:pos x="101" y="16"/>
                  </a:cxn>
                  <a:cxn ang="0">
                    <a:pos x="108" y="19"/>
                  </a:cxn>
                  <a:cxn ang="0">
                    <a:pos x="118" y="16"/>
                  </a:cxn>
                  <a:cxn ang="0">
                    <a:pos x="127" y="14"/>
                  </a:cxn>
                  <a:cxn ang="0">
                    <a:pos x="215" y="49"/>
                  </a:cxn>
                  <a:cxn ang="0">
                    <a:pos x="171" y="77"/>
                  </a:cxn>
                  <a:cxn ang="0">
                    <a:pos x="171" y="77"/>
                  </a:cxn>
                  <a:cxn ang="0">
                    <a:pos x="157" y="100"/>
                  </a:cxn>
                  <a:cxn ang="0">
                    <a:pos x="157" y="100"/>
                  </a:cxn>
                  <a:cxn ang="0">
                    <a:pos x="164" y="118"/>
                  </a:cxn>
                  <a:cxn ang="0">
                    <a:pos x="118" y="169"/>
                  </a:cxn>
                  <a:cxn ang="0">
                    <a:pos x="43" y="174"/>
                  </a:cxn>
                  <a:cxn ang="0">
                    <a:pos x="34" y="158"/>
                  </a:cxn>
                  <a:cxn ang="0">
                    <a:pos x="46" y="60"/>
                  </a:cxn>
                  <a:cxn ang="0">
                    <a:pos x="30" y="49"/>
                  </a:cxn>
                  <a:cxn ang="0">
                    <a:pos x="30" y="49"/>
                  </a:cxn>
                  <a:cxn ang="0">
                    <a:pos x="16" y="46"/>
                  </a:cxn>
                  <a:cxn ang="0">
                    <a:pos x="4" y="44"/>
                  </a:cxn>
                  <a:cxn ang="0">
                    <a:pos x="0" y="19"/>
                  </a:cxn>
                  <a:cxn ang="0">
                    <a:pos x="30" y="0"/>
                  </a:cxn>
                  <a:cxn ang="0">
                    <a:pos x="46" y="9"/>
                  </a:cxn>
                </a:cxnLst>
                <a:rect l="0" t="0" r="r" b="b"/>
                <a:pathLst>
                  <a:path w="215" h="174">
                    <a:moveTo>
                      <a:pt x="46" y="9"/>
                    </a:moveTo>
                    <a:lnTo>
                      <a:pt x="46" y="9"/>
                    </a:lnTo>
                    <a:lnTo>
                      <a:pt x="94" y="12"/>
                    </a:lnTo>
                    <a:lnTo>
                      <a:pt x="94" y="12"/>
                    </a:lnTo>
                    <a:lnTo>
                      <a:pt x="97" y="16"/>
                    </a:lnTo>
                    <a:lnTo>
                      <a:pt x="101" y="16"/>
                    </a:lnTo>
                    <a:lnTo>
                      <a:pt x="108" y="19"/>
                    </a:lnTo>
                    <a:lnTo>
                      <a:pt x="118" y="16"/>
                    </a:lnTo>
                    <a:lnTo>
                      <a:pt x="127" y="14"/>
                    </a:lnTo>
                    <a:lnTo>
                      <a:pt x="215" y="49"/>
                    </a:lnTo>
                    <a:lnTo>
                      <a:pt x="171" y="77"/>
                    </a:lnTo>
                    <a:lnTo>
                      <a:pt x="171" y="77"/>
                    </a:lnTo>
                    <a:lnTo>
                      <a:pt x="157" y="100"/>
                    </a:lnTo>
                    <a:lnTo>
                      <a:pt x="157" y="100"/>
                    </a:lnTo>
                    <a:lnTo>
                      <a:pt x="164" y="118"/>
                    </a:lnTo>
                    <a:lnTo>
                      <a:pt x="118" y="169"/>
                    </a:lnTo>
                    <a:lnTo>
                      <a:pt x="43" y="174"/>
                    </a:lnTo>
                    <a:lnTo>
                      <a:pt x="34" y="158"/>
                    </a:lnTo>
                    <a:lnTo>
                      <a:pt x="46" y="60"/>
                    </a:lnTo>
                    <a:lnTo>
                      <a:pt x="30" y="49"/>
                    </a:lnTo>
                    <a:lnTo>
                      <a:pt x="30" y="49"/>
                    </a:lnTo>
                    <a:lnTo>
                      <a:pt x="16" y="46"/>
                    </a:lnTo>
                    <a:lnTo>
                      <a:pt x="4" y="44"/>
                    </a:lnTo>
                    <a:lnTo>
                      <a:pt x="0" y="19"/>
                    </a:lnTo>
                    <a:lnTo>
                      <a:pt x="30" y="0"/>
                    </a:lnTo>
                    <a:lnTo>
                      <a:pt x="46" y="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79" name="Freeform 3099"/>
              <p:cNvSpPr>
                <a:spLocks/>
              </p:cNvSpPr>
              <p:nvPr userDrawn="1"/>
            </p:nvSpPr>
            <p:spPr bwMode="auto">
              <a:xfrm>
                <a:off x="3168" y="1624"/>
                <a:ext cx="104" cy="76"/>
              </a:xfrm>
              <a:custGeom>
                <a:avLst/>
                <a:gdLst/>
                <a:ahLst/>
                <a:cxnLst>
                  <a:cxn ang="0">
                    <a:pos x="90" y="13"/>
                  </a:cxn>
                  <a:cxn ang="0">
                    <a:pos x="90" y="13"/>
                  </a:cxn>
                  <a:cxn ang="0">
                    <a:pos x="88" y="23"/>
                  </a:cxn>
                  <a:cxn ang="0">
                    <a:pos x="88" y="23"/>
                  </a:cxn>
                  <a:cxn ang="0">
                    <a:pos x="104" y="64"/>
                  </a:cxn>
                  <a:cxn ang="0">
                    <a:pos x="104" y="64"/>
                  </a:cxn>
                  <a:cxn ang="0">
                    <a:pos x="70" y="76"/>
                  </a:cxn>
                  <a:cxn ang="0">
                    <a:pos x="70" y="76"/>
                  </a:cxn>
                  <a:cxn ang="0">
                    <a:pos x="46" y="55"/>
                  </a:cxn>
                  <a:cxn ang="0">
                    <a:pos x="46" y="55"/>
                  </a:cxn>
                  <a:cxn ang="0">
                    <a:pos x="39" y="60"/>
                  </a:cxn>
                  <a:cxn ang="0">
                    <a:pos x="35" y="64"/>
                  </a:cxn>
                  <a:cxn ang="0">
                    <a:pos x="14" y="64"/>
                  </a:cxn>
                  <a:cxn ang="0">
                    <a:pos x="14" y="64"/>
                  </a:cxn>
                  <a:cxn ang="0">
                    <a:pos x="2" y="37"/>
                  </a:cxn>
                  <a:cxn ang="0">
                    <a:pos x="2" y="37"/>
                  </a:cxn>
                  <a:cxn ang="0">
                    <a:pos x="5" y="34"/>
                  </a:cxn>
                  <a:cxn ang="0">
                    <a:pos x="7" y="32"/>
                  </a:cxn>
                  <a:cxn ang="0">
                    <a:pos x="5" y="27"/>
                  </a:cxn>
                  <a:cxn ang="0">
                    <a:pos x="2" y="23"/>
                  </a:cxn>
                  <a:cxn ang="0">
                    <a:pos x="0" y="18"/>
                  </a:cxn>
                  <a:cxn ang="0">
                    <a:pos x="53" y="0"/>
                  </a:cxn>
                  <a:cxn ang="0">
                    <a:pos x="53" y="0"/>
                  </a:cxn>
                  <a:cxn ang="0">
                    <a:pos x="72" y="6"/>
                  </a:cxn>
                  <a:cxn ang="0">
                    <a:pos x="90" y="13"/>
                  </a:cxn>
                  <a:cxn ang="0">
                    <a:pos x="90" y="13"/>
                  </a:cxn>
                </a:cxnLst>
                <a:rect l="0" t="0" r="r" b="b"/>
                <a:pathLst>
                  <a:path w="104" h="76">
                    <a:moveTo>
                      <a:pt x="90" y="13"/>
                    </a:moveTo>
                    <a:lnTo>
                      <a:pt x="90" y="13"/>
                    </a:lnTo>
                    <a:lnTo>
                      <a:pt x="88" y="23"/>
                    </a:lnTo>
                    <a:lnTo>
                      <a:pt x="88" y="23"/>
                    </a:lnTo>
                    <a:lnTo>
                      <a:pt x="104" y="64"/>
                    </a:lnTo>
                    <a:lnTo>
                      <a:pt x="104" y="64"/>
                    </a:lnTo>
                    <a:lnTo>
                      <a:pt x="70" y="76"/>
                    </a:lnTo>
                    <a:lnTo>
                      <a:pt x="70" y="76"/>
                    </a:lnTo>
                    <a:lnTo>
                      <a:pt x="46" y="55"/>
                    </a:lnTo>
                    <a:lnTo>
                      <a:pt x="46" y="55"/>
                    </a:lnTo>
                    <a:lnTo>
                      <a:pt x="39" y="60"/>
                    </a:lnTo>
                    <a:lnTo>
                      <a:pt x="35" y="64"/>
                    </a:lnTo>
                    <a:lnTo>
                      <a:pt x="14" y="64"/>
                    </a:lnTo>
                    <a:lnTo>
                      <a:pt x="14" y="64"/>
                    </a:lnTo>
                    <a:lnTo>
                      <a:pt x="2" y="37"/>
                    </a:lnTo>
                    <a:lnTo>
                      <a:pt x="2" y="37"/>
                    </a:lnTo>
                    <a:lnTo>
                      <a:pt x="5" y="34"/>
                    </a:lnTo>
                    <a:lnTo>
                      <a:pt x="7" y="32"/>
                    </a:lnTo>
                    <a:lnTo>
                      <a:pt x="5" y="27"/>
                    </a:lnTo>
                    <a:lnTo>
                      <a:pt x="2" y="23"/>
                    </a:lnTo>
                    <a:lnTo>
                      <a:pt x="0" y="18"/>
                    </a:lnTo>
                    <a:lnTo>
                      <a:pt x="53" y="0"/>
                    </a:lnTo>
                    <a:lnTo>
                      <a:pt x="53" y="0"/>
                    </a:lnTo>
                    <a:lnTo>
                      <a:pt x="72" y="6"/>
                    </a:lnTo>
                    <a:lnTo>
                      <a:pt x="90" y="13"/>
                    </a:lnTo>
                    <a:lnTo>
                      <a:pt x="90" y="1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80" name="Freeform 3100"/>
              <p:cNvSpPr>
                <a:spLocks/>
              </p:cNvSpPr>
              <p:nvPr userDrawn="1"/>
            </p:nvSpPr>
            <p:spPr bwMode="auto">
              <a:xfrm>
                <a:off x="3714" y="1644"/>
                <a:ext cx="278" cy="167"/>
              </a:xfrm>
              <a:custGeom>
                <a:avLst/>
                <a:gdLst/>
                <a:ahLst/>
                <a:cxnLst>
                  <a:cxn ang="0">
                    <a:pos x="128" y="23"/>
                  </a:cxn>
                  <a:cxn ang="0">
                    <a:pos x="162" y="21"/>
                  </a:cxn>
                  <a:cxn ang="0">
                    <a:pos x="276" y="95"/>
                  </a:cxn>
                  <a:cxn ang="0">
                    <a:pos x="276" y="95"/>
                  </a:cxn>
                  <a:cxn ang="0">
                    <a:pos x="278" y="114"/>
                  </a:cxn>
                  <a:cxn ang="0">
                    <a:pos x="243" y="130"/>
                  </a:cxn>
                  <a:cxn ang="0">
                    <a:pos x="236" y="155"/>
                  </a:cxn>
                  <a:cxn ang="0">
                    <a:pos x="206" y="167"/>
                  </a:cxn>
                  <a:cxn ang="0">
                    <a:pos x="178" y="162"/>
                  </a:cxn>
                  <a:cxn ang="0">
                    <a:pos x="128" y="125"/>
                  </a:cxn>
                  <a:cxn ang="0">
                    <a:pos x="67" y="111"/>
                  </a:cxn>
                  <a:cxn ang="0">
                    <a:pos x="42" y="121"/>
                  </a:cxn>
                  <a:cxn ang="0">
                    <a:pos x="42" y="121"/>
                  </a:cxn>
                  <a:cxn ang="0">
                    <a:pos x="26" y="104"/>
                  </a:cxn>
                  <a:cxn ang="0">
                    <a:pos x="19" y="67"/>
                  </a:cxn>
                  <a:cxn ang="0">
                    <a:pos x="19" y="67"/>
                  </a:cxn>
                  <a:cxn ang="0">
                    <a:pos x="12" y="61"/>
                  </a:cxn>
                  <a:cxn ang="0">
                    <a:pos x="3" y="56"/>
                  </a:cxn>
                  <a:cxn ang="0">
                    <a:pos x="3" y="56"/>
                  </a:cxn>
                  <a:cxn ang="0">
                    <a:pos x="0" y="47"/>
                  </a:cxn>
                  <a:cxn ang="0">
                    <a:pos x="26" y="44"/>
                  </a:cxn>
                  <a:cxn ang="0">
                    <a:pos x="26" y="44"/>
                  </a:cxn>
                  <a:cxn ang="0">
                    <a:pos x="26" y="40"/>
                  </a:cxn>
                  <a:cxn ang="0">
                    <a:pos x="26" y="37"/>
                  </a:cxn>
                  <a:cxn ang="0">
                    <a:pos x="26" y="28"/>
                  </a:cxn>
                  <a:cxn ang="0">
                    <a:pos x="26" y="28"/>
                  </a:cxn>
                  <a:cxn ang="0">
                    <a:pos x="16" y="10"/>
                  </a:cxn>
                  <a:cxn ang="0">
                    <a:pos x="19" y="7"/>
                  </a:cxn>
                  <a:cxn ang="0">
                    <a:pos x="19" y="7"/>
                  </a:cxn>
                  <a:cxn ang="0">
                    <a:pos x="33" y="12"/>
                  </a:cxn>
                  <a:cxn ang="0">
                    <a:pos x="40" y="12"/>
                  </a:cxn>
                  <a:cxn ang="0">
                    <a:pos x="47" y="12"/>
                  </a:cxn>
                  <a:cxn ang="0">
                    <a:pos x="47" y="12"/>
                  </a:cxn>
                  <a:cxn ang="0">
                    <a:pos x="102" y="0"/>
                  </a:cxn>
                  <a:cxn ang="0">
                    <a:pos x="128" y="23"/>
                  </a:cxn>
                </a:cxnLst>
                <a:rect l="0" t="0" r="r" b="b"/>
                <a:pathLst>
                  <a:path w="278" h="167">
                    <a:moveTo>
                      <a:pt x="128" y="23"/>
                    </a:moveTo>
                    <a:lnTo>
                      <a:pt x="162" y="21"/>
                    </a:lnTo>
                    <a:lnTo>
                      <a:pt x="276" y="95"/>
                    </a:lnTo>
                    <a:lnTo>
                      <a:pt x="276" y="95"/>
                    </a:lnTo>
                    <a:lnTo>
                      <a:pt x="278" y="114"/>
                    </a:lnTo>
                    <a:lnTo>
                      <a:pt x="243" y="130"/>
                    </a:lnTo>
                    <a:lnTo>
                      <a:pt x="236" y="155"/>
                    </a:lnTo>
                    <a:lnTo>
                      <a:pt x="206" y="167"/>
                    </a:lnTo>
                    <a:lnTo>
                      <a:pt x="178" y="162"/>
                    </a:lnTo>
                    <a:lnTo>
                      <a:pt x="128" y="125"/>
                    </a:lnTo>
                    <a:lnTo>
                      <a:pt x="67" y="111"/>
                    </a:lnTo>
                    <a:lnTo>
                      <a:pt x="42" y="121"/>
                    </a:lnTo>
                    <a:lnTo>
                      <a:pt x="42" y="121"/>
                    </a:lnTo>
                    <a:lnTo>
                      <a:pt x="26" y="104"/>
                    </a:lnTo>
                    <a:lnTo>
                      <a:pt x="19" y="67"/>
                    </a:lnTo>
                    <a:lnTo>
                      <a:pt x="19" y="67"/>
                    </a:lnTo>
                    <a:lnTo>
                      <a:pt x="12" y="61"/>
                    </a:lnTo>
                    <a:lnTo>
                      <a:pt x="3" y="56"/>
                    </a:lnTo>
                    <a:lnTo>
                      <a:pt x="3" y="56"/>
                    </a:lnTo>
                    <a:lnTo>
                      <a:pt x="0" y="47"/>
                    </a:lnTo>
                    <a:lnTo>
                      <a:pt x="26" y="44"/>
                    </a:lnTo>
                    <a:lnTo>
                      <a:pt x="26" y="44"/>
                    </a:lnTo>
                    <a:lnTo>
                      <a:pt x="26" y="40"/>
                    </a:lnTo>
                    <a:lnTo>
                      <a:pt x="26" y="37"/>
                    </a:lnTo>
                    <a:lnTo>
                      <a:pt x="26" y="28"/>
                    </a:lnTo>
                    <a:lnTo>
                      <a:pt x="26" y="28"/>
                    </a:lnTo>
                    <a:lnTo>
                      <a:pt x="16" y="10"/>
                    </a:lnTo>
                    <a:lnTo>
                      <a:pt x="19" y="7"/>
                    </a:lnTo>
                    <a:lnTo>
                      <a:pt x="19" y="7"/>
                    </a:lnTo>
                    <a:lnTo>
                      <a:pt x="33" y="12"/>
                    </a:lnTo>
                    <a:lnTo>
                      <a:pt x="40" y="12"/>
                    </a:lnTo>
                    <a:lnTo>
                      <a:pt x="47" y="12"/>
                    </a:lnTo>
                    <a:lnTo>
                      <a:pt x="47" y="12"/>
                    </a:lnTo>
                    <a:lnTo>
                      <a:pt x="102" y="0"/>
                    </a:lnTo>
                    <a:lnTo>
                      <a:pt x="128" y="2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81" name="Freeform 3101"/>
              <p:cNvSpPr>
                <a:spLocks/>
              </p:cNvSpPr>
              <p:nvPr userDrawn="1"/>
            </p:nvSpPr>
            <p:spPr bwMode="auto">
              <a:xfrm>
                <a:off x="3494" y="1644"/>
                <a:ext cx="118" cy="44"/>
              </a:xfrm>
              <a:custGeom>
                <a:avLst/>
                <a:gdLst/>
                <a:ahLst/>
                <a:cxnLst>
                  <a:cxn ang="0">
                    <a:pos x="116" y="26"/>
                  </a:cxn>
                  <a:cxn ang="0">
                    <a:pos x="116" y="26"/>
                  </a:cxn>
                  <a:cxn ang="0">
                    <a:pos x="118" y="42"/>
                  </a:cxn>
                  <a:cxn ang="0">
                    <a:pos x="51" y="44"/>
                  </a:cxn>
                  <a:cxn ang="0">
                    <a:pos x="30" y="33"/>
                  </a:cxn>
                  <a:cxn ang="0">
                    <a:pos x="30" y="33"/>
                  </a:cxn>
                  <a:cxn ang="0">
                    <a:pos x="17" y="35"/>
                  </a:cxn>
                  <a:cxn ang="0">
                    <a:pos x="3" y="37"/>
                  </a:cxn>
                  <a:cxn ang="0">
                    <a:pos x="0" y="37"/>
                  </a:cxn>
                  <a:cxn ang="0">
                    <a:pos x="0" y="37"/>
                  </a:cxn>
                  <a:cxn ang="0">
                    <a:pos x="7" y="28"/>
                  </a:cxn>
                  <a:cxn ang="0">
                    <a:pos x="10" y="19"/>
                  </a:cxn>
                  <a:cxn ang="0">
                    <a:pos x="10" y="10"/>
                  </a:cxn>
                  <a:cxn ang="0">
                    <a:pos x="7" y="0"/>
                  </a:cxn>
                  <a:cxn ang="0">
                    <a:pos x="84" y="10"/>
                  </a:cxn>
                  <a:cxn ang="0">
                    <a:pos x="116" y="26"/>
                  </a:cxn>
                </a:cxnLst>
                <a:rect l="0" t="0" r="r" b="b"/>
                <a:pathLst>
                  <a:path w="118" h="44">
                    <a:moveTo>
                      <a:pt x="116" y="26"/>
                    </a:moveTo>
                    <a:lnTo>
                      <a:pt x="116" y="26"/>
                    </a:lnTo>
                    <a:lnTo>
                      <a:pt x="118" y="42"/>
                    </a:lnTo>
                    <a:lnTo>
                      <a:pt x="51" y="44"/>
                    </a:lnTo>
                    <a:lnTo>
                      <a:pt x="30" y="33"/>
                    </a:lnTo>
                    <a:lnTo>
                      <a:pt x="30" y="33"/>
                    </a:lnTo>
                    <a:lnTo>
                      <a:pt x="17" y="35"/>
                    </a:lnTo>
                    <a:lnTo>
                      <a:pt x="3" y="37"/>
                    </a:lnTo>
                    <a:lnTo>
                      <a:pt x="0" y="37"/>
                    </a:lnTo>
                    <a:lnTo>
                      <a:pt x="0" y="37"/>
                    </a:lnTo>
                    <a:lnTo>
                      <a:pt x="7" y="28"/>
                    </a:lnTo>
                    <a:lnTo>
                      <a:pt x="10" y="19"/>
                    </a:lnTo>
                    <a:lnTo>
                      <a:pt x="10" y="10"/>
                    </a:lnTo>
                    <a:lnTo>
                      <a:pt x="7" y="0"/>
                    </a:lnTo>
                    <a:lnTo>
                      <a:pt x="84" y="10"/>
                    </a:lnTo>
                    <a:lnTo>
                      <a:pt x="116" y="26"/>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82" name="Freeform 3102"/>
              <p:cNvSpPr>
                <a:spLocks/>
              </p:cNvSpPr>
              <p:nvPr userDrawn="1"/>
            </p:nvSpPr>
            <p:spPr bwMode="auto">
              <a:xfrm>
                <a:off x="2914" y="1656"/>
                <a:ext cx="9" cy="14"/>
              </a:xfrm>
              <a:custGeom>
                <a:avLst/>
                <a:gdLst/>
                <a:ahLst/>
                <a:cxnLst>
                  <a:cxn ang="0">
                    <a:pos x="9" y="0"/>
                  </a:cxn>
                  <a:cxn ang="0">
                    <a:pos x="9" y="0"/>
                  </a:cxn>
                  <a:cxn ang="0">
                    <a:pos x="9" y="7"/>
                  </a:cxn>
                  <a:cxn ang="0">
                    <a:pos x="6" y="14"/>
                  </a:cxn>
                  <a:cxn ang="0">
                    <a:pos x="0" y="9"/>
                  </a:cxn>
                  <a:cxn ang="0">
                    <a:pos x="2" y="0"/>
                  </a:cxn>
                  <a:cxn ang="0">
                    <a:pos x="9" y="0"/>
                  </a:cxn>
                </a:cxnLst>
                <a:rect l="0" t="0" r="r" b="b"/>
                <a:pathLst>
                  <a:path w="9" h="14">
                    <a:moveTo>
                      <a:pt x="9" y="0"/>
                    </a:moveTo>
                    <a:lnTo>
                      <a:pt x="9" y="0"/>
                    </a:lnTo>
                    <a:lnTo>
                      <a:pt x="9" y="7"/>
                    </a:lnTo>
                    <a:lnTo>
                      <a:pt x="6" y="14"/>
                    </a:lnTo>
                    <a:lnTo>
                      <a:pt x="0" y="9"/>
                    </a:lnTo>
                    <a:lnTo>
                      <a:pt x="2" y="0"/>
                    </a:lnTo>
                    <a:lnTo>
                      <a:pt x="9"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83" name="Freeform 3103"/>
              <p:cNvSpPr>
                <a:spLocks/>
              </p:cNvSpPr>
              <p:nvPr userDrawn="1"/>
            </p:nvSpPr>
            <p:spPr bwMode="auto">
              <a:xfrm>
                <a:off x="3238" y="1658"/>
                <a:ext cx="344" cy="137"/>
              </a:xfrm>
              <a:custGeom>
                <a:avLst/>
                <a:gdLst/>
                <a:ahLst/>
                <a:cxnLst>
                  <a:cxn ang="0">
                    <a:pos x="155" y="9"/>
                  </a:cxn>
                  <a:cxn ang="0">
                    <a:pos x="155" y="9"/>
                  </a:cxn>
                  <a:cxn ang="0">
                    <a:pos x="173" y="9"/>
                  </a:cxn>
                  <a:cxn ang="0">
                    <a:pos x="180" y="12"/>
                  </a:cxn>
                  <a:cxn ang="0">
                    <a:pos x="185" y="14"/>
                  </a:cxn>
                  <a:cxn ang="0">
                    <a:pos x="187" y="19"/>
                  </a:cxn>
                  <a:cxn ang="0">
                    <a:pos x="254" y="26"/>
                  </a:cxn>
                  <a:cxn ang="0">
                    <a:pos x="254" y="26"/>
                  </a:cxn>
                  <a:cxn ang="0">
                    <a:pos x="261" y="28"/>
                  </a:cxn>
                  <a:cxn ang="0">
                    <a:pos x="270" y="26"/>
                  </a:cxn>
                  <a:cxn ang="0">
                    <a:pos x="286" y="23"/>
                  </a:cxn>
                  <a:cxn ang="0">
                    <a:pos x="305" y="33"/>
                  </a:cxn>
                  <a:cxn ang="0">
                    <a:pos x="310" y="51"/>
                  </a:cxn>
                  <a:cxn ang="0">
                    <a:pos x="337" y="65"/>
                  </a:cxn>
                  <a:cxn ang="0">
                    <a:pos x="344" y="81"/>
                  </a:cxn>
                  <a:cxn ang="0">
                    <a:pos x="344" y="81"/>
                  </a:cxn>
                  <a:cxn ang="0">
                    <a:pos x="340" y="118"/>
                  </a:cxn>
                  <a:cxn ang="0">
                    <a:pos x="340" y="118"/>
                  </a:cxn>
                  <a:cxn ang="0">
                    <a:pos x="314" y="125"/>
                  </a:cxn>
                  <a:cxn ang="0">
                    <a:pos x="286" y="130"/>
                  </a:cxn>
                  <a:cxn ang="0">
                    <a:pos x="215" y="137"/>
                  </a:cxn>
                  <a:cxn ang="0">
                    <a:pos x="201" y="128"/>
                  </a:cxn>
                  <a:cxn ang="0">
                    <a:pos x="150" y="121"/>
                  </a:cxn>
                  <a:cxn ang="0">
                    <a:pos x="150" y="121"/>
                  </a:cxn>
                  <a:cxn ang="0">
                    <a:pos x="141" y="125"/>
                  </a:cxn>
                  <a:cxn ang="0">
                    <a:pos x="134" y="132"/>
                  </a:cxn>
                  <a:cxn ang="0">
                    <a:pos x="125" y="134"/>
                  </a:cxn>
                  <a:cxn ang="0">
                    <a:pos x="118" y="137"/>
                  </a:cxn>
                  <a:cxn ang="0">
                    <a:pos x="113" y="134"/>
                  </a:cxn>
                  <a:cxn ang="0">
                    <a:pos x="92" y="118"/>
                  </a:cxn>
                  <a:cxn ang="0">
                    <a:pos x="92" y="118"/>
                  </a:cxn>
                  <a:cxn ang="0">
                    <a:pos x="85" y="118"/>
                  </a:cxn>
                  <a:cxn ang="0">
                    <a:pos x="78" y="123"/>
                  </a:cxn>
                  <a:cxn ang="0">
                    <a:pos x="67" y="134"/>
                  </a:cxn>
                  <a:cxn ang="0">
                    <a:pos x="48" y="125"/>
                  </a:cxn>
                  <a:cxn ang="0">
                    <a:pos x="48" y="125"/>
                  </a:cxn>
                  <a:cxn ang="0">
                    <a:pos x="34" y="130"/>
                  </a:cxn>
                  <a:cxn ang="0">
                    <a:pos x="27" y="116"/>
                  </a:cxn>
                  <a:cxn ang="0">
                    <a:pos x="13" y="107"/>
                  </a:cxn>
                  <a:cxn ang="0">
                    <a:pos x="13" y="107"/>
                  </a:cxn>
                  <a:cxn ang="0">
                    <a:pos x="18" y="97"/>
                  </a:cxn>
                  <a:cxn ang="0">
                    <a:pos x="4" y="88"/>
                  </a:cxn>
                  <a:cxn ang="0">
                    <a:pos x="4" y="88"/>
                  </a:cxn>
                  <a:cxn ang="0">
                    <a:pos x="4" y="84"/>
                  </a:cxn>
                  <a:cxn ang="0">
                    <a:pos x="9" y="77"/>
                  </a:cxn>
                  <a:cxn ang="0">
                    <a:pos x="9" y="72"/>
                  </a:cxn>
                  <a:cxn ang="0">
                    <a:pos x="9" y="70"/>
                  </a:cxn>
                  <a:cxn ang="0">
                    <a:pos x="6" y="67"/>
                  </a:cxn>
                  <a:cxn ang="0">
                    <a:pos x="2" y="65"/>
                  </a:cxn>
                  <a:cxn ang="0">
                    <a:pos x="0" y="63"/>
                  </a:cxn>
                  <a:cxn ang="0">
                    <a:pos x="0" y="63"/>
                  </a:cxn>
                  <a:cxn ang="0">
                    <a:pos x="4" y="56"/>
                  </a:cxn>
                  <a:cxn ang="0">
                    <a:pos x="6" y="53"/>
                  </a:cxn>
                  <a:cxn ang="0">
                    <a:pos x="11" y="53"/>
                  </a:cxn>
                  <a:cxn ang="0">
                    <a:pos x="11" y="53"/>
                  </a:cxn>
                  <a:cxn ang="0">
                    <a:pos x="18" y="51"/>
                  </a:cxn>
                  <a:cxn ang="0">
                    <a:pos x="25" y="49"/>
                  </a:cxn>
                  <a:cxn ang="0">
                    <a:pos x="39" y="44"/>
                  </a:cxn>
                  <a:cxn ang="0">
                    <a:pos x="39" y="33"/>
                  </a:cxn>
                  <a:cxn ang="0">
                    <a:pos x="60" y="30"/>
                  </a:cxn>
                  <a:cxn ang="0">
                    <a:pos x="143" y="0"/>
                  </a:cxn>
                  <a:cxn ang="0">
                    <a:pos x="155" y="9"/>
                  </a:cxn>
                </a:cxnLst>
                <a:rect l="0" t="0" r="r" b="b"/>
                <a:pathLst>
                  <a:path w="344" h="137">
                    <a:moveTo>
                      <a:pt x="155" y="9"/>
                    </a:moveTo>
                    <a:lnTo>
                      <a:pt x="155" y="9"/>
                    </a:lnTo>
                    <a:lnTo>
                      <a:pt x="173" y="9"/>
                    </a:lnTo>
                    <a:lnTo>
                      <a:pt x="180" y="12"/>
                    </a:lnTo>
                    <a:lnTo>
                      <a:pt x="185" y="14"/>
                    </a:lnTo>
                    <a:lnTo>
                      <a:pt x="187" y="19"/>
                    </a:lnTo>
                    <a:lnTo>
                      <a:pt x="254" y="26"/>
                    </a:lnTo>
                    <a:lnTo>
                      <a:pt x="254" y="26"/>
                    </a:lnTo>
                    <a:lnTo>
                      <a:pt x="261" y="28"/>
                    </a:lnTo>
                    <a:lnTo>
                      <a:pt x="270" y="26"/>
                    </a:lnTo>
                    <a:lnTo>
                      <a:pt x="286" y="23"/>
                    </a:lnTo>
                    <a:lnTo>
                      <a:pt x="305" y="33"/>
                    </a:lnTo>
                    <a:lnTo>
                      <a:pt x="310" y="51"/>
                    </a:lnTo>
                    <a:lnTo>
                      <a:pt x="337" y="65"/>
                    </a:lnTo>
                    <a:lnTo>
                      <a:pt x="344" y="81"/>
                    </a:lnTo>
                    <a:lnTo>
                      <a:pt x="344" y="81"/>
                    </a:lnTo>
                    <a:lnTo>
                      <a:pt x="340" y="118"/>
                    </a:lnTo>
                    <a:lnTo>
                      <a:pt x="340" y="118"/>
                    </a:lnTo>
                    <a:lnTo>
                      <a:pt x="314" y="125"/>
                    </a:lnTo>
                    <a:lnTo>
                      <a:pt x="286" y="130"/>
                    </a:lnTo>
                    <a:lnTo>
                      <a:pt x="215" y="137"/>
                    </a:lnTo>
                    <a:lnTo>
                      <a:pt x="201" y="128"/>
                    </a:lnTo>
                    <a:lnTo>
                      <a:pt x="150" y="121"/>
                    </a:lnTo>
                    <a:lnTo>
                      <a:pt x="150" y="121"/>
                    </a:lnTo>
                    <a:lnTo>
                      <a:pt x="141" y="125"/>
                    </a:lnTo>
                    <a:lnTo>
                      <a:pt x="134" y="132"/>
                    </a:lnTo>
                    <a:lnTo>
                      <a:pt x="125" y="134"/>
                    </a:lnTo>
                    <a:lnTo>
                      <a:pt x="118" y="137"/>
                    </a:lnTo>
                    <a:lnTo>
                      <a:pt x="113" y="134"/>
                    </a:lnTo>
                    <a:lnTo>
                      <a:pt x="92" y="118"/>
                    </a:lnTo>
                    <a:lnTo>
                      <a:pt x="92" y="118"/>
                    </a:lnTo>
                    <a:lnTo>
                      <a:pt x="85" y="118"/>
                    </a:lnTo>
                    <a:lnTo>
                      <a:pt x="78" y="123"/>
                    </a:lnTo>
                    <a:lnTo>
                      <a:pt x="67" y="134"/>
                    </a:lnTo>
                    <a:lnTo>
                      <a:pt x="48" y="125"/>
                    </a:lnTo>
                    <a:lnTo>
                      <a:pt x="48" y="125"/>
                    </a:lnTo>
                    <a:lnTo>
                      <a:pt x="34" y="130"/>
                    </a:lnTo>
                    <a:lnTo>
                      <a:pt x="27" y="116"/>
                    </a:lnTo>
                    <a:lnTo>
                      <a:pt x="13" y="107"/>
                    </a:lnTo>
                    <a:lnTo>
                      <a:pt x="13" y="107"/>
                    </a:lnTo>
                    <a:lnTo>
                      <a:pt x="18" y="97"/>
                    </a:lnTo>
                    <a:lnTo>
                      <a:pt x="4" y="88"/>
                    </a:lnTo>
                    <a:lnTo>
                      <a:pt x="4" y="88"/>
                    </a:lnTo>
                    <a:lnTo>
                      <a:pt x="4" y="84"/>
                    </a:lnTo>
                    <a:lnTo>
                      <a:pt x="9" y="77"/>
                    </a:lnTo>
                    <a:lnTo>
                      <a:pt x="9" y="72"/>
                    </a:lnTo>
                    <a:lnTo>
                      <a:pt x="9" y="70"/>
                    </a:lnTo>
                    <a:lnTo>
                      <a:pt x="6" y="67"/>
                    </a:lnTo>
                    <a:lnTo>
                      <a:pt x="2" y="65"/>
                    </a:lnTo>
                    <a:lnTo>
                      <a:pt x="0" y="63"/>
                    </a:lnTo>
                    <a:lnTo>
                      <a:pt x="0" y="63"/>
                    </a:lnTo>
                    <a:lnTo>
                      <a:pt x="4" y="56"/>
                    </a:lnTo>
                    <a:lnTo>
                      <a:pt x="6" y="53"/>
                    </a:lnTo>
                    <a:lnTo>
                      <a:pt x="11" y="53"/>
                    </a:lnTo>
                    <a:lnTo>
                      <a:pt x="11" y="53"/>
                    </a:lnTo>
                    <a:lnTo>
                      <a:pt x="18" y="51"/>
                    </a:lnTo>
                    <a:lnTo>
                      <a:pt x="25" y="49"/>
                    </a:lnTo>
                    <a:lnTo>
                      <a:pt x="39" y="44"/>
                    </a:lnTo>
                    <a:lnTo>
                      <a:pt x="39" y="33"/>
                    </a:lnTo>
                    <a:lnTo>
                      <a:pt x="60" y="30"/>
                    </a:lnTo>
                    <a:lnTo>
                      <a:pt x="143" y="0"/>
                    </a:lnTo>
                    <a:lnTo>
                      <a:pt x="155" y="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84" name="Freeform 3104"/>
              <p:cNvSpPr>
                <a:spLocks/>
              </p:cNvSpPr>
              <p:nvPr userDrawn="1"/>
            </p:nvSpPr>
            <p:spPr bwMode="auto">
              <a:xfrm>
                <a:off x="3594" y="1663"/>
                <a:ext cx="62" cy="69"/>
              </a:xfrm>
              <a:custGeom>
                <a:avLst/>
                <a:gdLst/>
                <a:ahLst/>
                <a:cxnLst>
                  <a:cxn ang="0">
                    <a:pos x="53" y="18"/>
                  </a:cxn>
                  <a:cxn ang="0">
                    <a:pos x="53" y="18"/>
                  </a:cxn>
                  <a:cxn ang="0">
                    <a:pos x="62" y="58"/>
                  </a:cxn>
                  <a:cxn ang="0">
                    <a:pos x="55" y="69"/>
                  </a:cxn>
                  <a:cxn ang="0">
                    <a:pos x="55" y="69"/>
                  </a:cxn>
                  <a:cxn ang="0">
                    <a:pos x="44" y="67"/>
                  </a:cxn>
                  <a:cxn ang="0">
                    <a:pos x="32" y="65"/>
                  </a:cxn>
                  <a:cxn ang="0">
                    <a:pos x="32" y="65"/>
                  </a:cxn>
                  <a:cxn ang="0">
                    <a:pos x="0" y="32"/>
                  </a:cxn>
                  <a:cxn ang="0">
                    <a:pos x="23" y="25"/>
                  </a:cxn>
                  <a:cxn ang="0">
                    <a:pos x="23" y="25"/>
                  </a:cxn>
                  <a:cxn ang="0">
                    <a:pos x="23" y="25"/>
                  </a:cxn>
                  <a:cxn ang="0">
                    <a:pos x="21" y="7"/>
                  </a:cxn>
                  <a:cxn ang="0">
                    <a:pos x="21" y="7"/>
                  </a:cxn>
                  <a:cxn ang="0">
                    <a:pos x="37" y="0"/>
                  </a:cxn>
                  <a:cxn ang="0">
                    <a:pos x="53" y="18"/>
                  </a:cxn>
                </a:cxnLst>
                <a:rect l="0" t="0" r="r" b="b"/>
                <a:pathLst>
                  <a:path w="62" h="69">
                    <a:moveTo>
                      <a:pt x="53" y="18"/>
                    </a:moveTo>
                    <a:lnTo>
                      <a:pt x="53" y="18"/>
                    </a:lnTo>
                    <a:lnTo>
                      <a:pt x="62" y="58"/>
                    </a:lnTo>
                    <a:lnTo>
                      <a:pt x="55" y="69"/>
                    </a:lnTo>
                    <a:lnTo>
                      <a:pt x="55" y="69"/>
                    </a:lnTo>
                    <a:lnTo>
                      <a:pt x="44" y="67"/>
                    </a:lnTo>
                    <a:lnTo>
                      <a:pt x="32" y="65"/>
                    </a:lnTo>
                    <a:lnTo>
                      <a:pt x="32" y="65"/>
                    </a:lnTo>
                    <a:lnTo>
                      <a:pt x="0" y="32"/>
                    </a:lnTo>
                    <a:lnTo>
                      <a:pt x="23" y="25"/>
                    </a:lnTo>
                    <a:lnTo>
                      <a:pt x="23" y="25"/>
                    </a:lnTo>
                    <a:lnTo>
                      <a:pt x="23" y="25"/>
                    </a:lnTo>
                    <a:lnTo>
                      <a:pt x="21" y="7"/>
                    </a:lnTo>
                    <a:lnTo>
                      <a:pt x="21" y="7"/>
                    </a:lnTo>
                    <a:lnTo>
                      <a:pt x="37" y="0"/>
                    </a:lnTo>
                    <a:lnTo>
                      <a:pt x="53" y="18"/>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85" name="Freeform 3105"/>
              <p:cNvSpPr>
                <a:spLocks/>
              </p:cNvSpPr>
              <p:nvPr userDrawn="1"/>
            </p:nvSpPr>
            <p:spPr bwMode="auto">
              <a:xfrm>
                <a:off x="3101" y="1663"/>
                <a:ext cx="44" cy="67"/>
              </a:xfrm>
              <a:custGeom>
                <a:avLst/>
                <a:gdLst/>
                <a:ahLst/>
                <a:cxnLst>
                  <a:cxn ang="0">
                    <a:pos x="21" y="4"/>
                  </a:cxn>
                  <a:cxn ang="0">
                    <a:pos x="28" y="16"/>
                  </a:cxn>
                  <a:cxn ang="0">
                    <a:pos x="28" y="16"/>
                  </a:cxn>
                  <a:cxn ang="0">
                    <a:pos x="32" y="32"/>
                  </a:cxn>
                  <a:cxn ang="0">
                    <a:pos x="32" y="32"/>
                  </a:cxn>
                  <a:cxn ang="0">
                    <a:pos x="44" y="42"/>
                  </a:cxn>
                  <a:cxn ang="0">
                    <a:pos x="44" y="53"/>
                  </a:cxn>
                  <a:cxn ang="0">
                    <a:pos x="39" y="67"/>
                  </a:cxn>
                  <a:cxn ang="0">
                    <a:pos x="23" y="65"/>
                  </a:cxn>
                  <a:cxn ang="0">
                    <a:pos x="7" y="32"/>
                  </a:cxn>
                  <a:cxn ang="0">
                    <a:pos x="0" y="7"/>
                  </a:cxn>
                  <a:cxn ang="0">
                    <a:pos x="0" y="7"/>
                  </a:cxn>
                  <a:cxn ang="0">
                    <a:pos x="9" y="2"/>
                  </a:cxn>
                  <a:cxn ang="0">
                    <a:pos x="14" y="0"/>
                  </a:cxn>
                  <a:cxn ang="0">
                    <a:pos x="16" y="2"/>
                  </a:cxn>
                  <a:cxn ang="0">
                    <a:pos x="21" y="4"/>
                  </a:cxn>
                </a:cxnLst>
                <a:rect l="0" t="0" r="r" b="b"/>
                <a:pathLst>
                  <a:path w="44" h="67">
                    <a:moveTo>
                      <a:pt x="21" y="4"/>
                    </a:moveTo>
                    <a:lnTo>
                      <a:pt x="28" y="16"/>
                    </a:lnTo>
                    <a:lnTo>
                      <a:pt x="28" y="16"/>
                    </a:lnTo>
                    <a:lnTo>
                      <a:pt x="32" y="32"/>
                    </a:lnTo>
                    <a:lnTo>
                      <a:pt x="32" y="32"/>
                    </a:lnTo>
                    <a:lnTo>
                      <a:pt x="44" y="42"/>
                    </a:lnTo>
                    <a:lnTo>
                      <a:pt x="44" y="53"/>
                    </a:lnTo>
                    <a:lnTo>
                      <a:pt x="39" y="67"/>
                    </a:lnTo>
                    <a:lnTo>
                      <a:pt x="23" y="65"/>
                    </a:lnTo>
                    <a:lnTo>
                      <a:pt x="7" y="32"/>
                    </a:lnTo>
                    <a:lnTo>
                      <a:pt x="0" y="7"/>
                    </a:lnTo>
                    <a:lnTo>
                      <a:pt x="0" y="7"/>
                    </a:lnTo>
                    <a:lnTo>
                      <a:pt x="9" y="2"/>
                    </a:lnTo>
                    <a:lnTo>
                      <a:pt x="14" y="0"/>
                    </a:lnTo>
                    <a:lnTo>
                      <a:pt x="16" y="2"/>
                    </a:lnTo>
                    <a:lnTo>
                      <a:pt x="21" y="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86" name="Freeform 3106"/>
              <p:cNvSpPr>
                <a:spLocks/>
              </p:cNvSpPr>
              <p:nvPr userDrawn="1"/>
            </p:nvSpPr>
            <p:spPr bwMode="auto">
              <a:xfrm>
                <a:off x="3133" y="1663"/>
                <a:ext cx="47" cy="37"/>
              </a:xfrm>
              <a:custGeom>
                <a:avLst/>
                <a:gdLst/>
                <a:ahLst/>
                <a:cxnLst>
                  <a:cxn ang="0">
                    <a:pos x="47" y="25"/>
                  </a:cxn>
                  <a:cxn ang="0">
                    <a:pos x="26" y="30"/>
                  </a:cxn>
                  <a:cxn ang="0">
                    <a:pos x="26" y="30"/>
                  </a:cxn>
                  <a:cxn ang="0">
                    <a:pos x="19" y="35"/>
                  </a:cxn>
                  <a:cxn ang="0">
                    <a:pos x="12" y="37"/>
                  </a:cxn>
                  <a:cxn ang="0">
                    <a:pos x="3" y="30"/>
                  </a:cxn>
                  <a:cxn ang="0">
                    <a:pos x="0" y="16"/>
                  </a:cxn>
                  <a:cxn ang="0">
                    <a:pos x="14" y="4"/>
                  </a:cxn>
                  <a:cxn ang="0">
                    <a:pos x="14" y="4"/>
                  </a:cxn>
                  <a:cxn ang="0">
                    <a:pos x="33" y="0"/>
                  </a:cxn>
                  <a:cxn ang="0">
                    <a:pos x="47" y="25"/>
                  </a:cxn>
                </a:cxnLst>
                <a:rect l="0" t="0" r="r" b="b"/>
                <a:pathLst>
                  <a:path w="47" h="37">
                    <a:moveTo>
                      <a:pt x="47" y="25"/>
                    </a:moveTo>
                    <a:lnTo>
                      <a:pt x="26" y="30"/>
                    </a:lnTo>
                    <a:lnTo>
                      <a:pt x="26" y="30"/>
                    </a:lnTo>
                    <a:lnTo>
                      <a:pt x="19" y="35"/>
                    </a:lnTo>
                    <a:lnTo>
                      <a:pt x="12" y="37"/>
                    </a:lnTo>
                    <a:lnTo>
                      <a:pt x="3" y="30"/>
                    </a:lnTo>
                    <a:lnTo>
                      <a:pt x="0" y="16"/>
                    </a:lnTo>
                    <a:lnTo>
                      <a:pt x="14" y="4"/>
                    </a:lnTo>
                    <a:lnTo>
                      <a:pt x="14" y="4"/>
                    </a:lnTo>
                    <a:lnTo>
                      <a:pt x="33" y="0"/>
                    </a:lnTo>
                    <a:lnTo>
                      <a:pt x="47" y="2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87" name="Freeform 3107"/>
              <p:cNvSpPr>
                <a:spLocks/>
              </p:cNvSpPr>
              <p:nvPr userDrawn="1"/>
            </p:nvSpPr>
            <p:spPr bwMode="auto">
              <a:xfrm>
                <a:off x="2587" y="1670"/>
                <a:ext cx="51" cy="109"/>
              </a:xfrm>
              <a:custGeom>
                <a:avLst/>
                <a:gdLst/>
                <a:ahLst/>
                <a:cxnLst>
                  <a:cxn ang="0">
                    <a:pos x="51" y="14"/>
                  </a:cxn>
                  <a:cxn ang="0">
                    <a:pos x="51" y="18"/>
                  </a:cxn>
                  <a:cxn ang="0">
                    <a:pos x="40" y="109"/>
                  </a:cxn>
                  <a:cxn ang="0">
                    <a:pos x="40" y="109"/>
                  </a:cxn>
                  <a:cxn ang="0">
                    <a:pos x="23" y="106"/>
                  </a:cxn>
                  <a:cxn ang="0">
                    <a:pos x="5" y="102"/>
                  </a:cxn>
                  <a:cxn ang="0">
                    <a:pos x="5" y="102"/>
                  </a:cxn>
                  <a:cxn ang="0">
                    <a:pos x="3" y="95"/>
                  </a:cxn>
                  <a:cxn ang="0">
                    <a:pos x="3" y="92"/>
                  </a:cxn>
                  <a:cxn ang="0">
                    <a:pos x="3" y="88"/>
                  </a:cxn>
                  <a:cxn ang="0">
                    <a:pos x="3" y="88"/>
                  </a:cxn>
                  <a:cxn ang="0">
                    <a:pos x="5" y="83"/>
                  </a:cxn>
                  <a:cxn ang="0">
                    <a:pos x="5" y="78"/>
                  </a:cxn>
                  <a:cxn ang="0">
                    <a:pos x="0" y="67"/>
                  </a:cxn>
                  <a:cxn ang="0">
                    <a:pos x="16" y="9"/>
                  </a:cxn>
                  <a:cxn ang="0">
                    <a:pos x="16" y="0"/>
                  </a:cxn>
                  <a:cxn ang="0">
                    <a:pos x="37" y="4"/>
                  </a:cxn>
                  <a:cxn ang="0">
                    <a:pos x="51" y="14"/>
                  </a:cxn>
                </a:cxnLst>
                <a:rect l="0" t="0" r="r" b="b"/>
                <a:pathLst>
                  <a:path w="51" h="109">
                    <a:moveTo>
                      <a:pt x="51" y="14"/>
                    </a:moveTo>
                    <a:lnTo>
                      <a:pt x="51" y="18"/>
                    </a:lnTo>
                    <a:lnTo>
                      <a:pt x="40" y="109"/>
                    </a:lnTo>
                    <a:lnTo>
                      <a:pt x="40" y="109"/>
                    </a:lnTo>
                    <a:lnTo>
                      <a:pt x="23" y="106"/>
                    </a:lnTo>
                    <a:lnTo>
                      <a:pt x="5" y="102"/>
                    </a:lnTo>
                    <a:lnTo>
                      <a:pt x="5" y="102"/>
                    </a:lnTo>
                    <a:lnTo>
                      <a:pt x="3" y="95"/>
                    </a:lnTo>
                    <a:lnTo>
                      <a:pt x="3" y="92"/>
                    </a:lnTo>
                    <a:lnTo>
                      <a:pt x="3" y="88"/>
                    </a:lnTo>
                    <a:lnTo>
                      <a:pt x="3" y="88"/>
                    </a:lnTo>
                    <a:lnTo>
                      <a:pt x="5" y="83"/>
                    </a:lnTo>
                    <a:lnTo>
                      <a:pt x="5" y="78"/>
                    </a:lnTo>
                    <a:lnTo>
                      <a:pt x="0" y="67"/>
                    </a:lnTo>
                    <a:lnTo>
                      <a:pt x="16" y="9"/>
                    </a:lnTo>
                    <a:lnTo>
                      <a:pt x="16" y="0"/>
                    </a:lnTo>
                    <a:lnTo>
                      <a:pt x="37" y="4"/>
                    </a:lnTo>
                    <a:lnTo>
                      <a:pt x="51" y="1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88" name="Freeform 3108"/>
              <p:cNvSpPr>
                <a:spLocks/>
              </p:cNvSpPr>
              <p:nvPr userDrawn="1"/>
            </p:nvSpPr>
            <p:spPr bwMode="auto">
              <a:xfrm>
                <a:off x="4022" y="1677"/>
                <a:ext cx="109" cy="90"/>
              </a:xfrm>
              <a:custGeom>
                <a:avLst/>
                <a:gdLst/>
                <a:ahLst/>
                <a:cxnLst>
                  <a:cxn ang="0">
                    <a:pos x="26" y="4"/>
                  </a:cxn>
                  <a:cxn ang="0">
                    <a:pos x="19" y="21"/>
                  </a:cxn>
                  <a:cxn ang="0">
                    <a:pos x="19" y="21"/>
                  </a:cxn>
                  <a:cxn ang="0">
                    <a:pos x="26" y="30"/>
                  </a:cxn>
                  <a:cxn ang="0">
                    <a:pos x="90" y="25"/>
                  </a:cxn>
                  <a:cxn ang="0">
                    <a:pos x="90" y="25"/>
                  </a:cxn>
                  <a:cxn ang="0">
                    <a:pos x="88" y="37"/>
                  </a:cxn>
                  <a:cxn ang="0">
                    <a:pos x="86" y="51"/>
                  </a:cxn>
                  <a:cxn ang="0">
                    <a:pos x="109" y="74"/>
                  </a:cxn>
                  <a:cxn ang="0">
                    <a:pos x="65" y="90"/>
                  </a:cxn>
                  <a:cxn ang="0">
                    <a:pos x="53" y="85"/>
                  </a:cxn>
                  <a:cxn ang="0">
                    <a:pos x="53" y="85"/>
                  </a:cxn>
                  <a:cxn ang="0">
                    <a:pos x="51" y="78"/>
                  </a:cxn>
                  <a:cxn ang="0">
                    <a:pos x="49" y="69"/>
                  </a:cxn>
                  <a:cxn ang="0">
                    <a:pos x="37" y="69"/>
                  </a:cxn>
                  <a:cxn ang="0">
                    <a:pos x="26" y="83"/>
                  </a:cxn>
                  <a:cxn ang="0">
                    <a:pos x="5" y="88"/>
                  </a:cxn>
                  <a:cxn ang="0">
                    <a:pos x="5" y="88"/>
                  </a:cxn>
                  <a:cxn ang="0">
                    <a:pos x="2" y="46"/>
                  </a:cxn>
                  <a:cxn ang="0">
                    <a:pos x="0" y="28"/>
                  </a:cxn>
                  <a:cxn ang="0">
                    <a:pos x="5" y="7"/>
                  </a:cxn>
                  <a:cxn ang="0">
                    <a:pos x="5" y="7"/>
                  </a:cxn>
                  <a:cxn ang="0">
                    <a:pos x="14" y="2"/>
                  </a:cxn>
                  <a:cxn ang="0">
                    <a:pos x="21" y="0"/>
                  </a:cxn>
                  <a:cxn ang="0">
                    <a:pos x="26" y="2"/>
                  </a:cxn>
                  <a:cxn ang="0">
                    <a:pos x="26" y="4"/>
                  </a:cxn>
                </a:cxnLst>
                <a:rect l="0" t="0" r="r" b="b"/>
                <a:pathLst>
                  <a:path w="109" h="90">
                    <a:moveTo>
                      <a:pt x="26" y="4"/>
                    </a:moveTo>
                    <a:lnTo>
                      <a:pt x="19" y="21"/>
                    </a:lnTo>
                    <a:lnTo>
                      <a:pt x="19" y="21"/>
                    </a:lnTo>
                    <a:lnTo>
                      <a:pt x="26" y="30"/>
                    </a:lnTo>
                    <a:lnTo>
                      <a:pt x="90" y="25"/>
                    </a:lnTo>
                    <a:lnTo>
                      <a:pt x="90" y="25"/>
                    </a:lnTo>
                    <a:lnTo>
                      <a:pt x="88" y="37"/>
                    </a:lnTo>
                    <a:lnTo>
                      <a:pt x="86" y="51"/>
                    </a:lnTo>
                    <a:lnTo>
                      <a:pt x="109" y="74"/>
                    </a:lnTo>
                    <a:lnTo>
                      <a:pt x="65" y="90"/>
                    </a:lnTo>
                    <a:lnTo>
                      <a:pt x="53" y="85"/>
                    </a:lnTo>
                    <a:lnTo>
                      <a:pt x="53" y="85"/>
                    </a:lnTo>
                    <a:lnTo>
                      <a:pt x="51" y="78"/>
                    </a:lnTo>
                    <a:lnTo>
                      <a:pt x="49" y="69"/>
                    </a:lnTo>
                    <a:lnTo>
                      <a:pt x="37" y="69"/>
                    </a:lnTo>
                    <a:lnTo>
                      <a:pt x="26" y="83"/>
                    </a:lnTo>
                    <a:lnTo>
                      <a:pt x="5" y="88"/>
                    </a:lnTo>
                    <a:lnTo>
                      <a:pt x="5" y="88"/>
                    </a:lnTo>
                    <a:lnTo>
                      <a:pt x="2" y="46"/>
                    </a:lnTo>
                    <a:lnTo>
                      <a:pt x="0" y="28"/>
                    </a:lnTo>
                    <a:lnTo>
                      <a:pt x="5" y="7"/>
                    </a:lnTo>
                    <a:lnTo>
                      <a:pt x="5" y="7"/>
                    </a:lnTo>
                    <a:lnTo>
                      <a:pt x="14" y="2"/>
                    </a:lnTo>
                    <a:lnTo>
                      <a:pt x="21" y="0"/>
                    </a:lnTo>
                    <a:lnTo>
                      <a:pt x="26" y="2"/>
                    </a:lnTo>
                    <a:lnTo>
                      <a:pt x="26" y="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89" name="Freeform 3109"/>
              <p:cNvSpPr>
                <a:spLocks/>
              </p:cNvSpPr>
              <p:nvPr userDrawn="1"/>
            </p:nvSpPr>
            <p:spPr bwMode="auto">
              <a:xfrm>
                <a:off x="5070" y="1681"/>
                <a:ext cx="56" cy="100"/>
              </a:xfrm>
              <a:custGeom>
                <a:avLst/>
                <a:gdLst/>
                <a:ahLst/>
                <a:cxnLst>
                  <a:cxn ang="0">
                    <a:pos x="56" y="37"/>
                  </a:cxn>
                  <a:cxn ang="0">
                    <a:pos x="56" y="72"/>
                  </a:cxn>
                  <a:cxn ang="0">
                    <a:pos x="56" y="72"/>
                  </a:cxn>
                  <a:cxn ang="0">
                    <a:pos x="47" y="86"/>
                  </a:cxn>
                  <a:cxn ang="0">
                    <a:pos x="40" y="98"/>
                  </a:cxn>
                  <a:cxn ang="0">
                    <a:pos x="33" y="100"/>
                  </a:cxn>
                  <a:cxn ang="0">
                    <a:pos x="10" y="72"/>
                  </a:cxn>
                  <a:cxn ang="0">
                    <a:pos x="10" y="72"/>
                  </a:cxn>
                  <a:cxn ang="0">
                    <a:pos x="10" y="54"/>
                  </a:cxn>
                  <a:cxn ang="0">
                    <a:pos x="7" y="47"/>
                  </a:cxn>
                  <a:cxn ang="0">
                    <a:pos x="0" y="40"/>
                  </a:cxn>
                  <a:cxn ang="0">
                    <a:pos x="12" y="28"/>
                  </a:cxn>
                  <a:cxn ang="0">
                    <a:pos x="19" y="0"/>
                  </a:cxn>
                  <a:cxn ang="0">
                    <a:pos x="37" y="12"/>
                  </a:cxn>
                  <a:cxn ang="0">
                    <a:pos x="56" y="37"/>
                  </a:cxn>
                </a:cxnLst>
                <a:rect l="0" t="0" r="r" b="b"/>
                <a:pathLst>
                  <a:path w="56" h="100">
                    <a:moveTo>
                      <a:pt x="56" y="37"/>
                    </a:moveTo>
                    <a:lnTo>
                      <a:pt x="56" y="72"/>
                    </a:lnTo>
                    <a:lnTo>
                      <a:pt x="56" y="72"/>
                    </a:lnTo>
                    <a:lnTo>
                      <a:pt x="47" y="86"/>
                    </a:lnTo>
                    <a:lnTo>
                      <a:pt x="40" y="98"/>
                    </a:lnTo>
                    <a:lnTo>
                      <a:pt x="33" y="100"/>
                    </a:lnTo>
                    <a:lnTo>
                      <a:pt x="10" y="72"/>
                    </a:lnTo>
                    <a:lnTo>
                      <a:pt x="10" y="72"/>
                    </a:lnTo>
                    <a:lnTo>
                      <a:pt x="10" y="54"/>
                    </a:lnTo>
                    <a:lnTo>
                      <a:pt x="7" y="47"/>
                    </a:lnTo>
                    <a:lnTo>
                      <a:pt x="0" y="40"/>
                    </a:lnTo>
                    <a:lnTo>
                      <a:pt x="12" y="28"/>
                    </a:lnTo>
                    <a:lnTo>
                      <a:pt x="19" y="0"/>
                    </a:lnTo>
                    <a:lnTo>
                      <a:pt x="37" y="12"/>
                    </a:lnTo>
                    <a:lnTo>
                      <a:pt x="56" y="3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90" name="Freeform 3110"/>
              <p:cNvSpPr>
                <a:spLocks/>
              </p:cNvSpPr>
              <p:nvPr userDrawn="1"/>
            </p:nvSpPr>
            <p:spPr bwMode="auto">
              <a:xfrm>
                <a:off x="3548" y="1691"/>
                <a:ext cx="74" cy="41"/>
              </a:xfrm>
              <a:custGeom>
                <a:avLst/>
                <a:gdLst/>
                <a:ahLst/>
                <a:cxnLst>
                  <a:cxn ang="0">
                    <a:pos x="48" y="0"/>
                  </a:cxn>
                  <a:cxn ang="0">
                    <a:pos x="48" y="0"/>
                  </a:cxn>
                  <a:cxn ang="0">
                    <a:pos x="39" y="2"/>
                  </a:cxn>
                  <a:cxn ang="0">
                    <a:pos x="41" y="4"/>
                  </a:cxn>
                  <a:cxn ang="0">
                    <a:pos x="74" y="39"/>
                  </a:cxn>
                  <a:cxn ang="0">
                    <a:pos x="60" y="41"/>
                  </a:cxn>
                  <a:cxn ang="0">
                    <a:pos x="60" y="41"/>
                  </a:cxn>
                  <a:cxn ang="0">
                    <a:pos x="55" y="34"/>
                  </a:cxn>
                  <a:cxn ang="0">
                    <a:pos x="53" y="30"/>
                  </a:cxn>
                  <a:cxn ang="0">
                    <a:pos x="48" y="25"/>
                  </a:cxn>
                  <a:cxn ang="0">
                    <a:pos x="37" y="25"/>
                  </a:cxn>
                  <a:cxn ang="0">
                    <a:pos x="37" y="25"/>
                  </a:cxn>
                  <a:cxn ang="0">
                    <a:pos x="32" y="27"/>
                  </a:cxn>
                  <a:cxn ang="0">
                    <a:pos x="30" y="30"/>
                  </a:cxn>
                  <a:cxn ang="0">
                    <a:pos x="25" y="27"/>
                  </a:cxn>
                  <a:cxn ang="0">
                    <a:pos x="2" y="16"/>
                  </a:cxn>
                  <a:cxn ang="0">
                    <a:pos x="0" y="2"/>
                  </a:cxn>
                  <a:cxn ang="0">
                    <a:pos x="0" y="2"/>
                  </a:cxn>
                  <a:cxn ang="0">
                    <a:pos x="48" y="0"/>
                  </a:cxn>
                  <a:cxn ang="0">
                    <a:pos x="48" y="0"/>
                  </a:cxn>
                </a:cxnLst>
                <a:rect l="0" t="0" r="r" b="b"/>
                <a:pathLst>
                  <a:path w="74" h="41">
                    <a:moveTo>
                      <a:pt x="48" y="0"/>
                    </a:moveTo>
                    <a:lnTo>
                      <a:pt x="48" y="0"/>
                    </a:lnTo>
                    <a:lnTo>
                      <a:pt x="39" y="2"/>
                    </a:lnTo>
                    <a:lnTo>
                      <a:pt x="41" y="4"/>
                    </a:lnTo>
                    <a:lnTo>
                      <a:pt x="74" y="39"/>
                    </a:lnTo>
                    <a:lnTo>
                      <a:pt x="60" y="41"/>
                    </a:lnTo>
                    <a:lnTo>
                      <a:pt x="60" y="41"/>
                    </a:lnTo>
                    <a:lnTo>
                      <a:pt x="55" y="34"/>
                    </a:lnTo>
                    <a:lnTo>
                      <a:pt x="53" y="30"/>
                    </a:lnTo>
                    <a:lnTo>
                      <a:pt x="48" y="25"/>
                    </a:lnTo>
                    <a:lnTo>
                      <a:pt x="37" y="25"/>
                    </a:lnTo>
                    <a:lnTo>
                      <a:pt x="37" y="25"/>
                    </a:lnTo>
                    <a:lnTo>
                      <a:pt x="32" y="27"/>
                    </a:lnTo>
                    <a:lnTo>
                      <a:pt x="30" y="30"/>
                    </a:lnTo>
                    <a:lnTo>
                      <a:pt x="25" y="27"/>
                    </a:lnTo>
                    <a:lnTo>
                      <a:pt x="2" y="16"/>
                    </a:lnTo>
                    <a:lnTo>
                      <a:pt x="0" y="2"/>
                    </a:lnTo>
                    <a:lnTo>
                      <a:pt x="0" y="2"/>
                    </a:lnTo>
                    <a:lnTo>
                      <a:pt x="48" y="0"/>
                    </a:lnTo>
                    <a:lnTo>
                      <a:pt x="48"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91" name="Freeform 3111"/>
              <p:cNvSpPr>
                <a:spLocks/>
              </p:cNvSpPr>
              <p:nvPr userDrawn="1"/>
            </p:nvSpPr>
            <p:spPr bwMode="auto">
              <a:xfrm>
                <a:off x="3143" y="1693"/>
                <a:ext cx="46" cy="90"/>
              </a:xfrm>
              <a:custGeom>
                <a:avLst/>
                <a:gdLst/>
                <a:ahLst/>
                <a:cxnLst>
                  <a:cxn ang="0">
                    <a:pos x="46" y="14"/>
                  </a:cxn>
                  <a:cxn ang="0">
                    <a:pos x="46" y="14"/>
                  </a:cxn>
                  <a:cxn ang="0">
                    <a:pos x="37" y="12"/>
                  </a:cxn>
                  <a:cxn ang="0">
                    <a:pos x="27" y="9"/>
                  </a:cxn>
                  <a:cxn ang="0">
                    <a:pos x="27" y="9"/>
                  </a:cxn>
                  <a:cxn ang="0">
                    <a:pos x="27" y="12"/>
                  </a:cxn>
                  <a:cxn ang="0">
                    <a:pos x="27" y="16"/>
                  </a:cxn>
                  <a:cxn ang="0">
                    <a:pos x="27" y="16"/>
                  </a:cxn>
                  <a:cxn ang="0">
                    <a:pos x="32" y="37"/>
                  </a:cxn>
                  <a:cxn ang="0">
                    <a:pos x="37" y="46"/>
                  </a:cxn>
                  <a:cxn ang="0">
                    <a:pos x="41" y="55"/>
                  </a:cxn>
                  <a:cxn ang="0">
                    <a:pos x="41" y="55"/>
                  </a:cxn>
                  <a:cxn ang="0">
                    <a:pos x="34" y="55"/>
                  </a:cxn>
                  <a:cxn ang="0">
                    <a:pos x="30" y="58"/>
                  </a:cxn>
                  <a:cxn ang="0">
                    <a:pos x="25" y="90"/>
                  </a:cxn>
                  <a:cxn ang="0">
                    <a:pos x="25" y="90"/>
                  </a:cxn>
                  <a:cxn ang="0">
                    <a:pos x="16" y="90"/>
                  </a:cxn>
                  <a:cxn ang="0">
                    <a:pos x="11" y="90"/>
                  </a:cxn>
                  <a:cxn ang="0">
                    <a:pos x="7" y="86"/>
                  </a:cxn>
                  <a:cxn ang="0">
                    <a:pos x="7" y="67"/>
                  </a:cxn>
                  <a:cxn ang="0">
                    <a:pos x="7" y="67"/>
                  </a:cxn>
                  <a:cxn ang="0">
                    <a:pos x="14" y="62"/>
                  </a:cxn>
                  <a:cxn ang="0">
                    <a:pos x="20" y="58"/>
                  </a:cxn>
                  <a:cxn ang="0">
                    <a:pos x="20" y="58"/>
                  </a:cxn>
                  <a:cxn ang="0">
                    <a:pos x="20" y="55"/>
                  </a:cxn>
                  <a:cxn ang="0">
                    <a:pos x="18" y="55"/>
                  </a:cxn>
                  <a:cxn ang="0">
                    <a:pos x="16" y="53"/>
                  </a:cxn>
                  <a:cxn ang="0">
                    <a:pos x="16" y="53"/>
                  </a:cxn>
                  <a:cxn ang="0">
                    <a:pos x="11" y="51"/>
                  </a:cxn>
                  <a:cxn ang="0">
                    <a:pos x="4" y="49"/>
                  </a:cxn>
                  <a:cxn ang="0">
                    <a:pos x="2" y="44"/>
                  </a:cxn>
                  <a:cxn ang="0">
                    <a:pos x="0" y="42"/>
                  </a:cxn>
                  <a:cxn ang="0">
                    <a:pos x="2" y="39"/>
                  </a:cxn>
                  <a:cxn ang="0">
                    <a:pos x="2" y="39"/>
                  </a:cxn>
                  <a:cxn ang="0">
                    <a:pos x="4" y="25"/>
                  </a:cxn>
                  <a:cxn ang="0">
                    <a:pos x="7" y="18"/>
                  </a:cxn>
                  <a:cxn ang="0">
                    <a:pos x="4" y="12"/>
                  </a:cxn>
                  <a:cxn ang="0">
                    <a:pos x="4" y="12"/>
                  </a:cxn>
                  <a:cxn ang="0">
                    <a:pos x="11" y="7"/>
                  </a:cxn>
                  <a:cxn ang="0">
                    <a:pos x="18" y="2"/>
                  </a:cxn>
                  <a:cxn ang="0">
                    <a:pos x="18" y="2"/>
                  </a:cxn>
                  <a:cxn ang="0">
                    <a:pos x="37" y="0"/>
                  </a:cxn>
                  <a:cxn ang="0">
                    <a:pos x="46" y="14"/>
                  </a:cxn>
                </a:cxnLst>
                <a:rect l="0" t="0" r="r" b="b"/>
                <a:pathLst>
                  <a:path w="46" h="90">
                    <a:moveTo>
                      <a:pt x="46" y="14"/>
                    </a:moveTo>
                    <a:lnTo>
                      <a:pt x="46" y="14"/>
                    </a:lnTo>
                    <a:lnTo>
                      <a:pt x="37" y="12"/>
                    </a:lnTo>
                    <a:lnTo>
                      <a:pt x="27" y="9"/>
                    </a:lnTo>
                    <a:lnTo>
                      <a:pt x="27" y="9"/>
                    </a:lnTo>
                    <a:lnTo>
                      <a:pt x="27" y="12"/>
                    </a:lnTo>
                    <a:lnTo>
                      <a:pt x="27" y="16"/>
                    </a:lnTo>
                    <a:lnTo>
                      <a:pt x="27" y="16"/>
                    </a:lnTo>
                    <a:lnTo>
                      <a:pt x="32" y="37"/>
                    </a:lnTo>
                    <a:lnTo>
                      <a:pt x="37" y="46"/>
                    </a:lnTo>
                    <a:lnTo>
                      <a:pt x="41" y="55"/>
                    </a:lnTo>
                    <a:lnTo>
                      <a:pt x="41" y="55"/>
                    </a:lnTo>
                    <a:lnTo>
                      <a:pt x="34" y="55"/>
                    </a:lnTo>
                    <a:lnTo>
                      <a:pt x="30" y="58"/>
                    </a:lnTo>
                    <a:lnTo>
                      <a:pt x="25" y="90"/>
                    </a:lnTo>
                    <a:lnTo>
                      <a:pt x="25" y="90"/>
                    </a:lnTo>
                    <a:lnTo>
                      <a:pt x="16" y="90"/>
                    </a:lnTo>
                    <a:lnTo>
                      <a:pt x="11" y="90"/>
                    </a:lnTo>
                    <a:lnTo>
                      <a:pt x="7" y="86"/>
                    </a:lnTo>
                    <a:lnTo>
                      <a:pt x="7" y="67"/>
                    </a:lnTo>
                    <a:lnTo>
                      <a:pt x="7" y="67"/>
                    </a:lnTo>
                    <a:lnTo>
                      <a:pt x="14" y="62"/>
                    </a:lnTo>
                    <a:lnTo>
                      <a:pt x="20" y="58"/>
                    </a:lnTo>
                    <a:lnTo>
                      <a:pt x="20" y="58"/>
                    </a:lnTo>
                    <a:lnTo>
                      <a:pt x="20" y="55"/>
                    </a:lnTo>
                    <a:lnTo>
                      <a:pt x="18" y="55"/>
                    </a:lnTo>
                    <a:lnTo>
                      <a:pt x="16" y="53"/>
                    </a:lnTo>
                    <a:lnTo>
                      <a:pt x="16" y="53"/>
                    </a:lnTo>
                    <a:lnTo>
                      <a:pt x="11" y="51"/>
                    </a:lnTo>
                    <a:lnTo>
                      <a:pt x="4" y="49"/>
                    </a:lnTo>
                    <a:lnTo>
                      <a:pt x="2" y="44"/>
                    </a:lnTo>
                    <a:lnTo>
                      <a:pt x="0" y="42"/>
                    </a:lnTo>
                    <a:lnTo>
                      <a:pt x="2" y="39"/>
                    </a:lnTo>
                    <a:lnTo>
                      <a:pt x="2" y="39"/>
                    </a:lnTo>
                    <a:lnTo>
                      <a:pt x="4" y="25"/>
                    </a:lnTo>
                    <a:lnTo>
                      <a:pt x="7" y="18"/>
                    </a:lnTo>
                    <a:lnTo>
                      <a:pt x="4" y="12"/>
                    </a:lnTo>
                    <a:lnTo>
                      <a:pt x="4" y="12"/>
                    </a:lnTo>
                    <a:lnTo>
                      <a:pt x="11" y="7"/>
                    </a:lnTo>
                    <a:lnTo>
                      <a:pt x="18" y="2"/>
                    </a:lnTo>
                    <a:lnTo>
                      <a:pt x="18" y="2"/>
                    </a:lnTo>
                    <a:lnTo>
                      <a:pt x="37" y="0"/>
                    </a:lnTo>
                    <a:lnTo>
                      <a:pt x="46" y="1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92" name="Freeform 3112"/>
              <p:cNvSpPr>
                <a:spLocks/>
              </p:cNvSpPr>
              <p:nvPr userDrawn="1"/>
            </p:nvSpPr>
            <p:spPr bwMode="auto">
              <a:xfrm>
                <a:off x="2911" y="1698"/>
                <a:ext cx="19" cy="25"/>
              </a:xfrm>
              <a:custGeom>
                <a:avLst/>
                <a:gdLst/>
                <a:ahLst/>
                <a:cxnLst>
                  <a:cxn ang="0">
                    <a:pos x="7" y="0"/>
                  </a:cxn>
                  <a:cxn ang="0">
                    <a:pos x="7" y="0"/>
                  </a:cxn>
                  <a:cxn ang="0">
                    <a:pos x="16" y="9"/>
                  </a:cxn>
                  <a:cxn ang="0">
                    <a:pos x="19" y="16"/>
                  </a:cxn>
                  <a:cxn ang="0">
                    <a:pos x="16" y="20"/>
                  </a:cxn>
                  <a:cxn ang="0">
                    <a:pos x="5" y="25"/>
                  </a:cxn>
                  <a:cxn ang="0">
                    <a:pos x="5" y="25"/>
                  </a:cxn>
                  <a:cxn ang="0">
                    <a:pos x="0" y="7"/>
                  </a:cxn>
                  <a:cxn ang="0">
                    <a:pos x="0" y="7"/>
                  </a:cxn>
                  <a:cxn ang="0">
                    <a:pos x="3" y="2"/>
                  </a:cxn>
                  <a:cxn ang="0">
                    <a:pos x="7" y="0"/>
                  </a:cxn>
                  <a:cxn ang="0">
                    <a:pos x="7" y="0"/>
                  </a:cxn>
                </a:cxnLst>
                <a:rect l="0" t="0" r="r" b="b"/>
                <a:pathLst>
                  <a:path w="19" h="25">
                    <a:moveTo>
                      <a:pt x="7" y="0"/>
                    </a:moveTo>
                    <a:lnTo>
                      <a:pt x="7" y="0"/>
                    </a:lnTo>
                    <a:lnTo>
                      <a:pt x="16" y="9"/>
                    </a:lnTo>
                    <a:lnTo>
                      <a:pt x="19" y="16"/>
                    </a:lnTo>
                    <a:lnTo>
                      <a:pt x="16" y="20"/>
                    </a:lnTo>
                    <a:lnTo>
                      <a:pt x="5" y="25"/>
                    </a:lnTo>
                    <a:lnTo>
                      <a:pt x="5" y="25"/>
                    </a:lnTo>
                    <a:lnTo>
                      <a:pt x="0" y="7"/>
                    </a:lnTo>
                    <a:lnTo>
                      <a:pt x="0" y="7"/>
                    </a:lnTo>
                    <a:lnTo>
                      <a:pt x="3" y="2"/>
                    </a:lnTo>
                    <a:lnTo>
                      <a:pt x="7" y="0"/>
                    </a:lnTo>
                    <a:lnTo>
                      <a:pt x="7"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93" name="Freeform 3113"/>
              <p:cNvSpPr>
                <a:spLocks/>
              </p:cNvSpPr>
              <p:nvPr userDrawn="1"/>
            </p:nvSpPr>
            <p:spPr bwMode="auto">
              <a:xfrm>
                <a:off x="3580" y="1718"/>
                <a:ext cx="25" cy="19"/>
              </a:xfrm>
              <a:custGeom>
                <a:avLst/>
                <a:gdLst/>
                <a:ahLst/>
                <a:cxnLst>
                  <a:cxn ang="0">
                    <a:pos x="21" y="7"/>
                  </a:cxn>
                  <a:cxn ang="0">
                    <a:pos x="25" y="17"/>
                  </a:cxn>
                  <a:cxn ang="0">
                    <a:pos x="25" y="17"/>
                  </a:cxn>
                  <a:cxn ang="0">
                    <a:pos x="16" y="19"/>
                  </a:cxn>
                  <a:cxn ang="0">
                    <a:pos x="7" y="19"/>
                  </a:cxn>
                  <a:cxn ang="0">
                    <a:pos x="7" y="19"/>
                  </a:cxn>
                  <a:cxn ang="0">
                    <a:pos x="2" y="12"/>
                  </a:cxn>
                  <a:cxn ang="0">
                    <a:pos x="0" y="5"/>
                  </a:cxn>
                  <a:cxn ang="0">
                    <a:pos x="7" y="0"/>
                  </a:cxn>
                  <a:cxn ang="0">
                    <a:pos x="7" y="0"/>
                  </a:cxn>
                  <a:cxn ang="0">
                    <a:pos x="14" y="3"/>
                  </a:cxn>
                  <a:cxn ang="0">
                    <a:pos x="19" y="5"/>
                  </a:cxn>
                  <a:cxn ang="0">
                    <a:pos x="21" y="7"/>
                  </a:cxn>
                  <a:cxn ang="0">
                    <a:pos x="21" y="7"/>
                  </a:cxn>
                </a:cxnLst>
                <a:rect l="0" t="0" r="r" b="b"/>
                <a:pathLst>
                  <a:path w="25" h="19">
                    <a:moveTo>
                      <a:pt x="21" y="7"/>
                    </a:moveTo>
                    <a:lnTo>
                      <a:pt x="25" y="17"/>
                    </a:lnTo>
                    <a:lnTo>
                      <a:pt x="25" y="17"/>
                    </a:lnTo>
                    <a:lnTo>
                      <a:pt x="16" y="19"/>
                    </a:lnTo>
                    <a:lnTo>
                      <a:pt x="7" y="19"/>
                    </a:lnTo>
                    <a:lnTo>
                      <a:pt x="7" y="19"/>
                    </a:lnTo>
                    <a:lnTo>
                      <a:pt x="2" y="12"/>
                    </a:lnTo>
                    <a:lnTo>
                      <a:pt x="0" y="5"/>
                    </a:lnTo>
                    <a:lnTo>
                      <a:pt x="7" y="0"/>
                    </a:lnTo>
                    <a:lnTo>
                      <a:pt x="7" y="0"/>
                    </a:lnTo>
                    <a:lnTo>
                      <a:pt x="14" y="3"/>
                    </a:lnTo>
                    <a:lnTo>
                      <a:pt x="19" y="5"/>
                    </a:lnTo>
                    <a:lnTo>
                      <a:pt x="21" y="7"/>
                    </a:lnTo>
                    <a:lnTo>
                      <a:pt x="21"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94" name="Freeform 3114"/>
              <p:cNvSpPr>
                <a:spLocks/>
              </p:cNvSpPr>
              <p:nvPr userDrawn="1"/>
            </p:nvSpPr>
            <p:spPr bwMode="auto">
              <a:xfrm>
                <a:off x="2809" y="1728"/>
                <a:ext cx="7" cy="7"/>
              </a:xfrm>
              <a:custGeom>
                <a:avLst/>
                <a:gdLst/>
                <a:ahLst/>
                <a:cxnLst>
                  <a:cxn ang="0">
                    <a:pos x="7" y="4"/>
                  </a:cxn>
                  <a:cxn ang="0">
                    <a:pos x="3" y="7"/>
                  </a:cxn>
                  <a:cxn ang="0">
                    <a:pos x="0" y="2"/>
                  </a:cxn>
                  <a:cxn ang="0">
                    <a:pos x="5" y="0"/>
                  </a:cxn>
                  <a:cxn ang="0">
                    <a:pos x="5" y="0"/>
                  </a:cxn>
                  <a:cxn ang="0">
                    <a:pos x="7" y="2"/>
                  </a:cxn>
                  <a:cxn ang="0">
                    <a:pos x="7" y="4"/>
                  </a:cxn>
                  <a:cxn ang="0">
                    <a:pos x="7" y="4"/>
                  </a:cxn>
                </a:cxnLst>
                <a:rect l="0" t="0" r="r" b="b"/>
                <a:pathLst>
                  <a:path w="7" h="7">
                    <a:moveTo>
                      <a:pt x="7" y="4"/>
                    </a:moveTo>
                    <a:lnTo>
                      <a:pt x="3" y="7"/>
                    </a:lnTo>
                    <a:lnTo>
                      <a:pt x="0" y="2"/>
                    </a:lnTo>
                    <a:lnTo>
                      <a:pt x="5" y="0"/>
                    </a:lnTo>
                    <a:lnTo>
                      <a:pt x="5" y="0"/>
                    </a:lnTo>
                    <a:lnTo>
                      <a:pt x="7" y="2"/>
                    </a:lnTo>
                    <a:lnTo>
                      <a:pt x="7" y="4"/>
                    </a:lnTo>
                    <a:lnTo>
                      <a:pt x="7" y="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95" name="Freeform 3115"/>
              <p:cNvSpPr>
                <a:spLocks/>
              </p:cNvSpPr>
              <p:nvPr userDrawn="1"/>
            </p:nvSpPr>
            <p:spPr bwMode="auto">
              <a:xfrm>
                <a:off x="3580" y="1732"/>
                <a:ext cx="377" cy="315"/>
              </a:xfrm>
              <a:custGeom>
                <a:avLst/>
                <a:gdLst/>
                <a:ahLst/>
                <a:cxnLst>
                  <a:cxn ang="0">
                    <a:pos x="72" y="28"/>
                  </a:cxn>
                  <a:cxn ang="0">
                    <a:pos x="132" y="56"/>
                  </a:cxn>
                  <a:cxn ang="0">
                    <a:pos x="139" y="56"/>
                  </a:cxn>
                  <a:cxn ang="0">
                    <a:pos x="176" y="54"/>
                  </a:cxn>
                  <a:cxn ang="0">
                    <a:pos x="176" y="37"/>
                  </a:cxn>
                  <a:cxn ang="0">
                    <a:pos x="259" y="42"/>
                  </a:cxn>
                  <a:cxn ang="0">
                    <a:pos x="310" y="77"/>
                  </a:cxn>
                  <a:cxn ang="0">
                    <a:pos x="310" y="84"/>
                  </a:cxn>
                  <a:cxn ang="0">
                    <a:pos x="319" y="123"/>
                  </a:cxn>
                  <a:cxn ang="0">
                    <a:pos x="308" y="135"/>
                  </a:cxn>
                  <a:cxn ang="0">
                    <a:pos x="312" y="153"/>
                  </a:cxn>
                  <a:cxn ang="0">
                    <a:pos x="333" y="169"/>
                  </a:cxn>
                  <a:cxn ang="0">
                    <a:pos x="340" y="185"/>
                  </a:cxn>
                  <a:cxn ang="0">
                    <a:pos x="329" y="209"/>
                  </a:cxn>
                  <a:cxn ang="0">
                    <a:pos x="329" y="216"/>
                  </a:cxn>
                  <a:cxn ang="0">
                    <a:pos x="354" y="243"/>
                  </a:cxn>
                  <a:cxn ang="0">
                    <a:pos x="377" y="276"/>
                  </a:cxn>
                  <a:cxn ang="0">
                    <a:pos x="366" y="287"/>
                  </a:cxn>
                  <a:cxn ang="0">
                    <a:pos x="361" y="303"/>
                  </a:cxn>
                  <a:cxn ang="0">
                    <a:pos x="361" y="308"/>
                  </a:cxn>
                  <a:cxn ang="0">
                    <a:pos x="354" y="315"/>
                  </a:cxn>
                  <a:cxn ang="0">
                    <a:pos x="271" y="273"/>
                  </a:cxn>
                  <a:cxn ang="0">
                    <a:pos x="234" y="269"/>
                  </a:cxn>
                  <a:cxn ang="0">
                    <a:pos x="190" y="276"/>
                  </a:cxn>
                  <a:cxn ang="0">
                    <a:pos x="171" y="262"/>
                  </a:cxn>
                  <a:cxn ang="0">
                    <a:pos x="150" y="250"/>
                  </a:cxn>
                  <a:cxn ang="0">
                    <a:pos x="139" y="227"/>
                  </a:cxn>
                  <a:cxn ang="0">
                    <a:pos x="120" y="204"/>
                  </a:cxn>
                  <a:cxn ang="0">
                    <a:pos x="53" y="121"/>
                  </a:cxn>
                  <a:cxn ang="0">
                    <a:pos x="39" y="109"/>
                  </a:cxn>
                  <a:cxn ang="0">
                    <a:pos x="46" y="95"/>
                  </a:cxn>
                  <a:cxn ang="0">
                    <a:pos x="46" y="91"/>
                  </a:cxn>
                  <a:cxn ang="0">
                    <a:pos x="39" y="79"/>
                  </a:cxn>
                  <a:cxn ang="0">
                    <a:pos x="0" y="44"/>
                  </a:cxn>
                  <a:cxn ang="0">
                    <a:pos x="7" y="10"/>
                  </a:cxn>
                  <a:cxn ang="0">
                    <a:pos x="16" y="10"/>
                  </a:cxn>
                  <a:cxn ang="0">
                    <a:pos x="46" y="0"/>
                  </a:cxn>
                  <a:cxn ang="0">
                    <a:pos x="72" y="28"/>
                  </a:cxn>
                </a:cxnLst>
                <a:rect l="0" t="0" r="r" b="b"/>
                <a:pathLst>
                  <a:path w="377" h="315">
                    <a:moveTo>
                      <a:pt x="72" y="28"/>
                    </a:moveTo>
                    <a:lnTo>
                      <a:pt x="72" y="28"/>
                    </a:lnTo>
                    <a:lnTo>
                      <a:pt x="97" y="35"/>
                    </a:lnTo>
                    <a:lnTo>
                      <a:pt x="132" y="56"/>
                    </a:lnTo>
                    <a:lnTo>
                      <a:pt x="132" y="56"/>
                    </a:lnTo>
                    <a:lnTo>
                      <a:pt x="139" y="56"/>
                    </a:lnTo>
                    <a:lnTo>
                      <a:pt x="144" y="51"/>
                    </a:lnTo>
                    <a:lnTo>
                      <a:pt x="176" y="54"/>
                    </a:lnTo>
                    <a:lnTo>
                      <a:pt x="176" y="54"/>
                    </a:lnTo>
                    <a:lnTo>
                      <a:pt x="176" y="37"/>
                    </a:lnTo>
                    <a:lnTo>
                      <a:pt x="201" y="28"/>
                    </a:lnTo>
                    <a:lnTo>
                      <a:pt x="259" y="42"/>
                    </a:lnTo>
                    <a:lnTo>
                      <a:pt x="259" y="42"/>
                    </a:lnTo>
                    <a:lnTo>
                      <a:pt x="310" y="77"/>
                    </a:lnTo>
                    <a:lnTo>
                      <a:pt x="310" y="77"/>
                    </a:lnTo>
                    <a:lnTo>
                      <a:pt x="310" y="84"/>
                    </a:lnTo>
                    <a:lnTo>
                      <a:pt x="310" y="88"/>
                    </a:lnTo>
                    <a:lnTo>
                      <a:pt x="319" y="123"/>
                    </a:lnTo>
                    <a:lnTo>
                      <a:pt x="308" y="135"/>
                    </a:lnTo>
                    <a:lnTo>
                      <a:pt x="308" y="135"/>
                    </a:lnTo>
                    <a:lnTo>
                      <a:pt x="310" y="146"/>
                    </a:lnTo>
                    <a:lnTo>
                      <a:pt x="312" y="153"/>
                    </a:lnTo>
                    <a:lnTo>
                      <a:pt x="315" y="158"/>
                    </a:lnTo>
                    <a:lnTo>
                      <a:pt x="333" y="169"/>
                    </a:lnTo>
                    <a:lnTo>
                      <a:pt x="340" y="185"/>
                    </a:lnTo>
                    <a:lnTo>
                      <a:pt x="340" y="185"/>
                    </a:lnTo>
                    <a:lnTo>
                      <a:pt x="331" y="199"/>
                    </a:lnTo>
                    <a:lnTo>
                      <a:pt x="329" y="209"/>
                    </a:lnTo>
                    <a:lnTo>
                      <a:pt x="329" y="216"/>
                    </a:lnTo>
                    <a:lnTo>
                      <a:pt x="329" y="216"/>
                    </a:lnTo>
                    <a:lnTo>
                      <a:pt x="343" y="229"/>
                    </a:lnTo>
                    <a:lnTo>
                      <a:pt x="354" y="243"/>
                    </a:lnTo>
                    <a:lnTo>
                      <a:pt x="377" y="276"/>
                    </a:lnTo>
                    <a:lnTo>
                      <a:pt x="377" y="276"/>
                    </a:lnTo>
                    <a:lnTo>
                      <a:pt x="373" y="280"/>
                    </a:lnTo>
                    <a:lnTo>
                      <a:pt x="366" y="287"/>
                    </a:lnTo>
                    <a:lnTo>
                      <a:pt x="361" y="294"/>
                    </a:lnTo>
                    <a:lnTo>
                      <a:pt x="361" y="303"/>
                    </a:lnTo>
                    <a:lnTo>
                      <a:pt x="361" y="303"/>
                    </a:lnTo>
                    <a:lnTo>
                      <a:pt x="361" y="308"/>
                    </a:lnTo>
                    <a:lnTo>
                      <a:pt x="359" y="310"/>
                    </a:lnTo>
                    <a:lnTo>
                      <a:pt x="354" y="315"/>
                    </a:lnTo>
                    <a:lnTo>
                      <a:pt x="287" y="301"/>
                    </a:lnTo>
                    <a:lnTo>
                      <a:pt x="271" y="273"/>
                    </a:lnTo>
                    <a:lnTo>
                      <a:pt x="255" y="264"/>
                    </a:lnTo>
                    <a:lnTo>
                      <a:pt x="234" y="269"/>
                    </a:lnTo>
                    <a:lnTo>
                      <a:pt x="222" y="280"/>
                    </a:lnTo>
                    <a:lnTo>
                      <a:pt x="190" y="276"/>
                    </a:lnTo>
                    <a:lnTo>
                      <a:pt x="190" y="276"/>
                    </a:lnTo>
                    <a:lnTo>
                      <a:pt x="171" y="262"/>
                    </a:lnTo>
                    <a:lnTo>
                      <a:pt x="160" y="255"/>
                    </a:lnTo>
                    <a:lnTo>
                      <a:pt x="150" y="250"/>
                    </a:lnTo>
                    <a:lnTo>
                      <a:pt x="139" y="227"/>
                    </a:lnTo>
                    <a:lnTo>
                      <a:pt x="139" y="227"/>
                    </a:lnTo>
                    <a:lnTo>
                      <a:pt x="139" y="220"/>
                    </a:lnTo>
                    <a:lnTo>
                      <a:pt x="120" y="204"/>
                    </a:lnTo>
                    <a:lnTo>
                      <a:pt x="102" y="204"/>
                    </a:lnTo>
                    <a:lnTo>
                      <a:pt x="53" y="121"/>
                    </a:lnTo>
                    <a:lnTo>
                      <a:pt x="39" y="109"/>
                    </a:lnTo>
                    <a:lnTo>
                      <a:pt x="39" y="109"/>
                    </a:lnTo>
                    <a:lnTo>
                      <a:pt x="44" y="100"/>
                    </a:lnTo>
                    <a:lnTo>
                      <a:pt x="46" y="95"/>
                    </a:lnTo>
                    <a:lnTo>
                      <a:pt x="46" y="91"/>
                    </a:lnTo>
                    <a:lnTo>
                      <a:pt x="46" y="91"/>
                    </a:lnTo>
                    <a:lnTo>
                      <a:pt x="44" y="84"/>
                    </a:lnTo>
                    <a:lnTo>
                      <a:pt x="39" y="79"/>
                    </a:lnTo>
                    <a:lnTo>
                      <a:pt x="28" y="77"/>
                    </a:lnTo>
                    <a:lnTo>
                      <a:pt x="0" y="44"/>
                    </a:lnTo>
                    <a:lnTo>
                      <a:pt x="0" y="44"/>
                    </a:lnTo>
                    <a:lnTo>
                      <a:pt x="7" y="10"/>
                    </a:lnTo>
                    <a:lnTo>
                      <a:pt x="7" y="10"/>
                    </a:lnTo>
                    <a:lnTo>
                      <a:pt x="16" y="10"/>
                    </a:lnTo>
                    <a:lnTo>
                      <a:pt x="25" y="7"/>
                    </a:lnTo>
                    <a:lnTo>
                      <a:pt x="46" y="0"/>
                    </a:lnTo>
                    <a:lnTo>
                      <a:pt x="67" y="5"/>
                    </a:lnTo>
                    <a:lnTo>
                      <a:pt x="72" y="28"/>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96" name="Freeform 3116"/>
              <p:cNvSpPr>
                <a:spLocks/>
              </p:cNvSpPr>
              <p:nvPr userDrawn="1"/>
            </p:nvSpPr>
            <p:spPr bwMode="auto">
              <a:xfrm>
                <a:off x="3194" y="1742"/>
                <a:ext cx="9" cy="4"/>
              </a:xfrm>
              <a:custGeom>
                <a:avLst/>
                <a:gdLst/>
                <a:ahLst/>
                <a:cxnLst>
                  <a:cxn ang="0">
                    <a:pos x="9" y="4"/>
                  </a:cxn>
                  <a:cxn ang="0">
                    <a:pos x="9" y="4"/>
                  </a:cxn>
                  <a:cxn ang="0">
                    <a:pos x="4" y="2"/>
                  </a:cxn>
                  <a:cxn ang="0">
                    <a:pos x="0" y="0"/>
                  </a:cxn>
                  <a:cxn ang="0">
                    <a:pos x="9" y="4"/>
                  </a:cxn>
                  <a:cxn ang="0">
                    <a:pos x="9" y="4"/>
                  </a:cxn>
                </a:cxnLst>
                <a:rect l="0" t="0" r="r" b="b"/>
                <a:pathLst>
                  <a:path w="9" h="4">
                    <a:moveTo>
                      <a:pt x="9" y="4"/>
                    </a:moveTo>
                    <a:lnTo>
                      <a:pt x="9" y="4"/>
                    </a:lnTo>
                    <a:lnTo>
                      <a:pt x="4" y="2"/>
                    </a:lnTo>
                    <a:lnTo>
                      <a:pt x="0" y="0"/>
                    </a:lnTo>
                    <a:lnTo>
                      <a:pt x="9" y="4"/>
                    </a:lnTo>
                    <a:lnTo>
                      <a:pt x="9" y="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97" name="Freeform 3117"/>
              <p:cNvSpPr>
                <a:spLocks/>
              </p:cNvSpPr>
              <p:nvPr userDrawn="1"/>
            </p:nvSpPr>
            <p:spPr bwMode="auto">
              <a:xfrm>
                <a:off x="3224" y="1746"/>
                <a:ext cx="7" cy="5"/>
              </a:xfrm>
              <a:custGeom>
                <a:avLst/>
                <a:gdLst/>
                <a:ahLst/>
                <a:cxnLst>
                  <a:cxn ang="0">
                    <a:pos x="7" y="2"/>
                  </a:cxn>
                  <a:cxn ang="0">
                    <a:pos x="7" y="2"/>
                  </a:cxn>
                  <a:cxn ang="0">
                    <a:pos x="7" y="5"/>
                  </a:cxn>
                  <a:cxn ang="0">
                    <a:pos x="7" y="5"/>
                  </a:cxn>
                  <a:cxn ang="0">
                    <a:pos x="2" y="5"/>
                  </a:cxn>
                  <a:cxn ang="0">
                    <a:pos x="2" y="5"/>
                  </a:cxn>
                  <a:cxn ang="0">
                    <a:pos x="0" y="5"/>
                  </a:cxn>
                  <a:cxn ang="0">
                    <a:pos x="0" y="2"/>
                  </a:cxn>
                  <a:cxn ang="0">
                    <a:pos x="0" y="2"/>
                  </a:cxn>
                  <a:cxn ang="0">
                    <a:pos x="4" y="0"/>
                  </a:cxn>
                  <a:cxn ang="0">
                    <a:pos x="7" y="2"/>
                  </a:cxn>
                  <a:cxn ang="0">
                    <a:pos x="7" y="2"/>
                  </a:cxn>
                </a:cxnLst>
                <a:rect l="0" t="0" r="r" b="b"/>
                <a:pathLst>
                  <a:path w="7" h="5">
                    <a:moveTo>
                      <a:pt x="7" y="2"/>
                    </a:moveTo>
                    <a:lnTo>
                      <a:pt x="7" y="2"/>
                    </a:lnTo>
                    <a:lnTo>
                      <a:pt x="7" y="5"/>
                    </a:lnTo>
                    <a:lnTo>
                      <a:pt x="7" y="5"/>
                    </a:lnTo>
                    <a:lnTo>
                      <a:pt x="2" y="5"/>
                    </a:lnTo>
                    <a:lnTo>
                      <a:pt x="2" y="5"/>
                    </a:lnTo>
                    <a:lnTo>
                      <a:pt x="0" y="5"/>
                    </a:lnTo>
                    <a:lnTo>
                      <a:pt x="0" y="2"/>
                    </a:lnTo>
                    <a:lnTo>
                      <a:pt x="0" y="2"/>
                    </a:lnTo>
                    <a:lnTo>
                      <a:pt x="4" y="0"/>
                    </a:lnTo>
                    <a:lnTo>
                      <a:pt x="7" y="2"/>
                    </a:lnTo>
                    <a:lnTo>
                      <a:pt x="7"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98" name="Freeform 3118"/>
              <p:cNvSpPr>
                <a:spLocks/>
              </p:cNvSpPr>
              <p:nvPr userDrawn="1"/>
            </p:nvSpPr>
            <p:spPr bwMode="auto">
              <a:xfrm>
                <a:off x="3890" y="1751"/>
                <a:ext cx="245" cy="201"/>
              </a:xfrm>
              <a:custGeom>
                <a:avLst/>
                <a:gdLst/>
                <a:ahLst/>
                <a:cxnLst>
                  <a:cxn ang="0">
                    <a:pos x="181" y="14"/>
                  </a:cxn>
                  <a:cxn ang="0">
                    <a:pos x="197" y="21"/>
                  </a:cxn>
                  <a:cxn ang="0">
                    <a:pos x="201" y="18"/>
                  </a:cxn>
                  <a:cxn ang="0">
                    <a:pos x="243" y="4"/>
                  </a:cxn>
                  <a:cxn ang="0">
                    <a:pos x="192" y="39"/>
                  </a:cxn>
                  <a:cxn ang="0">
                    <a:pos x="190" y="41"/>
                  </a:cxn>
                  <a:cxn ang="0">
                    <a:pos x="185" y="72"/>
                  </a:cxn>
                  <a:cxn ang="0">
                    <a:pos x="171" y="76"/>
                  </a:cxn>
                  <a:cxn ang="0">
                    <a:pos x="164" y="83"/>
                  </a:cxn>
                  <a:cxn ang="0">
                    <a:pos x="183" y="104"/>
                  </a:cxn>
                  <a:cxn ang="0">
                    <a:pos x="169" y="132"/>
                  </a:cxn>
                  <a:cxn ang="0">
                    <a:pos x="144" y="162"/>
                  </a:cxn>
                  <a:cxn ang="0">
                    <a:pos x="120" y="197"/>
                  </a:cxn>
                  <a:cxn ang="0">
                    <a:pos x="30" y="197"/>
                  </a:cxn>
                  <a:cxn ang="0">
                    <a:pos x="30" y="201"/>
                  </a:cxn>
                  <a:cxn ang="0">
                    <a:pos x="23" y="197"/>
                  </a:cxn>
                  <a:cxn ang="0">
                    <a:pos x="26" y="180"/>
                  </a:cxn>
                  <a:cxn ang="0">
                    <a:pos x="28" y="148"/>
                  </a:cxn>
                  <a:cxn ang="0">
                    <a:pos x="7" y="134"/>
                  </a:cxn>
                  <a:cxn ang="0">
                    <a:pos x="12" y="104"/>
                  </a:cxn>
                  <a:cxn ang="0">
                    <a:pos x="9" y="88"/>
                  </a:cxn>
                  <a:cxn ang="0">
                    <a:pos x="5" y="60"/>
                  </a:cxn>
                  <a:cxn ang="0">
                    <a:pos x="19" y="62"/>
                  </a:cxn>
                  <a:cxn ang="0">
                    <a:pos x="63" y="51"/>
                  </a:cxn>
                  <a:cxn ang="0">
                    <a:pos x="67" y="39"/>
                  </a:cxn>
                  <a:cxn ang="0">
                    <a:pos x="72" y="25"/>
                  </a:cxn>
                  <a:cxn ang="0">
                    <a:pos x="104" y="11"/>
                  </a:cxn>
                  <a:cxn ang="0">
                    <a:pos x="107" y="16"/>
                  </a:cxn>
                  <a:cxn ang="0">
                    <a:pos x="120" y="18"/>
                  </a:cxn>
                  <a:cxn ang="0">
                    <a:pos x="137" y="16"/>
                  </a:cxn>
                  <a:cxn ang="0">
                    <a:pos x="169" y="0"/>
                  </a:cxn>
                  <a:cxn ang="0">
                    <a:pos x="181" y="14"/>
                  </a:cxn>
                </a:cxnLst>
                <a:rect l="0" t="0" r="r" b="b"/>
                <a:pathLst>
                  <a:path w="245" h="201">
                    <a:moveTo>
                      <a:pt x="181" y="14"/>
                    </a:moveTo>
                    <a:lnTo>
                      <a:pt x="181" y="14"/>
                    </a:lnTo>
                    <a:lnTo>
                      <a:pt x="192" y="18"/>
                    </a:lnTo>
                    <a:lnTo>
                      <a:pt x="197" y="21"/>
                    </a:lnTo>
                    <a:lnTo>
                      <a:pt x="201" y="18"/>
                    </a:lnTo>
                    <a:lnTo>
                      <a:pt x="201" y="18"/>
                    </a:lnTo>
                    <a:lnTo>
                      <a:pt x="243" y="4"/>
                    </a:lnTo>
                    <a:lnTo>
                      <a:pt x="243" y="4"/>
                    </a:lnTo>
                    <a:lnTo>
                      <a:pt x="245" y="11"/>
                    </a:lnTo>
                    <a:lnTo>
                      <a:pt x="192" y="39"/>
                    </a:lnTo>
                    <a:lnTo>
                      <a:pt x="190" y="41"/>
                    </a:lnTo>
                    <a:lnTo>
                      <a:pt x="190" y="41"/>
                    </a:lnTo>
                    <a:lnTo>
                      <a:pt x="185" y="72"/>
                    </a:lnTo>
                    <a:lnTo>
                      <a:pt x="185" y="72"/>
                    </a:lnTo>
                    <a:lnTo>
                      <a:pt x="178" y="74"/>
                    </a:lnTo>
                    <a:lnTo>
                      <a:pt x="171" y="76"/>
                    </a:lnTo>
                    <a:lnTo>
                      <a:pt x="167" y="78"/>
                    </a:lnTo>
                    <a:lnTo>
                      <a:pt x="164" y="83"/>
                    </a:lnTo>
                    <a:lnTo>
                      <a:pt x="164" y="85"/>
                    </a:lnTo>
                    <a:lnTo>
                      <a:pt x="183" y="104"/>
                    </a:lnTo>
                    <a:lnTo>
                      <a:pt x="181" y="116"/>
                    </a:lnTo>
                    <a:lnTo>
                      <a:pt x="169" y="132"/>
                    </a:lnTo>
                    <a:lnTo>
                      <a:pt x="160" y="159"/>
                    </a:lnTo>
                    <a:lnTo>
                      <a:pt x="144" y="162"/>
                    </a:lnTo>
                    <a:lnTo>
                      <a:pt x="144" y="162"/>
                    </a:lnTo>
                    <a:lnTo>
                      <a:pt x="120" y="197"/>
                    </a:lnTo>
                    <a:lnTo>
                      <a:pt x="30" y="197"/>
                    </a:lnTo>
                    <a:lnTo>
                      <a:pt x="30" y="197"/>
                    </a:lnTo>
                    <a:lnTo>
                      <a:pt x="28" y="199"/>
                    </a:lnTo>
                    <a:lnTo>
                      <a:pt x="30" y="201"/>
                    </a:lnTo>
                    <a:lnTo>
                      <a:pt x="23" y="197"/>
                    </a:lnTo>
                    <a:lnTo>
                      <a:pt x="23" y="197"/>
                    </a:lnTo>
                    <a:lnTo>
                      <a:pt x="23" y="187"/>
                    </a:lnTo>
                    <a:lnTo>
                      <a:pt x="26" y="180"/>
                    </a:lnTo>
                    <a:lnTo>
                      <a:pt x="33" y="166"/>
                    </a:lnTo>
                    <a:lnTo>
                      <a:pt x="28" y="148"/>
                    </a:lnTo>
                    <a:lnTo>
                      <a:pt x="7" y="134"/>
                    </a:lnTo>
                    <a:lnTo>
                      <a:pt x="7" y="134"/>
                    </a:lnTo>
                    <a:lnTo>
                      <a:pt x="0" y="116"/>
                    </a:lnTo>
                    <a:lnTo>
                      <a:pt x="12" y="104"/>
                    </a:lnTo>
                    <a:lnTo>
                      <a:pt x="12" y="104"/>
                    </a:lnTo>
                    <a:lnTo>
                      <a:pt x="9" y="88"/>
                    </a:lnTo>
                    <a:lnTo>
                      <a:pt x="5" y="69"/>
                    </a:lnTo>
                    <a:lnTo>
                      <a:pt x="5" y="60"/>
                    </a:lnTo>
                    <a:lnTo>
                      <a:pt x="5" y="60"/>
                    </a:lnTo>
                    <a:lnTo>
                      <a:pt x="19" y="62"/>
                    </a:lnTo>
                    <a:lnTo>
                      <a:pt x="30" y="62"/>
                    </a:lnTo>
                    <a:lnTo>
                      <a:pt x="63" y="51"/>
                    </a:lnTo>
                    <a:lnTo>
                      <a:pt x="63" y="51"/>
                    </a:lnTo>
                    <a:lnTo>
                      <a:pt x="67" y="39"/>
                    </a:lnTo>
                    <a:lnTo>
                      <a:pt x="72" y="28"/>
                    </a:lnTo>
                    <a:lnTo>
                      <a:pt x="72" y="25"/>
                    </a:lnTo>
                    <a:lnTo>
                      <a:pt x="72" y="25"/>
                    </a:lnTo>
                    <a:lnTo>
                      <a:pt x="104" y="11"/>
                    </a:lnTo>
                    <a:lnTo>
                      <a:pt x="104" y="11"/>
                    </a:lnTo>
                    <a:lnTo>
                      <a:pt x="107" y="16"/>
                    </a:lnTo>
                    <a:lnTo>
                      <a:pt x="111" y="18"/>
                    </a:lnTo>
                    <a:lnTo>
                      <a:pt x="120" y="18"/>
                    </a:lnTo>
                    <a:lnTo>
                      <a:pt x="127" y="18"/>
                    </a:lnTo>
                    <a:lnTo>
                      <a:pt x="137" y="16"/>
                    </a:lnTo>
                    <a:lnTo>
                      <a:pt x="160" y="11"/>
                    </a:lnTo>
                    <a:lnTo>
                      <a:pt x="169" y="0"/>
                    </a:lnTo>
                    <a:lnTo>
                      <a:pt x="178" y="0"/>
                    </a:lnTo>
                    <a:lnTo>
                      <a:pt x="181" y="1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199" name="Freeform 3119"/>
              <p:cNvSpPr>
                <a:spLocks/>
              </p:cNvSpPr>
              <p:nvPr userDrawn="1"/>
            </p:nvSpPr>
            <p:spPr bwMode="auto">
              <a:xfrm>
                <a:off x="2995" y="1760"/>
                <a:ext cx="34" cy="28"/>
              </a:xfrm>
              <a:custGeom>
                <a:avLst/>
                <a:gdLst/>
                <a:ahLst/>
                <a:cxnLst>
                  <a:cxn ang="0">
                    <a:pos x="34" y="2"/>
                  </a:cxn>
                  <a:cxn ang="0">
                    <a:pos x="34" y="2"/>
                  </a:cxn>
                  <a:cxn ang="0">
                    <a:pos x="34" y="16"/>
                  </a:cxn>
                  <a:cxn ang="0">
                    <a:pos x="30" y="23"/>
                  </a:cxn>
                  <a:cxn ang="0">
                    <a:pos x="25" y="28"/>
                  </a:cxn>
                  <a:cxn ang="0">
                    <a:pos x="25" y="28"/>
                  </a:cxn>
                  <a:cxn ang="0">
                    <a:pos x="13" y="21"/>
                  </a:cxn>
                  <a:cxn ang="0">
                    <a:pos x="4" y="14"/>
                  </a:cxn>
                  <a:cxn ang="0">
                    <a:pos x="4" y="14"/>
                  </a:cxn>
                  <a:cxn ang="0">
                    <a:pos x="0" y="2"/>
                  </a:cxn>
                  <a:cxn ang="0">
                    <a:pos x="16" y="0"/>
                  </a:cxn>
                  <a:cxn ang="0">
                    <a:pos x="34" y="2"/>
                  </a:cxn>
                </a:cxnLst>
                <a:rect l="0" t="0" r="r" b="b"/>
                <a:pathLst>
                  <a:path w="34" h="28">
                    <a:moveTo>
                      <a:pt x="34" y="2"/>
                    </a:moveTo>
                    <a:lnTo>
                      <a:pt x="34" y="2"/>
                    </a:lnTo>
                    <a:lnTo>
                      <a:pt x="34" y="16"/>
                    </a:lnTo>
                    <a:lnTo>
                      <a:pt x="30" y="23"/>
                    </a:lnTo>
                    <a:lnTo>
                      <a:pt x="25" y="28"/>
                    </a:lnTo>
                    <a:lnTo>
                      <a:pt x="25" y="28"/>
                    </a:lnTo>
                    <a:lnTo>
                      <a:pt x="13" y="21"/>
                    </a:lnTo>
                    <a:lnTo>
                      <a:pt x="4" y="14"/>
                    </a:lnTo>
                    <a:lnTo>
                      <a:pt x="4" y="14"/>
                    </a:lnTo>
                    <a:lnTo>
                      <a:pt x="0" y="2"/>
                    </a:lnTo>
                    <a:lnTo>
                      <a:pt x="16" y="0"/>
                    </a:lnTo>
                    <a:lnTo>
                      <a:pt x="34"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00" name="Freeform 3120"/>
              <p:cNvSpPr>
                <a:spLocks/>
              </p:cNvSpPr>
              <p:nvPr userDrawn="1"/>
            </p:nvSpPr>
            <p:spPr bwMode="auto">
              <a:xfrm>
                <a:off x="3923" y="1765"/>
                <a:ext cx="266" cy="317"/>
              </a:xfrm>
              <a:custGeom>
                <a:avLst/>
                <a:gdLst/>
                <a:ahLst/>
                <a:cxnLst>
                  <a:cxn ang="0">
                    <a:pos x="240" y="25"/>
                  </a:cxn>
                  <a:cxn ang="0">
                    <a:pos x="240" y="25"/>
                  </a:cxn>
                  <a:cxn ang="0">
                    <a:pos x="261" y="32"/>
                  </a:cxn>
                  <a:cxn ang="0">
                    <a:pos x="266" y="44"/>
                  </a:cxn>
                  <a:cxn ang="0">
                    <a:pos x="229" y="46"/>
                  </a:cxn>
                  <a:cxn ang="0">
                    <a:pos x="215" y="58"/>
                  </a:cxn>
                  <a:cxn ang="0">
                    <a:pos x="217" y="97"/>
                  </a:cxn>
                  <a:cxn ang="0">
                    <a:pos x="217" y="97"/>
                  </a:cxn>
                  <a:cxn ang="0">
                    <a:pos x="233" y="106"/>
                  </a:cxn>
                  <a:cxn ang="0">
                    <a:pos x="243" y="111"/>
                  </a:cxn>
                  <a:cxn ang="0">
                    <a:pos x="252" y="113"/>
                  </a:cxn>
                  <a:cxn ang="0">
                    <a:pos x="252" y="143"/>
                  </a:cxn>
                  <a:cxn ang="0">
                    <a:pos x="215" y="187"/>
                  </a:cxn>
                  <a:cxn ang="0">
                    <a:pos x="201" y="217"/>
                  </a:cxn>
                  <a:cxn ang="0">
                    <a:pos x="199" y="220"/>
                  </a:cxn>
                  <a:cxn ang="0">
                    <a:pos x="199" y="220"/>
                  </a:cxn>
                  <a:cxn ang="0">
                    <a:pos x="189" y="220"/>
                  </a:cxn>
                  <a:cxn ang="0">
                    <a:pos x="180" y="220"/>
                  </a:cxn>
                  <a:cxn ang="0">
                    <a:pos x="178" y="259"/>
                  </a:cxn>
                  <a:cxn ang="0">
                    <a:pos x="215" y="289"/>
                  </a:cxn>
                  <a:cxn ang="0">
                    <a:pos x="210" y="301"/>
                  </a:cxn>
                  <a:cxn ang="0">
                    <a:pos x="210" y="301"/>
                  </a:cxn>
                  <a:cxn ang="0">
                    <a:pos x="178" y="310"/>
                  </a:cxn>
                  <a:cxn ang="0">
                    <a:pos x="143" y="317"/>
                  </a:cxn>
                  <a:cxn ang="0">
                    <a:pos x="115" y="289"/>
                  </a:cxn>
                  <a:cxn ang="0">
                    <a:pos x="118" y="277"/>
                  </a:cxn>
                  <a:cxn ang="0">
                    <a:pos x="115" y="275"/>
                  </a:cxn>
                  <a:cxn ang="0">
                    <a:pos x="97" y="270"/>
                  </a:cxn>
                  <a:cxn ang="0">
                    <a:pos x="71" y="277"/>
                  </a:cxn>
                  <a:cxn ang="0">
                    <a:pos x="23" y="275"/>
                  </a:cxn>
                  <a:cxn ang="0">
                    <a:pos x="23" y="275"/>
                  </a:cxn>
                  <a:cxn ang="0">
                    <a:pos x="23" y="268"/>
                  </a:cxn>
                  <a:cxn ang="0">
                    <a:pos x="23" y="264"/>
                  </a:cxn>
                  <a:cxn ang="0">
                    <a:pos x="39" y="243"/>
                  </a:cxn>
                  <a:cxn ang="0">
                    <a:pos x="39" y="243"/>
                  </a:cxn>
                  <a:cxn ang="0">
                    <a:pos x="20" y="217"/>
                  </a:cxn>
                  <a:cxn ang="0">
                    <a:pos x="2" y="194"/>
                  </a:cxn>
                  <a:cxn ang="0">
                    <a:pos x="0" y="187"/>
                  </a:cxn>
                  <a:cxn ang="0">
                    <a:pos x="87" y="187"/>
                  </a:cxn>
                  <a:cxn ang="0">
                    <a:pos x="87" y="187"/>
                  </a:cxn>
                  <a:cxn ang="0">
                    <a:pos x="113" y="152"/>
                  </a:cxn>
                  <a:cxn ang="0">
                    <a:pos x="113" y="152"/>
                  </a:cxn>
                  <a:cxn ang="0">
                    <a:pos x="129" y="148"/>
                  </a:cxn>
                  <a:cxn ang="0">
                    <a:pos x="131" y="145"/>
                  </a:cxn>
                  <a:cxn ang="0">
                    <a:pos x="138" y="118"/>
                  </a:cxn>
                  <a:cxn ang="0">
                    <a:pos x="152" y="102"/>
                  </a:cxn>
                  <a:cxn ang="0">
                    <a:pos x="155" y="88"/>
                  </a:cxn>
                  <a:cxn ang="0">
                    <a:pos x="136" y="71"/>
                  </a:cxn>
                  <a:cxn ang="0">
                    <a:pos x="138" y="67"/>
                  </a:cxn>
                  <a:cxn ang="0">
                    <a:pos x="138" y="67"/>
                  </a:cxn>
                  <a:cxn ang="0">
                    <a:pos x="155" y="60"/>
                  </a:cxn>
                  <a:cxn ang="0">
                    <a:pos x="162" y="30"/>
                  </a:cxn>
                  <a:cxn ang="0">
                    <a:pos x="215" y="0"/>
                  </a:cxn>
                  <a:cxn ang="0">
                    <a:pos x="229" y="4"/>
                  </a:cxn>
                  <a:cxn ang="0">
                    <a:pos x="240" y="25"/>
                  </a:cxn>
                </a:cxnLst>
                <a:rect l="0" t="0" r="r" b="b"/>
                <a:pathLst>
                  <a:path w="266" h="317">
                    <a:moveTo>
                      <a:pt x="240" y="25"/>
                    </a:moveTo>
                    <a:lnTo>
                      <a:pt x="240" y="25"/>
                    </a:lnTo>
                    <a:lnTo>
                      <a:pt x="261" y="32"/>
                    </a:lnTo>
                    <a:lnTo>
                      <a:pt x="266" y="44"/>
                    </a:lnTo>
                    <a:lnTo>
                      <a:pt x="229" y="46"/>
                    </a:lnTo>
                    <a:lnTo>
                      <a:pt x="215" y="58"/>
                    </a:lnTo>
                    <a:lnTo>
                      <a:pt x="217" y="97"/>
                    </a:lnTo>
                    <a:lnTo>
                      <a:pt x="217" y="97"/>
                    </a:lnTo>
                    <a:lnTo>
                      <a:pt x="233" y="106"/>
                    </a:lnTo>
                    <a:lnTo>
                      <a:pt x="243" y="111"/>
                    </a:lnTo>
                    <a:lnTo>
                      <a:pt x="252" y="113"/>
                    </a:lnTo>
                    <a:lnTo>
                      <a:pt x="252" y="143"/>
                    </a:lnTo>
                    <a:lnTo>
                      <a:pt x="215" y="187"/>
                    </a:lnTo>
                    <a:lnTo>
                      <a:pt x="201" y="217"/>
                    </a:lnTo>
                    <a:lnTo>
                      <a:pt x="199" y="220"/>
                    </a:lnTo>
                    <a:lnTo>
                      <a:pt x="199" y="220"/>
                    </a:lnTo>
                    <a:lnTo>
                      <a:pt x="189" y="220"/>
                    </a:lnTo>
                    <a:lnTo>
                      <a:pt x="180" y="220"/>
                    </a:lnTo>
                    <a:lnTo>
                      <a:pt x="178" y="259"/>
                    </a:lnTo>
                    <a:lnTo>
                      <a:pt x="215" y="289"/>
                    </a:lnTo>
                    <a:lnTo>
                      <a:pt x="210" y="301"/>
                    </a:lnTo>
                    <a:lnTo>
                      <a:pt x="210" y="301"/>
                    </a:lnTo>
                    <a:lnTo>
                      <a:pt x="178" y="310"/>
                    </a:lnTo>
                    <a:lnTo>
                      <a:pt x="143" y="317"/>
                    </a:lnTo>
                    <a:lnTo>
                      <a:pt x="115" y="289"/>
                    </a:lnTo>
                    <a:lnTo>
                      <a:pt x="118" y="277"/>
                    </a:lnTo>
                    <a:lnTo>
                      <a:pt x="115" y="275"/>
                    </a:lnTo>
                    <a:lnTo>
                      <a:pt x="97" y="270"/>
                    </a:lnTo>
                    <a:lnTo>
                      <a:pt x="71" y="277"/>
                    </a:lnTo>
                    <a:lnTo>
                      <a:pt x="23" y="275"/>
                    </a:lnTo>
                    <a:lnTo>
                      <a:pt x="23" y="275"/>
                    </a:lnTo>
                    <a:lnTo>
                      <a:pt x="23" y="268"/>
                    </a:lnTo>
                    <a:lnTo>
                      <a:pt x="23" y="264"/>
                    </a:lnTo>
                    <a:lnTo>
                      <a:pt x="39" y="243"/>
                    </a:lnTo>
                    <a:lnTo>
                      <a:pt x="39" y="243"/>
                    </a:lnTo>
                    <a:lnTo>
                      <a:pt x="20" y="217"/>
                    </a:lnTo>
                    <a:lnTo>
                      <a:pt x="2" y="194"/>
                    </a:lnTo>
                    <a:lnTo>
                      <a:pt x="0" y="187"/>
                    </a:lnTo>
                    <a:lnTo>
                      <a:pt x="87" y="187"/>
                    </a:lnTo>
                    <a:lnTo>
                      <a:pt x="87" y="187"/>
                    </a:lnTo>
                    <a:lnTo>
                      <a:pt x="113" y="152"/>
                    </a:lnTo>
                    <a:lnTo>
                      <a:pt x="113" y="152"/>
                    </a:lnTo>
                    <a:lnTo>
                      <a:pt x="129" y="148"/>
                    </a:lnTo>
                    <a:lnTo>
                      <a:pt x="131" y="145"/>
                    </a:lnTo>
                    <a:lnTo>
                      <a:pt x="138" y="118"/>
                    </a:lnTo>
                    <a:lnTo>
                      <a:pt x="152" y="102"/>
                    </a:lnTo>
                    <a:lnTo>
                      <a:pt x="155" y="88"/>
                    </a:lnTo>
                    <a:lnTo>
                      <a:pt x="136" y="71"/>
                    </a:lnTo>
                    <a:lnTo>
                      <a:pt x="138" y="67"/>
                    </a:lnTo>
                    <a:lnTo>
                      <a:pt x="138" y="67"/>
                    </a:lnTo>
                    <a:lnTo>
                      <a:pt x="155" y="60"/>
                    </a:lnTo>
                    <a:lnTo>
                      <a:pt x="162" y="30"/>
                    </a:lnTo>
                    <a:lnTo>
                      <a:pt x="215" y="0"/>
                    </a:lnTo>
                    <a:lnTo>
                      <a:pt x="229" y="4"/>
                    </a:lnTo>
                    <a:lnTo>
                      <a:pt x="240" y="2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01" name="Freeform 3121"/>
              <p:cNvSpPr>
                <a:spLocks/>
              </p:cNvSpPr>
              <p:nvPr userDrawn="1"/>
            </p:nvSpPr>
            <p:spPr bwMode="auto">
              <a:xfrm>
                <a:off x="2594" y="1781"/>
                <a:ext cx="401" cy="416"/>
              </a:xfrm>
              <a:custGeom>
                <a:avLst/>
                <a:gdLst/>
                <a:ahLst/>
                <a:cxnLst>
                  <a:cxn ang="0">
                    <a:pos x="331" y="5"/>
                  </a:cxn>
                  <a:cxn ang="0">
                    <a:pos x="331" y="39"/>
                  </a:cxn>
                  <a:cxn ang="0">
                    <a:pos x="331" y="39"/>
                  </a:cxn>
                  <a:cxn ang="0">
                    <a:pos x="326" y="44"/>
                  </a:cxn>
                  <a:cxn ang="0">
                    <a:pos x="320" y="51"/>
                  </a:cxn>
                  <a:cxn ang="0">
                    <a:pos x="315" y="55"/>
                  </a:cxn>
                  <a:cxn ang="0">
                    <a:pos x="315" y="60"/>
                  </a:cxn>
                  <a:cxn ang="0">
                    <a:pos x="315" y="65"/>
                  </a:cxn>
                  <a:cxn ang="0">
                    <a:pos x="317" y="86"/>
                  </a:cxn>
                  <a:cxn ang="0">
                    <a:pos x="338" y="106"/>
                  </a:cxn>
                  <a:cxn ang="0">
                    <a:pos x="338" y="106"/>
                  </a:cxn>
                  <a:cxn ang="0">
                    <a:pos x="343" y="120"/>
                  </a:cxn>
                  <a:cxn ang="0">
                    <a:pos x="347" y="134"/>
                  </a:cxn>
                  <a:cxn ang="0">
                    <a:pos x="338" y="160"/>
                  </a:cxn>
                  <a:cxn ang="0">
                    <a:pos x="338" y="160"/>
                  </a:cxn>
                  <a:cxn ang="0">
                    <a:pos x="340" y="171"/>
                  </a:cxn>
                  <a:cxn ang="0">
                    <a:pos x="345" y="185"/>
                  </a:cxn>
                  <a:cxn ang="0">
                    <a:pos x="345" y="185"/>
                  </a:cxn>
                  <a:cxn ang="0">
                    <a:pos x="340" y="199"/>
                  </a:cxn>
                  <a:cxn ang="0">
                    <a:pos x="340" y="206"/>
                  </a:cxn>
                  <a:cxn ang="0">
                    <a:pos x="338" y="213"/>
                  </a:cxn>
                  <a:cxn ang="0">
                    <a:pos x="345" y="245"/>
                  </a:cxn>
                  <a:cxn ang="0">
                    <a:pos x="331" y="261"/>
                  </a:cxn>
                  <a:cxn ang="0">
                    <a:pos x="333" y="264"/>
                  </a:cxn>
                  <a:cxn ang="0">
                    <a:pos x="366" y="303"/>
                  </a:cxn>
                  <a:cxn ang="0">
                    <a:pos x="401" y="326"/>
                  </a:cxn>
                  <a:cxn ang="0">
                    <a:pos x="250" y="416"/>
                  </a:cxn>
                  <a:cxn ang="0">
                    <a:pos x="250" y="416"/>
                  </a:cxn>
                  <a:cxn ang="0">
                    <a:pos x="234" y="396"/>
                  </a:cxn>
                  <a:cxn ang="0">
                    <a:pos x="197" y="379"/>
                  </a:cxn>
                  <a:cxn ang="0">
                    <a:pos x="0" y="224"/>
                  </a:cxn>
                  <a:cxn ang="0">
                    <a:pos x="0" y="224"/>
                  </a:cxn>
                  <a:cxn ang="0">
                    <a:pos x="0" y="224"/>
                  </a:cxn>
                  <a:cxn ang="0">
                    <a:pos x="0" y="222"/>
                  </a:cxn>
                  <a:cxn ang="0">
                    <a:pos x="19" y="197"/>
                  </a:cxn>
                  <a:cxn ang="0">
                    <a:pos x="72" y="176"/>
                  </a:cxn>
                  <a:cxn ang="0">
                    <a:pos x="116" y="134"/>
                  </a:cxn>
                  <a:cxn ang="0">
                    <a:pos x="160" y="111"/>
                  </a:cxn>
                  <a:cxn ang="0">
                    <a:pos x="160" y="111"/>
                  </a:cxn>
                  <a:cxn ang="0">
                    <a:pos x="162" y="106"/>
                  </a:cxn>
                  <a:cxn ang="0">
                    <a:pos x="162" y="99"/>
                  </a:cxn>
                  <a:cxn ang="0">
                    <a:pos x="144" y="76"/>
                  </a:cxn>
                  <a:cxn ang="0">
                    <a:pos x="141" y="39"/>
                  </a:cxn>
                  <a:cxn ang="0">
                    <a:pos x="169" y="21"/>
                  </a:cxn>
                  <a:cxn ang="0">
                    <a:pos x="236" y="7"/>
                  </a:cxn>
                  <a:cxn ang="0">
                    <a:pos x="257" y="14"/>
                  </a:cxn>
                  <a:cxn ang="0">
                    <a:pos x="278" y="0"/>
                  </a:cxn>
                  <a:cxn ang="0">
                    <a:pos x="278" y="0"/>
                  </a:cxn>
                  <a:cxn ang="0">
                    <a:pos x="336" y="0"/>
                  </a:cxn>
                  <a:cxn ang="0">
                    <a:pos x="331" y="5"/>
                  </a:cxn>
                </a:cxnLst>
                <a:rect l="0" t="0" r="r" b="b"/>
                <a:pathLst>
                  <a:path w="401" h="416">
                    <a:moveTo>
                      <a:pt x="331" y="5"/>
                    </a:moveTo>
                    <a:lnTo>
                      <a:pt x="331" y="39"/>
                    </a:lnTo>
                    <a:lnTo>
                      <a:pt x="331" y="39"/>
                    </a:lnTo>
                    <a:lnTo>
                      <a:pt x="326" y="44"/>
                    </a:lnTo>
                    <a:lnTo>
                      <a:pt x="320" y="51"/>
                    </a:lnTo>
                    <a:lnTo>
                      <a:pt x="315" y="55"/>
                    </a:lnTo>
                    <a:lnTo>
                      <a:pt x="315" y="60"/>
                    </a:lnTo>
                    <a:lnTo>
                      <a:pt x="315" y="65"/>
                    </a:lnTo>
                    <a:lnTo>
                      <a:pt x="317" y="86"/>
                    </a:lnTo>
                    <a:lnTo>
                      <a:pt x="338" y="106"/>
                    </a:lnTo>
                    <a:lnTo>
                      <a:pt x="338" y="106"/>
                    </a:lnTo>
                    <a:lnTo>
                      <a:pt x="343" y="120"/>
                    </a:lnTo>
                    <a:lnTo>
                      <a:pt x="347" y="134"/>
                    </a:lnTo>
                    <a:lnTo>
                      <a:pt x="338" y="160"/>
                    </a:lnTo>
                    <a:lnTo>
                      <a:pt x="338" y="160"/>
                    </a:lnTo>
                    <a:lnTo>
                      <a:pt x="340" y="171"/>
                    </a:lnTo>
                    <a:lnTo>
                      <a:pt x="345" y="185"/>
                    </a:lnTo>
                    <a:lnTo>
                      <a:pt x="345" y="185"/>
                    </a:lnTo>
                    <a:lnTo>
                      <a:pt x="340" y="199"/>
                    </a:lnTo>
                    <a:lnTo>
                      <a:pt x="340" y="206"/>
                    </a:lnTo>
                    <a:lnTo>
                      <a:pt x="338" y="213"/>
                    </a:lnTo>
                    <a:lnTo>
                      <a:pt x="345" y="245"/>
                    </a:lnTo>
                    <a:lnTo>
                      <a:pt x="331" y="261"/>
                    </a:lnTo>
                    <a:lnTo>
                      <a:pt x="333" y="264"/>
                    </a:lnTo>
                    <a:lnTo>
                      <a:pt x="366" y="303"/>
                    </a:lnTo>
                    <a:lnTo>
                      <a:pt x="401" y="326"/>
                    </a:lnTo>
                    <a:lnTo>
                      <a:pt x="250" y="416"/>
                    </a:lnTo>
                    <a:lnTo>
                      <a:pt x="250" y="416"/>
                    </a:lnTo>
                    <a:lnTo>
                      <a:pt x="234" y="396"/>
                    </a:lnTo>
                    <a:lnTo>
                      <a:pt x="197" y="379"/>
                    </a:lnTo>
                    <a:lnTo>
                      <a:pt x="0" y="224"/>
                    </a:lnTo>
                    <a:lnTo>
                      <a:pt x="0" y="224"/>
                    </a:lnTo>
                    <a:lnTo>
                      <a:pt x="0" y="224"/>
                    </a:lnTo>
                    <a:lnTo>
                      <a:pt x="0" y="222"/>
                    </a:lnTo>
                    <a:lnTo>
                      <a:pt x="19" y="197"/>
                    </a:lnTo>
                    <a:lnTo>
                      <a:pt x="72" y="176"/>
                    </a:lnTo>
                    <a:lnTo>
                      <a:pt x="116" y="134"/>
                    </a:lnTo>
                    <a:lnTo>
                      <a:pt x="160" y="111"/>
                    </a:lnTo>
                    <a:lnTo>
                      <a:pt x="160" y="111"/>
                    </a:lnTo>
                    <a:lnTo>
                      <a:pt x="162" y="106"/>
                    </a:lnTo>
                    <a:lnTo>
                      <a:pt x="162" y="99"/>
                    </a:lnTo>
                    <a:lnTo>
                      <a:pt x="144" y="76"/>
                    </a:lnTo>
                    <a:lnTo>
                      <a:pt x="141" y="39"/>
                    </a:lnTo>
                    <a:lnTo>
                      <a:pt x="169" y="21"/>
                    </a:lnTo>
                    <a:lnTo>
                      <a:pt x="236" y="7"/>
                    </a:lnTo>
                    <a:lnTo>
                      <a:pt x="257" y="14"/>
                    </a:lnTo>
                    <a:lnTo>
                      <a:pt x="278" y="0"/>
                    </a:lnTo>
                    <a:lnTo>
                      <a:pt x="278" y="0"/>
                    </a:lnTo>
                    <a:lnTo>
                      <a:pt x="336" y="0"/>
                    </a:lnTo>
                    <a:lnTo>
                      <a:pt x="331"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02" name="Freeform 3122"/>
              <p:cNvSpPr>
                <a:spLocks/>
              </p:cNvSpPr>
              <p:nvPr userDrawn="1"/>
            </p:nvSpPr>
            <p:spPr bwMode="auto">
              <a:xfrm>
                <a:off x="2911" y="1779"/>
                <a:ext cx="72" cy="131"/>
              </a:xfrm>
              <a:custGeom>
                <a:avLst/>
                <a:gdLst/>
                <a:ahLst/>
                <a:cxnLst>
                  <a:cxn ang="0">
                    <a:pos x="42" y="2"/>
                  </a:cxn>
                  <a:cxn ang="0">
                    <a:pos x="42" y="2"/>
                  </a:cxn>
                  <a:cxn ang="0">
                    <a:pos x="40" y="50"/>
                  </a:cxn>
                  <a:cxn ang="0">
                    <a:pos x="28" y="64"/>
                  </a:cxn>
                  <a:cxn ang="0">
                    <a:pos x="28" y="67"/>
                  </a:cxn>
                  <a:cxn ang="0">
                    <a:pos x="28" y="67"/>
                  </a:cxn>
                  <a:cxn ang="0">
                    <a:pos x="72" y="101"/>
                  </a:cxn>
                  <a:cxn ang="0">
                    <a:pos x="70" y="111"/>
                  </a:cxn>
                  <a:cxn ang="0">
                    <a:pos x="70" y="111"/>
                  </a:cxn>
                  <a:cxn ang="0">
                    <a:pos x="35" y="131"/>
                  </a:cxn>
                  <a:cxn ang="0">
                    <a:pos x="35" y="131"/>
                  </a:cxn>
                  <a:cxn ang="0">
                    <a:pos x="26" y="106"/>
                  </a:cxn>
                  <a:cxn ang="0">
                    <a:pos x="5" y="85"/>
                  </a:cxn>
                  <a:cxn ang="0">
                    <a:pos x="0" y="60"/>
                  </a:cxn>
                  <a:cxn ang="0">
                    <a:pos x="19" y="41"/>
                  </a:cxn>
                  <a:cxn ang="0">
                    <a:pos x="19" y="7"/>
                  </a:cxn>
                  <a:cxn ang="0">
                    <a:pos x="19" y="7"/>
                  </a:cxn>
                  <a:cxn ang="0">
                    <a:pos x="19" y="4"/>
                  </a:cxn>
                  <a:cxn ang="0">
                    <a:pos x="21" y="2"/>
                  </a:cxn>
                  <a:cxn ang="0">
                    <a:pos x="28" y="0"/>
                  </a:cxn>
                  <a:cxn ang="0">
                    <a:pos x="35" y="2"/>
                  </a:cxn>
                  <a:cxn ang="0">
                    <a:pos x="42" y="2"/>
                  </a:cxn>
                  <a:cxn ang="0">
                    <a:pos x="42" y="2"/>
                  </a:cxn>
                </a:cxnLst>
                <a:rect l="0" t="0" r="r" b="b"/>
                <a:pathLst>
                  <a:path w="72" h="131">
                    <a:moveTo>
                      <a:pt x="42" y="2"/>
                    </a:moveTo>
                    <a:lnTo>
                      <a:pt x="42" y="2"/>
                    </a:lnTo>
                    <a:lnTo>
                      <a:pt x="40" y="50"/>
                    </a:lnTo>
                    <a:lnTo>
                      <a:pt x="28" y="64"/>
                    </a:lnTo>
                    <a:lnTo>
                      <a:pt x="28" y="67"/>
                    </a:lnTo>
                    <a:lnTo>
                      <a:pt x="28" y="67"/>
                    </a:lnTo>
                    <a:lnTo>
                      <a:pt x="72" y="101"/>
                    </a:lnTo>
                    <a:lnTo>
                      <a:pt x="70" y="111"/>
                    </a:lnTo>
                    <a:lnTo>
                      <a:pt x="70" y="111"/>
                    </a:lnTo>
                    <a:lnTo>
                      <a:pt x="35" y="131"/>
                    </a:lnTo>
                    <a:lnTo>
                      <a:pt x="35" y="131"/>
                    </a:lnTo>
                    <a:lnTo>
                      <a:pt x="26" y="106"/>
                    </a:lnTo>
                    <a:lnTo>
                      <a:pt x="5" y="85"/>
                    </a:lnTo>
                    <a:lnTo>
                      <a:pt x="0" y="60"/>
                    </a:lnTo>
                    <a:lnTo>
                      <a:pt x="19" y="41"/>
                    </a:lnTo>
                    <a:lnTo>
                      <a:pt x="19" y="7"/>
                    </a:lnTo>
                    <a:lnTo>
                      <a:pt x="19" y="7"/>
                    </a:lnTo>
                    <a:lnTo>
                      <a:pt x="19" y="4"/>
                    </a:lnTo>
                    <a:lnTo>
                      <a:pt x="21" y="2"/>
                    </a:lnTo>
                    <a:lnTo>
                      <a:pt x="28" y="0"/>
                    </a:lnTo>
                    <a:lnTo>
                      <a:pt x="35" y="2"/>
                    </a:lnTo>
                    <a:lnTo>
                      <a:pt x="42" y="2"/>
                    </a:lnTo>
                    <a:lnTo>
                      <a:pt x="42"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03" name="Freeform 3123"/>
              <p:cNvSpPr>
                <a:spLocks/>
              </p:cNvSpPr>
              <p:nvPr userDrawn="1"/>
            </p:nvSpPr>
            <p:spPr bwMode="auto">
              <a:xfrm>
                <a:off x="3490" y="1781"/>
                <a:ext cx="187" cy="187"/>
              </a:xfrm>
              <a:custGeom>
                <a:avLst/>
                <a:gdLst/>
                <a:ahLst/>
                <a:cxnLst>
                  <a:cxn ang="0">
                    <a:pos x="115" y="30"/>
                  </a:cxn>
                  <a:cxn ang="0">
                    <a:pos x="127" y="35"/>
                  </a:cxn>
                  <a:cxn ang="0">
                    <a:pos x="127" y="35"/>
                  </a:cxn>
                  <a:cxn ang="0">
                    <a:pos x="132" y="37"/>
                  </a:cxn>
                  <a:cxn ang="0">
                    <a:pos x="132" y="42"/>
                  </a:cxn>
                  <a:cxn ang="0">
                    <a:pos x="132" y="48"/>
                  </a:cxn>
                  <a:cxn ang="0">
                    <a:pos x="127" y="55"/>
                  </a:cxn>
                  <a:cxn ang="0">
                    <a:pos x="127" y="62"/>
                  </a:cxn>
                  <a:cxn ang="0">
                    <a:pos x="139" y="74"/>
                  </a:cxn>
                  <a:cxn ang="0">
                    <a:pos x="187" y="155"/>
                  </a:cxn>
                  <a:cxn ang="0">
                    <a:pos x="187" y="155"/>
                  </a:cxn>
                  <a:cxn ang="0">
                    <a:pos x="166" y="164"/>
                  </a:cxn>
                  <a:cxn ang="0">
                    <a:pos x="164" y="167"/>
                  </a:cxn>
                  <a:cxn ang="0">
                    <a:pos x="173" y="187"/>
                  </a:cxn>
                  <a:cxn ang="0">
                    <a:pos x="127" y="185"/>
                  </a:cxn>
                  <a:cxn ang="0">
                    <a:pos x="104" y="169"/>
                  </a:cxn>
                  <a:cxn ang="0">
                    <a:pos x="104" y="169"/>
                  </a:cxn>
                  <a:cxn ang="0">
                    <a:pos x="95" y="157"/>
                  </a:cxn>
                  <a:cxn ang="0">
                    <a:pos x="88" y="146"/>
                  </a:cxn>
                  <a:cxn ang="0">
                    <a:pos x="4" y="116"/>
                  </a:cxn>
                  <a:cxn ang="0">
                    <a:pos x="0" y="99"/>
                  </a:cxn>
                  <a:cxn ang="0">
                    <a:pos x="0" y="99"/>
                  </a:cxn>
                  <a:cxn ang="0">
                    <a:pos x="2" y="95"/>
                  </a:cxn>
                  <a:cxn ang="0">
                    <a:pos x="4" y="90"/>
                  </a:cxn>
                  <a:cxn ang="0">
                    <a:pos x="23" y="81"/>
                  </a:cxn>
                  <a:cxn ang="0">
                    <a:pos x="23" y="81"/>
                  </a:cxn>
                  <a:cxn ang="0">
                    <a:pos x="32" y="46"/>
                  </a:cxn>
                  <a:cxn ang="0">
                    <a:pos x="41" y="11"/>
                  </a:cxn>
                  <a:cxn ang="0">
                    <a:pos x="41" y="11"/>
                  </a:cxn>
                  <a:cxn ang="0">
                    <a:pos x="88" y="0"/>
                  </a:cxn>
                  <a:cxn ang="0">
                    <a:pos x="115" y="30"/>
                  </a:cxn>
                </a:cxnLst>
                <a:rect l="0" t="0" r="r" b="b"/>
                <a:pathLst>
                  <a:path w="187" h="187">
                    <a:moveTo>
                      <a:pt x="115" y="30"/>
                    </a:moveTo>
                    <a:lnTo>
                      <a:pt x="127" y="35"/>
                    </a:lnTo>
                    <a:lnTo>
                      <a:pt x="127" y="35"/>
                    </a:lnTo>
                    <a:lnTo>
                      <a:pt x="132" y="37"/>
                    </a:lnTo>
                    <a:lnTo>
                      <a:pt x="132" y="42"/>
                    </a:lnTo>
                    <a:lnTo>
                      <a:pt x="132" y="48"/>
                    </a:lnTo>
                    <a:lnTo>
                      <a:pt x="127" y="55"/>
                    </a:lnTo>
                    <a:lnTo>
                      <a:pt x="127" y="62"/>
                    </a:lnTo>
                    <a:lnTo>
                      <a:pt x="139" y="74"/>
                    </a:lnTo>
                    <a:lnTo>
                      <a:pt x="187" y="155"/>
                    </a:lnTo>
                    <a:lnTo>
                      <a:pt x="187" y="155"/>
                    </a:lnTo>
                    <a:lnTo>
                      <a:pt x="166" y="164"/>
                    </a:lnTo>
                    <a:lnTo>
                      <a:pt x="164" y="167"/>
                    </a:lnTo>
                    <a:lnTo>
                      <a:pt x="173" y="187"/>
                    </a:lnTo>
                    <a:lnTo>
                      <a:pt x="127" y="185"/>
                    </a:lnTo>
                    <a:lnTo>
                      <a:pt x="104" y="169"/>
                    </a:lnTo>
                    <a:lnTo>
                      <a:pt x="104" y="169"/>
                    </a:lnTo>
                    <a:lnTo>
                      <a:pt x="95" y="157"/>
                    </a:lnTo>
                    <a:lnTo>
                      <a:pt x="88" y="146"/>
                    </a:lnTo>
                    <a:lnTo>
                      <a:pt x="4" y="116"/>
                    </a:lnTo>
                    <a:lnTo>
                      <a:pt x="0" y="99"/>
                    </a:lnTo>
                    <a:lnTo>
                      <a:pt x="0" y="99"/>
                    </a:lnTo>
                    <a:lnTo>
                      <a:pt x="2" y="95"/>
                    </a:lnTo>
                    <a:lnTo>
                      <a:pt x="4" y="90"/>
                    </a:lnTo>
                    <a:lnTo>
                      <a:pt x="23" y="81"/>
                    </a:lnTo>
                    <a:lnTo>
                      <a:pt x="23" y="81"/>
                    </a:lnTo>
                    <a:lnTo>
                      <a:pt x="32" y="46"/>
                    </a:lnTo>
                    <a:lnTo>
                      <a:pt x="41" y="11"/>
                    </a:lnTo>
                    <a:lnTo>
                      <a:pt x="41" y="11"/>
                    </a:lnTo>
                    <a:lnTo>
                      <a:pt x="88" y="0"/>
                    </a:lnTo>
                    <a:lnTo>
                      <a:pt x="115" y="3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04" name="Freeform 3124"/>
              <p:cNvSpPr>
                <a:spLocks/>
              </p:cNvSpPr>
              <p:nvPr userDrawn="1"/>
            </p:nvSpPr>
            <p:spPr bwMode="auto">
              <a:xfrm>
                <a:off x="3418" y="1788"/>
                <a:ext cx="109" cy="92"/>
              </a:xfrm>
              <a:custGeom>
                <a:avLst/>
                <a:gdLst/>
                <a:ahLst/>
                <a:cxnLst>
                  <a:cxn ang="0">
                    <a:pos x="35" y="11"/>
                  </a:cxn>
                  <a:cxn ang="0">
                    <a:pos x="109" y="4"/>
                  </a:cxn>
                  <a:cxn ang="0">
                    <a:pos x="93" y="72"/>
                  </a:cxn>
                  <a:cxn ang="0">
                    <a:pos x="93" y="72"/>
                  </a:cxn>
                  <a:cxn ang="0">
                    <a:pos x="88" y="74"/>
                  </a:cxn>
                  <a:cxn ang="0">
                    <a:pos x="81" y="76"/>
                  </a:cxn>
                  <a:cxn ang="0">
                    <a:pos x="74" y="81"/>
                  </a:cxn>
                  <a:cxn ang="0">
                    <a:pos x="69" y="85"/>
                  </a:cxn>
                  <a:cxn ang="0">
                    <a:pos x="67" y="90"/>
                  </a:cxn>
                  <a:cxn ang="0">
                    <a:pos x="67" y="90"/>
                  </a:cxn>
                  <a:cxn ang="0">
                    <a:pos x="14" y="92"/>
                  </a:cxn>
                  <a:cxn ang="0">
                    <a:pos x="12" y="81"/>
                  </a:cxn>
                  <a:cxn ang="0">
                    <a:pos x="12" y="81"/>
                  </a:cxn>
                  <a:cxn ang="0">
                    <a:pos x="16" y="72"/>
                  </a:cxn>
                  <a:cxn ang="0">
                    <a:pos x="19" y="62"/>
                  </a:cxn>
                  <a:cxn ang="0">
                    <a:pos x="19" y="62"/>
                  </a:cxn>
                  <a:cxn ang="0">
                    <a:pos x="14" y="51"/>
                  </a:cxn>
                  <a:cxn ang="0">
                    <a:pos x="12" y="39"/>
                  </a:cxn>
                  <a:cxn ang="0">
                    <a:pos x="9" y="14"/>
                  </a:cxn>
                  <a:cxn ang="0">
                    <a:pos x="9" y="14"/>
                  </a:cxn>
                  <a:cxn ang="0">
                    <a:pos x="0" y="11"/>
                  </a:cxn>
                  <a:cxn ang="0">
                    <a:pos x="5" y="0"/>
                  </a:cxn>
                  <a:cxn ang="0">
                    <a:pos x="21" y="2"/>
                  </a:cxn>
                  <a:cxn ang="0">
                    <a:pos x="35" y="11"/>
                  </a:cxn>
                </a:cxnLst>
                <a:rect l="0" t="0" r="r" b="b"/>
                <a:pathLst>
                  <a:path w="109" h="92">
                    <a:moveTo>
                      <a:pt x="35" y="11"/>
                    </a:moveTo>
                    <a:lnTo>
                      <a:pt x="109" y="4"/>
                    </a:lnTo>
                    <a:lnTo>
                      <a:pt x="93" y="72"/>
                    </a:lnTo>
                    <a:lnTo>
                      <a:pt x="93" y="72"/>
                    </a:lnTo>
                    <a:lnTo>
                      <a:pt x="88" y="74"/>
                    </a:lnTo>
                    <a:lnTo>
                      <a:pt x="81" y="76"/>
                    </a:lnTo>
                    <a:lnTo>
                      <a:pt x="74" y="81"/>
                    </a:lnTo>
                    <a:lnTo>
                      <a:pt x="69" y="85"/>
                    </a:lnTo>
                    <a:lnTo>
                      <a:pt x="67" y="90"/>
                    </a:lnTo>
                    <a:lnTo>
                      <a:pt x="67" y="90"/>
                    </a:lnTo>
                    <a:lnTo>
                      <a:pt x="14" y="92"/>
                    </a:lnTo>
                    <a:lnTo>
                      <a:pt x="12" y="81"/>
                    </a:lnTo>
                    <a:lnTo>
                      <a:pt x="12" y="81"/>
                    </a:lnTo>
                    <a:lnTo>
                      <a:pt x="16" y="72"/>
                    </a:lnTo>
                    <a:lnTo>
                      <a:pt x="19" y="62"/>
                    </a:lnTo>
                    <a:lnTo>
                      <a:pt x="19" y="62"/>
                    </a:lnTo>
                    <a:lnTo>
                      <a:pt x="14" y="51"/>
                    </a:lnTo>
                    <a:lnTo>
                      <a:pt x="12" y="39"/>
                    </a:lnTo>
                    <a:lnTo>
                      <a:pt x="9" y="14"/>
                    </a:lnTo>
                    <a:lnTo>
                      <a:pt x="9" y="14"/>
                    </a:lnTo>
                    <a:lnTo>
                      <a:pt x="0" y="11"/>
                    </a:lnTo>
                    <a:lnTo>
                      <a:pt x="5" y="0"/>
                    </a:lnTo>
                    <a:lnTo>
                      <a:pt x="21" y="2"/>
                    </a:lnTo>
                    <a:lnTo>
                      <a:pt x="35" y="11"/>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05" name="Freeform 3125"/>
              <p:cNvSpPr>
                <a:spLocks/>
              </p:cNvSpPr>
              <p:nvPr userDrawn="1"/>
            </p:nvSpPr>
            <p:spPr bwMode="auto">
              <a:xfrm>
                <a:off x="3263" y="1799"/>
                <a:ext cx="7" cy="7"/>
              </a:xfrm>
              <a:custGeom>
                <a:avLst/>
                <a:gdLst/>
                <a:ahLst/>
                <a:cxnLst>
                  <a:cxn ang="0">
                    <a:pos x="7" y="3"/>
                  </a:cxn>
                  <a:cxn ang="0">
                    <a:pos x="7" y="3"/>
                  </a:cxn>
                  <a:cxn ang="0">
                    <a:pos x="7" y="5"/>
                  </a:cxn>
                  <a:cxn ang="0">
                    <a:pos x="5" y="7"/>
                  </a:cxn>
                  <a:cxn ang="0">
                    <a:pos x="5" y="7"/>
                  </a:cxn>
                  <a:cxn ang="0">
                    <a:pos x="2" y="7"/>
                  </a:cxn>
                  <a:cxn ang="0">
                    <a:pos x="0" y="5"/>
                  </a:cxn>
                  <a:cxn ang="0">
                    <a:pos x="0" y="5"/>
                  </a:cxn>
                  <a:cxn ang="0">
                    <a:pos x="0" y="3"/>
                  </a:cxn>
                  <a:cxn ang="0">
                    <a:pos x="2" y="0"/>
                  </a:cxn>
                  <a:cxn ang="0">
                    <a:pos x="2" y="0"/>
                  </a:cxn>
                  <a:cxn ang="0">
                    <a:pos x="5" y="3"/>
                  </a:cxn>
                  <a:cxn ang="0">
                    <a:pos x="7" y="3"/>
                  </a:cxn>
                  <a:cxn ang="0">
                    <a:pos x="7" y="3"/>
                  </a:cxn>
                </a:cxnLst>
                <a:rect l="0" t="0" r="r" b="b"/>
                <a:pathLst>
                  <a:path w="7" h="7">
                    <a:moveTo>
                      <a:pt x="7" y="3"/>
                    </a:moveTo>
                    <a:lnTo>
                      <a:pt x="7" y="3"/>
                    </a:lnTo>
                    <a:lnTo>
                      <a:pt x="7" y="5"/>
                    </a:lnTo>
                    <a:lnTo>
                      <a:pt x="5" y="7"/>
                    </a:lnTo>
                    <a:lnTo>
                      <a:pt x="5" y="7"/>
                    </a:lnTo>
                    <a:lnTo>
                      <a:pt x="2" y="7"/>
                    </a:lnTo>
                    <a:lnTo>
                      <a:pt x="0" y="5"/>
                    </a:lnTo>
                    <a:lnTo>
                      <a:pt x="0" y="5"/>
                    </a:lnTo>
                    <a:lnTo>
                      <a:pt x="0" y="3"/>
                    </a:lnTo>
                    <a:lnTo>
                      <a:pt x="2" y="0"/>
                    </a:lnTo>
                    <a:lnTo>
                      <a:pt x="2" y="0"/>
                    </a:lnTo>
                    <a:lnTo>
                      <a:pt x="5" y="3"/>
                    </a:lnTo>
                    <a:lnTo>
                      <a:pt x="7" y="3"/>
                    </a:lnTo>
                    <a:lnTo>
                      <a:pt x="7" y="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06" name="Freeform 3126"/>
              <p:cNvSpPr>
                <a:spLocks/>
              </p:cNvSpPr>
              <p:nvPr userDrawn="1"/>
            </p:nvSpPr>
            <p:spPr bwMode="auto">
              <a:xfrm>
                <a:off x="4082" y="1799"/>
                <a:ext cx="544" cy="641"/>
              </a:xfrm>
              <a:custGeom>
                <a:avLst/>
                <a:gdLst/>
                <a:ahLst/>
                <a:cxnLst>
                  <a:cxn ang="0">
                    <a:pos x="174" y="12"/>
                  </a:cxn>
                  <a:cxn ang="0">
                    <a:pos x="167" y="37"/>
                  </a:cxn>
                  <a:cxn ang="0">
                    <a:pos x="160" y="44"/>
                  </a:cxn>
                  <a:cxn ang="0">
                    <a:pos x="155" y="86"/>
                  </a:cxn>
                  <a:cxn ang="0">
                    <a:pos x="165" y="95"/>
                  </a:cxn>
                  <a:cxn ang="0">
                    <a:pos x="208" y="128"/>
                  </a:cxn>
                  <a:cxn ang="0">
                    <a:pos x="206" y="153"/>
                  </a:cxn>
                  <a:cxn ang="0">
                    <a:pos x="222" y="174"/>
                  </a:cxn>
                  <a:cxn ang="0">
                    <a:pos x="366" y="213"/>
                  </a:cxn>
                  <a:cxn ang="0">
                    <a:pos x="375" y="176"/>
                  </a:cxn>
                  <a:cxn ang="0">
                    <a:pos x="387" y="186"/>
                  </a:cxn>
                  <a:cxn ang="0">
                    <a:pos x="394" y="199"/>
                  </a:cxn>
                  <a:cxn ang="0">
                    <a:pos x="433" y="188"/>
                  </a:cxn>
                  <a:cxn ang="0">
                    <a:pos x="477" y="149"/>
                  </a:cxn>
                  <a:cxn ang="0">
                    <a:pos x="544" y="176"/>
                  </a:cxn>
                  <a:cxn ang="0">
                    <a:pos x="505" y="255"/>
                  </a:cxn>
                  <a:cxn ang="0">
                    <a:pos x="489" y="267"/>
                  </a:cxn>
                  <a:cxn ang="0">
                    <a:pos x="461" y="236"/>
                  </a:cxn>
                  <a:cxn ang="0">
                    <a:pos x="419" y="232"/>
                  </a:cxn>
                  <a:cxn ang="0">
                    <a:pos x="394" y="213"/>
                  </a:cxn>
                  <a:cxn ang="0">
                    <a:pos x="380" y="218"/>
                  </a:cxn>
                  <a:cxn ang="0">
                    <a:pos x="394" y="260"/>
                  </a:cxn>
                  <a:cxn ang="0">
                    <a:pos x="414" y="294"/>
                  </a:cxn>
                  <a:cxn ang="0">
                    <a:pos x="394" y="311"/>
                  </a:cxn>
                  <a:cxn ang="0">
                    <a:pos x="387" y="297"/>
                  </a:cxn>
                  <a:cxn ang="0">
                    <a:pos x="380" y="301"/>
                  </a:cxn>
                  <a:cxn ang="0">
                    <a:pos x="361" y="345"/>
                  </a:cxn>
                  <a:cxn ang="0">
                    <a:pos x="250" y="482"/>
                  </a:cxn>
                  <a:cxn ang="0">
                    <a:pos x="250" y="556"/>
                  </a:cxn>
                  <a:cxn ang="0">
                    <a:pos x="232" y="611"/>
                  </a:cxn>
                  <a:cxn ang="0">
                    <a:pos x="236" y="621"/>
                  </a:cxn>
                  <a:cxn ang="0">
                    <a:pos x="199" y="639"/>
                  </a:cxn>
                  <a:cxn ang="0">
                    <a:pos x="190" y="600"/>
                  </a:cxn>
                  <a:cxn ang="0">
                    <a:pos x="132" y="482"/>
                  </a:cxn>
                  <a:cxn ang="0">
                    <a:pos x="84" y="329"/>
                  </a:cxn>
                  <a:cxn ang="0">
                    <a:pos x="86" y="313"/>
                  </a:cxn>
                  <a:cxn ang="0">
                    <a:pos x="81" y="299"/>
                  </a:cxn>
                  <a:cxn ang="0">
                    <a:pos x="65" y="345"/>
                  </a:cxn>
                  <a:cxn ang="0">
                    <a:pos x="28" y="341"/>
                  </a:cxn>
                  <a:cxn ang="0">
                    <a:pos x="14" y="315"/>
                  </a:cxn>
                  <a:cxn ang="0">
                    <a:pos x="23" y="311"/>
                  </a:cxn>
                  <a:cxn ang="0">
                    <a:pos x="26" y="304"/>
                  </a:cxn>
                  <a:cxn ang="0">
                    <a:pos x="7" y="297"/>
                  </a:cxn>
                  <a:cxn ang="0">
                    <a:pos x="0" y="283"/>
                  </a:cxn>
                  <a:cxn ang="0">
                    <a:pos x="56" y="262"/>
                  </a:cxn>
                  <a:cxn ang="0">
                    <a:pos x="21" y="225"/>
                  </a:cxn>
                  <a:cxn ang="0">
                    <a:pos x="42" y="188"/>
                  </a:cxn>
                  <a:cxn ang="0">
                    <a:pos x="97" y="109"/>
                  </a:cxn>
                  <a:cxn ang="0">
                    <a:pos x="95" y="74"/>
                  </a:cxn>
                  <a:cxn ang="0">
                    <a:pos x="84" y="72"/>
                  </a:cxn>
                  <a:cxn ang="0">
                    <a:pos x="72" y="14"/>
                  </a:cxn>
                  <a:cxn ang="0">
                    <a:pos x="174" y="5"/>
                  </a:cxn>
                </a:cxnLst>
                <a:rect l="0" t="0" r="r" b="b"/>
                <a:pathLst>
                  <a:path w="544" h="641">
                    <a:moveTo>
                      <a:pt x="174" y="5"/>
                    </a:moveTo>
                    <a:lnTo>
                      <a:pt x="174" y="5"/>
                    </a:lnTo>
                    <a:lnTo>
                      <a:pt x="174" y="12"/>
                    </a:lnTo>
                    <a:lnTo>
                      <a:pt x="171" y="21"/>
                    </a:lnTo>
                    <a:lnTo>
                      <a:pt x="167" y="37"/>
                    </a:lnTo>
                    <a:lnTo>
                      <a:pt x="167" y="37"/>
                    </a:lnTo>
                    <a:lnTo>
                      <a:pt x="160" y="37"/>
                    </a:lnTo>
                    <a:lnTo>
                      <a:pt x="158" y="40"/>
                    </a:lnTo>
                    <a:lnTo>
                      <a:pt x="160" y="44"/>
                    </a:lnTo>
                    <a:lnTo>
                      <a:pt x="165" y="65"/>
                    </a:lnTo>
                    <a:lnTo>
                      <a:pt x="155" y="86"/>
                    </a:lnTo>
                    <a:lnTo>
                      <a:pt x="155" y="86"/>
                    </a:lnTo>
                    <a:lnTo>
                      <a:pt x="158" y="91"/>
                    </a:lnTo>
                    <a:lnTo>
                      <a:pt x="165" y="95"/>
                    </a:lnTo>
                    <a:lnTo>
                      <a:pt x="165" y="95"/>
                    </a:lnTo>
                    <a:lnTo>
                      <a:pt x="211" y="123"/>
                    </a:lnTo>
                    <a:lnTo>
                      <a:pt x="211" y="123"/>
                    </a:lnTo>
                    <a:lnTo>
                      <a:pt x="208" y="128"/>
                    </a:lnTo>
                    <a:lnTo>
                      <a:pt x="204" y="132"/>
                    </a:lnTo>
                    <a:lnTo>
                      <a:pt x="204" y="142"/>
                    </a:lnTo>
                    <a:lnTo>
                      <a:pt x="206" y="153"/>
                    </a:lnTo>
                    <a:lnTo>
                      <a:pt x="208" y="165"/>
                    </a:lnTo>
                    <a:lnTo>
                      <a:pt x="208" y="165"/>
                    </a:lnTo>
                    <a:lnTo>
                      <a:pt x="222" y="174"/>
                    </a:lnTo>
                    <a:lnTo>
                      <a:pt x="292" y="199"/>
                    </a:lnTo>
                    <a:lnTo>
                      <a:pt x="292" y="199"/>
                    </a:lnTo>
                    <a:lnTo>
                      <a:pt x="366" y="213"/>
                    </a:lnTo>
                    <a:lnTo>
                      <a:pt x="366" y="213"/>
                    </a:lnTo>
                    <a:lnTo>
                      <a:pt x="375" y="176"/>
                    </a:lnTo>
                    <a:lnTo>
                      <a:pt x="375" y="176"/>
                    </a:lnTo>
                    <a:lnTo>
                      <a:pt x="382" y="181"/>
                    </a:lnTo>
                    <a:lnTo>
                      <a:pt x="387" y="183"/>
                    </a:lnTo>
                    <a:lnTo>
                      <a:pt x="387" y="186"/>
                    </a:lnTo>
                    <a:lnTo>
                      <a:pt x="387" y="186"/>
                    </a:lnTo>
                    <a:lnTo>
                      <a:pt x="391" y="192"/>
                    </a:lnTo>
                    <a:lnTo>
                      <a:pt x="394" y="199"/>
                    </a:lnTo>
                    <a:lnTo>
                      <a:pt x="424" y="202"/>
                    </a:lnTo>
                    <a:lnTo>
                      <a:pt x="424" y="202"/>
                    </a:lnTo>
                    <a:lnTo>
                      <a:pt x="433" y="188"/>
                    </a:lnTo>
                    <a:lnTo>
                      <a:pt x="433" y="188"/>
                    </a:lnTo>
                    <a:lnTo>
                      <a:pt x="454" y="169"/>
                    </a:lnTo>
                    <a:lnTo>
                      <a:pt x="477" y="149"/>
                    </a:lnTo>
                    <a:lnTo>
                      <a:pt x="477" y="149"/>
                    </a:lnTo>
                    <a:lnTo>
                      <a:pt x="526" y="146"/>
                    </a:lnTo>
                    <a:lnTo>
                      <a:pt x="544" y="176"/>
                    </a:lnTo>
                    <a:lnTo>
                      <a:pt x="516" y="195"/>
                    </a:lnTo>
                    <a:lnTo>
                      <a:pt x="500" y="218"/>
                    </a:lnTo>
                    <a:lnTo>
                      <a:pt x="505" y="255"/>
                    </a:lnTo>
                    <a:lnTo>
                      <a:pt x="505" y="255"/>
                    </a:lnTo>
                    <a:lnTo>
                      <a:pt x="489" y="267"/>
                    </a:lnTo>
                    <a:lnTo>
                      <a:pt x="489" y="267"/>
                    </a:lnTo>
                    <a:lnTo>
                      <a:pt x="489" y="280"/>
                    </a:lnTo>
                    <a:lnTo>
                      <a:pt x="470" y="262"/>
                    </a:lnTo>
                    <a:lnTo>
                      <a:pt x="461" y="236"/>
                    </a:lnTo>
                    <a:lnTo>
                      <a:pt x="433" y="230"/>
                    </a:lnTo>
                    <a:lnTo>
                      <a:pt x="419" y="232"/>
                    </a:lnTo>
                    <a:lnTo>
                      <a:pt x="419" y="232"/>
                    </a:lnTo>
                    <a:lnTo>
                      <a:pt x="408" y="220"/>
                    </a:lnTo>
                    <a:lnTo>
                      <a:pt x="401" y="216"/>
                    </a:lnTo>
                    <a:lnTo>
                      <a:pt x="394" y="213"/>
                    </a:lnTo>
                    <a:lnTo>
                      <a:pt x="394" y="213"/>
                    </a:lnTo>
                    <a:lnTo>
                      <a:pt x="387" y="216"/>
                    </a:lnTo>
                    <a:lnTo>
                      <a:pt x="380" y="218"/>
                    </a:lnTo>
                    <a:lnTo>
                      <a:pt x="380" y="218"/>
                    </a:lnTo>
                    <a:lnTo>
                      <a:pt x="389" y="246"/>
                    </a:lnTo>
                    <a:lnTo>
                      <a:pt x="394" y="260"/>
                    </a:lnTo>
                    <a:lnTo>
                      <a:pt x="398" y="276"/>
                    </a:lnTo>
                    <a:lnTo>
                      <a:pt x="414" y="294"/>
                    </a:lnTo>
                    <a:lnTo>
                      <a:pt x="414" y="294"/>
                    </a:lnTo>
                    <a:lnTo>
                      <a:pt x="405" y="308"/>
                    </a:lnTo>
                    <a:lnTo>
                      <a:pt x="394" y="311"/>
                    </a:lnTo>
                    <a:lnTo>
                      <a:pt x="394" y="311"/>
                    </a:lnTo>
                    <a:lnTo>
                      <a:pt x="391" y="306"/>
                    </a:lnTo>
                    <a:lnTo>
                      <a:pt x="389" y="301"/>
                    </a:lnTo>
                    <a:lnTo>
                      <a:pt x="387" y="297"/>
                    </a:lnTo>
                    <a:lnTo>
                      <a:pt x="382" y="297"/>
                    </a:lnTo>
                    <a:lnTo>
                      <a:pt x="382" y="297"/>
                    </a:lnTo>
                    <a:lnTo>
                      <a:pt x="380" y="301"/>
                    </a:lnTo>
                    <a:lnTo>
                      <a:pt x="380" y="308"/>
                    </a:lnTo>
                    <a:lnTo>
                      <a:pt x="361" y="327"/>
                    </a:lnTo>
                    <a:lnTo>
                      <a:pt x="361" y="345"/>
                    </a:lnTo>
                    <a:lnTo>
                      <a:pt x="329" y="375"/>
                    </a:lnTo>
                    <a:lnTo>
                      <a:pt x="310" y="412"/>
                    </a:lnTo>
                    <a:lnTo>
                      <a:pt x="250" y="482"/>
                    </a:lnTo>
                    <a:lnTo>
                      <a:pt x="262" y="523"/>
                    </a:lnTo>
                    <a:lnTo>
                      <a:pt x="262" y="523"/>
                    </a:lnTo>
                    <a:lnTo>
                      <a:pt x="250" y="556"/>
                    </a:lnTo>
                    <a:lnTo>
                      <a:pt x="246" y="572"/>
                    </a:lnTo>
                    <a:lnTo>
                      <a:pt x="246" y="588"/>
                    </a:lnTo>
                    <a:lnTo>
                      <a:pt x="232" y="611"/>
                    </a:lnTo>
                    <a:lnTo>
                      <a:pt x="232" y="611"/>
                    </a:lnTo>
                    <a:lnTo>
                      <a:pt x="236" y="621"/>
                    </a:lnTo>
                    <a:lnTo>
                      <a:pt x="236" y="621"/>
                    </a:lnTo>
                    <a:lnTo>
                      <a:pt x="218" y="641"/>
                    </a:lnTo>
                    <a:lnTo>
                      <a:pt x="199" y="639"/>
                    </a:lnTo>
                    <a:lnTo>
                      <a:pt x="199" y="639"/>
                    </a:lnTo>
                    <a:lnTo>
                      <a:pt x="185" y="604"/>
                    </a:lnTo>
                    <a:lnTo>
                      <a:pt x="185" y="604"/>
                    </a:lnTo>
                    <a:lnTo>
                      <a:pt x="190" y="600"/>
                    </a:lnTo>
                    <a:lnTo>
                      <a:pt x="190" y="595"/>
                    </a:lnTo>
                    <a:lnTo>
                      <a:pt x="144" y="516"/>
                    </a:lnTo>
                    <a:lnTo>
                      <a:pt x="132" y="482"/>
                    </a:lnTo>
                    <a:lnTo>
                      <a:pt x="100" y="424"/>
                    </a:lnTo>
                    <a:lnTo>
                      <a:pt x="95" y="364"/>
                    </a:lnTo>
                    <a:lnTo>
                      <a:pt x="84" y="329"/>
                    </a:lnTo>
                    <a:lnTo>
                      <a:pt x="84" y="329"/>
                    </a:lnTo>
                    <a:lnTo>
                      <a:pt x="84" y="320"/>
                    </a:lnTo>
                    <a:lnTo>
                      <a:pt x="86" y="313"/>
                    </a:lnTo>
                    <a:lnTo>
                      <a:pt x="86" y="306"/>
                    </a:lnTo>
                    <a:lnTo>
                      <a:pt x="84" y="301"/>
                    </a:lnTo>
                    <a:lnTo>
                      <a:pt x="81" y="299"/>
                    </a:lnTo>
                    <a:lnTo>
                      <a:pt x="79" y="299"/>
                    </a:lnTo>
                    <a:lnTo>
                      <a:pt x="67" y="311"/>
                    </a:lnTo>
                    <a:lnTo>
                      <a:pt x="65" y="345"/>
                    </a:lnTo>
                    <a:lnTo>
                      <a:pt x="65" y="345"/>
                    </a:lnTo>
                    <a:lnTo>
                      <a:pt x="49" y="348"/>
                    </a:lnTo>
                    <a:lnTo>
                      <a:pt x="28" y="341"/>
                    </a:lnTo>
                    <a:lnTo>
                      <a:pt x="14" y="322"/>
                    </a:lnTo>
                    <a:lnTo>
                      <a:pt x="14" y="315"/>
                    </a:lnTo>
                    <a:lnTo>
                      <a:pt x="14" y="315"/>
                    </a:lnTo>
                    <a:lnTo>
                      <a:pt x="21" y="315"/>
                    </a:lnTo>
                    <a:lnTo>
                      <a:pt x="23" y="313"/>
                    </a:lnTo>
                    <a:lnTo>
                      <a:pt x="23" y="311"/>
                    </a:lnTo>
                    <a:lnTo>
                      <a:pt x="23" y="311"/>
                    </a:lnTo>
                    <a:lnTo>
                      <a:pt x="26" y="308"/>
                    </a:lnTo>
                    <a:lnTo>
                      <a:pt x="26" y="304"/>
                    </a:lnTo>
                    <a:lnTo>
                      <a:pt x="26" y="304"/>
                    </a:lnTo>
                    <a:lnTo>
                      <a:pt x="14" y="299"/>
                    </a:lnTo>
                    <a:lnTo>
                      <a:pt x="7" y="297"/>
                    </a:lnTo>
                    <a:lnTo>
                      <a:pt x="0" y="294"/>
                    </a:lnTo>
                    <a:lnTo>
                      <a:pt x="0" y="294"/>
                    </a:lnTo>
                    <a:lnTo>
                      <a:pt x="0" y="283"/>
                    </a:lnTo>
                    <a:lnTo>
                      <a:pt x="53" y="269"/>
                    </a:lnTo>
                    <a:lnTo>
                      <a:pt x="53" y="269"/>
                    </a:lnTo>
                    <a:lnTo>
                      <a:pt x="56" y="262"/>
                    </a:lnTo>
                    <a:lnTo>
                      <a:pt x="60" y="255"/>
                    </a:lnTo>
                    <a:lnTo>
                      <a:pt x="60" y="255"/>
                    </a:lnTo>
                    <a:lnTo>
                      <a:pt x="21" y="225"/>
                    </a:lnTo>
                    <a:lnTo>
                      <a:pt x="26" y="190"/>
                    </a:lnTo>
                    <a:lnTo>
                      <a:pt x="42" y="188"/>
                    </a:lnTo>
                    <a:lnTo>
                      <a:pt x="42" y="188"/>
                    </a:lnTo>
                    <a:lnTo>
                      <a:pt x="51" y="172"/>
                    </a:lnTo>
                    <a:lnTo>
                      <a:pt x="58" y="153"/>
                    </a:lnTo>
                    <a:lnTo>
                      <a:pt x="97" y="109"/>
                    </a:lnTo>
                    <a:lnTo>
                      <a:pt x="97" y="77"/>
                    </a:lnTo>
                    <a:lnTo>
                      <a:pt x="97" y="77"/>
                    </a:lnTo>
                    <a:lnTo>
                      <a:pt x="95" y="74"/>
                    </a:lnTo>
                    <a:lnTo>
                      <a:pt x="90" y="74"/>
                    </a:lnTo>
                    <a:lnTo>
                      <a:pt x="84" y="72"/>
                    </a:lnTo>
                    <a:lnTo>
                      <a:pt x="84" y="72"/>
                    </a:lnTo>
                    <a:lnTo>
                      <a:pt x="63" y="61"/>
                    </a:lnTo>
                    <a:lnTo>
                      <a:pt x="60" y="26"/>
                    </a:lnTo>
                    <a:lnTo>
                      <a:pt x="72" y="14"/>
                    </a:lnTo>
                    <a:lnTo>
                      <a:pt x="111" y="14"/>
                    </a:lnTo>
                    <a:lnTo>
                      <a:pt x="158" y="0"/>
                    </a:lnTo>
                    <a:lnTo>
                      <a:pt x="174"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07" name="Freeform 3127"/>
              <p:cNvSpPr>
                <a:spLocks/>
              </p:cNvSpPr>
              <p:nvPr userDrawn="1"/>
            </p:nvSpPr>
            <p:spPr bwMode="auto">
              <a:xfrm>
                <a:off x="5177" y="1799"/>
                <a:ext cx="46" cy="51"/>
              </a:xfrm>
              <a:custGeom>
                <a:avLst/>
                <a:gdLst/>
                <a:ahLst/>
                <a:cxnLst>
                  <a:cxn ang="0">
                    <a:pos x="30" y="5"/>
                  </a:cxn>
                  <a:cxn ang="0">
                    <a:pos x="30" y="5"/>
                  </a:cxn>
                  <a:cxn ang="0">
                    <a:pos x="35" y="17"/>
                  </a:cxn>
                  <a:cxn ang="0">
                    <a:pos x="44" y="28"/>
                  </a:cxn>
                  <a:cxn ang="0">
                    <a:pos x="44" y="28"/>
                  </a:cxn>
                  <a:cxn ang="0">
                    <a:pos x="44" y="40"/>
                  </a:cxn>
                  <a:cxn ang="0">
                    <a:pos x="46" y="44"/>
                  </a:cxn>
                  <a:cxn ang="0">
                    <a:pos x="44" y="51"/>
                  </a:cxn>
                  <a:cxn ang="0">
                    <a:pos x="44" y="51"/>
                  </a:cxn>
                  <a:cxn ang="0">
                    <a:pos x="39" y="51"/>
                  </a:cxn>
                  <a:cxn ang="0">
                    <a:pos x="37" y="51"/>
                  </a:cxn>
                  <a:cxn ang="0">
                    <a:pos x="35" y="47"/>
                  </a:cxn>
                  <a:cxn ang="0">
                    <a:pos x="32" y="40"/>
                  </a:cxn>
                  <a:cxn ang="0">
                    <a:pos x="30" y="35"/>
                  </a:cxn>
                  <a:cxn ang="0">
                    <a:pos x="30" y="35"/>
                  </a:cxn>
                  <a:cxn ang="0">
                    <a:pos x="32" y="19"/>
                  </a:cxn>
                  <a:cxn ang="0">
                    <a:pos x="32" y="19"/>
                  </a:cxn>
                  <a:cxn ang="0">
                    <a:pos x="0" y="17"/>
                  </a:cxn>
                  <a:cxn ang="0">
                    <a:pos x="0" y="0"/>
                  </a:cxn>
                  <a:cxn ang="0">
                    <a:pos x="0" y="0"/>
                  </a:cxn>
                  <a:cxn ang="0">
                    <a:pos x="16" y="3"/>
                  </a:cxn>
                  <a:cxn ang="0">
                    <a:pos x="30" y="5"/>
                  </a:cxn>
                  <a:cxn ang="0">
                    <a:pos x="30" y="5"/>
                  </a:cxn>
                </a:cxnLst>
                <a:rect l="0" t="0" r="r" b="b"/>
                <a:pathLst>
                  <a:path w="46" h="51">
                    <a:moveTo>
                      <a:pt x="30" y="5"/>
                    </a:moveTo>
                    <a:lnTo>
                      <a:pt x="30" y="5"/>
                    </a:lnTo>
                    <a:lnTo>
                      <a:pt x="35" y="17"/>
                    </a:lnTo>
                    <a:lnTo>
                      <a:pt x="44" y="28"/>
                    </a:lnTo>
                    <a:lnTo>
                      <a:pt x="44" y="28"/>
                    </a:lnTo>
                    <a:lnTo>
                      <a:pt x="44" y="40"/>
                    </a:lnTo>
                    <a:lnTo>
                      <a:pt x="46" y="44"/>
                    </a:lnTo>
                    <a:lnTo>
                      <a:pt x="44" y="51"/>
                    </a:lnTo>
                    <a:lnTo>
                      <a:pt x="44" y="51"/>
                    </a:lnTo>
                    <a:lnTo>
                      <a:pt x="39" y="51"/>
                    </a:lnTo>
                    <a:lnTo>
                      <a:pt x="37" y="51"/>
                    </a:lnTo>
                    <a:lnTo>
                      <a:pt x="35" y="47"/>
                    </a:lnTo>
                    <a:lnTo>
                      <a:pt x="32" y="40"/>
                    </a:lnTo>
                    <a:lnTo>
                      <a:pt x="30" y="35"/>
                    </a:lnTo>
                    <a:lnTo>
                      <a:pt x="30" y="35"/>
                    </a:lnTo>
                    <a:lnTo>
                      <a:pt x="32" y="19"/>
                    </a:lnTo>
                    <a:lnTo>
                      <a:pt x="32" y="19"/>
                    </a:lnTo>
                    <a:lnTo>
                      <a:pt x="0" y="17"/>
                    </a:lnTo>
                    <a:lnTo>
                      <a:pt x="0" y="0"/>
                    </a:lnTo>
                    <a:lnTo>
                      <a:pt x="0" y="0"/>
                    </a:lnTo>
                    <a:lnTo>
                      <a:pt x="16" y="3"/>
                    </a:lnTo>
                    <a:lnTo>
                      <a:pt x="30" y="5"/>
                    </a:lnTo>
                    <a:lnTo>
                      <a:pt x="30"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08" name="Freeform 3128"/>
              <p:cNvSpPr>
                <a:spLocks/>
              </p:cNvSpPr>
              <p:nvPr userDrawn="1"/>
            </p:nvSpPr>
            <p:spPr bwMode="auto">
              <a:xfrm>
                <a:off x="3409" y="1802"/>
                <a:ext cx="16" cy="37"/>
              </a:xfrm>
              <a:custGeom>
                <a:avLst/>
                <a:gdLst/>
                <a:ahLst/>
                <a:cxnLst>
                  <a:cxn ang="0">
                    <a:pos x="14" y="2"/>
                  </a:cxn>
                  <a:cxn ang="0">
                    <a:pos x="16" y="30"/>
                  </a:cxn>
                  <a:cxn ang="0">
                    <a:pos x="4" y="37"/>
                  </a:cxn>
                  <a:cxn ang="0">
                    <a:pos x="0" y="18"/>
                  </a:cxn>
                  <a:cxn ang="0">
                    <a:pos x="7" y="0"/>
                  </a:cxn>
                  <a:cxn ang="0">
                    <a:pos x="7" y="0"/>
                  </a:cxn>
                  <a:cxn ang="0">
                    <a:pos x="14" y="2"/>
                  </a:cxn>
                  <a:cxn ang="0">
                    <a:pos x="14" y="2"/>
                  </a:cxn>
                </a:cxnLst>
                <a:rect l="0" t="0" r="r" b="b"/>
                <a:pathLst>
                  <a:path w="16" h="37">
                    <a:moveTo>
                      <a:pt x="14" y="2"/>
                    </a:moveTo>
                    <a:lnTo>
                      <a:pt x="16" y="30"/>
                    </a:lnTo>
                    <a:lnTo>
                      <a:pt x="4" y="37"/>
                    </a:lnTo>
                    <a:lnTo>
                      <a:pt x="0" y="18"/>
                    </a:lnTo>
                    <a:lnTo>
                      <a:pt x="7" y="0"/>
                    </a:lnTo>
                    <a:lnTo>
                      <a:pt x="7" y="0"/>
                    </a:lnTo>
                    <a:lnTo>
                      <a:pt x="14" y="2"/>
                    </a:lnTo>
                    <a:lnTo>
                      <a:pt x="14"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09" name="Freeform 3129"/>
              <p:cNvSpPr>
                <a:spLocks/>
              </p:cNvSpPr>
              <p:nvPr userDrawn="1"/>
            </p:nvSpPr>
            <p:spPr bwMode="auto">
              <a:xfrm>
                <a:off x="2488" y="1813"/>
                <a:ext cx="266" cy="190"/>
              </a:xfrm>
              <a:custGeom>
                <a:avLst/>
                <a:gdLst/>
                <a:ahLst/>
                <a:cxnLst>
                  <a:cxn ang="0">
                    <a:pos x="180" y="10"/>
                  </a:cxn>
                  <a:cxn ang="0">
                    <a:pos x="206" y="5"/>
                  </a:cxn>
                  <a:cxn ang="0">
                    <a:pos x="220" y="12"/>
                  </a:cxn>
                  <a:cxn ang="0">
                    <a:pos x="220" y="12"/>
                  </a:cxn>
                  <a:cxn ang="0">
                    <a:pos x="243" y="10"/>
                  </a:cxn>
                  <a:cxn ang="0">
                    <a:pos x="245" y="47"/>
                  </a:cxn>
                  <a:cxn ang="0">
                    <a:pos x="266" y="70"/>
                  </a:cxn>
                  <a:cxn ang="0">
                    <a:pos x="264" y="77"/>
                  </a:cxn>
                  <a:cxn ang="0">
                    <a:pos x="217" y="100"/>
                  </a:cxn>
                  <a:cxn ang="0">
                    <a:pos x="176" y="141"/>
                  </a:cxn>
                  <a:cxn ang="0">
                    <a:pos x="120" y="162"/>
                  </a:cxn>
                  <a:cxn ang="0">
                    <a:pos x="102" y="190"/>
                  </a:cxn>
                  <a:cxn ang="0">
                    <a:pos x="0" y="190"/>
                  </a:cxn>
                  <a:cxn ang="0">
                    <a:pos x="2" y="183"/>
                  </a:cxn>
                  <a:cxn ang="0">
                    <a:pos x="41" y="169"/>
                  </a:cxn>
                  <a:cxn ang="0">
                    <a:pos x="78" y="123"/>
                  </a:cxn>
                  <a:cxn ang="0">
                    <a:pos x="78" y="123"/>
                  </a:cxn>
                  <a:cxn ang="0">
                    <a:pos x="78" y="111"/>
                  </a:cxn>
                  <a:cxn ang="0">
                    <a:pos x="74" y="97"/>
                  </a:cxn>
                  <a:cxn ang="0">
                    <a:pos x="74" y="86"/>
                  </a:cxn>
                  <a:cxn ang="0">
                    <a:pos x="76" y="81"/>
                  </a:cxn>
                  <a:cxn ang="0">
                    <a:pos x="78" y="74"/>
                  </a:cxn>
                  <a:cxn ang="0">
                    <a:pos x="125" y="42"/>
                  </a:cxn>
                  <a:cxn ang="0">
                    <a:pos x="150" y="0"/>
                  </a:cxn>
                  <a:cxn ang="0">
                    <a:pos x="150" y="0"/>
                  </a:cxn>
                  <a:cxn ang="0">
                    <a:pos x="159" y="0"/>
                  </a:cxn>
                  <a:cxn ang="0">
                    <a:pos x="166" y="3"/>
                  </a:cxn>
                  <a:cxn ang="0">
                    <a:pos x="180" y="10"/>
                  </a:cxn>
                  <a:cxn ang="0">
                    <a:pos x="180" y="10"/>
                  </a:cxn>
                </a:cxnLst>
                <a:rect l="0" t="0" r="r" b="b"/>
                <a:pathLst>
                  <a:path w="266" h="190">
                    <a:moveTo>
                      <a:pt x="180" y="10"/>
                    </a:moveTo>
                    <a:lnTo>
                      <a:pt x="206" y="5"/>
                    </a:lnTo>
                    <a:lnTo>
                      <a:pt x="220" y="12"/>
                    </a:lnTo>
                    <a:lnTo>
                      <a:pt x="220" y="12"/>
                    </a:lnTo>
                    <a:lnTo>
                      <a:pt x="243" y="10"/>
                    </a:lnTo>
                    <a:lnTo>
                      <a:pt x="245" y="47"/>
                    </a:lnTo>
                    <a:lnTo>
                      <a:pt x="266" y="70"/>
                    </a:lnTo>
                    <a:lnTo>
                      <a:pt x="264" y="77"/>
                    </a:lnTo>
                    <a:lnTo>
                      <a:pt x="217" y="100"/>
                    </a:lnTo>
                    <a:lnTo>
                      <a:pt x="176" y="141"/>
                    </a:lnTo>
                    <a:lnTo>
                      <a:pt x="120" y="162"/>
                    </a:lnTo>
                    <a:lnTo>
                      <a:pt x="102" y="190"/>
                    </a:lnTo>
                    <a:lnTo>
                      <a:pt x="0" y="190"/>
                    </a:lnTo>
                    <a:lnTo>
                      <a:pt x="2" y="183"/>
                    </a:lnTo>
                    <a:lnTo>
                      <a:pt x="41" y="169"/>
                    </a:lnTo>
                    <a:lnTo>
                      <a:pt x="78" y="123"/>
                    </a:lnTo>
                    <a:lnTo>
                      <a:pt x="78" y="123"/>
                    </a:lnTo>
                    <a:lnTo>
                      <a:pt x="78" y="111"/>
                    </a:lnTo>
                    <a:lnTo>
                      <a:pt x="74" y="97"/>
                    </a:lnTo>
                    <a:lnTo>
                      <a:pt x="74" y="86"/>
                    </a:lnTo>
                    <a:lnTo>
                      <a:pt x="76" y="81"/>
                    </a:lnTo>
                    <a:lnTo>
                      <a:pt x="78" y="74"/>
                    </a:lnTo>
                    <a:lnTo>
                      <a:pt x="125" y="42"/>
                    </a:lnTo>
                    <a:lnTo>
                      <a:pt x="150" y="0"/>
                    </a:lnTo>
                    <a:lnTo>
                      <a:pt x="150" y="0"/>
                    </a:lnTo>
                    <a:lnTo>
                      <a:pt x="159" y="0"/>
                    </a:lnTo>
                    <a:lnTo>
                      <a:pt x="166" y="3"/>
                    </a:lnTo>
                    <a:lnTo>
                      <a:pt x="180" y="10"/>
                    </a:lnTo>
                    <a:lnTo>
                      <a:pt x="180" y="1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10" name="Freeform 3130"/>
              <p:cNvSpPr>
                <a:spLocks/>
              </p:cNvSpPr>
              <p:nvPr userDrawn="1"/>
            </p:nvSpPr>
            <p:spPr bwMode="auto">
              <a:xfrm>
                <a:off x="3191" y="1816"/>
                <a:ext cx="40" cy="13"/>
              </a:xfrm>
              <a:custGeom>
                <a:avLst/>
                <a:gdLst/>
                <a:ahLst/>
                <a:cxnLst>
                  <a:cxn ang="0">
                    <a:pos x="40" y="13"/>
                  </a:cxn>
                  <a:cxn ang="0">
                    <a:pos x="40" y="13"/>
                  </a:cxn>
                  <a:cxn ang="0">
                    <a:pos x="21" y="11"/>
                  </a:cxn>
                  <a:cxn ang="0">
                    <a:pos x="3" y="7"/>
                  </a:cxn>
                  <a:cxn ang="0">
                    <a:pos x="3" y="7"/>
                  </a:cxn>
                  <a:cxn ang="0">
                    <a:pos x="0" y="4"/>
                  </a:cxn>
                  <a:cxn ang="0">
                    <a:pos x="3" y="0"/>
                  </a:cxn>
                  <a:cxn ang="0">
                    <a:pos x="40" y="7"/>
                  </a:cxn>
                  <a:cxn ang="0">
                    <a:pos x="40" y="13"/>
                  </a:cxn>
                </a:cxnLst>
                <a:rect l="0" t="0" r="r" b="b"/>
                <a:pathLst>
                  <a:path w="40" h="13">
                    <a:moveTo>
                      <a:pt x="40" y="13"/>
                    </a:moveTo>
                    <a:lnTo>
                      <a:pt x="40" y="13"/>
                    </a:lnTo>
                    <a:lnTo>
                      <a:pt x="21" y="11"/>
                    </a:lnTo>
                    <a:lnTo>
                      <a:pt x="3" y="7"/>
                    </a:lnTo>
                    <a:lnTo>
                      <a:pt x="3" y="7"/>
                    </a:lnTo>
                    <a:lnTo>
                      <a:pt x="0" y="4"/>
                    </a:lnTo>
                    <a:lnTo>
                      <a:pt x="3" y="0"/>
                    </a:lnTo>
                    <a:lnTo>
                      <a:pt x="40" y="7"/>
                    </a:lnTo>
                    <a:lnTo>
                      <a:pt x="40" y="1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11" name="Freeform 3131"/>
              <p:cNvSpPr>
                <a:spLocks/>
              </p:cNvSpPr>
              <p:nvPr userDrawn="1"/>
            </p:nvSpPr>
            <p:spPr bwMode="auto">
              <a:xfrm>
                <a:off x="3254" y="1816"/>
                <a:ext cx="7" cy="7"/>
              </a:xfrm>
              <a:custGeom>
                <a:avLst/>
                <a:gdLst/>
                <a:ahLst/>
                <a:cxnLst>
                  <a:cxn ang="0">
                    <a:pos x="7" y="2"/>
                  </a:cxn>
                  <a:cxn ang="0">
                    <a:pos x="7" y="2"/>
                  </a:cxn>
                  <a:cxn ang="0">
                    <a:pos x="4" y="4"/>
                  </a:cxn>
                  <a:cxn ang="0">
                    <a:pos x="2" y="7"/>
                  </a:cxn>
                  <a:cxn ang="0">
                    <a:pos x="2" y="7"/>
                  </a:cxn>
                  <a:cxn ang="0">
                    <a:pos x="2" y="7"/>
                  </a:cxn>
                  <a:cxn ang="0">
                    <a:pos x="0" y="4"/>
                  </a:cxn>
                  <a:cxn ang="0">
                    <a:pos x="0" y="4"/>
                  </a:cxn>
                  <a:cxn ang="0">
                    <a:pos x="0" y="2"/>
                  </a:cxn>
                  <a:cxn ang="0">
                    <a:pos x="2" y="0"/>
                  </a:cxn>
                  <a:cxn ang="0">
                    <a:pos x="2" y="0"/>
                  </a:cxn>
                  <a:cxn ang="0">
                    <a:pos x="4" y="2"/>
                  </a:cxn>
                  <a:cxn ang="0">
                    <a:pos x="7" y="2"/>
                  </a:cxn>
                  <a:cxn ang="0">
                    <a:pos x="7" y="2"/>
                  </a:cxn>
                </a:cxnLst>
                <a:rect l="0" t="0" r="r" b="b"/>
                <a:pathLst>
                  <a:path w="7" h="7">
                    <a:moveTo>
                      <a:pt x="7" y="2"/>
                    </a:moveTo>
                    <a:lnTo>
                      <a:pt x="7" y="2"/>
                    </a:lnTo>
                    <a:lnTo>
                      <a:pt x="4" y="4"/>
                    </a:lnTo>
                    <a:lnTo>
                      <a:pt x="2" y="7"/>
                    </a:lnTo>
                    <a:lnTo>
                      <a:pt x="2" y="7"/>
                    </a:lnTo>
                    <a:lnTo>
                      <a:pt x="2" y="7"/>
                    </a:lnTo>
                    <a:lnTo>
                      <a:pt x="0" y="4"/>
                    </a:lnTo>
                    <a:lnTo>
                      <a:pt x="0" y="4"/>
                    </a:lnTo>
                    <a:lnTo>
                      <a:pt x="0" y="2"/>
                    </a:lnTo>
                    <a:lnTo>
                      <a:pt x="2" y="0"/>
                    </a:lnTo>
                    <a:lnTo>
                      <a:pt x="2" y="0"/>
                    </a:lnTo>
                    <a:lnTo>
                      <a:pt x="4" y="2"/>
                    </a:lnTo>
                    <a:lnTo>
                      <a:pt x="7" y="2"/>
                    </a:lnTo>
                    <a:lnTo>
                      <a:pt x="7"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12" name="Freeform 3132"/>
              <p:cNvSpPr>
                <a:spLocks/>
              </p:cNvSpPr>
              <p:nvPr userDrawn="1"/>
            </p:nvSpPr>
            <p:spPr bwMode="auto">
              <a:xfrm>
                <a:off x="3358" y="1816"/>
                <a:ext cx="25" cy="16"/>
              </a:xfrm>
              <a:custGeom>
                <a:avLst/>
                <a:gdLst/>
                <a:ahLst/>
                <a:cxnLst>
                  <a:cxn ang="0">
                    <a:pos x="21" y="11"/>
                  </a:cxn>
                  <a:cxn ang="0">
                    <a:pos x="0" y="16"/>
                  </a:cxn>
                  <a:cxn ang="0">
                    <a:pos x="0" y="16"/>
                  </a:cxn>
                  <a:cxn ang="0">
                    <a:pos x="0" y="13"/>
                  </a:cxn>
                  <a:cxn ang="0">
                    <a:pos x="0" y="11"/>
                  </a:cxn>
                  <a:cxn ang="0">
                    <a:pos x="0" y="7"/>
                  </a:cxn>
                  <a:cxn ang="0">
                    <a:pos x="0" y="7"/>
                  </a:cxn>
                  <a:cxn ang="0">
                    <a:pos x="25" y="0"/>
                  </a:cxn>
                  <a:cxn ang="0">
                    <a:pos x="25" y="0"/>
                  </a:cxn>
                  <a:cxn ang="0">
                    <a:pos x="23" y="7"/>
                  </a:cxn>
                  <a:cxn ang="0">
                    <a:pos x="21" y="11"/>
                  </a:cxn>
                  <a:cxn ang="0">
                    <a:pos x="21" y="11"/>
                  </a:cxn>
                </a:cxnLst>
                <a:rect l="0" t="0" r="r" b="b"/>
                <a:pathLst>
                  <a:path w="25" h="16">
                    <a:moveTo>
                      <a:pt x="21" y="11"/>
                    </a:moveTo>
                    <a:lnTo>
                      <a:pt x="0" y="16"/>
                    </a:lnTo>
                    <a:lnTo>
                      <a:pt x="0" y="16"/>
                    </a:lnTo>
                    <a:lnTo>
                      <a:pt x="0" y="13"/>
                    </a:lnTo>
                    <a:lnTo>
                      <a:pt x="0" y="11"/>
                    </a:lnTo>
                    <a:lnTo>
                      <a:pt x="0" y="7"/>
                    </a:lnTo>
                    <a:lnTo>
                      <a:pt x="0" y="7"/>
                    </a:lnTo>
                    <a:lnTo>
                      <a:pt x="25" y="0"/>
                    </a:lnTo>
                    <a:lnTo>
                      <a:pt x="25" y="0"/>
                    </a:lnTo>
                    <a:lnTo>
                      <a:pt x="23" y="7"/>
                    </a:lnTo>
                    <a:lnTo>
                      <a:pt x="21" y="11"/>
                    </a:lnTo>
                    <a:lnTo>
                      <a:pt x="21" y="11"/>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13" name="Freeform 3133"/>
              <p:cNvSpPr>
                <a:spLocks/>
              </p:cNvSpPr>
              <p:nvPr userDrawn="1"/>
            </p:nvSpPr>
            <p:spPr bwMode="auto">
              <a:xfrm>
                <a:off x="542" y="1823"/>
                <a:ext cx="488" cy="442"/>
              </a:xfrm>
              <a:custGeom>
                <a:avLst/>
                <a:gdLst/>
                <a:ahLst/>
                <a:cxnLst>
                  <a:cxn ang="0">
                    <a:pos x="138" y="37"/>
                  </a:cxn>
                  <a:cxn ang="0">
                    <a:pos x="201" y="41"/>
                  </a:cxn>
                  <a:cxn ang="0">
                    <a:pos x="233" y="85"/>
                  </a:cxn>
                  <a:cxn ang="0">
                    <a:pos x="261" y="71"/>
                  </a:cxn>
                  <a:cxn ang="0">
                    <a:pos x="317" y="180"/>
                  </a:cxn>
                  <a:cxn ang="0">
                    <a:pos x="300" y="224"/>
                  </a:cxn>
                  <a:cxn ang="0">
                    <a:pos x="298" y="310"/>
                  </a:cxn>
                  <a:cxn ang="0">
                    <a:pos x="317" y="344"/>
                  </a:cxn>
                  <a:cxn ang="0">
                    <a:pos x="326" y="347"/>
                  </a:cxn>
                  <a:cxn ang="0">
                    <a:pos x="361" y="354"/>
                  </a:cxn>
                  <a:cxn ang="0">
                    <a:pos x="379" y="347"/>
                  </a:cxn>
                  <a:cxn ang="0">
                    <a:pos x="421" y="310"/>
                  </a:cxn>
                  <a:cxn ang="0">
                    <a:pos x="432" y="296"/>
                  </a:cxn>
                  <a:cxn ang="0">
                    <a:pos x="465" y="300"/>
                  </a:cxn>
                  <a:cxn ang="0">
                    <a:pos x="488" y="303"/>
                  </a:cxn>
                  <a:cxn ang="0">
                    <a:pos x="458" y="361"/>
                  </a:cxn>
                  <a:cxn ang="0">
                    <a:pos x="444" y="368"/>
                  </a:cxn>
                  <a:cxn ang="0">
                    <a:pos x="395" y="386"/>
                  </a:cxn>
                  <a:cxn ang="0">
                    <a:pos x="388" y="391"/>
                  </a:cxn>
                  <a:cxn ang="0">
                    <a:pos x="354" y="442"/>
                  </a:cxn>
                  <a:cxn ang="0">
                    <a:pos x="319" y="405"/>
                  </a:cxn>
                  <a:cxn ang="0">
                    <a:pos x="254" y="409"/>
                  </a:cxn>
                  <a:cxn ang="0">
                    <a:pos x="122" y="317"/>
                  </a:cxn>
                  <a:cxn ang="0">
                    <a:pos x="127" y="300"/>
                  </a:cxn>
                  <a:cxn ang="0">
                    <a:pos x="129" y="293"/>
                  </a:cxn>
                  <a:cxn ang="0">
                    <a:pos x="136" y="270"/>
                  </a:cxn>
                  <a:cxn ang="0">
                    <a:pos x="129" y="229"/>
                  </a:cxn>
                  <a:cxn ang="0">
                    <a:pos x="118" y="192"/>
                  </a:cxn>
                  <a:cxn ang="0">
                    <a:pos x="90" y="136"/>
                  </a:cxn>
                  <a:cxn ang="0">
                    <a:pos x="64" y="99"/>
                  </a:cxn>
                  <a:cxn ang="0">
                    <a:pos x="55" y="16"/>
                  </a:cxn>
                  <a:cxn ang="0">
                    <a:pos x="39" y="25"/>
                  </a:cxn>
                  <a:cxn ang="0">
                    <a:pos x="34" y="69"/>
                  </a:cxn>
                  <a:cxn ang="0">
                    <a:pos x="41" y="115"/>
                  </a:cxn>
                  <a:cxn ang="0">
                    <a:pos x="50" y="196"/>
                  </a:cxn>
                  <a:cxn ang="0">
                    <a:pos x="64" y="229"/>
                  </a:cxn>
                  <a:cxn ang="0">
                    <a:pos x="50" y="224"/>
                  </a:cxn>
                  <a:cxn ang="0">
                    <a:pos x="32" y="185"/>
                  </a:cxn>
                  <a:cxn ang="0">
                    <a:pos x="0" y="113"/>
                  </a:cxn>
                  <a:cxn ang="0">
                    <a:pos x="13" y="106"/>
                  </a:cxn>
                  <a:cxn ang="0">
                    <a:pos x="20" y="97"/>
                  </a:cxn>
                  <a:cxn ang="0">
                    <a:pos x="13" y="76"/>
                  </a:cxn>
                  <a:cxn ang="0">
                    <a:pos x="0" y="32"/>
                  </a:cxn>
                  <a:cxn ang="0">
                    <a:pos x="55" y="0"/>
                  </a:cxn>
                  <a:cxn ang="0">
                    <a:pos x="76" y="13"/>
                  </a:cxn>
                </a:cxnLst>
                <a:rect l="0" t="0" r="r" b="b"/>
                <a:pathLst>
                  <a:path w="488" h="442">
                    <a:moveTo>
                      <a:pt x="76" y="13"/>
                    </a:moveTo>
                    <a:lnTo>
                      <a:pt x="138" y="37"/>
                    </a:lnTo>
                    <a:lnTo>
                      <a:pt x="138" y="37"/>
                    </a:lnTo>
                    <a:lnTo>
                      <a:pt x="175" y="27"/>
                    </a:lnTo>
                    <a:lnTo>
                      <a:pt x="201" y="41"/>
                    </a:lnTo>
                    <a:lnTo>
                      <a:pt x="201" y="41"/>
                    </a:lnTo>
                    <a:lnTo>
                      <a:pt x="224" y="83"/>
                    </a:lnTo>
                    <a:lnTo>
                      <a:pt x="224" y="83"/>
                    </a:lnTo>
                    <a:lnTo>
                      <a:pt x="233" y="85"/>
                    </a:lnTo>
                    <a:lnTo>
                      <a:pt x="238" y="85"/>
                    </a:lnTo>
                    <a:lnTo>
                      <a:pt x="243" y="83"/>
                    </a:lnTo>
                    <a:lnTo>
                      <a:pt x="261" y="71"/>
                    </a:lnTo>
                    <a:lnTo>
                      <a:pt x="284" y="92"/>
                    </a:lnTo>
                    <a:lnTo>
                      <a:pt x="296" y="162"/>
                    </a:lnTo>
                    <a:lnTo>
                      <a:pt x="317" y="180"/>
                    </a:lnTo>
                    <a:lnTo>
                      <a:pt x="303" y="194"/>
                    </a:lnTo>
                    <a:lnTo>
                      <a:pt x="303" y="194"/>
                    </a:lnTo>
                    <a:lnTo>
                      <a:pt x="300" y="224"/>
                    </a:lnTo>
                    <a:lnTo>
                      <a:pt x="300" y="238"/>
                    </a:lnTo>
                    <a:lnTo>
                      <a:pt x="293" y="252"/>
                    </a:lnTo>
                    <a:lnTo>
                      <a:pt x="298" y="310"/>
                    </a:lnTo>
                    <a:lnTo>
                      <a:pt x="307" y="337"/>
                    </a:lnTo>
                    <a:lnTo>
                      <a:pt x="307" y="337"/>
                    </a:lnTo>
                    <a:lnTo>
                      <a:pt x="317" y="344"/>
                    </a:lnTo>
                    <a:lnTo>
                      <a:pt x="319" y="347"/>
                    </a:lnTo>
                    <a:lnTo>
                      <a:pt x="326" y="347"/>
                    </a:lnTo>
                    <a:lnTo>
                      <a:pt x="326" y="347"/>
                    </a:lnTo>
                    <a:lnTo>
                      <a:pt x="340" y="354"/>
                    </a:lnTo>
                    <a:lnTo>
                      <a:pt x="340" y="354"/>
                    </a:lnTo>
                    <a:lnTo>
                      <a:pt x="361" y="354"/>
                    </a:lnTo>
                    <a:lnTo>
                      <a:pt x="372" y="351"/>
                    </a:lnTo>
                    <a:lnTo>
                      <a:pt x="379" y="347"/>
                    </a:lnTo>
                    <a:lnTo>
                      <a:pt x="379" y="347"/>
                    </a:lnTo>
                    <a:lnTo>
                      <a:pt x="393" y="354"/>
                    </a:lnTo>
                    <a:lnTo>
                      <a:pt x="393" y="354"/>
                    </a:lnTo>
                    <a:lnTo>
                      <a:pt x="421" y="310"/>
                    </a:lnTo>
                    <a:lnTo>
                      <a:pt x="421" y="300"/>
                    </a:lnTo>
                    <a:lnTo>
                      <a:pt x="421" y="300"/>
                    </a:lnTo>
                    <a:lnTo>
                      <a:pt x="432" y="296"/>
                    </a:lnTo>
                    <a:lnTo>
                      <a:pt x="442" y="298"/>
                    </a:lnTo>
                    <a:lnTo>
                      <a:pt x="453" y="298"/>
                    </a:lnTo>
                    <a:lnTo>
                      <a:pt x="465" y="300"/>
                    </a:lnTo>
                    <a:lnTo>
                      <a:pt x="465" y="300"/>
                    </a:lnTo>
                    <a:lnTo>
                      <a:pt x="483" y="293"/>
                    </a:lnTo>
                    <a:lnTo>
                      <a:pt x="488" y="303"/>
                    </a:lnTo>
                    <a:lnTo>
                      <a:pt x="465" y="358"/>
                    </a:lnTo>
                    <a:lnTo>
                      <a:pt x="465" y="358"/>
                    </a:lnTo>
                    <a:lnTo>
                      <a:pt x="458" y="361"/>
                    </a:lnTo>
                    <a:lnTo>
                      <a:pt x="451" y="363"/>
                    </a:lnTo>
                    <a:lnTo>
                      <a:pt x="446" y="365"/>
                    </a:lnTo>
                    <a:lnTo>
                      <a:pt x="444" y="368"/>
                    </a:lnTo>
                    <a:lnTo>
                      <a:pt x="444" y="372"/>
                    </a:lnTo>
                    <a:lnTo>
                      <a:pt x="421" y="384"/>
                    </a:lnTo>
                    <a:lnTo>
                      <a:pt x="395" y="386"/>
                    </a:lnTo>
                    <a:lnTo>
                      <a:pt x="395" y="386"/>
                    </a:lnTo>
                    <a:lnTo>
                      <a:pt x="388" y="391"/>
                    </a:lnTo>
                    <a:lnTo>
                      <a:pt x="388" y="391"/>
                    </a:lnTo>
                    <a:lnTo>
                      <a:pt x="400" y="421"/>
                    </a:lnTo>
                    <a:lnTo>
                      <a:pt x="400" y="421"/>
                    </a:lnTo>
                    <a:lnTo>
                      <a:pt x="354" y="442"/>
                    </a:lnTo>
                    <a:lnTo>
                      <a:pt x="321" y="405"/>
                    </a:lnTo>
                    <a:lnTo>
                      <a:pt x="321" y="405"/>
                    </a:lnTo>
                    <a:lnTo>
                      <a:pt x="319" y="405"/>
                    </a:lnTo>
                    <a:lnTo>
                      <a:pt x="314" y="405"/>
                    </a:lnTo>
                    <a:lnTo>
                      <a:pt x="284" y="423"/>
                    </a:lnTo>
                    <a:lnTo>
                      <a:pt x="254" y="409"/>
                    </a:lnTo>
                    <a:lnTo>
                      <a:pt x="245" y="393"/>
                    </a:lnTo>
                    <a:lnTo>
                      <a:pt x="189" y="379"/>
                    </a:lnTo>
                    <a:lnTo>
                      <a:pt x="122" y="317"/>
                    </a:lnTo>
                    <a:lnTo>
                      <a:pt x="120" y="305"/>
                    </a:lnTo>
                    <a:lnTo>
                      <a:pt x="120" y="305"/>
                    </a:lnTo>
                    <a:lnTo>
                      <a:pt x="127" y="300"/>
                    </a:lnTo>
                    <a:lnTo>
                      <a:pt x="129" y="298"/>
                    </a:lnTo>
                    <a:lnTo>
                      <a:pt x="129" y="293"/>
                    </a:lnTo>
                    <a:lnTo>
                      <a:pt x="129" y="293"/>
                    </a:lnTo>
                    <a:lnTo>
                      <a:pt x="129" y="291"/>
                    </a:lnTo>
                    <a:lnTo>
                      <a:pt x="129" y="287"/>
                    </a:lnTo>
                    <a:lnTo>
                      <a:pt x="136" y="270"/>
                    </a:lnTo>
                    <a:lnTo>
                      <a:pt x="136" y="270"/>
                    </a:lnTo>
                    <a:lnTo>
                      <a:pt x="129" y="252"/>
                    </a:lnTo>
                    <a:lnTo>
                      <a:pt x="129" y="229"/>
                    </a:lnTo>
                    <a:lnTo>
                      <a:pt x="115" y="210"/>
                    </a:lnTo>
                    <a:lnTo>
                      <a:pt x="115" y="210"/>
                    </a:lnTo>
                    <a:lnTo>
                      <a:pt x="118" y="192"/>
                    </a:lnTo>
                    <a:lnTo>
                      <a:pt x="99" y="173"/>
                    </a:lnTo>
                    <a:lnTo>
                      <a:pt x="90" y="155"/>
                    </a:lnTo>
                    <a:lnTo>
                      <a:pt x="90" y="136"/>
                    </a:lnTo>
                    <a:lnTo>
                      <a:pt x="90" y="136"/>
                    </a:lnTo>
                    <a:lnTo>
                      <a:pt x="78" y="118"/>
                    </a:lnTo>
                    <a:lnTo>
                      <a:pt x="64" y="99"/>
                    </a:lnTo>
                    <a:lnTo>
                      <a:pt x="62" y="20"/>
                    </a:lnTo>
                    <a:lnTo>
                      <a:pt x="62" y="20"/>
                    </a:lnTo>
                    <a:lnTo>
                      <a:pt x="55" y="16"/>
                    </a:lnTo>
                    <a:lnTo>
                      <a:pt x="50" y="13"/>
                    </a:lnTo>
                    <a:lnTo>
                      <a:pt x="50" y="13"/>
                    </a:lnTo>
                    <a:lnTo>
                      <a:pt x="39" y="25"/>
                    </a:lnTo>
                    <a:lnTo>
                      <a:pt x="27" y="57"/>
                    </a:lnTo>
                    <a:lnTo>
                      <a:pt x="27" y="57"/>
                    </a:lnTo>
                    <a:lnTo>
                      <a:pt x="34" y="69"/>
                    </a:lnTo>
                    <a:lnTo>
                      <a:pt x="37" y="81"/>
                    </a:lnTo>
                    <a:lnTo>
                      <a:pt x="43" y="106"/>
                    </a:lnTo>
                    <a:lnTo>
                      <a:pt x="41" y="115"/>
                    </a:lnTo>
                    <a:lnTo>
                      <a:pt x="55" y="168"/>
                    </a:lnTo>
                    <a:lnTo>
                      <a:pt x="55" y="168"/>
                    </a:lnTo>
                    <a:lnTo>
                      <a:pt x="50" y="196"/>
                    </a:lnTo>
                    <a:lnTo>
                      <a:pt x="64" y="210"/>
                    </a:lnTo>
                    <a:lnTo>
                      <a:pt x="64" y="229"/>
                    </a:lnTo>
                    <a:lnTo>
                      <a:pt x="64" y="229"/>
                    </a:lnTo>
                    <a:lnTo>
                      <a:pt x="57" y="231"/>
                    </a:lnTo>
                    <a:lnTo>
                      <a:pt x="57" y="231"/>
                    </a:lnTo>
                    <a:lnTo>
                      <a:pt x="50" y="224"/>
                    </a:lnTo>
                    <a:lnTo>
                      <a:pt x="43" y="217"/>
                    </a:lnTo>
                    <a:lnTo>
                      <a:pt x="37" y="201"/>
                    </a:lnTo>
                    <a:lnTo>
                      <a:pt x="32" y="185"/>
                    </a:lnTo>
                    <a:lnTo>
                      <a:pt x="27" y="168"/>
                    </a:lnTo>
                    <a:lnTo>
                      <a:pt x="27" y="141"/>
                    </a:lnTo>
                    <a:lnTo>
                      <a:pt x="0" y="113"/>
                    </a:lnTo>
                    <a:lnTo>
                      <a:pt x="2" y="104"/>
                    </a:lnTo>
                    <a:lnTo>
                      <a:pt x="13" y="106"/>
                    </a:lnTo>
                    <a:lnTo>
                      <a:pt x="13" y="106"/>
                    </a:lnTo>
                    <a:lnTo>
                      <a:pt x="20" y="101"/>
                    </a:lnTo>
                    <a:lnTo>
                      <a:pt x="20" y="99"/>
                    </a:lnTo>
                    <a:lnTo>
                      <a:pt x="20" y="97"/>
                    </a:lnTo>
                    <a:lnTo>
                      <a:pt x="20" y="97"/>
                    </a:lnTo>
                    <a:lnTo>
                      <a:pt x="18" y="85"/>
                    </a:lnTo>
                    <a:lnTo>
                      <a:pt x="13" y="76"/>
                    </a:lnTo>
                    <a:lnTo>
                      <a:pt x="2" y="57"/>
                    </a:lnTo>
                    <a:lnTo>
                      <a:pt x="2" y="57"/>
                    </a:lnTo>
                    <a:lnTo>
                      <a:pt x="0" y="32"/>
                    </a:lnTo>
                    <a:lnTo>
                      <a:pt x="0" y="20"/>
                    </a:lnTo>
                    <a:lnTo>
                      <a:pt x="2" y="9"/>
                    </a:lnTo>
                    <a:lnTo>
                      <a:pt x="55" y="0"/>
                    </a:lnTo>
                    <a:lnTo>
                      <a:pt x="55" y="0"/>
                    </a:lnTo>
                    <a:lnTo>
                      <a:pt x="67" y="6"/>
                    </a:lnTo>
                    <a:lnTo>
                      <a:pt x="76" y="13"/>
                    </a:lnTo>
                    <a:lnTo>
                      <a:pt x="76" y="1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14" name="Freeform 3134"/>
              <p:cNvSpPr>
                <a:spLocks/>
              </p:cNvSpPr>
              <p:nvPr userDrawn="1"/>
            </p:nvSpPr>
            <p:spPr bwMode="auto">
              <a:xfrm>
                <a:off x="3397" y="1836"/>
                <a:ext cx="35" cy="114"/>
              </a:xfrm>
              <a:custGeom>
                <a:avLst/>
                <a:gdLst/>
                <a:ahLst/>
                <a:cxnLst>
                  <a:cxn ang="0">
                    <a:pos x="35" y="17"/>
                  </a:cxn>
                  <a:cxn ang="0">
                    <a:pos x="30" y="31"/>
                  </a:cxn>
                  <a:cxn ang="0">
                    <a:pos x="30" y="47"/>
                  </a:cxn>
                  <a:cxn ang="0">
                    <a:pos x="30" y="47"/>
                  </a:cxn>
                  <a:cxn ang="0">
                    <a:pos x="28" y="54"/>
                  </a:cxn>
                  <a:cxn ang="0">
                    <a:pos x="26" y="61"/>
                  </a:cxn>
                  <a:cxn ang="0">
                    <a:pos x="23" y="74"/>
                  </a:cxn>
                  <a:cxn ang="0">
                    <a:pos x="26" y="91"/>
                  </a:cxn>
                  <a:cxn ang="0">
                    <a:pos x="26" y="105"/>
                  </a:cxn>
                  <a:cxn ang="0">
                    <a:pos x="9" y="114"/>
                  </a:cxn>
                  <a:cxn ang="0">
                    <a:pos x="7" y="74"/>
                  </a:cxn>
                  <a:cxn ang="0">
                    <a:pos x="7" y="74"/>
                  </a:cxn>
                  <a:cxn ang="0">
                    <a:pos x="5" y="72"/>
                  </a:cxn>
                  <a:cxn ang="0">
                    <a:pos x="0" y="72"/>
                  </a:cxn>
                  <a:cxn ang="0">
                    <a:pos x="7" y="65"/>
                  </a:cxn>
                  <a:cxn ang="0">
                    <a:pos x="7" y="65"/>
                  </a:cxn>
                  <a:cxn ang="0">
                    <a:pos x="12" y="35"/>
                  </a:cxn>
                  <a:cxn ang="0">
                    <a:pos x="16" y="5"/>
                  </a:cxn>
                  <a:cxn ang="0">
                    <a:pos x="16" y="5"/>
                  </a:cxn>
                  <a:cxn ang="0">
                    <a:pos x="30" y="0"/>
                  </a:cxn>
                  <a:cxn ang="0">
                    <a:pos x="35" y="17"/>
                  </a:cxn>
                </a:cxnLst>
                <a:rect l="0" t="0" r="r" b="b"/>
                <a:pathLst>
                  <a:path w="35" h="114">
                    <a:moveTo>
                      <a:pt x="35" y="17"/>
                    </a:moveTo>
                    <a:lnTo>
                      <a:pt x="30" y="31"/>
                    </a:lnTo>
                    <a:lnTo>
                      <a:pt x="30" y="47"/>
                    </a:lnTo>
                    <a:lnTo>
                      <a:pt x="30" y="47"/>
                    </a:lnTo>
                    <a:lnTo>
                      <a:pt x="28" y="54"/>
                    </a:lnTo>
                    <a:lnTo>
                      <a:pt x="26" y="61"/>
                    </a:lnTo>
                    <a:lnTo>
                      <a:pt x="23" y="74"/>
                    </a:lnTo>
                    <a:lnTo>
                      <a:pt x="26" y="91"/>
                    </a:lnTo>
                    <a:lnTo>
                      <a:pt x="26" y="105"/>
                    </a:lnTo>
                    <a:lnTo>
                      <a:pt x="9" y="114"/>
                    </a:lnTo>
                    <a:lnTo>
                      <a:pt x="7" y="74"/>
                    </a:lnTo>
                    <a:lnTo>
                      <a:pt x="7" y="74"/>
                    </a:lnTo>
                    <a:lnTo>
                      <a:pt x="5" y="72"/>
                    </a:lnTo>
                    <a:lnTo>
                      <a:pt x="0" y="72"/>
                    </a:lnTo>
                    <a:lnTo>
                      <a:pt x="7" y="65"/>
                    </a:lnTo>
                    <a:lnTo>
                      <a:pt x="7" y="65"/>
                    </a:lnTo>
                    <a:lnTo>
                      <a:pt x="12" y="35"/>
                    </a:lnTo>
                    <a:lnTo>
                      <a:pt x="16" y="5"/>
                    </a:lnTo>
                    <a:lnTo>
                      <a:pt x="16" y="5"/>
                    </a:lnTo>
                    <a:lnTo>
                      <a:pt x="30" y="0"/>
                    </a:lnTo>
                    <a:lnTo>
                      <a:pt x="35" y="1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15" name="Freeform 3135"/>
              <p:cNvSpPr>
                <a:spLocks/>
              </p:cNvSpPr>
              <p:nvPr userDrawn="1"/>
            </p:nvSpPr>
            <p:spPr bwMode="auto">
              <a:xfrm>
                <a:off x="5225" y="1869"/>
                <a:ext cx="12" cy="11"/>
              </a:xfrm>
              <a:custGeom>
                <a:avLst/>
                <a:gdLst/>
                <a:ahLst/>
                <a:cxnLst>
                  <a:cxn ang="0">
                    <a:pos x="12" y="2"/>
                  </a:cxn>
                  <a:cxn ang="0">
                    <a:pos x="12" y="2"/>
                  </a:cxn>
                  <a:cxn ang="0">
                    <a:pos x="12" y="7"/>
                  </a:cxn>
                  <a:cxn ang="0">
                    <a:pos x="10" y="11"/>
                  </a:cxn>
                  <a:cxn ang="0">
                    <a:pos x="10" y="11"/>
                  </a:cxn>
                  <a:cxn ang="0">
                    <a:pos x="5" y="11"/>
                  </a:cxn>
                  <a:cxn ang="0">
                    <a:pos x="0" y="9"/>
                  </a:cxn>
                  <a:cxn ang="0">
                    <a:pos x="0" y="9"/>
                  </a:cxn>
                  <a:cxn ang="0">
                    <a:pos x="0" y="7"/>
                  </a:cxn>
                  <a:cxn ang="0">
                    <a:pos x="0" y="2"/>
                  </a:cxn>
                  <a:cxn ang="0">
                    <a:pos x="0" y="2"/>
                  </a:cxn>
                  <a:cxn ang="0">
                    <a:pos x="3" y="0"/>
                  </a:cxn>
                  <a:cxn ang="0">
                    <a:pos x="5" y="0"/>
                  </a:cxn>
                  <a:cxn ang="0">
                    <a:pos x="5" y="0"/>
                  </a:cxn>
                  <a:cxn ang="0">
                    <a:pos x="10" y="0"/>
                  </a:cxn>
                  <a:cxn ang="0">
                    <a:pos x="12" y="2"/>
                  </a:cxn>
                  <a:cxn ang="0">
                    <a:pos x="12" y="2"/>
                  </a:cxn>
                </a:cxnLst>
                <a:rect l="0" t="0" r="r" b="b"/>
                <a:pathLst>
                  <a:path w="12" h="11">
                    <a:moveTo>
                      <a:pt x="12" y="2"/>
                    </a:moveTo>
                    <a:lnTo>
                      <a:pt x="12" y="2"/>
                    </a:lnTo>
                    <a:lnTo>
                      <a:pt x="12" y="7"/>
                    </a:lnTo>
                    <a:lnTo>
                      <a:pt x="10" y="11"/>
                    </a:lnTo>
                    <a:lnTo>
                      <a:pt x="10" y="11"/>
                    </a:lnTo>
                    <a:lnTo>
                      <a:pt x="5" y="11"/>
                    </a:lnTo>
                    <a:lnTo>
                      <a:pt x="0" y="9"/>
                    </a:lnTo>
                    <a:lnTo>
                      <a:pt x="0" y="9"/>
                    </a:lnTo>
                    <a:lnTo>
                      <a:pt x="0" y="7"/>
                    </a:lnTo>
                    <a:lnTo>
                      <a:pt x="0" y="2"/>
                    </a:lnTo>
                    <a:lnTo>
                      <a:pt x="0" y="2"/>
                    </a:lnTo>
                    <a:lnTo>
                      <a:pt x="3" y="0"/>
                    </a:lnTo>
                    <a:lnTo>
                      <a:pt x="5" y="0"/>
                    </a:lnTo>
                    <a:lnTo>
                      <a:pt x="5" y="0"/>
                    </a:lnTo>
                    <a:lnTo>
                      <a:pt x="10" y="0"/>
                    </a:lnTo>
                    <a:lnTo>
                      <a:pt x="12" y="2"/>
                    </a:lnTo>
                    <a:lnTo>
                      <a:pt x="12"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16" name="Freeform 3136"/>
              <p:cNvSpPr>
                <a:spLocks/>
              </p:cNvSpPr>
              <p:nvPr userDrawn="1"/>
            </p:nvSpPr>
            <p:spPr bwMode="auto">
              <a:xfrm>
                <a:off x="2930" y="1880"/>
                <a:ext cx="305" cy="315"/>
              </a:xfrm>
              <a:custGeom>
                <a:avLst/>
                <a:gdLst/>
                <a:ahLst/>
                <a:cxnLst>
                  <a:cxn ang="0">
                    <a:pos x="125" y="37"/>
                  </a:cxn>
                  <a:cxn ang="0">
                    <a:pos x="125" y="37"/>
                  </a:cxn>
                  <a:cxn ang="0">
                    <a:pos x="183" y="54"/>
                  </a:cxn>
                  <a:cxn ang="0">
                    <a:pos x="196" y="44"/>
                  </a:cxn>
                  <a:cxn ang="0">
                    <a:pos x="196" y="44"/>
                  </a:cxn>
                  <a:cxn ang="0">
                    <a:pos x="192" y="33"/>
                  </a:cxn>
                  <a:cxn ang="0">
                    <a:pos x="187" y="19"/>
                  </a:cxn>
                  <a:cxn ang="0">
                    <a:pos x="187" y="19"/>
                  </a:cxn>
                  <a:cxn ang="0">
                    <a:pos x="192" y="14"/>
                  </a:cxn>
                  <a:cxn ang="0">
                    <a:pos x="199" y="12"/>
                  </a:cxn>
                  <a:cxn ang="0">
                    <a:pos x="210" y="7"/>
                  </a:cxn>
                  <a:cxn ang="0">
                    <a:pos x="224" y="7"/>
                  </a:cxn>
                  <a:cxn ang="0">
                    <a:pos x="238" y="5"/>
                  </a:cxn>
                  <a:cxn ang="0">
                    <a:pos x="266" y="24"/>
                  </a:cxn>
                  <a:cxn ang="0">
                    <a:pos x="282" y="24"/>
                  </a:cxn>
                  <a:cxn ang="0">
                    <a:pos x="296" y="33"/>
                  </a:cxn>
                  <a:cxn ang="0">
                    <a:pos x="296" y="33"/>
                  </a:cxn>
                  <a:cxn ang="0">
                    <a:pos x="296" y="44"/>
                  </a:cxn>
                  <a:cxn ang="0">
                    <a:pos x="305" y="58"/>
                  </a:cxn>
                  <a:cxn ang="0">
                    <a:pos x="305" y="306"/>
                  </a:cxn>
                  <a:cxn ang="0">
                    <a:pos x="294" y="315"/>
                  </a:cxn>
                  <a:cxn ang="0">
                    <a:pos x="199" y="267"/>
                  </a:cxn>
                  <a:cxn ang="0">
                    <a:pos x="155" y="239"/>
                  </a:cxn>
                  <a:cxn ang="0">
                    <a:pos x="155" y="239"/>
                  </a:cxn>
                  <a:cxn ang="0">
                    <a:pos x="120" y="230"/>
                  </a:cxn>
                  <a:cxn ang="0">
                    <a:pos x="120" y="230"/>
                  </a:cxn>
                  <a:cxn ang="0">
                    <a:pos x="115" y="241"/>
                  </a:cxn>
                  <a:cxn ang="0">
                    <a:pos x="113" y="241"/>
                  </a:cxn>
                  <a:cxn ang="0">
                    <a:pos x="69" y="227"/>
                  </a:cxn>
                  <a:cxn ang="0">
                    <a:pos x="30" y="197"/>
                  </a:cxn>
                  <a:cxn ang="0">
                    <a:pos x="30" y="197"/>
                  </a:cxn>
                  <a:cxn ang="0">
                    <a:pos x="16" y="181"/>
                  </a:cxn>
                  <a:cxn ang="0">
                    <a:pos x="0" y="162"/>
                  </a:cxn>
                  <a:cxn ang="0">
                    <a:pos x="0" y="162"/>
                  </a:cxn>
                  <a:cxn ang="0">
                    <a:pos x="4" y="158"/>
                  </a:cxn>
                  <a:cxn ang="0">
                    <a:pos x="9" y="153"/>
                  </a:cxn>
                  <a:cxn ang="0">
                    <a:pos x="14" y="149"/>
                  </a:cxn>
                  <a:cxn ang="0">
                    <a:pos x="14" y="142"/>
                  </a:cxn>
                  <a:cxn ang="0">
                    <a:pos x="7" y="107"/>
                  </a:cxn>
                  <a:cxn ang="0">
                    <a:pos x="7" y="107"/>
                  </a:cxn>
                  <a:cxn ang="0">
                    <a:pos x="11" y="95"/>
                  </a:cxn>
                  <a:cxn ang="0">
                    <a:pos x="14" y="88"/>
                  </a:cxn>
                  <a:cxn ang="0">
                    <a:pos x="14" y="84"/>
                  </a:cxn>
                  <a:cxn ang="0">
                    <a:pos x="7" y="61"/>
                  </a:cxn>
                  <a:cxn ang="0">
                    <a:pos x="16" y="35"/>
                  </a:cxn>
                  <a:cxn ang="0">
                    <a:pos x="53" y="12"/>
                  </a:cxn>
                  <a:cxn ang="0">
                    <a:pos x="53" y="12"/>
                  </a:cxn>
                  <a:cxn ang="0">
                    <a:pos x="55" y="0"/>
                  </a:cxn>
                  <a:cxn ang="0">
                    <a:pos x="88" y="5"/>
                  </a:cxn>
                  <a:cxn ang="0">
                    <a:pos x="125" y="37"/>
                  </a:cxn>
                </a:cxnLst>
                <a:rect l="0" t="0" r="r" b="b"/>
                <a:pathLst>
                  <a:path w="305" h="315">
                    <a:moveTo>
                      <a:pt x="125" y="37"/>
                    </a:moveTo>
                    <a:lnTo>
                      <a:pt x="125" y="37"/>
                    </a:lnTo>
                    <a:lnTo>
                      <a:pt x="183" y="54"/>
                    </a:lnTo>
                    <a:lnTo>
                      <a:pt x="196" y="44"/>
                    </a:lnTo>
                    <a:lnTo>
                      <a:pt x="196" y="44"/>
                    </a:lnTo>
                    <a:lnTo>
                      <a:pt x="192" y="33"/>
                    </a:lnTo>
                    <a:lnTo>
                      <a:pt x="187" y="19"/>
                    </a:lnTo>
                    <a:lnTo>
                      <a:pt x="187" y="19"/>
                    </a:lnTo>
                    <a:lnTo>
                      <a:pt x="192" y="14"/>
                    </a:lnTo>
                    <a:lnTo>
                      <a:pt x="199" y="12"/>
                    </a:lnTo>
                    <a:lnTo>
                      <a:pt x="210" y="7"/>
                    </a:lnTo>
                    <a:lnTo>
                      <a:pt x="224" y="7"/>
                    </a:lnTo>
                    <a:lnTo>
                      <a:pt x="238" y="5"/>
                    </a:lnTo>
                    <a:lnTo>
                      <a:pt x="266" y="24"/>
                    </a:lnTo>
                    <a:lnTo>
                      <a:pt x="282" y="24"/>
                    </a:lnTo>
                    <a:lnTo>
                      <a:pt x="296" y="33"/>
                    </a:lnTo>
                    <a:lnTo>
                      <a:pt x="296" y="33"/>
                    </a:lnTo>
                    <a:lnTo>
                      <a:pt x="296" y="44"/>
                    </a:lnTo>
                    <a:lnTo>
                      <a:pt x="305" y="58"/>
                    </a:lnTo>
                    <a:lnTo>
                      <a:pt x="305" y="306"/>
                    </a:lnTo>
                    <a:lnTo>
                      <a:pt x="294" y="315"/>
                    </a:lnTo>
                    <a:lnTo>
                      <a:pt x="199" y="267"/>
                    </a:lnTo>
                    <a:lnTo>
                      <a:pt x="155" y="239"/>
                    </a:lnTo>
                    <a:lnTo>
                      <a:pt x="155" y="239"/>
                    </a:lnTo>
                    <a:lnTo>
                      <a:pt x="120" y="230"/>
                    </a:lnTo>
                    <a:lnTo>
                      <a:pt x="120" y="230"/>
                    </a:lnTo>
                    <a:lnTo>
                      <a:pt x="115" y="241"/>
                    </a:lnTo>
                    <a:lnTo>
                      <a:pt x="113" y="241"/>
                    </a:lnTo>
                    <a:lnTo>
                      <a:pt x="69" y="227"/>
                    </a:lnTo>
                    <a:lnTo>
                      <a:pt x="30" y="197"/>
                    </a:lnTo>
                    <a:lnTo>
                      <a:pt x="30" y="197"/>
                    </a:lnTo>
                    <a:lnTo>
                      <a:pt x="16" y="181"/>
                    </a:lnTo>
                    <a:lnTo>
                      <a:pt x="0" y="162"/>
                    </a:lnTo>
                    <a:lnTo>
                      <a:pt x="0" y="162"/>
                    </a:lnTo>
                    <a:lnTo>
                      <a:pt x="4" y="158"/>
                    </a:lnTo>
                    <a:lnTo>
                      <a:pt x="9" y="153"/>
                    </a:lnTo>
                    <a:lnTo>
                      <a:pt x="14" y="149"/>
                    </a:lnTo>
                    <a:lnTo>
                      <a:pt x="14" y="142"/>
                    </a:lnTo>
                    <a:lnTo>
                      <a:pt x="7" y="107"/>
                    </a:lnTo>
                    <a:lnTo>
                      <a:pt x="7" y="107"/>
                    </a:lnTo>
                    <a:lnTo>
                      <a:pt x="11" y="95"/>
                    </a:lnTo>
                    <a:lnTo>
                      <a:pt x="14" y="88"/>
                    </a:lnTo>
                    <a:lnTo>
                      <a:pt x="14" y="84"/>
                    </a:lnTo>
                    <a:lnTo>
                      <a:pt x="7" y="61"/>
                    </a:lnTo>
                    <a:lnTo>
                      <a:pt x="16" y="35"/>
                    </a:lnTo>
                    <a:lnTo>
                      <a:pt x="53" y="12"/>
                    </a:lnTo>
                    <a:lnTo>
                      <a:pt x="53" y="12"/>
                    </a:lnTo>
                    <a:lnTo>
                      <a:pt x="55" y="0"/>
                    </a:lnTo>
                    <a:lnTo>
                      <a:pt x="88" y="5"/>
                    </a:lnTo>
                    <a:lnTo>
                      <a:pt x="125" y="3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17" name="Freeform 3137"/>
              <p:cNvSpPr>
                <a:spLocks/>
              </p:cNvSpPr>
              <p:nvPr userDrawn="1"/>
            </p:nvSpPr>
            <p:spPr bwMode="auto">
              <a:xfrm>
                <a:off x="3406" y="1880"/>
                <a:ext cx="86" cy="88"/>
              </a:xfrm>
              <a:custGeom>
                <a:avLst/>
                <a:gdLst/>
                <a:ahLst/>
                <a:cxnLst>
                  <a:cxn ang="0">
                    <a:pos x="86" y="17"/>
                  </a:cxn>
                  <a:cxn ang="0">
                    <a:pos x="63" y="42"/>
                  </a:cxn>
                  <a:cxn ang="0">
                    <a:pos x="70" y="63"/>
                  </a:cxn>
                  <a:cxn ang="0">
                    <a:pos x="70" y="63"/>
                  </a:cxn>
                  <a:cxn ang="0">
                    <a:pos x="61" y="70"/>
                  </a:cxn>
                  <a:cxn ang="0">
                    <a:pos x="56" y="72"/>
                  </a:cxn>
                  <a:cxn ang="0">
                    <a:pos x="51" y="72"/>
                  </a:cxn>
                  <a:cxn ang="0">
                    <a:pos x="51" y="72"/>
                  </a:cxn>
                  <a:cxn ang="0">
                    <a:pos x="33" y="88"/>
                  </a:cxn>
                  <a:cxn ang="0">
                    <a:pos x="33" y="88"/>
                  </a:cxn>
                  <a:cxn ang="0">
                    <a:pos x="10" y="77"/>
                  </a:cxn>
                  <a:cxn ang="0">
                    <a:pos x="10" y="77"/>
                  </a:cxn>
                  <a:cxn ang="0">
                    <a:pos x="0" y="84"/>
                  </a:cxn>
                  <a:cxn ang="0">
                    <a:pos x="0" y="72"/>
                  </a:cxn>
                  <a:cxn ang="0">
                    <a:pos x="19" y="63"/>
                  </a:cxn>
                  <a:cxn ang="0">
                    <a:pos x="19" y="63"/>
                  </a:cxn>
                  <a:cxn ang="0">
                    <a:pos x="19" y="49"/>
                  </a:cxn>
                  <a:cxn ang="0">
                    <a:pos x="19" y="33"/>
                  </a:cxn>
                  <a:cxn ang="0">
                    <a:pos x="21" y="19"/>
                  </a:cxn>
                  <a:cxn ang="0">
                    <a:pos x="21" y="12"/>
                  </a:cxn>
                  <a:cxn ang="0">
                    <a:pos x="26" y="5"/>
                  </a:cxn>
                  <a:cxn ang="0">
                    <a:pos x="26" y="5"/>
                  </a:cxn>
                  <a:cxn ang="0">
                    <a:pos x="79" y="0"/>
                  </a:cxn>
                  <a:cxn ang="0">
                    <a:pos x="86" y="17"/>
                  </a:cxn>
                </a:cxnLst>
                <a:rect l="0" t="0" r="r" b="b"/>
                <a:pathLst>
                  <a:path w="86" h="88">
                    <a:moveTo>
                      <a:pt x="86" y="17"/>
                    </a:moveTo>
                    <a:lnTo>
                      <a:pt x="63" y="42"/>
                    </a:lnTo>
                    <a:lnTo>
                      <a:pt x="70" y="63"/>
                    </a:lnTo>
                    <a:lnTo>
                      <a:pt x="70" y="63"/>
                    </a:lnTo>
                    <a:lnTo>
                      <a:pt x="61" y="70"/>
                    </a:lnTo>
                    <a:lnTo>
                      <a:pt x="56" y="72"/>
                    </a:lnTo>
                    <a:lnTo>
                      <a:pt x="51" y="72"/>
                    </a:lnTo>
                    <a:lnTo>
                      <a:pt x="51" y="72"/>
                    </a:lnTo>
                    <a:lnTo>
                      <a:pt x="33" y="88"/>
                    </a:lnTo>
                    <a:lnTo>
                      <a:pt x="33" y="88"/>
                    </a:lnTo>
                    <a:lnTo>
                      <a:pt x="10" y="77"/>
                    </a:lnTo>
                    <a:lnTo>
                      <a:pt x="10" y="77"/>
                    </a:lnTo>
                    <a:lnTo>
                      <a:pt x="0" y="84"/>
                    </a:lnTo>
                    <a:lnTo>
                      <a:pt x="0" y="72"/>
                    </a:lnTo>
                    <a:lnTo>
                      <a:pt x="19" y="63"/>
                    </a:lnTo>
                    <a:lnTo>
                      <a:pt x="19" y="63"/>
                    </a:lnTo>
                    <a:lnTo>
                      <a:pt x="19" y="49"/>
                    </a:lnTo>
                    <a:lnTo>
                      <a:pt x="19" y="33"/>
                    </a:lnTo>
                    <a:lnTo>
                      <a:pt x="21" y="19"/>
                    </a:lnTo>
                    <a:lnTo>
                      <a:pt x="21" y="12"/>
                    </a:lnTo>
                    <a:lnTo>
                      <a:pt x="26" y="5"/>
                    </a:lnTo>
                    <a:lnTo>
                      <a:pt x="26" y="5"/>
                    </a:lnTo>
                    <a:lnTo>
                      <a:pt x="79" y="0"/>
                    </a:lnTo>
                    <a:lnTo>
                      <a:pt x="86" y="1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18" name="Freeform 3138"/>
              <p:cNvSpPr>
                <a:spLocks/>
              </p:cNvSpPr>
              <p:nvPr userDrawn="1"/>
            </p:nvSpPr>
            <p:spPr bwMode="auto">
              <a:xfrm>
                <a:off x="3406" y="1901"/>
                <a:ext cx="429" cy="380"/>
              </a:xfrm>
              <a:custGeom>
                <a:avLst/>
                <a:gdLst/>
                <a:ahLst/>
                <a:cxnLst>
                  <a:cxn ang="0">
                    <a:pos x="211" y="67"/>
                  </a:cxn>
                  <a:cxn ang="0">
                    <a:pos x="304" y="111"/>
                  </a:cxn>
                  <a:cxn ang="0">
                    <a:pos x="315" y="146"/>
                  </a:cxn>
                  <a:cxn ang="0">
                    <a:pos x="329" y="139"/>
                  </a:cxn>
                  <a:cxn ang="0">
                    <a:pos x="336" y="165"/>
                  </a:cxn>
                  <a:cxn ang="0">
                    <a:pos x="350" y="176"/>
                  </a:cxn>
                  <a:cxn ang="0">
                    <a:pos x="359" y="213"/>
                  </a:cxn>
                  <a:cxn ang="0">
                    <a:pos x="424" y="213"/>
                  </a:cxn>
                  <a:cxn ang="0">
                    <a:pos x="429" y="241"/>
                  </a:cxn>
                  <a:cxn ang="0">
                    <a:pos x="368" y="303"/>
                  </a:cxn>
                  <a:cxn ang="0">
                    <a:pos x="359" y="301"/>
                  </a:cxn>
                  <a:cxn ang="0">
                    <a:pos x="260" y="380"/>
                  </a:cxn>
                  <a:cxn ang="0">
                    <a:pos x="243" y="357"/>
                  </a:cxn>
                  <a:cxn ang="0">
                    <a:pos x="209" y="340"/>
                  </a:cxn>
                  <a:cxn ang="0">
                    <a:pos x="188" y="359"/>
                  </a:cxn>
                  <a:cxn ang="0">
                    <a:pos x="179" y="366"/>
                  </a:cxn>
                  <a:cxn ang="0">
                    <a:pos x="112" y="262"/>
                  </a:cxn>
                  <a:cxn ang="0">
                    <a:pos x="107" y="250"/>
                  </a:cxn>
                  <a:cxn ang="0">
                    <a:pos x="98" y="225"/>
                  </a:cxn>
                  <a:cxn ang="0">
                    <a:pos x="100" y="211"/>
                  </a:cxn>
                  <a:cxn ang="0">
                    <a:pos x="61" y="176"/>
                  </a:cxn>
                  <a:cxn ang="0">
                    <a:pos x="10" y="90"/>
                  </a:cxn>
                  <a:cxn ang="0">
                    <a:pos x="0" y="67"/>
                  </a:cxn>
                  <a:cxn ang="0">
                    <a:pos x="7" y="60"/>
                  </a:cxn>
                  <a:cxn ang="0">
                    <a:pos x="17" y="63"/>
                  </a:cxn>
                  <a:cxn ang="0">
                    <a:pos x="33" y="72"/>
                  </a:cxn>
                  <a:cxn ang="0">
                    <a:pos x="35" y="72"/>
                  </a:cxn>
                  <a:cxn ang="0">
                    <a:pos x="47" y="60"/>
                  </a:cxn>
                  <a:cxn ang="0">
                    <a:pos x="56" y="56"/>
                  </a:cxn>
                  <a:cxn ang="0">
                    <a:pos x="61" y="56"/>
                  </a:cxn>
                  <a:cxn ang="0">
                    <a:pos x="72" y="42"/>
                  </a:cxn>
                  <a:cxn ang="0">
                    <a:pos x="68" y="23"/>
                  </a:cxn>
                  <a:cxn ang="0">
                    <a:pos x="169" y="30"/>
                  </a:cxn>
                </a:cxnLst>
                <a:rect l="0" t="0" r="r" b="b"/>
                <a:pathLst>
                  <a:path w="429" h="380">
                    <a:moveTo>
                      <a:pt x="183" y="51"/>
                    </a:moveTo>
                    <a:lnTo>
                      <a:pt x="211" y="67"/>
                    </a:lnTo>
                    <a:lnTo>
                      <a:pt x="260" y="72"/>
                    </a:lnTo>
                    <a:lnTo>
                      <a:pt x="304" y="111"/>
                    </a:lnTo>
                    <a:lnTo>
                      <a:pt x="315" y="146"/>
                    </a:lnTo>
                    <a:lnTo>
                      <a:pt x="315" y="146"/>
                    </a:lnTo>
                    <a:lnTo>
                      <a:pt x="327" y="151"/>
                    </a:lnTo>
                    <a:lnTo>
                      <a:pt x="329" y="139"/>
                    </a:lnTo>
                    <a:lnTo>
                      <a:pt x="336" y="148"/>
                    </a:lnTo>
                    <a:lnTo>
                      <a:pt x="336" y="165"/>
                    </a:lnTo>
                    <a:lnTo>
                      <a:pt x="336" y="165"/>
                    </a:lnTo>
                    <a:lnTo>
                      <a:pt x="350" y="176"/>
                    </a:lnTo>
                    <a:lnTo>
                      <a:pt x="350" y="192"/>
                    </a:lnTo>
                    <a:lnTo>
                      <a:pt x="359" y="213"/>
                    </a:lnTo>
                    <a:lnTo>
                      <a:pt x="424" y="213"/>
                    </a:lnTo>
                    <a:lnTo>
                      <a:pt x="424" y="213"/>
                    </a:lnTo>
                    <a:lnTo>
                      <a:pt x="429" y="227"/>
                    </a:lnTo>
                    <a:lnTo>
                      <a:pt x="429" y="241"/>
                    </a:lnTo>
                    <a:lnTo>
                      <a:pt x="426" y="271"/>
                    </a:lnTo>
                    <a:lnTo>
                      <a:pt x="368" y="303"/>
                    </a:lnTo>
                    <a:lnTo>
                      <a:pt x="368" y="303"/>
                    </a:lnTo>
                    <a:lnTo>
                      <a:pt x="359" y="301"/>
                    </a:lnTo>
                    <a:lnTo>
                      <a:pt x="297" y="338"/>
                    </a:lnTo>
                    <a:lnTo>
                      <a:pt x="260" y="380"/>
                    </a:lnTo>
                    <a:lnTo>
                      <a:pt x="250" y="380"/>
                    </a:lnTo>
                    <a:lnTo>
                      <a:pt x="243" y="357"/>
                    </a:lnTo>
                    <a:lnTo>
                      <a:pt x="209" y="340"/>
                    </a:lnTo>
                    <a:lnTo>
                      <a:pt x="209" y="340"/>
                    </a:lnTo>
                    <a:lnTo>
                      <a:pt x="193" y="352"/>
                    </a:lnTo>
                    <a:lnTo>
                      <a:pt x="188" y="359"/>
                    </a:lnTo>
                    <a:lnTo>
                      <a:pt x="181" y="366"/>
                    </a:lnTo>
                    <a:lnTo>
                      <a:pt x="179" y="366"/>
                    </a:lnTo>
                    <a:lnTo>
                      <a:pt x="144" y="290"/>
                    </a:lnTo>
                    <a:lnTo>
                      <a:pt x="112" y="262"/>
                    </a:lnTo>
                    <a:lnTo>
                      <a:pt x="112" y="262"/>
                    </a:lnTo>
                    <a:lnTo>
                      <a:pt x="107" y="250"/>
                    </a:lnTo>
                    <a:lnTo>
                      <a:pt x="100" y="236"/>
                    </a:lnTo>
                    <a:lnTo>
                      <a:pt x="98" y="225"/>
                    </a:lnTo>
                    <a:lnTo>
                      <a:pt x="98" y="218"/>
                    </a:lnTo>
                    <a:lnTo>
                      <a:pt x="100" y="211"/>
                    </a:lnTo>
                    <a:lnTo>
                      <a:pt x="93" y="195"/>
                    </a:lnTo>
                    <a:lnTo>
                      <a:pt x="61" y="176"/>
                    </a:lnTo>
                    <a:lnTo>
                      <a:pt x="58" y="139"/>
                    </a:lnTo>
                    <a:lnTo>
                      <a:pt x="10" y="90"/>
                    </a:lnTo>
                    <a:lnTo>
                      <a:pt x="0" y="67"/>
                    </a:lnTo>
                    <a:lnTo>
                      <a:pt x="0" y="67"/>
                    </a:lnTo>
                    <a:lnTo>
                      <a:pt x="5" y="63"/>
                    </a:lnTo>
                    <a:lnTo>
                      <a:pt x="7" y="60"/>
                    </a:lnTo>
                    <a:lnTo>
                      <a:pt x="12" y="60"/>
                    </a:lnTo>
                    <a:lnTo>
                      <a:pt x="17" y="63"/>
                    </a:lnTo>
                    <a:lnTo>
                      <a:pt x="24" y="70"/>
                    </a:lnTo>
                    <a:lnTo>
                      <a:pt x="33" y="72"/>
                    </a:lnTo>
                    <a:lnTo>
                      <a:pt x="35" y="72"/>
                    </a:lnTo>
                    <a:lnTo>
                      <a:pt x="35" y="72"/>
                    </a:lnTo>
                    <a:lnTo>
                      <a:pt x="40" y="67"/>
                    </a:lnTo>
                    <a:lnTo>
                      <a:pt x="47" y="60"/>
                    </a:lnTo>
                    <a:lnTo>
                      <a:pt x="54" y="56"/>
                    </a:lnTo>
                    <a:lnTo>
                      <a:pt x="56" y="56"/>
                    </a:lnTo>
                    <a:lnTo>
                      <a:pt x="61" y="56"/>
                    </a:lnTo>
                    <a:lnTo>
                      <a:pt x="61" y="56"/>
                    </a:lnTo>
                    <a:lnTo>
                      <a:pt x="70" y="47"/>
                    </a:lnTo>
                    <a:lnTo>
                      <a:pt x="72" y="42"/>
                    </a:lnTo>
                    <a:lnTo>
                      <a:pt x="72" y="37"/>
                    </a:lnTo>
                    <a:lnTo>
                      <a:pt x="68" y="23"/>
                    </a:lnTo>
                    <a:lnTo>
                      <a:pt x="88" y="0"/>
                    </a:lnTo>
                    <a:lnTo>
                      <a:pt x="169" y="30"/>
                    </a:lnTo>
                    <a:lnTo>
                      <a:pt x="183" y="51"/>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19" name="Freeform 3139"/>
              <p:cNvSpPr>
                <a:spLocks/>
              </p:cNvSpPr>
              <p:nvPr userDrawn="1"/>
            </p:nvSpPr>
            <p:spPr bwMode="auto">
              <a:xfrm>
                <a:off x="3231" y="1906"/>
                <a:ext cx="213" cy="224"/>
              </a:xfrm>
              <a:custGeom>
                <a:avLst/>
                <a:gdLst/>
                <a:ahLst/>
                <a:cxnLst>
                  <a:cxn ang="0">
                    <a:pos x="143" y="9"/>
                  </a:cxn>
                  <a:cxn ang="0">
                    <a:pos x="143" y="9"/>
                  </a:cxn>
                  <a:cxn ang="0">
                    <a:pos x="157" y="7"/>
                  </a:cxn>
                  <a:cxn ang="0">
                    <a:pos x="171" y="7"/>
                  </a:cxn>
                  <a:cxn ang="0">
                    <a:pos x="171" y="60"/>
                  </a:cxn>
                  <a:cxn ang="0">
                    <a:pos x="171" y="60"/>
                  </a:cxn>
                  <a:cxn ang="0">
                    <a:pos x="164" y="72"/>
                  </a:cxn>
                  <a:cxn ang="0">
                    <a:pos x="148" y="58"/>
                  </a:cxn>
                  <a:cxn ang="0">
                    <a:pos x="148" y="58"/>
                  </a:cxn>
                  <a:cxn ang="0">
                    <a:pos x="134" y="28"/>
                  </a:cxn>
                  <a:cxn ang="0">
                    <a:pos x="134" y="28"/>
                  </a:cxn>
                  <a:cxn ang="0">
                    <a:pos x="132" y="25"/>
                  </a:cxn>
                  <a:cxn ang="0">
                    <a:pos x="127" y="25"/>
                  </a:cxn>
                  <a:cxn ang="0">
                    <a:pos x="127" y="30"/>
                  </a:cxn>
                  <a:cxn ang="0">
                    <a:pos x="127" y="30"/>
                  </a:cxn>
                  <a:cxn ang="0">
                    <a:pos x="148" y="81"/>
                  </a:cxn>
                  <a:cxn ang="0">
                    <a:pos x="171" y="134"/>
                  </a:cxn>
                  <a:cxn ang="0">
                    <a:pos x="171" y="134"/>
                  </a:cxn>
                  <a:cxn ang="0">
                    <a:pos x="213" y="204"/>
                  </a:cxn>
                  <a:cxn ang="0">
                    <a:pos x="213" y="204"/>
                  </a:cxn>
                  <a:cxn ang="0">
                    <a:pos x="169" y="224"/>
                  </a:cxn>
                  <a:cxn ang="0">
                    <a:pos x="162" y="217"/>
                  </a:cxn>
                  <a:cxn ang="0">
                    <a:pos x="9" y="217"/>
                  </a:cxn>
                  <a:cxn ang="0">
                    <a:pos x="9" y="32"/>
                  </a:cxn>
                  <a:cxn ang="0">
                    <a:pos x="9" y="32"/>
                  </a:cxn>
                  <a:cxn ang="0">
                    <a:pos x="2" y="23"/>
                  </a:cxn>
                  <a:cxn ang="0">
                    <a:pos x="0" y="18"/>
                  </a:cxn>
                  <a:cxn ang="0">
                    <a:pos x="0" y="14"/>
                  </a:cxn>
                  <a:cxn ang="0">
                    <a:pos x="0" y="14"/>
                  </a:cxn>
                  <a:cxn ang="0">
                    <a:pos x="0" y="9"/>
                  </a:cxn>
                  <a:cxn ang="0">
                    <a:pos x="2" y="9"/>
                  </a:cxn>
                  <a:cxn ang="0">
                    <a:pos x="9" y="9"/>
                  </a:cxn>
                  <a:cxn ang="0">
                    <a:pos x="44" y="14"/>
                  </a:cxn>
                  <a:cxn ang="0">
                    <a:pos x="44" y="14"/>
                  </a:cxn>
                  <a:cxn ang="0">
                    <a:pos x="53" y="16"/>
                  </a:cxn>
                  <a:cxn ang="0">
                    <a:pos x="57" y="18"/>
                  </a:cxn>
                  <a:cxn ang="0">
                    <a:pos x="60" y="16"/>
                  </a:cxn>
                  <a:cxn ang="0">
                    <a:pos x="60" y="16"/>
                  </a:cxn>
                  <a:cxn ang="0">
                    <a:pos x="88" y="9"/>
                  </a:cxn>
                  <a:cxn ang="0">
                    <a:pos x="113" y="0"/>
                  </a:cxn>
                  <a:cxn ang="0">
                    <a:pos x="113" y="0"/>
                  </a:cxn>
                  <a:cxn ang="0">
                    <a:pos x="127" y="7"/>
                  </a:cxn>
                  <a:cxn ang="0">
                    <a:pos x="134" y="9"/>
                  </a:cxn>
                  <a:cxn ang="0">
                    <a:pos x="143" y="9"/>
                  </a:cxn>
                  <a:cxn ang="0">
                    <a:pos x="143" y="9"/>
                  </a:cxn>
                </a:cxnLst>
                <a:rect l="0" t="0" r="r" b="b"/>
                <a:pathLst>
                  <a:path w="213" h="224">
                    <a:moveTo>
                      <a:pt x="143" y="9"/>
                    </a:moveTo>
                    <a:lnTo>
                      <a:pt x="143" y="9"/>
                    </a:lnTo>
                    <a:lnTo>
                      <a:pt x="157" y="7"/>
                    </a:lnTo>
                    <a:lnTo>
                      <a:pt x="171" y="7"/>
                    </a:lnTo>
                    <a:lnTo>
                      <a:pt x="171" y="60"/>
                    </a:lnTo>
                    <a:lnTo>
                      <a:pt x="171" y="60"/>
                    </a:lnTo>
                    <a:lnTo>
                      <a:pt x="164" y="72"/>
                    </a:lnTo>
                    <a:lnTo>
                      <a:pt x="148" y="58"/>
                    </a:lnTo>
                    <a:lnTo>
                      <a:pt x="148" y="58"/>
                    </a:lnTo>
                    <a:lnTo>
                      <a:pt x="134" y="28"/>
                    </a:lnTo>
                    <a:lnTo>
                      <a:pt x="134" y="28"/>
                    </a:lnTo>
                    <a:lnTo>
                      <a:pt x="132" y="25"/>
                    </a:lnTo>
                    <a:lnTo>
                      <a:pt x="127" y="25"/>
                    </a:lnTo>
                    <a:lnTo>
                      <a:pt x="127" y="30"/>
                    </a:lnTo>
                    <a:lnTo>
                      <a:pt x="127" y="30"/>
                    </a:lnTo>
                    <a:lnTo>
                      <a:pt x="148" y="81"/>
                    </a:lnTo>
                    <a:lnTo>
                      <a:pt x="171" y="134"/>
                    </a:lnTo>
                    <a:lnTo>
                      <a:pt x="171" y="134"/>
                    </a:lnTo>
                    <a:lnTo>
                      <a:pt x="213" y="204"/>
                    </a:lnTo>
                    <a:lnTo>
                      <a:pt x="213" y="204"/>
                    </a:lnTo>
                    <a:lnTo>
                      <a:pt x="169" y="224"/>
                    </a:lnTo>
                    <a:lnTo>
                      <a:pt x="162" y="217"/>
                    </a:lnTo>
                    <a:lnTo>
                      <a:pt x="9" y="217"/>
                    </a:lnTo>
                    <a:lnTo>
                      <a:pt x="9" y="32"/>
                    </a:lnTo>
                    <a:lnTo>
                      <a:pt x="9" y="32"/>
                    </a:lnTo>
                    <a:lnTo>
                      <a:pt x="2" y="23"/>
                    </a:lnTo>
                    <a:lnTo>
                      <a:pt x="0" y="18"/>
                    </a:lnTo>
                    <a:lnTo>
                      <a:pt x="0" y="14"/>
                    </a:lnTo>
                    <a:lnTo>
                      <a:pt x="0" y="14"/>
                    </a:lnTo>
                    <a:lnTo>
                      <a:pt x="0" y="9"/>
                    </a:lnTo>
                    <a:lnTo>
                      <a:pt x="2" y="9"/>
                    </a:lnTo>
                    <a:lnTo>
                      <a:pt x="9" y="9"/>
                    </a:lnTo>
                    <a:lnTo>
                      <a:pt x="44" y="14"/>
                    </a:lnTo>
                    <a:lnTo>
                      <a:pt x="44" y="14"/>
                    </a:lnTo>
                    <a:lnTo>
                      <a:pt x="53" y="16"/>
                    </a:lnTo>
                    <a:lnTo>
                      <a:pt x="57" y="18"/>
                    </a:lnTo>
                    <a:lnTo>
                      <a:pt x="60" y="16"/>
                    </a:lnTo>
                    <a:lnTo>
                      <a:pt x="60" y="16"/>
                    </a:lnTo>
                    <a:lnTo>
                      <a:pt x="88" y="9"/>
                    </a:lnTo>
                    <a:lnTo>
                      <a:pt x="113" y="0"/>
                    </a:lnTo>
                    <a:lnTo>
                      <a:pt x="113" y="0"/>
                    </a:lnTo>
                    <a:lnTo>
                      <a:pt x="127" y="7"/>
                    </a:lnTo>
                    <a:lnTo>
                      <a:pt x="134" y="9"/>
                    </a:lnTo>
                    <a:lnTo>
                      <a:pt x="143" y="9"/>
                    </a:lnTo>
                    <a:lnTo>
                      <a:pt x="143" y="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20" name="Freeform 3140"/>
              <p:cNvSpPr>
                <a:spLocks/>
              </p:cNvSpPr>
              <p:nvPr userDrawn="1"/>
            </p:nvSpPr>
            <p:spPr bwMode="auto">
              <a:xfrm>
                <a:off x="5207" y="1920"/>
                <a:ext cx="9" cy="9"/>
              </a:xfrm>
              <a:custGeom>
                <a:avLst/>
                <a:gdLst/>
                <a:ahLst/>
                <a:cxnLst>
                  <a:cxn ang="0">
                    <a:pos x="9" y="2"/>
                  </a:cxn>
                  <a:cxn ang="0">
                    <a:pos x="9" y="2"/>
                  </a:cxn>
                  <a:cxn ang="0">
                    <a:pos x="9" y="4"/>
                  </a:cxn>
                  <a:cxn ang="0">
                    <a:pos x="9" y="9"/>
                  </a:cxn>
                  <a:cxn ang="0">
                    <a:pos x="9" y="9"/>
                  </a:cxn>
                  <a:cxn ang="0">
                    <a:pos x="5" y="9"/>
                  </a:cxn>
                  <a:cxn ang="0">
                    <a:pos x="2" y="9"/>
                  </a:cxn>
                  <a:cxn ang="0">
                    <a:pos x="2" y="9"/>
                  </a:cxn>
                  <a:cxn ang="0">
                    <a:pos x="0" y="7"/>
                  </a:cxn>
                  <a:cxn ang="0">
                    <a:pos x="0" y="2"/>
                  </a:cxn>
                  <a:cxn ang="0">
                    <a:pos x="0" y="2"/>
                  </a:cxn>
                  <a:cxn ang="0">
                    <a:pos x="2" y="0"/>
                  </a:cxn>
                  <a:cxn ang="0">
                    <a:pos x="2" y="0"/>
                  </a:cxn>
                  <a:cxn ang="0">
                    <a:pos x="7" y="0"/>
                  </a:cxn>
                  <a:cxn ang="0">
                    <a:pos x="9" y="2"/>
                  </a:cxn>
                  <a:cxn ang="0">
                    <a:pos x="9" y="2"/>
                  </a:cxn>
                </a:cxnLst>
                <a:rect l="0" t="0" r="r" b="b"/>
                <a:pathLst>
                  <a:path w="9" h="9">
                    <a:moveTo>
                      <a:pt x="9" y="2"/>
                    </a:moveTo>
                    <a:lnTo>
                      <a:pt x="9" y="2"/>
                    </a:lnTo>
                    <a:lnTo>
                      <a:pt x="9" y="4"/>
                    </a:lnTo>
                    <a:lnTo>
                      <a:pt x="9" y="9"/>
                    </a:lnTo>
                    <a:lnTo>
                      <a:pt x="9" y="9"/>
                    </a:lnTo>
                    <a:lnTo>
                      <a:pt x="5" y="9"/>
                    </a:lnTo>
                    <a:lnTo>
                      <a:pt x="2" y="9"/>
                    </a:lnTo>
                    <a:lnTo>
                      <a:pt x="2" y="9"/>
                    </a:lnTo>
                    <a:lnTo>
                      <a:pt x="0" y="7"/>
                    </a:lnTo>
                    <a:lnTo>
                      <a:pt x="0" y="2"/>
                    </a:lnTo>
                    <a:lnTo>
                      <a:pt x="0" y="2"/>
                    </a:lnTo>
                    <a:lnTo>
                      <a:pt x="2" y="0"/>
                    </a:lnTo>
                    <a:lnTo>
                      <a:pt x="2" y="0"/>
                    </a:lnTo>
                    <a:lnTo>
                      <a:pt x="7" y="0"/>
                    </a:lnTo>
                    <a:lnTo>
                      <a:pt x="9" y="2"/>
                    </a:lnTo>
                    <a:lnTo>
                      <a:pt x="9"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21" name="Freeform 3141"/>
              <p:cNvSpPr>
                <a:spLocks/>
              </p:cNvSpPr>
              <p:nvPr userDrawn="1"/>
            </p:nvSpPr>
            <p:spPr bwMode="auto">
              <a:xfrm>
                <a:off x="4290" y="1924"/>
                <a:ext cx="162" cy="84"/>
              </a:xfrm>
              <a:custGeom>
                <a:avLst/>
                <a:gdLst/>
                <a:ahLst/>
                <a:cxnLst>
                  <a:cxn ang="0">
                    <a:pos x="12" y="3"/>
                  </a:cxn>
                  <a:cxn ang="0">
                    <a:pos x="21" y="0"/>
                  </a:cxn>
                  <a:cxn ang="0">
                    <a:pos x="70" y="26"/>
                  </a:cxn>
                  <a:cxn ang="0">
                    <a:pos x="84" y="26"/>
                  </a:cxn>
                  <a:cxn ang="0">
                    <a:pos x="109" y="44"/>
                  </a:cxn>
                  <a:cxn ang="0">
                    <a:pos x="156" y="49"/>
                  </a:cxn>
                  <a:cxn ang="0">
                    <a:pos x="156" y="49"/>
                  </a:cxn>
                  <a:cxn ang="0">
                    <a:pos x="160" y="49"/>
                  </a:cxn>
                  <a:cxn ang="0">
                    <a:pos x="162" y="51"/>
                  </a:cxn>
                  <a:cxn ang="0">
                    <a:pos x="162" y="54"/>
                  </a:cxn>
                  <a:cxn ang="0">
                    <a:pos x="156" y="84"/>
                  </a:cxn>
                  <a:cxn ang="0">
                    <a:pos x="156" y="84"/>
                  </a:cxn>
                  <a:cxn ang="0">
                    <a:pos x="81" y="70"/>
                  </a:cxn>
                  <a:cxn ang="0">
                    <a:pos x="14" y="47"/>
                  </a:cxn>
                  <a:cxn ang="0">
                    <a:pos x="14" y="47"/>
                  </a:cxn>
                  <a:cxn ang="0">
                    <a:pos x="10" y="42"/>
                  </a:cxn>
                  <a:cxn ang="0">
                    <a:pos x="3" y="37"/>
                  </a:cxn>
                  <a:cxn ang="0">
                    <a:pos x="0" y="10"/>
                  </a:cxn>
                  <a:cxn ang="0">
                    <a:pos x="7" y="0"/>
                  </a:cxn>
                  <a:cxn ang="0">
                    <a:pos x="7" y="0"/>
                  </a:cxn>
                  <a:cxn ang="0">
                    <a:pos x="10" y="0"/>
                  </a:cxn>
                  <a:cxn ang="0">
                    <a:pos x="12" y="3"/>
                  </a:cxn>
                  <a:cxn ang="0">
                    <a:pos x="12" y="3"/>
                  </a:cxn>
                </a:cxnLst>
                <a:rect l="0" t="0" r="r" b="b"/>
                <a:pathLst>
                  <a:path w="162" h="84">
                    <a:moveTo>
                      <a:pt x="12" y="3"/>
                    </a:moveTo>
                    <a:lnTo>
                      <a:pt x="21" y="0"/>
                    </a:lnTo>
                    <a:lnTo>
                      <a:pt x="70" y="26"/>
                    </a:lnTo>
                    <a:lnTo>
                      <a:pt x="84" y="26"/>
                    </a:lnTo>
                    <a:lnTo>
                      <a:pt x="109" y="44"/>
                    </a:lnTo>
                    <a:lnTo>
                      <a:pt x="156" y="49"/>
                    </a:lnTo>
                    <a:lnTo>
                      <a:pt x="156" y="49"/>
                    </a:lnTo>
                    <a:lnTo>
                      <a:pt x="160" y="49"/>
                    </a:lnTo>
                    <a:lnTo>
                      <a:pt x="162" y="51"/>
                    </a:lnTo>
                    <a:lnTo>
                      <a:pt x="162" y="54"/>
                    </a:lnTo>
                    <a:lnTo>
                      <a:pt x="156" y="84"/>
                    </a:lnTo>
                    <a:lnTo>
                      <a:pt x="156" y="84"/>
                    </a:lnTo>
                    <a:lnTo>
                      <a:pt x="81" y="70"/>
                    </a:lnTo>
                    <a:lnTo>
                      <a:pt x="14" y="47"/>
                    </a:lnTo>
                    <a:lnTo>
                      <a:pt x="14" y="47"/>
                    </a:lnTo>
                    <a:lnTo>
                      <a:pt x="10" y="42"/>
                    </a:lnTo>
                    <a:lnTo>
                      <a:pt x="3" y="37"/>
                    </a:lnTo>
                    <a:lnTo>
                      <a:pt x="0" y="10"/>
                    </a:lnTo>
                    <a:lnTo>
                      <a:pt x="7" y="0"/>
                    </a:lnTo>
                    <a:lnTo>
                      <a:pt x="7" y="0"/>
                    </a:lnTo>
                    <a:lnTo>
                      <a:pt x="10" y="0"/>
                    </a:lnTo>
                    <a:lnTo>
                      <a:pt x="12" y="3"/>
                    </a:lnTo>
                    <a:lnTo>
                      <a:pt x="12" y="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22" name="Freeform 3142"/>
              <p:cNvSpPr>
                <a:spLocks/>
              </p:cNvSpPr>
              <p:nvPr userDrawn="1"/>
            </p:nvSpPr>
            <p:spPr bwMode="auto">
              <a:xfrm>
                <a:off x="4473" y="1975"/>
                <a:ext cx="37" cy="21"/>
              </a:xfrm>
              <a:custGeom>
                <a:avLst/>
                <a:gdLst/>
                <a:ahLst/>
                <a:cxnLst>
                  <a:cxn ang="0">
                    <a:pos x="33" y="21"/>
                  </a:cxn>
                  <a:cxn ang="0">
                    <a:pos x="5" y="21"/>
                  </a:cxn>
                  <a:cxn ang="0">
                    <a:pos x="0" y="7"/>
                  </a:cxn>
                  <a:cxn ang="0">
                    <a:pos x="21" y="0"/>
                  </a:cxn>
                  <a:cxn ang="0">
                    <a:pos x="37" y="12"/>
                  </a:cxn>
                  <a:cxn ang="0">
                    <a:pos x="33" y="21"/>
                  </a:cxn>
                </a:cxnLst>
                <a:rect l="0" t="0" r="r" b="b"/>
                <a:pathLst>
                  <a:path w="37" h="21">
                    <a:moveTo>
                      <a:pt x="33" y="21"/>
                    </a:moveTo>
                    <a:lnTo>
                      <a:pt x="5" y="21"/>
                    </a:lnTo>
                    <a:lnTo>
                      <a:pt x="0" y="7"/>
                    </a:lnTo>
                    <a:lnTo>
                      <a:pt x="21" y="0"/>
                    </a:lnTo>
                    <a:lnTo>
                      <a:pt x="37" y="12"/>
                    </a:lnTo>
                    <a:lnTo>
                      <a:pt x="33" y="21"/>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23" name="Freeform 3143"/>
              <p:cNvSpPr>
                <a:spLocks/>
              </p:cNvSpPr>
              <p:nvPr userDrawn="1"/>
            </p:nvSpPr>
            <p:spPr bwMode="auto">
              <a:xfrm>
                <a:off x="4554" y="1978"/>
                <a:ext cx="174" cy="414"/>
              </a:xfrm>
              <a:custGeom>
                <a:avLst/>
                <a:gdLst/>
                <a:ahLst/>
                <a:cxnLst>
                  <a:cxn ang="0">
                    <a:pos x="102" y="20"/>
                  </a:cxn>
                  <a:cxn ang="0">
                    <a:pos x="95" y="46"/>
                  </a:cxn>
                  <a:cxn ang="0">
                    <a:pos x="132" y="113"/>
                  </a:cxn>
                  <a:cxn ang="0">
                    <a:pos x="146" y="129"/>
                  </a:cxn>
                  <a:cxn ang="0">
                    <a:pos x="160" y="134"/>
                  </a:cxn>
                  <a:cxn ang="0">
                    <a:pos x="174" y="141"/>
                  </a:cxn>
                  <a:cxn ang="0">
                    <a:pos x="137" y="182"/>
                  </a:cxn>
                  <a:cxn ang="0">
                    <a:pos x="132" y="194"/>
                  </a:cxn>
                  <a:cxn ang="0">
                    <a:pos x="125" y="194"/>
                  </a:cxn>
                  <a:cxn ang="0">
                    <a:pos x="123" y="199"/>
                  </a:cxn>
                  <a:cxn ang="0">
                    <a:pos x="130" y="243"/>
                  </a:cxn>
                  <a:cxn ang="0">
                    <a:pos x="146" y="259"/>
                  </a:cxn>
                  <a:cxn ang="0">
                    <a:pos x="153" y="291"/>
                  </a:cxn>
                  <a:cxn ang="0">
                    <a:pos x="160" y="326"/>
                  </a:cxn>
                  <a:cxn ang="0">
                    <a:pos x="167" y="407"/>
                  </a:cxn>
                  <a:cxn ang="0">
                    <a:pos x="153" y="407"/>
                  </a:cxn>
                  <a:cxn ang="0">
                    <a:pos x="155" y="368"/>
                  </a:cxn>
                  <a:cxn ang="0">
                    <a:pos x="135" y="310"/>
                  </a:cxn>
                  <a:cxn ang="0">
                    <a:pos x="107" y="252"/>
                  </a:cxn>
                  <a:cxn ang="0">
                    <a:pos x="91" y="247"/>
                  </a:cxn>
                  <a:cxn ang="0">
                    <a:pos x="70" y="270"/>
                  </a:cxn>
                  <a:cxn ang="0">
                    <a:pos x="60" y="268"/>
                  </a:cxn>
                  <a:cxn ang="0">
                    <a:pos x="54" y="226"/>
                  </a:cxn>
                  <a:cxn ang="0">
                    <a:pos x="47" y="215"/>
                  </a:cxn>
                  <a:cxn ang="0">
                    <a:pos x="35" y="189"/>
                  </a:cxn>
                  <a:cxn ang="0">
                    <a:pos x="10" y="171"/>
                  </a:cxn>
                  <a:cxn ang="0">
                    <a:pos x="12" y="141"/>
                  </a:cxn>
                  <a:cxn ang="0">
                    <a:pos x="19" y="115"/>
                  </a:cxn>
                  <a:cxn ang="0">
                    <a:pos x="21" y="88"/>
                  </a:cxn>
                  <a:cxn ang="0">
                    <a:pos x="37" y="78"/>
                  </a:cxn>
                  <a:cxn ang="0">
                    <a:pos x="47" y="18"/>
                  </a:cxn>
                  <a:cxn ang="0">
                    <a:pos x="77" y="0"/>
                  </a:cxn>
                  <a:cxn ang="0">
                    <a:pos x="91" y="2"/>
                  </a:cxn>
                  <a:cxn ang="0">
                    <a:pos x="93" y="4"/>
                  </a:cxn>
                </a:cxnLst>
                <a:rect l="0" t="0" r="r" b="b"/>
                <a:pathLst>
                  <a:path w="174" h="414">
                    <a:moveTo>
                      <a:pt x="93" y="4"/>
                    </a:moveTo>
                    <a:lnTo>
                      <a:pt x="102" y="20"/>
                    </a:lnTo>
                    <a:lnTo>
                      <a:pt x="102" y="20"/>
                    </a:lnTo>
                    <a:lnTo>
                      <a:pt x="95" y="46"/>
                    </a:lnTo>
                    <a:lnTo>
                      <a:pt x="88" y="71"/>
                    </a:lnTo>
                    <a:lnTo>
                      <a:pt x="132" y="113"/>
                    </a:lnTo>
                    <a:lnTo>
                      <a:pt x="141" y="113"/>
                    </a:lnTo>
                    <a:lnTo>
                      <a:pt x="146" y="129"/>
                    </a:lnTo>
                    <a:lnTo>
                      <a:pt x="146" y="129"/>
                    </a:lnTo>
                    <a:lnTo>
                      <a:pt x="160" y="134"/>
                    </a:lnTo>
                    <a:lnTo>
                      <a:pt x="174" y="141"/>
                    </a:lnTo>
                    <a:lnTo>
                      <a:pt x="174" y="141"/>
                    </a:lnTo>
                    <a:lnTo>
                      <a:pt x="162" y="169"/>
                    </a:lnTo>
                    <a:lnTo>
                      <a:pt x="137" y="182"/>
                    </a:lnTo>
                    <a:lnTo>
                      <a:pt x="137" y="182"/>
                    </a:lnTo>
                    <a:lnTo>
                      <a:pt x="132" y="194"/>
                    </a:lnTo>
                    <a:lnTo>
                      <a:pt x="132" y="194"/>
                    </a:lnTo>
                    <a:lnTo>
                      <a:pt x="125" y="194"/>
                    </a:lnTo>
                    <a:lnTo>
                      <a:pt x="123" y="196"/>
                    </a:lnTo>
                    <a:lnTo>
                      <a:pt x="123" y="199"/>
                    </a:lnTo>
                    <a:lnTo>
                      <a:pt x="118" y="215"/>
                    </a:lnTo>
                    <a:lnTo>
                      <a:pt x="130" y="243"/>
                    </a:lnTo>
                    <a:lnTo>
                      <a:pt x="146" y="259"/>
                    </a:lnTo>
                    <a:lnTo>
                      <a:pt x="146" y="259"/>
                    </a:lnTo>
                    <a:lnTo>
                      <a:pt x="151" y="275"/>
                    </a:lnTo>
                    <a:lnTo>
                      <a:pt x="153" y="291"/>
                    </a:lnTo>
                    <a:lnTo>
                      <a:pt x="155" y="310"/>
                    </a:lnTo>
                    <a:lnTo>
                      <a:pt x="160" y="326"/>
                    </a:lnTo>
                    <a:lnTo>
                      <a:pt x="167" y="407"/>
                    </a:lnTo>
                    <a:lnTo>
                      <a:pt x="167" y="407"/>
                    </a:lnTo>
                    <a:lnTo>
                      <a:pt x="160" y="414"/>
                    </a:lnTo>
                    <a:lnTo>
                      <a:pt x="153" y="407"/>
                    </a:lnTo>
                    <a:lnTo>
                      <a:pt x="155" y="368"/>
                    </a:lnTo>
                    <a:lnTo>
                      <a:pt x="155" y="368"/>
                    </a:lnTo>
                    <a:lnTo>
                      <a:pt x="146" y="340"/>
                    </a:lnTo>
                    <a:lnTo>
                      <a:pt x="135" y="310"/>
                    </a:lnTo>
                    <a:lnTo>
                      <a:pt x="109" y="254"/>
                    </a:lnTo>
                    <a:lnTo>
                      <a:pt x="107" y="252"/>
                    </a:lnTo>
                    <a:lnTo>
                      <a:pt x="91" y="247"/>
                    </a:lnTo>
                    <a:lnTo>
                      <a:pt x="91" y="247"/>
                    </a:lnTo>
                    <a:lnTo>
                      <a:pt x="70" y="270"/>
                    </a:lnTo>
                    <a:lnTo>
                      <a:pt x="70" y="270"/>
                    </a:lnTo>
                    <a:lnTo>
                      <a:pt x="60" y="268"/>
                    </a:lnTo>
                    <a:lnTo>
                      <a:pt x="60" y="268"/>
                    </a:lnTo>
                    <a:lnTo>
                      <a:pt x="58" y="240"/>
                    </a:lnTo>
                    <a:lnTo>
                      <a:pt x="54" y="226"/>
                    </a:lnTo>
                    <a:lnTo>
                      <a:pt x="51" y="222"/>
                    </a:lnTo>
                    <a:lnTo>
                      <a:pt x="47" y="215"/>
                    </a:lnTo>
                    <a:lnTo>
                      <a:pt x="35" y="189"/>
                    </a:lnTo>
                    <a:lnTo>
                      <a:pt x="35" y="189"/>
                    </a:lnTo>
                    <a:lnTo>
                      <a:pt x="17" y="178"/>
                    </a:lnTo>
                    <a:lnTo>
                      <a:pt x="10" y="171"/>
                    </a:lnTo>
                    <a:lnTo>
                      <a:pt x="0" y="162"/>
                    </a:lnTo>
                    <a:lnTo>
                      <a:pt x="12" y="141"/>
                    </a:lnTo>
                    <a:lnTo>
                      <a:pt x="12" y="141"/>
                    </a:lnTo>
                    <a:lnTo>
                      <a:pt x="19" y="115"/>
                    </a:lnTo>
                    <a:lnTo>
                      <a:pt x="21" y="101"/>
                    </a:lnTo>
                    <a:lnTo>
                      <a:pt x="21" y="88"/>
                    </a:lnTo>
                    <a:lnTo>
                      <a:pt x="37" y="78"/>
                    </a:lnTo>
                    <a:lnTo>
                      <a:pt x="37" y="78"/>
                    </a:lnTo>
                    <a:lnTo>
                      <a:pt x="33" y="39"/>
                    </a:lnTo>
                    <a:lnTo>
                      <a:pt x="47" y="18"/>
                    </a:lnTo>
                    <a:lnTo>
                      <a:pt x="77" y="0"/>
                    </a:lnTo>
                    <a:lnTo>
                      <a:pt x="77" y="0"/>
                    </a:lnTo>
                    <a:lnTo>
                      <a:pt x="86" y="2"/>
                    </a:lnTo>
                    <a:lnTo>
                      <a:pt x="91" y="2"/>
                    </a:lnTo>
                    <a:lnTo>
                      <a:pt x="93" y="4"/>
                    </a:lnTo>
                    <a:lnTo>
                      <a:pt x="93" y="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24" name="Freeform 3144"/>
              <p:cNvSpPr>
                <a:spLocks/>
              </p:cNvSpPr>
              <p:nvPr userDrawn="1"/>
            </p:nvSpPr>
            <p:spPr bwMode="auto">
              <a:xfrm>
                <a:off x="1220" y="1982"/>
                <a:ext cx="18" cy="5"/>
              </a:xfrm>
              <a:custGeom>
                <a:avLst/>
                <a:gdLst/>
                <a:ahLst/>
                <a:cxnLst>
                  <a:cxn ang="0">
                    <a:pos x="18" y="0"/>
                  </a:cxn>
                  <a:cxn ang="0">
                    <a:pos x="18" y="0"/>
                  </a:cxn>
                  <a:cxn ang="0">
                    <a:pos x="9" y="5"/>
                  </a:cxn>
                  <a:cxn ang="0">
                    <a:pos x="4" y="5"/>
                  </a:cxn>
                  <a:cxn ang="0">
                    <a:pos x="0" y="5"/>
                  </a:cxn>
                  <a:cxn ang="0">
                    <a:pos x="2" y="0"/>
                  </a:cxn>
                  <a:cxn ang="0">
                    <a:pos x="18" y="0"/>
                  </a:cxn>
                </a:cxnLst>
                <a:rect l="0" t="0" r="r" b="b"/>
                <a:pathLst>
                  <a:path w="18" h="5">
                    <a:moveTo>
                      <a:pt x="18" y="0"/>
                    </a:moveTo>
                    <a:lnTo>
                      <a:pt x="18" y="0"/>
                    </a:lnTo>
                    <a:lnTo>
                      <a:pt x="9" y="5"/>
                    </a:lnTo>
                    <a:lnTo>
                      <a:pt x="4" y="5"/>
                    </a:lnTo>
                    <a:lnTo>
                      <a:pt x="0" y="5"/>
                    </a:lnTo>
                    <a:lnTo>
                      <a:pt x="2" y="0"/>
                    </a:lnTo>
                    <a:lnTo>
                      <a:pt x="18"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25" name="Freeform 3145"/>
              <p:cNvSpPr>
                <a:spLocks/>
              </p:cNvSpPr>
              <p:nvPr userDrawn="1"/>
            </p:nvSpPr>
            <p:spPr bwMode="auto">
              <a:xfrm>
                <a:off x="1254" y="1989"/>
                <a:ext cx="7" cy="19"/>
              </a:xfrm>
              <a:custGeom>
                <a:avLst/>
                <a:gdLst/>
                <a:ahLst/>
                <a:cxnLst>
                  <a:cxn ang="0">
                    <a:pos x="3" y="19"/>
                  </a:cxn>
                  <a:cxn ang="0">
                    <a:pos x="3" y="19"/>
                  </a:cxn>
                  <a:cxn ang="0">
                    <a:pos x="0" y="16"/>
                  </a:cxn>
                  <a:cxn ang="0">
                    <a:pos x="3" y="14"/>
                  </a:cxn>
                  <a:cxn ang="0">
                    <a:pos x="3" y="9"/>
                  </a:cxn>
                  <a:cxn ang="0">
                    <a:pos x="3" y="9"/>
                  </a:cxn>
                  <a:cxn ang="0">
                    <a:pos x="7" y="0"/>
                  </a:cxn>
                  <a:cxn ang="0">
                    <a:pos x="7" y="0"/>
                  </a:cxn>
                  <a:cxn ang="0">
                    <a:pos x="7" y="9"/>
                  </a:cxn>
                  <a:cxn ang="0">
                    <a:pos x="5" y="14"/>
                  </a:cxn>
                  <a:cxn ang="0">
                    <a:pos x="3" y="19"/>
                  </a:cxn>
                  <a:cxn ang="0">
                    <a:pos x="3" y="19"/>
                  </a:cxn>
                </a:cxnLst>
                <a:rect l="0" t="0" r="r" b="b"/>
                <a:pathLst>
                  <a:path w="7" h="19">
                    <a:moveTo>
                      <a:pt x="3" y="19"/>
                    </a:moveTo>
                    <a:lnTo>
                      <a:pt x="3" y="19"/>
                    </a:lnTo>
                    <a:lnTo>
                      <a:pt x="0" y="16"/>
                    </a:lnTo>
                    <a:lnTo>
                      <a:pt x="3" y="14"/>
                    </a:lnTo>
                    <a:lnTo>
                      <a:pt x="3" y="9"/>
                    </a:lnTo>
                    <a:lnTo>
                      <a:pt x="3" y="9"/>
                    </a:lnTo>
                    <a:lnTo>
                      <a:pt x="7" y="0"/>
                    </a:lnTo>
                    <a:lnTo>
                      <a:pt x="7" y="0"/>
                    </a:lnTo>
                    <a:lnTo>
                      <a:pt x="7" y="9"/>
                    </a:lnTo>
                    <a:lnTo>
                      <a:pt x="5" y="14"/>
                    </a:lnTo>
                    <a:lnTo>
                      <a:pt x="3" y="19"/>
                    </a:lnTo>
                    <a:lnTo>
                      <a:pt x="3" y="1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26" name="Freeform 3146"/>
              <p:cNvSpPr>
                <a:spLocks/>
              </p:cNvSpPr>
              <p:nvPr userDrawn="1"/>
            </p:nvSpPr>
            <p:spPr bwMode="auto">
              <a:xfrm>
                <a:off x="2397" y="2008"/>
                <a:ext cx="193" cy="143"/>
              </a:xfrm>
              <a:custGeom>
                <a:avLst/>
                <a:gdLst/>
                <a:ahLst/>
                <a:cxnLst>
                  <a:cxn ang="0">
                    <a:pos x="190" y="32"/>
                  </a:cxn>
                  <a:cxn ang="0">
                    <a:pos x="128" y="32"/>
                  </a:cxn>
                  <a:cxn ang="0">
                    <a:pos x="128" y="32"/>
                  </a:cxn>
                  <a:cxn ang="0">
                    <a:pos x="123" y="90"/>
                  </a:cxn>
                  <a:cxn ang="0">
                    <a:pos x="91" y="104"/>
                  </a:cxn>
                  <a:cxn ang="0">
                    <a:pos x="91" y="104"/>
                  </a:cxn>
                  <a:cxn ang="0">
                    <a:pos x="84" y="139"/>
                  </a:cxn>
                  <a:cxn ang="0">
                    <a:pos x="19" y="139"/>
                  </a:cxn>
                  <a:cxn ang="0">
                    <a:pos x="3" y="143"/>
                  </a:cxn>
                  <a:cxn ang="0">
                    <a:pos x="0" y="141"/>
                  </a:cxn>
                  <a:cxn ang="0">
                    <a:pos x="7" y="120"/>
                  </a:cxn>
                  <a:cxn ang="0">
                    <a:pos x="42" y="88"/>
                  </a:cxn>
                  <a:cxn ang="0">
                    <a:pos x="42" y="88"/>
                  </a:cxn>
                  <a:cxn ang="0">
                    <a:pos x="38" y="71"/>
                  </a:cxn>
                  <a:cxn ang="0">
                    <a:pos x="58" y="48"/>
                  </a:cxn>
                  <a:cxn ang="0">
                    <a:pos x="56" y="34"/>
                  </a:cxn>
                  <a:cxn ang="0">
                    <a:pos x="88" y="0"/>
                  </a:cxn>
                  <a:cxn ang="0">
                    <a:pos x="193" y="0"/>
                  </a:cxn>
                  <a:cxn ang="0">
                    <a:pos x="190" y="32"/>
                  </a:cxn>
                </a:cxnLst>
                <a:rect l="0" t="0" r="r" b="b"/>
                <a:pathLst>
                  <a:path w="193" h="143">
                    <a:moveTo>
                      <a:pt x="190" y="32"/>
                    </a:moveTo>
                    <a:lnTo>
                      <a:pt x="128" y="32"/>
                    </a:lnTo>
                    <a:lnTo>
                      <a:pt x="128" y="32"/>
                    </a:lnTo>
                    <a:lnTo>
                      <a:pt x="123" y="90"/>
                    </a:lnTo>
                    <a:lnTo>
                      <a:pt x="91" y="104"/>
                    </a:lnTo>
                    <a:lnTo>
                      <a:pt x="91" y="104"/>
                    </a:lnTo>
                    <a:lnTo>
                      <a:pt x="84" y="139"/>
                    </a:lnTo>
                    <a:lnTo>
                      <a:pt x="19" y="139"/>
                    </a:lnTo>
                    <a:lnTo>
                      <a:pt x="3" y="143"/>
                    </a:lnTo>
                    <a:lnTo>
                      <a:pt x="0" y="141"/>
                    </a:lnTo>
                    <a:lnTo>
                      <a:pt x="7" y="120"/>
                    </a:lnTo>
                    <a:lnTo>
                      <a:pt x="42" y="88"/>
                    </a:lnTo>
                    <a:lnTo>
                      <a:pt x="42" y="88"/>
                    </a:lnTo>
                    <a:lnTo>
                      <a:pt x="38" y="71"/>
                    </a:lnTo>
                    <a:lnTo>
                      <a:pt x="58" y="48"/>
                    </a:lnTo>
                    <a:lnTo>
                      <a:pt x="56" y="34"/>
                    </a:lnTo>
                    <a:lnTo>
                      <a:pt x="88" y="0"/>
                    </a:lnTo>
                    <a:lnTo>
                      <a:pt x="193" y="0"/>
                    </a:lnTo>
                    <a:lnTo>
                      <a:pt x="190" y="3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27" name="Freeform 3147"/>
              <p:cNvSpPr>
                <a:spLocks/>
              </p:cNvSpPr>
              <p:nvPr userDrawn="1"/>
            </p:nvSpPr>
            <p:spPr bwMode="auto">
              <a:xfrm>
                <a:off x="2407" y="2010"/>
                <a:ext cx="254" cy="278"/>
              </a:xfrm>
              <a:custGeom>
                <a:avLst/>
                <a:gdLst/>
                <a:ahLst/>
                <a:cxnLst>
                  <a:cxn ang="0">
                    <a:pos x="254" y="53"/>
                  </a:cxn>
                  <a:cxn ang="0">
                    <a:pos x="254" y="56"/>
                  </a:cxn>
                  <a:cxn ang="0">
                    <a:pos x="229" y="62"/>
                  </a:cxn>
                  <a:cxn ang="0">
                    <a:pos x="227" y="65"/>
                  </a:cxn>
                  <a:cxn ang="0">
                    <a:pos x="222" y="100"/>
                  </a:cxn>
                  <a:cxn ang="0">
                    <a:pos x="222" y="100"/>
                  </a:cxn>
                  <a:cxn ang="0">
                    <a:pos x="229" y="113"/>
                  </a:cxn>
                  <a:cxn ang="0">
                    <a:pos x="233" y="127"/>
                  </a:cxn>
                  <a:cxn ang="0">
                    <a:pos x="238" y="157"/>
                  </a:cxn>
                  <a:cxn ang="0">
                    <a:pos x="238" y="157"/>
                  </a:cxn>
                  <a:cxn ang="0">
                    <a:pos x="240" y="171"/>
                  </a:cxn>
                  <a:cxn ang="0">
                    <a:pos x="243" y="185"/>
                  </a:cxn>
                  <a:cxn ang="0">
                    <a:pos x="243" y="215"/>
                  </a:cxn>
                  <a:cxn ang="0">
                    <a:pos x="243" y="215"/>
                  </a:cxn>
                  <a:cxn ang="0">
                    <a:pos x="229" y="266"/>
                  </a:cxn>
                  <a:cxn ang="0">
                    <a:pos x="143" y="266"/>
                  </a:cxn>
                  <a:cxn ang="0">
                    <a:pos x="118" y="259"/>
                  </a:cxn>
                  <a:cxn ang="0">
                    <a:pos x="118" y="259"/>
                  </a:cxn>
                  <a:cxn ang="0">
                    <a:pos x="106" y="278"/>
                  </a:cxn>
                  <a:cxn ang="0">
                    <a:pos x="106" y="278"/>
                  </a:cxn>
                  <a:cxn ang="0">
                    <a:pos x="83" y="262"/>
                  </a:cxn>
                  <a:cxn ang="0">
                    <a:pos x="58" y="248"/>
                  </a:cxn>
                  <a:cxn ang="0">
                    <a:pos x="2" y="245"/>
                  </a:cxn>
                  <a:cxn ang="0">
                    <a:pos x="11" y="218"/>
                  </a:cxn>
                  <a:cxn ang="0">
                    <a:pos x="11" y="218"/>
                  </a:cxn>
                  <a:cxn ang="0">
                    <a:pos x="7" y="204"/>
                  </a:cxn>
                  <a:cxn ang="0">
                    <a:pos x="0" y="190"/>
                  </a:cxn>
                  <a:cxn ang="0">
                    <a:pos x="0" y="190"/>
                  </a:cxn>
                  <a:cxn ang="0">
                    <a:pos x="7" y="164"/>
                  </a:cxn>
                  <a:cxn ang="0">
                    <a:pos x="9" y="153"/>
                  </a:cxn>
                  <a:cxn ang="0">
                    <a:pos x="11" y="139"/>
                  </a:cxn>
                  <a:cxn ang="0">
                    <a:pos x="76" y="139"/>
                  </a:cxn>
                  <a:cxn ang="0">
                    <a:pos x="76" y="139"/>
                  </a:cxn>
                  <a:cxn ang="0">
                    <a:pos x="81" y="123"/>
                  </a:cxn>
                  <a:cxn ang="0">
                    <a:pos x="83" y="106"/>
                  </a:cxn>
                  <a:cxn ang="0">
                    <a:pos x="83" y="106"/>
                  </a:cxn>
                  <a:cxn ang="0">
                    <a:pos x="118" y="90"/>
                  </a:cxn>
                  <a:cxn ang="0">
                    <a:pos x="120" y="35"/>
                  </a:cxn>
                  <a:cxn ang="0">
                    <a:pos x="180" y="35"/>
                  </a:cxn>
                  <a:cxn ang="0">
                    <a:pos x="183" y="32"/>
                  </a:cxn>
                  <a:cxn ang="0">
                    <a:pos x="185" y="0"/>
                  </a:cxn>
                  <a:cxn ang="0">
                    <a:pos x="187" y="0"/>
                  </a:cxn>
                  <a:cxn ang="0">
                    <a:pos x="254" y="53"/>
                  </a:cxn>
                </a:cxnLst>
                <a:rect l="0" t="0" r="r" b="b"/>
                <a:pathLst>
                  <a:path w="254" h="278">
                    <a:moveTo>
                      <a:pt x="254" y="53"/>
                    </a:moveTo>
                    <a:lnTo>
                      <a:pt x="254" y="56"/>
                    </a:lnTo>
                    <a:lnTo>
                      <a:pt x="229" y="62"/>
                    </a:lnTo>
                    <a:lnTo>
                      <a:pt x="227" y="65"/>
                    </a:lnTo>
                    <a:lnTo>
                      <a:pt x="222" y="100"/>
                    </a:lnTo>
                    <a:lnTo>
                      <a:pt x="222" y="100"/>
                    </a:lnTo>
                    <a:lnTo>
                      <a:pt x="229" y="113"/>
                    </a:lnTo>
                    <a:lnTo>
                      <a:pt x="233" y="127"/>
                    </a:lnTo>
                    <a:lnTo>
                      <a:pt x="238" y="157"/>
                    </a:lnTo>
                    <a:lnTo>
                      <a:pt x="238" y="157"/>
                    </a:lnTo>
                    <a:lnTo>
                      <a:pt x="240" y="171"/>
                    </a:lnTo>
                    <a:lnTo>
                      <a:pt x="243" y="185"/>
                    </a:lnTo>
                    <a:lnTo>
                      <a:pt x="243" y="215"/>
                    </a:lnTo>
                    <a:lnTo>
                      <a:pt x="243" y="215"/>
                    </a:lnTo>
                    <a:lnTo>
                      <a:pt x="229" y="266"/>
                    </a:lnTo>
                    <a:lnTo>
                      <a:pt x="143" y="266"/>
                    </a:lnTo>
                    <a:lnTo>
                      <a:pt x="118" y="259"/>
                    </a:lnTo>
                    <a:lnTo>
                      <a:pt x="118" y="259"/>
                    </a:lnTo>
                    <a:lnTo>
                      <a:pt x="106" y="278"/>
                    </a:lnTo>
                    <a:lnTo>
                      <a:pt x="106" y="278"/>
                    </a:lnTo>
                    <a:lnTo>
                      <a:pt x="83" y="262"/>
                    </a:lnTo>
                    <a:lnTo>
                      <a:pt x="58" y="248"/>
                    </a:lnTo>
                    <a:lnTo>
                      <a:pt x="2" y="245"/>
                    </a:lnTo>
                    <a:lnTo>
                      <a:pt x="11" y="218"/>
                    </a:lnTo>
                    <a:lnTo>
                      <a:pt x="11" y="218"/>
                    </a:lnTo>
                    <a:lnTo>
                      <a:pt x="7" y="204"/>
                    </a:lnTo>
                    <a:lnTo>
                      <a:pt x="0" y="190"/>
                    </a:lnTo>
                    <a:lnTo>
                      <a:pt x="0" y="190"/>
                    </a:lnTo>
                    <a:lnTo>
                      <a:pt x="7" y="164"/>
                    </a:lnTo>
                    <a:lnTo>
                      <a:pt x="9" y="153"/>
                    </a:lnTo>
                    <a:lnTo>
                      <a:pt x="11" y="139"/>
                    </a:lnTo>
                    <a:lnTo>
                      <a:pt x="76" y="139"/>
                    </a:lnTo>
                    <a:lnTo>
                      <a:pt x="76" y="139"/>
                    </a:lnTo>
                    <a:lnTo>
                      <a:pt x="81" y="123"/>
                    </a:lnTo>
                    <a:lnTo>
                      <a:pt x="83" y="106"/>
                    </a:lnTo>
                    <a:lnTo>
                      <a:pt x="83" y="106"/>
                    </a:lnTo>
                    <a:lnTo>
                      <a:pt x="118" y="90"/>
                    </a:lnTo>
                    <a:lnTo>
                      <a:pt x="120" y="35"/>
                    </a:lnTo>
                    <a:lnTo>
                      <a:pt x="180" y="35"/>
                    </a:lnTo>
                    <a:lnTo>
                      <a:pt x="183" y="32"/>
                    </a:lnTo>
                    <a:lnTo>
                      <a:pt x="185" y="0"/>
                    </a:lnTo>
                    <a:lnTo>
                      <a:pt x="187" y="0"/>
                    </a:lnTo>
                    <a:lnTo>
                      <a:pt x="254" y="5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28" name="Freeform 3148"/>
              <p:cNvSpPr>
                <a:spLocks/>
              </p:cNvSpPr>
              <p:nvPr userDrawn="1"/>
            </p:nvSpPr>
            <p:spPr bwMode="auto">
              <a:xfrm>
                <a:off x="5084" y="2010"/>
                <a:ext cx="28" cy="74"/>
              </a:xfrm>
              <a:custGeom>
                <a:avLst/>
                <a:gdLst/>
                <a:ahLst/>
                <a:cxnLst>
                  <a:cxn ang="0">
                    <a:pos x="19" y="53"/>
                  </a:cxn>
                  <a:cxn ang="0">
                    <a:pos x="28" y="62"/>
                  </a:cxn>
                  <a:cxn ang="0">
                    <a:pos x="28" y="62"/>
                  </a:cxn>
                  <a:cxn ang="0">
                    <a:pos x="28" y="69"/>
                  </a:cxn>
                  <a:cxn ang="0">
                    <a:pos x="28" y="72"/>
                  </a:cxn>
                  <a:cxn ang="0">
                    <a:pos x="23" y="74"/>
                  </a:cxn>
                  <a:cxn ang="0">
                    <a:pos x="19" y="72"/>
                  </a:cxn>
                  <a:cxn ang="0">
                    <a:pos x="0" y="39"/>
                  </a:cxn>
                  <a:cxn ang="0">
                    <a:pos x="10" y="2"/>
                  </a:cxn>
                  <a:cxn ang="0">
                    <a:pos x="10" y="2"/>
                  </a:cxn>
                  <a:cxn ang="0">
                    <a:pos x="12" y="0"/>
                  </a:cxn>
                  <a:cxn ang="0">
                    <a:pos x="16" y="0"/>
                  </a:cxn>
                  <a:cxn ang="0">
                    <a:pos x="21" y="7"/>
                  </a:cxn>
                  <a:cxn ang="0">
                    <a:pos x="19" y="53"/>
                  </a:cxn>
                </a:cxnLst>
                <a:rect l="0" t="0" r="r" b="b"/>
                <a:pathLst>
                  <a:path w="28" h="74">
                    <a:moveTo>
                      <a:pt x="19" y="53"/>
                    </a:moveTo>
                    <a:lnTo>
                      <a:pt x="28" y="62"/>
                    </a:lnTo>
                    <a:lnTo>
                      <a:pt x="28" y="62"/>
                    </a:lnTo>
                    <a:lnTo>
                      <a:pt x="28" y="69"/>
                    </a:lnTo>
                    <a:lnTo>
                      <a:pt x="28" y="72"/>
                    </a:lnTo>
                    <a:lnTo>
                      <a:pt x="23" y="74"/>
                    </a:lnTo>
                    <a:lnTo>
                      <a:pt x="19" y="72"/>
                    </a:lnTo>
                    <a:lnTo>
                      <a:pt x="0" y="39"/>
                    </a:lnTo>
                    <a:lnTo>
                      <a:pt x="10" y="2"/>
                    </a:lnTo>
                    <a:lnTo>
                      <a:pt x="10" y="2"/>
                    </a:lnTo>
                    <a:lnTo>
                      <a:pt x="12" y="0"/>
                    </a:lnTo>
                    <a:lnTo>
                      <a:pt x="16" y="0"/>
                    </a:lnTo>
                    <a:lnTo>
                      <a:pt x="21" y="7"/>
                    </a:lnTo>
                    <a:lnTo>
                      <a:pt x="19" y="5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29" name="Freeform 3149"/>
              <p:cNvSpPr>
                <a:spLocks/>
              </p:cNvSpPr>
              <p:nvPr userDrawn="1"/>
            </p:nvSpPr>
            <p:spPr bwMode="auto">
              <a:xfrm>
                <a:off x="4466" y="2015"/>
                <a:ext cx="102" cy="122"/>
              </a:xfrm>
              <a:custGeom>
                <a:avLst/>
                <a:gdLst/>
                <a:ahLst/>
                <a:cxnLst>
                  <a:cxn ang="0">
                    <a:pos x="33" y="20"/>
                  </a:cxn>
                  <a:cxn ang="0">
                    <a:pos x="49" y="18"/>
                  </a:cxn>
                  <a:cxn ang="0">
                    <a:pos x="49" y="18"/>
                  </a:cxn>
                  <a:cxn ang="0">
                    <a:pos x="74" y="25"/>
                  </a:cxn>
                  <a:cxn ang="0">
                    <a:pos x="84" y="48"/>
                  </a:cxn>
                  <a:cxn ang="0">
                    <a:pos x="102" y="69"/>
                  </a:cxn>
                  <a:cxn ang="0">
                    <a:pos x="98" y="101"/>
                  </a:cxn>
                  <a:cxn ang="0">
                    <a:pos x="98" y="101"/>
                  </a:cxn>
                  <a:cxn ang="0">
                    <a:pos x="86" y="122"/>
                  </a:cxn>
                  <a:cxn ang="0">
                    <a:pos x="86" y="122"/>
                  </a:cxn>
                  <a:cxn ang="0">
                    <a:pos x="81" y="118"/>
                  </a:cxn>
                  <a:cxn ang="0">
                    <a:pos x="79" y="115"/>
                  </a:cxn>
                  <a:cxn ang="0">
                    <a:pos x="77" y="104"/>
                  </a:cxn>
                  <a:cxn ang="0">
                    <a:pos x="77" y="95"/>
                  </a:cxn>
                  <a:cxn ang="0">
                    <a:pos x="77" y="85"/>
                  </a:cxn>
                  <a:cxn ang="0">
                    <a:pos x="77" y="85"/>
                  </a:cxn>
                  <a:cxn ang="0">
                    <a:pos x="44" y="62"/>
                  </a:cxn>
                  <a:cxn ang="0">
                    <a:pos x="44" y="62"/>
                  </a:cxn>
                  <a:cxn ang="0">
                    <a:pos x="44" y="62"/>
                  </a:cxn>
                  <a:cxn ang="0">
                    <a:pos x="33" y="76"/>
                  </a:cxn>
                  <a:cxn ang="0">
                    <a:pos x="17" y="57"/>
                  </a:cxn>
                  <a:cxn ang="0">
                    <a:pos x="17" y="57"/>
                  </a:cxn>
                  <a:cxn ang="0">
                    <a:pos x="14" y="44"/>
                  </a:cxn>
                  <a:cxn ang="0">
                    <a:pos x="10" y="30"/>
                  </a:cxn>
                  <a:cxn ang="0">
                    <a:pos x="0" y="4"/>
                  </a:cxn>
                  <a:cxn ang="0">
                    <a:pos x="10" y="0"/>
                  </a:cxn>
                  <a:cxn ang="0">
                    <a:pos x="10" y="0"/>
                  </a:cxn>
                  <a:cxn ang="0">
                    <a:pos x="17" y="2"/>
                  </a:cxn>
                  <a:cxn ang="0">
                    <a:pos x="24" y="9"/>
                  </a:cxn>
                  <a:cxn ang="0">
                    <a:pos x="28" y="16"/>
                  </a:cxn>
                  <a:cxn ang="0">
                    <a:pos x="33" y="20"/>
                  </a:cxn>
                  <a:cxn ang="0">
                    <a:pos x="33" y="20"/>
                  </a:cxn>
                </a:cxnLst>
                <a:rect l="0" t="0" r="r" b="b"/>
                <a:pathLst>
                  <a:path w="102" h="122">
                    <a:moveTo>
                      <a:pt x="33" y="20"/>
                    </a:moveTo>
                    <a:lnTo>
                      <a:pt x="49" y="18"/>
                    </a:lnTo>
                    <a:lnTo>
                      <a:pt x="49" y="18"/>
                    </a:lnTo>
                    <a:lnTo>
                      <a:pt x="74" y="25"/>
                    </a:lnTo>
                    <a:lnTo>
                      <a:pt x="84" y="48"/>
                    </a:lnTo>
                    <a:lnTo>
                      <a:pt x="102" y="69"/>
                    </a:lnTo>
                    <a:lnTo>
                      <a:pt x="98" y="101"/>
                    </a:lnTo>
                    <a:lnTo>
                      <a:pt x="98" y="101"/>
                    </a:lnTo>
                    <a:lnTo>
                      <a:pt x="86" y="122"/>
                    </a:lnTo>
                    <a:lnTo>
                      <a:pt x="86" y="122"/>
                    </a:lnTo>
                    <a:lnTo>
                      <a:pt x="81" y="118"/>
                    </a:lnTo>
                    <a:lnTo>
                      <a:pt x="79" y="115"/>
                    </a:lnTo>
                    <a:lnTo>
                      <a:pt x="77" y="104"/>
                    </a:lnTo>
                    <a:lnTo>
                      <a:pt x="77" y="95"/>
                    </a:lnTo>
                    <a:lnTo>
                      <a:pt x="77" y="85"/>
                    </a:lnTo>
                    <a:lnTo>
                      <a:pt x="77" y="85"/>
                    </a:lnTo>
                    <a:lnTo>
                      <a:pt x="44" y="62"/>
                    </a:lnTo>
                    <a:lnTo>
                      <a:pt x="44" y="62"/>
                    </a:lnTo>
                    <a:lnTo>
                      <a:pt x="44" y="62"/>
                    </a:lnTo>
                    <a:lnTo>
                      <a:pt x="33" y="76"/>
                    </a:lnTo>
                    <a:lnTo>
                      <a:pt x="17" y="57"/>
                    </a:lnTo>
                    <a:lnTo>
                      <a:pt x="17" y="57"/>
                    </a:lnTo>
                    <a:lnTo>
                      <a:pt x="14" y="44"/>
                    </a:lnTo>
                    <a:lnTo>
                      <a:pt x="10" y="30"/>
                    </a:lnTo>
                    <a:lnTo>
                      <a:pt x="0" y="4"/>
                    </a:lnTo>
                    <a:lnTo>
                      <a:pt x="10" y="0"/>
                    </a:lnTo>
                    <a:lnTo>
                      <a:pt x="10" y="0"/>
                    </a:lnTo>
                    <a:lnTo>
                      <a:pt x="17" y="2"/>
                    </a:lnTo>
                    <a:lnTo>
                      <a:pt x="24" y="9"/>
                    </a:lnTo>
                    <a:lnTo>
                      <a:pt x="28" y="16"/>
                    </a:lnTo>
                    <a:lnTo>
                      <a:pt x="33" y="20"/>
                    </a:lnTo>
                    <a:lnTo>
                      <a:pt x="33" y="2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30" name="Freeform 3150"/>
              <p:cNvSpPr>
                <a:spLocks/>
              </p:cNvSpPr>
              <p:nvPr userDrawn="1"/>
            </p:nvSpPr>
            <p:spPr bwMode="auto">
              <a:xfrm>
                <a:off x="3761" y="2024"/>
                <a:ext cx="74" cy="88"/>
              </a:xfrm>
              <a:custGeom>
                <a:avLst/>
                <a:gdLst/>
                <a:ahLst/>
                <a:cxnLst>
                  <a:cxn ang="0">
                    <a:pos x="74" y="2"/>
                  </a:cxn>
                  <a:cxn ang="0">
                    <a:pos x="74" y="2"/>
                  </a:cxn>
                  <a:cxn ang="0">
                    <a:pos x="74" y="23"/>
                  </a:cxn>
                  <a:cxn ang="0">
                    <a:pos x="74" y="44"/>
                  </a:cxn>
                  <a:cxn ang="0">
                    <a:pos x="69" y="88"/>
                  </a:cxn>
                  <a:cxn ang="0">
                    <a:pos x="6" y="88"/>
                  </a:cxn>
                  <a:cxn ang="0">
                    <a:pos x="0" y="69"/>
                  </a:cxn>
                  <a:cxn ang="0">
                    <a:pos x="0" y="53"/>
                  </a:cxn>
                  <a:cxn ang="0">
                    <a:pos x="0" y="53"/>
                  </a:cxn>
                  <a:cxn ang="0">
                    <a:pos x="16" y="48"/>
                  </a:cxn>
                  <a:cxn ang="0">
                    <a:pos x="25" y="48"/>
                  </a:cxn>
                  <a:cxn ang="0">
                    <a:pos x="34" y="48"/>
                  </a:cxn>
                  <a:cxn ang="0">
                    <a:pos x="67" y="0"/>
                  </a:cxn>
                  <a:cxn ang="0">
                    <a:pos x="74" y="2"/>
                  </a:cxn>
                </a:cxnLst>
                <a:rect l="0" t="0" r="r" b="b"/>
                <a:pathLst>
                  <a:path w="74" h="88">
                    <a:moveTo>
                      <a:pt x="74" y="2"/>
                    </a:moveTo>
                    <a:lnTo>
                      <a:pt x="74" y="2"/>
                    </a:lnTo>
                    <a:lnTo>
                      <a:pt x="74" y="23"/>
                    </a:lnTo>
                    <a:lnTo>
                      <a:pt x="74" y="44"/>
                    </a:lnTo>
                    <a:lnTo>
                      <a:pt x="69" y="88"/>
                    </a:lnTo>
                    <a:lnTo>
                      <a:pt x="6" y="88"/>
                    </a:lnTo>
                    <a:lnTo>
                      <a:pt x="0" y="69"/>
                    </a:lnTo>
                    <a:lnTo>
                      <a:pt x="0" y="53"/>
                    </a:lnTo>
                    <a:lnTo>
                      <a:pt x="0" y="53"/>
                    </a:lnTo>
                    <a:lnTo>
                      <a:pt x="16" y="48"/>
                    </a:lnTo>
                    <a:lnTo>
                      <a:pt x="25" y="48"/>
                    </a:lnTo>
                    <a:lnTo>
                      <a:pt x="34" y="48"/>
                    </a:lnTo>
                    <a:lnTo>
                      <a:pt x="67" y="0"/>
                    </a:lnTo>
                    <a:lnTo>
                      <a:pt x="74"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31" name="Freeform 3151"/>
              <p:cNvSpPr>
                <a:spLocks/>
              </p:cNvSpPr>
              <p:nvPr userDrawn="1"/>
            </p:nvSpPr>
            <p:spPr bwMode="auto">
              <a:xfrm>
                <a:off x="1222" y="2026"/>
                <a:ext cx="9" cy="9"/>
              </a:xfrm>
              <a:custGeom>
                <a:avLst/>
                <a:gdLst/>
                <a:ahLst/>
                <a:cxnLst>
                  <a:cxn ang="0">
                    <a:pos x="9" y="3"/>
                  </a:cxn>
                  <a:cxn ang="0">
                    <a:pos x="5" y="9"/>
                  </a:cxn>
                  <a:cxn ang="0">
                    <a:pos x="0" y="3"/>
                  </a:cxn>
                  <a:cxn ang="0">
                    <a:pos x="0" y="3"/>
                  </a:cxn>
                  <a:cxn ang="0">
                    <a:pos x="2" y="0"/>
                  </a:cxn>
                  <a:cxn ang="0">
                    <a:pos x="5" y="0"/>
                  </a:cxn>
                  <a:cxn ang="0">
                    <a:pos x="9" y="3"/>
                  </a:cxn>
                  <a:cxn ang="0">
                    <a:pos x="9" y="3"/>
                  </a:cxn>
                </a:cxnLst>
                <a:rect l="0" t="0" r="r" b="b"/>
                <a:pathLst>
                  <a:path w="9" h="9">
                    <a:moveTo>
                      <a:pt x="9" y="3"/>
                    </a:moveTo>
                    <a:lnTo>
                      <a:pt x="5" y="9"/>
                    </a:lnTo>
                    <a:lnTo>
                      <a:pt x="0" y="3"/>
                    </a:lnTo>
                    <a:lnTo>
                      <a:pt x="0" y="3"/>
                    </a:lnTo>
                    <a:lnTo>
                      <a:pt x="2" y="0"/>
                    </a:lnTo>
                    <a:lnTo>
                      <a:pt x="5" y="0"/>
                    </a:lnTo>
                    <a:lnTo>
                      <a:pt x="9" y="3"/>
                    </a:lnTo>
                    <a:lnTo>
                      <a:pt x="9" y="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32" name="Freeform 3152"/>
              <p:cNvSpPr>
                <a:spLocks/>
              </p:cNvSpPr>
              <p:nvPr userDrawn="1"/>
            </p:nvSpPr>
            <p:spPr bwMode="auto">
              <a:xfrm>
                <a:off x="1270" y="2040"/>
                <a:ext cx="3" cy="2"/>
              </a:xfrm>
              <a:custGeom>
                <a:avLst/>
                <a:gdLst/>
                <a:ahLst/>
                <a:cxnLst>
                  <a:cxn ang="0">
                    <a:pos x="3" y="2"/>
                  </a:cxn>
                  <a:cxn ang="0">
                    <a:pos x="3" y="2"/>
                  </a:cxn>
                  <a:cxn ang="0">
                    <a:pos x="0" y="2"/>
                  </a:cxn>
                  <a:cxn ang="0">
                    <a:pos x="0" y="0"/>
                  </a:cxn>
                  <a:cxn ang="0">
                    <a:pos x="3" y="2"/>
                  </a:cxn>
                </a:cxnLst>
                <a:rect l="0" t="0" r="r" b="b"/>
                <a:pathLst>
                  <a:path w="3" h="2">
                    <a:moveTo>
                      <a:pt x="3" y="2"/>
                    </a:moveTo>
                    <a:lnTo>
                      <a:pt x="3" y="2"/>
                    </a:lnTo>
                    <a:lnTo>
                      <a:pt x="0" y="2"/>
                    </a:lnTo>
                    <a:lnTo>
                      <a:pt x="0" y="0"/>
                    </a:lnTo>
                    <a:lnTo>
                      <a:pt x="3"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33" name="Freeform 3153"/>
              <p:cNvSpPr>
                <a:spLocks/>
              </p:cNvSpPr>
              <p:nvPr userDrawn="1"/>
            </p:nvSpPr>
            <p:spPr bwMode="auto">
              <a:xfrm>
                <a:off x="1095" y="2063"/>
                <a:ext cx="187" cy="95"/>
              </a:xfrm>
              <a:custGeom>
                <a:avLst/>
                <a:gdLst/>
                <a:ahLst/>
                <a:cxnLst>
                  <a:cxn ang="0">
                    <a:pos x="92" y="23"/>
                  </a:cxn>
                  <a:cxn ang="0">
                    <a:pos x="92" y="23"/>
                  </a:cxn>
                  <a:cxn ang="0">
                    <a:pos x="108" y="35"/>
                  </a:cxn>
                  <a:cxn ang="0">
                    <a:pos x="122" y="47"/>
                  </a:cxn>
                  <a:cxn ang="0">
                    <a:pos x="138" y="56"/>
                  </a:cxn>
                  <a:cxn ang="0">
                    <a:pos x="148" y="58"/>
                  </a:cxn>
                  <a:cxn ang="0">
                    <a:pos x="157" y="58"/>
                  </a:cxn>
                  <a:cxn ang="0">
                    <a:pos x="157" y="58"/>
                  </a:cxn>
                  <a:cxn ang="0">
                    <a:pos x="159" y="67"/>
                  </a:cxn>
                  <a:cxn ang="0">
                    <a:pos x="159" y="70"/>
                  </a:cxn>
                  <a:cxn ang="0">
                    <a:pos x="162" y="72"/>
                  </a:cxn>
                  <a:cxn ang="0">
                    <a:pos x="185" y="84"/>
                  </a:cxn>
                  <a:cxn ang="0">
                    <a:pos x="187" y="88"/>
                  </a:cxn>
                  <a:cxn ang="0">
                    <a:pos x="182" y="95"/>
                  </a:cxn>
                  <a:cxn ang="0">
                    <a:pos x="120" y="95"/>
                  </a:cxn>
                  <a:cxn ang="0">
                    <a:pos x="118" y="90"/>
                  </a:cxn>
                  <a:cxn ang="0">
                    <a:pos x="118" y="90"/>
                  </a:cxn>
                  <a:cxn ang="0">
                    <a:pos x="134" y="77"/>
                  </a:cxn>
                  <a:cxn ang="0">
                    <a:pos x="134" y="77"/>
                  </a:cxn>
                  <a:cxn ang="0">
                    <a:pos x="97" y="53"/>
                  </a:cxn>
                  <a:cxn ang="0">
                    <a:pos x="97" y="53"/>
                  </a:cxn>
                  <a:cxn ang="0">
                    <a:pos x="78" y="49"/>
                  </a:cxn>
                  <a:cxn ang="0">
                    <a:pos x="78" y="49"/>
                  </a:cxn>
                  <a:cxn ang="0">
                    <a:pos x="71" y="40"/>
                  </a:cxn>
                  <a:cxn ang="0">
                    <a:pos x="67" y="35"/>
                  </a:cxn>
                  <a:cxn ang="0">
                    <a:pos x="64" y="33"/>
                  </a:cxn>
                  <a:cxn ang="0">
                    <a:pos x="18" y="23"/>
                  </a:cxn>
                  <a:cxn ang="0">
                    <a:pos x="18" y="23"/>
                  </a:cxn>
                  <a:cxn ang="0">
                    <a:pos x="13" y="28"/>
                  </a:cxn>
                  <a:cxn ang="0">
                    <a:pos x="9" y="30"/>
                  </a:cxn>
                  <a:cxn ang="0">
                    <a:pos x="4" y="33"/>
                  </a:cxn>
                  <a:cxn ang="0">
                    <a:pos x="2" y="33"/>
                  </a:cxn>
                  <a:cxn ang="0">
                    <a:pos x="0" y="30"/>
                  </a:cxn>
                  <a:cxn ang="0">
                    <a:pos x="0" y="30"/>
                  </a:cxn>
                  <a:cxn ang="0">
                    <a:pos x="0" y="30"/>
                  </a:cxn>
                  <a:cxn ang="0">
                    <a:pos x="20" y="7"/>
                  </a:cxn>
                  <a:cxn ang="0">
                    <a:pos x="20" y="7"/>
                  </a:cxn>
                  <a:cxn ang="0">
                    <a:pos x="20" y="3"/>
                  </a:cxn>
                  <a:cxn ang="0">
                    <a:pos x="20" y="0"/>
                  </a:cxn>
                  <a:cxn ang="0">
                    <a:pos x="23" y="0"/>
                  </a:cxn>
                  <a:cxn ang="0">
                    <a:pos x="46" y="14"/>
                  </a:cxn>
                  <a:cxn ang="0">
                    <a:pos x="92" y="23"/>
                  </a:cxn>
                </a:cxnLst>
                <a:rect l="0" t="0" r="r" b="b"/>
                <a:pathLst>
                  <a:path w="187" h="95">
                    <a:moveTo>
                      <a:pt x="92" y="23"/>
                    </a:moveTo>
                    <a:lnTo>
                      <a:pt x="92" y="23"/>
                    </a:lnTo>
                    <a:lnTo>
                      <a:pt x="108" y="35"/>
                    </a:lnTo>
                    <a:lnTo>
                      <a:pt x="122" y="47"/>
                    </a:lnTo>
                    <a:lnTo>
                      <a:pt x="138" y="56"/>
                    </a:lnTo>
                    <a:lnTo>
                      <a:pt x="148" y="58"/>
                    </a:lnTo>
                    <a:lnTo>
                      <a:pt x="157" y="58"/>
                    </a:lnTo>
                    <a:lnTo>
                      <a:pt x="157" y="58"/>
                    </a:lnTo>
                    <a:lnTo>
                      <a:pt x="159" y="67"/>
                    </a:lnTo>
                    <a:lnTo>
                      <a:pt x="159" y="70"/>
                    </a:lnTo>
                    <a:lnTo>
                      <a:pt x="162" y="72"/>
                    </a:lnTo>
                    <a:lnTo>
                      <a:pt x="185" y="84"/>
                    </a:lnTo>
                    <a:lnTo>
                      <a:pt x="187" y="88"/>
                    </a:lnTo>
                    <a:lnTo>
                      <a:pt x="182" y="95"/>
                    </a:lnTo>
                    <a:lnTo>
                      <a:pt x="120" y="95"/>
                    </a:lnTo>
                    <a:lnTo>
                      <a:pt x="118" y="90"/>
                    </a:lnTo>
                    <a:lnTo>
                      <a:pt x="118" y="90"/>
                    </a:lnTo>
                    <a:lnTo>
                      <a:pt x="134" y="77"/>
                    </a:lnTo>
                    <a:lnTo>
                      <a:pt x="134" y="77"/>
                    </a:lnTo>
                    <a:lnTo>
                      <a:pt x="97" y="53"/>
                    </a:lnTo>
                    <a:lnTo>
                      <a:pt x="97" y="53"/>
                    </a:lnTo>
                    <a:lnTo>
                      <a:pt x="78" y="49"/>
                    </a:lnTo>
                    <a:lnTo>
                      <a:pt x="78" y="49"/>
                    </a:lnTo>
                    <a:lnTo>
                      <a:pt x="71" y="40"/>
                    </a:lnTo>
                    <a:lnTo>
                      <a:pt x="67" y="35"/>
                    </a:lnTo>
                    <a:lnTo>
                      <a:pt x="64" y="33"/>
                    </a:lnTo>
                    <a:lnTo>
                      <a:pt x="18" y="23"/>
                    </a:lnTo>
                    <a:lnTo>
                      <a:pt x="18" y="23"/>
                    </a:lnTo>
                    <a:lnTo>
                      <a:pt x="13" y="28"/>
                    </a:lnTo>
                    <a:lnTo>
                      <a:pt x="9" y="30"/>
                    </a:lnTo>
                    <a:lnTo>
                      <a:pt x="4" y="33"/>
                    </a:lnTo>
                    <a:lnTo>
                      <a:pt x="2" y="33"/>
                    </a:lnTo>
                    <a:lnTo>
                      <a:pt x="0" y="30"/>
                    </a:lnTo>
                    <a:lnTo>
                      <a:pt x="0" y="30"/>
                    </a:lnTo>
                    <a:lnTo>
                      <a:pt x="0" y="30"/>
                    </a:lnTo>
                    <a:lnTo>
                      <a:pt x="20" y="7"/>
                    </a:lnTo>
                    <a:lnTo>
                      <a:pt x="20" y="7"/>
                    </a:lnTo>
                    <a:lnTo>
                      <a:pt x="20" y="3"/>
                    </a:lnTo>
                    <a:lnTo>
                      <a:pt x="20" y="0"/>
                    </a:lnTo>
                    <a:lnTo>
                      <a:pt x="23" y="0"/>
                    </a:lnTo>
                    <a:lnTo>
                      <a:pt x="46" y="14"/>
                    </a:lnTo>
                    <a:lnTo>
                      <a:pt x="92" y="2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34" name="Freeform 3154"/>
              <p:cNvSpPr>
                <a:spLocks/>
              </p:cNvSpPr>
              <p:nvPr userDrawn="1"/>
            </p:nvSpPr>
            <p:spPr bwMode="auto">
              <a:xfrm>
                <a:off x="3779" y="2066"/>
                <a:ext cx="132" cy="182"/>
              </a:xfrm>
              <a:custGeom>
                <a:avLst/>
                <a:gdLst/>
                <a:ahLst/>
                <a:cxnLst>
                  <a:cxn ang="0">
                    <a:pos x="107" y="23"/>
                  </a:cxn>
                  <a:cxn ang="0">
                    <a:pos x="132" y="41"/>
                  </a:cxn>
                  <a:cxn ang="0">
                    <a:pos x="132" y="41"/>
                  </a:cxn>
                  <a:cxn ang="0">
                    <a:pos x="130" y="57"/>
                  </a:cxn>
                  <a:cxn ang="0">
                    <a:pos x="102" y="90"/>
                  </a:cxn>
                  <a:cxn ang="0">
                    <a:pos x="102" y="120"/>
                  </a:cxn>
                  <a:cxn ang="0">
                    <a:pos x="72" y="148"/>
                  </a:cxn>
                  <a:cxn ang="0">
                    <a:pos x="53" y="173"/>
                  </a:cxn>
                  <a:cxn ang="0">
                    <a:pos x="53" y="173"/>
                  </a:cxn>
                  <a:cxn ang="0">
                    <a:pos x="37" y="178"/>
                  </a:cxn>
                  <a:cxn ang="0">
                    <a:pos x="21" y="182"/>
                  </a:cxn>
                  <a:cxn ang="0">
                    <a:pos x="12" y="152"/>
                  </a:cxn>
                  <a:cxn ang="0">
                    <a:pos x="12" y="152"/>
                  </a:cxn>
                  <a:cxn ang="0">
                    <a:pos x="7" y="148"/>
                  </a:cxn>
                  <a:cxn ang="0">
                    <a:pos x="0" y="143"/>
                  </a:cxn>
                  <a:cxn ang="0">
                    <a:pos x="0" y="143"/>
                  </a:cxn>
                  <a:cxn ang="0">
                    <a:pos x="58" y="106"/>
                  </a:cxn>
                  <a:cxn ang="0">
                    <a:pos x="60" y="67"/>
                  </a:cxn>
                  <a:cxn ang="0">
                    <a:pos x="53" y="46"/>
                  </a:cxn>
                  <a:cxn ang="0">
                    <a:pos x="58" y="0"/>
                  </a:cxn>
                  <a:cxn ang="0">
                    <a:pos x="81" y="20"/>
                  </a:cxn>
                  <a:cxn ang="0">
                    <a:pos x="107" y="23"/>
                  </a:cxn>
                </a:cxnLst>
                <a:rect l="0" t="0" r="r" b="b"/>
                <a:pathLst>
                  <a:path w="132" h="182">
                    <a:moveTo>
                      <a:pt x="107" y="23"/>
                    </a:moveTo>
                    <a:lnTo>
                      <a:pt x="132" y="41"/>
                    </a:lnTo>
                    <a:lnTo>
                      <a:pt x="132" y="41"/>
                    </a:lnTo>
                    <a:lnTo>
                      <a:pt x="130" y="57"/>
                    </a:lnTo>
                    <a:lnTo>
                      <a:pt x="102" y="90"/>
                    </a:lnTo>
                    <a:lnTo>
                      <a:pt x="102" y="120"/>
                    </a:lnTo>
                    <a:lnTo>
                      <a:pt x="72" y="148"/>
                    </a:lnTo>
                    <a:lnTo>
                      <a:pt x="53" y="173"/>
                    </a:lnTo>
                    <a:lnTo>
                      <a:pt x="53" y="173"/>
                    </a:lnTo>
                    <a:lnTo>
                      <a:pt x="37" y="178"/>
                    </a:lnTo>
                    <a:lnTo>
                      <a:pt x="21" y="182"/>
                    </a:lnTo>
                    <a:lnTo>
                      <a:pt x="12" y="152"/>
                    </a:lnTo>
                    <a:lnTo>
                      <a:pt x="12" y="152"/>
                    </a:lnTo>
                    <a:lnTo>
                      <a:pt x="7" y="148"/>
                    </a:lnTo>
                    <a:lnTo>
                      <a:pt x="0" y="143"/>
                    </a:lnTo>
                    <a:lnTo>
                      <a:pt x="0" y="143"/>
                    </a:lnTo>
                    <a:lnTo>
                      <a:pt x="58" y="106"/>
                    </a:lnTo>
                    <a:lnTo>
                      <a:pt x="60" y="67"/>
                    </a:lnTo>
                    <a:lnTo>
                      <a:pt x="53" y="46"/>
                    </a:lnTo>
                    <a:lnTo>
                      <a:pt x="58" y="0"/>
                    </a:lnTo>
                    <a:lnTo>
                      <a:pt x="81" y="20"/>
                    </a:lnTo>
                    <a:lnTo>
                      <a:pt x="107" y="2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35" name="Freeform 3155"/>
              <p:cNvSpPr>
                <a:spLocks/>
              </p:cNvSpPr>
              <p:nvPr userDrawn="1"/>
            </p:nvSpPr>
            <p:spPr bwMode="auto">
              <a:xfrm>
                <a:off x="2516" y="2068"/>
                <a:ext cx="328" cy="331"/>
              </a:xfrm>
              <a:custGeom>
                <a:avLst/>
                <a:gdLst/>
                <a:ahLst/>
                <a:cxnLst>
                  <a:cxn ang="0">
                    <a:pos x="275" y="97"/>
                  </a:cxn>
                  <a:cxn ang="0">
                    <a:pos x="310" y="111"/>
                  </a:cxn>
                  <a:cxn ang="0">
                    <a:pos x="326" y="132"/>
                  </a:cxn>
                  <a:cxn ang="0">
                    <a:pos x="326" y="132"/>
                  </a:cxn>
                  <a:cxn ang="0">
                    <a:pos x="328" y="257"/>
                  </a:cxn>
                  <a:cxn ang="0">
                    <a:pos x="328" y="257"/>
                  </a:cxn>
                  <a:cxn ang="0">
                    <a:pos x="321" y="268"/>
                  </a:cxn>
                  <a:cxn ang="0">
                    <a:pos x="317" y="278"/>
                  </a:cxn>
                  <a:cxn ang="0">
                    <a:pos x="307" y="301"/>
                  </a:cxn>
                  <a:cxn ang="0">
                    <a:pos x="307" y="301"/>
                  </a:cxn>
                  <a:cxn ang="0">
                    <a:pos x="303" y="303"/>
                  </a:cxn>
                  <a:cxn ang="0">
                    <a:pos x="300" y="303"/>
                  </a:cxn>
                  <a:cxn ang="0">
                    <a:pos x="291" y="298"/>
                  </a:cxn>
                  <a:cxn ang="0">
                    <a:pos x="280" y="266"/>
                  </a:cxn>
                  <a:cxn ang="0">
                    <a:pos x="252" y="250"/>
                  </a:cxn>
                  <a:cxn ang="0">
                    <a:pos x="249" y="224"/>
                  </a:cxn>
                  <a:cxn ang="0">
                    <a:pos x="247" y="222"/>
                  </a:cxn>
                  <a:cxn ang="0">
                    <a:pos x="212" y="222"/>
                  </a:cxn>
                  <a:cxn ang="0">
                    <a:pos x="180" y="257"/>
                  </a:cxn>
                  <a:cxn ang="0">
                    <a:pos x="148" y="268"/>
                  </a:cxn>
                  <a:cxn ang="0">
                    <a:pos x="122" y="322"/>
                  </a:cxn>
                  <a:cxn ang="0">
                    <a:pos x="122" y="322"/>
                  </a:cxn>
                  <a:cxn ang="0">
                    <a:pos x="76" y="331"/>
                  </a:cxn>
                  <a:cxn ang="0">
                    <a:pos x="60" y="308"/>
                  </a:cxn>
                  <a:cxn ang="0">
                    <a:pos x="60" y="308"/>
                  </a:cxn>
                  <a:cxn ang="0">
                    <a:pos x="60" y="294"/>
                  </a:cxn>
                  <a:cxn ang="0">
                    <a:pos x="57" y="289"/>
                  </a:cxn>
                  <a:cxn ang="0">
                    <a:pos x="53" y="285"/>
                  </a:cxn>
                  <a:cxn ang="0">
                    <a:pos x="53" y="285"/>
                  </a:cxn>
                  <a:cxn ang="0">
                    <a:pos x="27" y="287"/>
                  </a:cxn>
                  <a:cxn ang="0">
                    <a:pos x="4" y="280"/>
                  </a:cxn>
                  <a:cxn ang="0">
                    <a:pos x="4" y="280"/>
                  </a:cxn>
                  <a:cxn ang="0">
                    <a:pos x="0" y="224"/>
                  </a:cxn>
                  <a:cxn ang="0">
                    <a:pos x="0" y="224"/>
                  </a:cxn>
                  <a:cxn ang="0">
                    <a:pos x="11" y="206"/>
                  </a:cxn>
                  <a:cxn ang="0">
                    <a:pos x="37" y="213"/>
                  </a:cxn>
                  <a:cxn ang="0">
                    <a:pos x="122" y="213"/>
                  </a:cxn>
                  <a:cxn ang="0">
                    <a:pos x="122" y="213"/>
                  </a:cxn>
                  <a:cxn ang="0">
                    <a:pos x="131" y="185"/>
                  </a:cxn>
                  <a:cxn ang="0">
                    <a:pos x="138" y="160"/>
                  </a:cxn>
                  <a:cxn ang="0">
                    <a:pos x="136" y="118"/>
                  </a:cxn>
                  <a:cxn ang="0">
                    <a:pos x="136" y="118"/>
                  </a:cxn>
                  <a:cxn ang="0">
                    <a:pos x="131" y="90"/>
                  </a:cxn>
                  <a:cxn ang="0">
                    <a:pos x="127" y="60"/>
                  </a:cxn>
                  <a:cxn ang="0">
                    <a:pos x="118" y="42"/>
                  </a:cxn>
                  <a:cxn ang="0">
                    <a:pos x="122" y="9"/>
                  </a:cxn>
                  <a:cxn ang="0">
                    <a:pos x="148" y="0"/>
                  </a:cxn>
                  <a:cxn ang="0">
                    <a:pos x="150" y="0"/>
                  </a:cxn>
                  <a:cxn ang="0">
                    <a:pos x="275" y="97"/>
                  </a:cxn>
                </a:cxnLst>
                <a:rect l="0" t="0" r="r" b="b"/>
                <a:pathLst>
                  <a:path w="328" h="331">
                    <a:moveTo>
                      <a:pt x="275" y="97"/>
                    </a:moveTo>
                    <a:lnTo>
                      <a:pt x="310" y="111"/>
                    </a:lnTo>
                    <a:lnTo>
                      <a:pt x="326" y="132"/>
                    </a:lnTo>
                    <a:lnTo>
                      <a:pt x="326" y="132"/>
                    </a:lnTo>
                    <a:lnTo>
                      <a:pt x="328" y="257"/>
                    </a:lnTo>
                    <a:lnTo>
                      <a:pt x="328" y="257"/>
                    </a:lnTo>
                    <a:lnTo>
                      <a:pt x="321" y="268"/>
                    </a:lnTo>
                    <a:lnTo>
                      <a:pt x="317" y="278"/>
                    </a:lnTo>
                    <a:lnTo>
                      <a:pt x="307" y="301"/>
                    </a:lnTo>
                    <a:lnTo>
                      <a:pt x="307" y="301"/>
                    </a:lnTo>
                    <a:lnTo>
                      <a:pt x="303" y="303"/>
                    </a:lnTo>
                    <a:lnTo>
                      <a:pt x="300" y="303"/>
                    </a:lnTo>
                    <a:lnTo>
                      <a:pt x="291" y="298"/>
                    </a:lnTo>
                    <a:lnTo>
                      <a:pt x="280" y="266"/>
                    </a:lnTo>
                    <a:lnTo>
                      <a:pt x="252" y="250"/>
                    </a:lnTo>
                    <a:lnTo>
                      <a:pt x="249" y="224"/>
                    </a:lnTo>
                    <a:lnTo>
                      <a:pt x="247" y="222"/>
                    </a:lnTo>
                    <a:lnTo>
                      <a:pt x="212" y="222"/>
                    </a:lnTo>
                    <a:lnTo>
                      <a:pt x="180" y="257"/>
                    </a:lnTo>
                    <a:lnTo>
                      <a:pt x="148" y="268"/>
                    </a:lnTo>
                    <a:lnTo>
                      <a:pt x="122" y="322"/>
                    </a:lnTo>
                    <a:lnTo>
                      <a:pt x="122" y="322"/>
                    </a:lnTo>
                    <a:lnTo>
                      <a:pt x="76" y="331"/>
                    </a:lnTo>
                    <a:lnTo>
                      <a:pt x="60" y="308"/>
                    </a:lnTo>
                    <a:lnTo>
                      <a:pt x="60" y="308"/>
                    </a:lnTo>
                    <a:lnTo>
                      <a:pt x="60" y="294"/>
                    </a:lnTo>
                    <a:lnTo>
                      <a:pt x="57" y="289"/>
                    </a:lnTo>
                    <a:lnTo>
                      <a:pt x="53" y="285"/>
                    </a:lnTo>
                    <a:lnTo>
                      <a:pt x="53" y="285"/>
                    </a:lnTo>
                    <a:lnTo>
                      <a:pt x="27" y="287"/>
                    </a:lnTo>
                    <a:lnTo>
                      <a:pt x="4" y="280"/>
                    </a:lnTo>
                    <a:lnTo>
                      <a:pt x="4" y="280"/>
                    </a:lnTo>
                    <a:lnTo>
                      <a:pt x="0" y="224"/>
                    </a:lnTo>
                    <a:lnTo>
                      <a:pt x="0" y="224"/>
                    </a:lnTo>
                    <a:lnTo>
                      <a:pt x="11" y="206"/>
                    </a:lnTo>
                    <a:lnTo>
                      <a:pt x="37" y="213"/>
                    </a:lnTo>
                    <a:lnTo>
                      <a:pt x="122" y="213"/>
                    </a:lnTo>
                    <a:lnTo>
                      <a:pt x="122" y="213"/>
                    </a:lnTo>
                    <a:lnTo>
                      <a:pt x="131" y="185"/>
                    </a:lnTo>
                    <a:lnTo>
                      <a:pt x="138" y="160"/>
                    </a:lnTo>
                    <a:lnTo>
                      <a:pt x="136" y="118"/>
                    </a:lnTo>
                    <a:lnTo>
                      <a:pt x="136" y="118"/>
                    </a:lnTo>
                    <a:lnTo>
                      <a:pt x="131" y="90"/>
                    </a:lnTo>
                    <a:lnTo>
                      <a:pt x="127" y="60"/>
                    </a:lnTo>
                    <a:lnTo>
                      <a:pt x="118" y="42"/>
                    </a:lnTo>
                    <a:lnTo>
                      <a:pt x="122" y="9"/>
                    </a:lnTo>
                    <a:lnTo>
                      <a:pt x="148" y="0"/>
                    </a:lnTo>
                    <a:lnTo>
                      <a:pt x="150" y="0"/>
                    </a:lnTo>
                    <a:lnTo>
                      <a:pt x="275" y="9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36" name="Freeform 3156"/>
              <p:cNvSpPr>
                <a:spLocks/>
              </p:cNvSpPr>
              <p:nvPr userDrawn="1"/>
            </p:nvSpPr>
            <p:spPr bwMode="auto">
              <a:xfrm>
                <a:off x="4758" y="2079"/>
                <a:ext cx="160" cy="348"/>
              </a:xfrm>
              <a:custGeom>
                <a:avLst/>
                <a:gdLst/>
                <a:ahLst/>
                <a:cxnLst>
                  <a:cxn ang="0">
                    <a:pos x="93" y="24"/>
                  </a:cxn>
                  <a:cxn ang="0">
                    <a:pos x="93" y="24"/>
                  </a:cxn>
                  <a:cxn ang="0">
                    <a:pos x="88" y="33"/>
                  </a:cxn>
                  <a:cxn ang="0">
                    <a:pos x="83" y="42"/>
                  </a:cxn>
                  <a:cxn ang="0">
                    <a:pos x="74" y="93"/>
                  </a:cxn>
                  <a:cxn ang="0">
                    <a:pos x="93" y="130"/>
                  </a:cxn>
                  <a:cxn ang="0">
                    <a:pos x="139" y="174"/>
                  </a:cxn>
                  <a:cxn ang="0">
                    <a:pos x="153" y="181"/>
                  </a:cxn>
                  <a:cxn ang="0">
                    <a:pos x="153" y="181"/>
                  </a:cxn>
                  <a:cxn ang="0">
                    <a:pos x="160" y="271"/>
                  </a:cxn>
                  <a:cxn ang="0">
                    <a:pos x="136" y="306"/>
                  </a:cxn>
                  <a:cxn ang="0">
                    <a:pos x="123" y="311"/>
                  </a:cxn>
                  <a:cxn ang="0">
                    <a:pos x="99" y="348"/>
                  </a:cxn>
                  <a:cxn ang="0">
                    <a:pos x="93" y="348"/>
                  </a:cxn>
                  <a:cxn ang="0">
                    <a:pos x="93" y="348"/>
                  </a:cxn>
                  <a:cxn ang="0">
                    <a:pos x="86" y="327"/>
                  </a:cxn>
                  <a:cxn ang="0">
                    <a:pos x="83" y="301"/>
                  </a:cxn>
                  <a:cxn ang="0">
                    <a:pos x="95" y="292"/>
                  </a:cxn>
                  <a:cxn ang="0">
                    <a:pos x="130" y="283"/>
                  </a:cxn>
                  <a:cxn ang="0">
                    <a:pos x="141" y="269"/>
                  </a:cxn>
                  <a:cxn ang="0">
                    <a:pos x="134" y="255"/>
                  </a:cxn>
                  <a:cxn ang="0">
                    <a:pos x="134" y="255"/>
                  </a:cxn>
                  <a:cxn ang="0">
                    <a:pos x="136" y="248"/>
                  </a:cxn>
                  <a:cxn ang="0">
                    <a:pos x="136" y="239"/>
                  </a:cxn>
                  <a:cxn ang="0">
                    <a:pos x="132" y="195"/>
                  </a:cxn>
                  <a:cxn ang="0">
                    <a:pos x="44" y="88"/>
                  </a:cxn>
                  <a:cxn ang="0">
                    <a:pos x="44" y="88"/>
                  </a:cxn>
                  <a:cxn ang="0">
                    <a:pos x="53" y="68"/>
                  </a:cxn>
                  <a:cxn ang="0">
                    <a:pos x="51" y="65"/>
                  </a:cxn>
                  <a:cxn ang="0">
                    <a:pos x="16" y="54"/>
                  </a:cxn>
                  <a:cxn ang="0">
                    <a:pos x="0" y="24"/>
                  </a:cxn>
                  <a:cxn ang="0">
                    <a:pos x="2" y="17"/>
                  </a:cxn>
                  <a:cxn ang="0">
                    <a:pos x="2" y="17"/>
                  </a:cxn>
                  <a:cxn ang="0">
                    <a:pos x="25" y="10"/>
                  </a:cxn>
                  <a:cxn ang="0">
                    <a:pos x="37" y="5"/>
                  </a:cxn>
                  <a:cxn ang="0">
                    <a:pos x="46" y="0"/>
                  </a:cxn>
                  <a:cxn ang="0">
                    <a:pos x="46" y="0"/>
                  </a:cxn>
                  <a:cxn ang="0">
                    <a:pos x="55" y="0"/>
                  </a:cxn>
                  <a:cxn ang="0">
                    <a:pos x="93" y="24"/>
                  </a:cxn>
                </a:cxnLst>
                <a:rect l="0" t="0" r="r" b="b"/>
                <a:pathLst>
                  <a:path w="160" h="348">
                    <a:moveTo>
                      <a:pt x="93" y="24"/>
                    </a:moveTo>
                    <a:lnTo>
                      <a:pt x="93" y="24"/>
                    </a:lnTo>
                    <a:lnTo>
                      <a:pt x="88" y="33"/>
                    </a:lnTo>
                    <a:lnTo>
                      <a:pt x="83" y="42"/>
                    </a:lnTo>
                    <a:lnTo>
                      <a:pt x="74" y="93"/>
                    </a:lnTo>
                    <a:lnTo>
                      <a:pt x="93" y="130"/>
                    </a:lnTo>
                    <a:lnTo>
                      <a:pt x="139" y="174"/>
                    </a:lnTo>
                    <a:lnTo>
                      <a:pt x="153" y="181"/>
                    </a:lnTo>
                    <a:lnTo>
                      <a:pt x="153" y="181"/>
                    </a:lnTo>
                    <a:lnTo>
                      <a:pt x="160" y="271"/>
                    </a:lnTo>
                    <a:lnTo>
                      <a:pt x="136" y="306"/>
                    </a:lnTo>
                    <a:lnTo>
                      <a:pt x="123" y="311"/>
                    </a:lnTo>
                    <a:lnTo>
                      <a:pt x="99" y="348"/>
                    </a:lnTo>
                    <a:lnTo>
                      <a:pt x="93" y="348"/>
                    </a:lnTo>
                    <a:lnTo>
                      <a:pt x="93" y="348"/>
                    </a:lnTo>
                    <a:lnTo>
                      <a:pt x="86" y="327"/>
                    </a:lnTo>
                    <a:lnTo>
                      <a:pt x="83" y="301"/>
                    </a:lnTo>
                    <a:lnTo>
                      <a:pt x="95" y="292"/>
                    </a:lnTo>
                    <a:lnTo>
                      <a:pt x="130" y="283"/>
                    </a:lnTo>
                    <a:lnTo>
                      <a:pt x="141" y="269"/>
                    </a:lnTo>
                    <a:lnTo>
                      <a:pt x="134" y="255"/>
                    </a:lnTo>
                    <a:lnTo>
                      <a:pt x="134" y="255"/>
                    </a:lnTo>
                    <a:lnTo>
                      <a:pt x="136" y="248"/>
                    </a:lnTo>
                    <a:lnTo>
                      <a:pt x="136" y="239"/>
                    </a:lnTo>
                    <a:lnTo>
                      <a:pt x="132" y="195"/>
                    </a:lnTo>
                    <a:lnTo>
                      <a:pt x="44" y="88"/>
                    </a:lnTo>
                    <a:lnTo>
                      <a:pt x="44" y="88"/>
                    </a:lnTo>
                    <a:lnTo>
                      <a:pt x="53" y="68"/>
                    </a:lnTo>
                    <a:lnTo>
                      <a:pt x="51" y="65"/>
                    </a:lnTo>
                    <a:lnTo>
                      <a:pt x="16" y="54"/>
                    </a:lnTo>
                    <a:lnTo>
                      <a:pt x="0" y="24"/>
                    </a:lnTo>
                    <a:lnTo>
                      <a:pt x="2" y="17"/>
                    </a:lnTo>
                    <a:lnTo>
                      <a:pt x="2" y="17"/>
                    </a:lnTo>
                    <a:lnTo>
                      <a:pt x="25" y="10"/>
                    </a:lnTo>
                    <a:lnTo>
                      <a:pt x="37" y="5"/>
                    </a:lnTo>
                    <a:lnTo>
                      <a:pt x="46" y="0"/>
                    </a:lnTo>
                    <a:lnTo>
                      <a:pt x="46" y="0"/>
                    </a:lnTo>
                    <a:lnTo>
                      <a:pt x="55" y="0"/>
                    </a:lnTo>
                    <a:lnTo>
                      <a:pt x="93" y="2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37" name="Freeform 3157"/>
              <p:cNvSpPr>
                <a:spLocks/>
              </p:cNvSpPr>
              <p:nvPr userDrawn="1"/>
            </p:nvSpPr>
            <p:spPr bwMode="auto">
              <a:xfrm>
                <a:off x="1291" y="2100"/>
                <a:ext cx="3" cy="1"/>
              </a:xfrm>
              <a:custGeom>
                <a:avLst/>
                <a:gdLst/>
                <a:ahLst/>
                <a:cxnLst>
                  <a:cxn ang="0">
                    <a:pos x="3" y="0"/>
                  </a:cxn>
                  <a:cxn ang="0">
                    <a:pos x="0" y="0"/>
                  </a:cxn>
                  <a:cxn ang="0">
                    <a:pos x="0" y="0"/>
                  </a:cxn>
                  <a:cxn ang="0">
                    <a:pos x="0" y="0"/>
                  </a:cxn>
                  <a:cxn ang="0">
                    <a:pos x="3" y="0"/>
                  </a:cxn>
                  <a:cxn ang="0">
                    <a:pos x="3" y="0"/>
                  </a:cxn>
                </a:cxnLst>
                <a:rect l="0" t="0" r="r" b="b"/>
                <a:pathLst>
                  <a:path w="3">
                    <a:moveTo>
                      <a:pt x="3" y="0"/>
                    </a:moveTo>
                    <a:lnTo>
                      <a:pt x="0" y="0"/>
                    </a:lnTo>
                    <a:lnTo>
                      <a:pt x="0" y="0"/>
                    </a:lnTo>
                    <a:lnTo>
                      <a:pt x="0" y="0"/>
                    </a:lnTo>
                    <a:lnTo>
                      <a:pt x="3" y="0"/>
                    </a:lnTo>
                    <a:lnTo>
                      <a:pt x="3"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38" name="Freeform 3158"/>
              <p:cNvSpPr>
                <a:spLocks/>
              </p:cNvSpPr>
              <p:nvPr userDrawn="1"/>
            </p:nvSpPr>
            <p:spPr bwMode="auto">
              <a:xfrm>
                <a:off x="4721" y="2107"/>
                <a:ext cx="173" cy="271"/>
              </a:xfrm>
              <a:custGeom>
                <a:avLst/>
                <a:gdLst/>
                <a:ahLst/>
                <a:cxnLst>
                  <a:cxn ang="0">
                    <a:pos x="49" y="28"/>
                  </a:cxn>
                  <a:cxn ang="0">
                    <a:pos x="49" y="28"/>
                  </a:cxn>
                  <a:cxn ang="0">
                    <a:pos x="67" y="35"/>
                  </a:cxn>
                  <a:cxn ang="0">
                    <a:pos x="86" y="42"/>
                  </a:cxn>
                  <a:cxn ang="0">
                    <a:pos x="79" y="60"/>
                  </a:cxn>
                  <a:cxn ang="0">
                    <a:pos x="79" y="60"/>
                  </a:cxn>
                  <a:cxn ang="0">
                    <a:pos x="120" y="114"/>
                  </a:cxn>
                  <a:cxn ang="0">
                    <a:pos x="164" y="169"/>
                  </a:cxn>
                  <a:cxn ang="0">
                    <a:pos x="171" y="215"/>
                  </a:cxn>
                  <a:cxn ang="0">
                    <a:pos x="167" y="229"/>
                  </a:cxn>
                  <a:cxn ang="0">
                    <a:pos x="173" y="239"/>
                  </a:cxn>
                  <a:cxn ang="0">
                    <a:pos x="173" y="239"/>
                  </a:cxn>
                  <a:cxn ang="0">
                    <a:pos x="171" y="246"/>
                  </a:cxn>
                  <a:cxn ang="0">
                    <a:pos x="164" y="248"/>
                  </a:cxn>
                  <a:cxn ang="0">
                    <a:pos x="153" y="252"/>
                  </a:cxn>
                  <a:cxn ang="0">
                    <a:pos x="141" y="257"/>
                  </a:cxn>
                  <a:cxn ang="0">
                    <a:pos x="130" y="259"/>
                  </a:cxn>
                  <a:cxn ang="0">
                    <a:pos x="118" y="271"/>
                  </a:cxn>
                  <a:cxn ang="0">
                    <a:pos x="83" y="248"/>
                  </a:cxn>
                  <a:cxn ang="0">
                    <a:pos x="74" y="227"/>
                  </a:cxn>
                  <a:cxn ang="0">
                    <a:pos x="79" y="208"/>
                  </a:cxn>
                  <a:cxn ang="0">
                    <a:pos x="106" y="202"/>
                  </a:cxn>
                  <a:cxn ang="0">
                    <a:pos x="106" y="202"/>
                  </a:cxn>
                  <a:cxn ang="0">
                    <a:pos x="111" y="190"/>
                  </a:cxn>
                  <a:cxn ang="0">
                    <a:pos x="113" y="176"/>
                  </a:cxn>
                  <a:cxn ang="0">
                    <a:pos x="99" y="123"/>
                  </a:cxn>
                  <a:cxn ang="0">
                    <a:pos x="81" y="100"/>
                  </a:cxn>
                  <a:cxn ang="0">
                    <a:pos x="65" y="88"/>
                  </a:cxn>
                  <a:cxn ang="0">
                    <a:pos x="30" y="102"/>
                  </a:cxn>
                  <a:cxn ang="0">
                    <a:pos x="30" y="102"/>
                  </a:cxn>
                  <a:cxn ang="0">
                    <a:pos x="18" y="95"/>
                  </a:cxn>
                  <a:cxn ang="0">
                    <a:pos x="18" y="95"/>
                  </a:cxn>
                  <a:cxn ang="0">
                    <a:pos x="18" y="88"/>
                  </a:cxn>
                  <a:cxn ang="0">
                    <a:pos x="18" y="79"/>
                  </a:cxn>
                  <a:cxn ang="0">
                    <a:pos x="18" y="72"/>
                  </a:cxn>
                  <a:cxn ang="0">
                    <a:pos x="16" y="70"/>
                  </a:cxn>
                  <a:cxn ang="0">
                    <a:pos x="12" y="67"/>
                  </a:cxn>
                  <a:cxn ang="0">
                    <a:pos x="7" y="65"/>
                  </a:cxn>
                  <a:cxn ang="0">
                    <a:pos x="7" y="65"/>
                  </a:cxn>
                  <a:cxn ang="0">
                    <a:pos x="2" y="53"/>
                  </a:cxn>
                  <a:cxn ang="0">
                    <a:pos x="0" y="40"/>
                  </a:cxn>
                  <a:cxn ang="0">
                    <a:pos x="0" y="40"/>
                  </a:cxn>
                  <a:cxn ang="0">
                    <a:pos x="14" y="12"/>
                  </a:cxn>
                  <a:cxn ang="0">
                    <a:pos x="28" y="9"/>
                  </a:cxn>
                  <a:cxn ang="0">
                    <a:pos x="35" y="0"/>
                  </a:cxn>
                  <a:cxn ang="0">
                    <a:pos x="49" y="28"/>
                  </a:cxn>
                </a:cxnLst>
                <a:rect l="0" t="0" r="r" b="b"/>
                <a:pathLst>
                  <a:path w="173" h="271">
                    <a:moveTo>
                      <a:pt x="49" y="28"/>
                    </a:moveTo>
                    <a:lnTo>
                      <a:pt x="49" y="28"/>
                    </a:lnTo>
                    <a:lnTo>
                      <a:pt x="67" y="35"/>
                    </a:lnTo>
                    <a:lnTo>
                      <a:pt x="86" y="42"/>
                    </a:lnTo>
                    <a:lnTo>
                      <a:pt x="79" y="60"/>
                    </a:lnTo>
                    <a:lnTo>
                      <a:pt x="79" y="60"/>
                    </a:lnTo>
                    <a:lnTo>
                      <a:pt x="120" y="114"/>
                    </a:lnTo>
                    <a:lnTo>
                      <a:pt x="164" y="169"/>
                    </a:lnTo>
                    <a:lnTo>
                      <a:pt x="171" y="215"/>
                    </a:lnTo>
                    <a:lnTo>
                      <a:pt x="167" y="229"/>
                    </a:lnTo>
                    <a:lnTo>
                      <a:pt x="173" y="239"/>
                    </a:lnTo>
                    <a:lnTo>
                      <a:pt x="173" y="239"/>
                    </a:lnTo>
                    <a:lnTo>
                      <a:pt x="171" y="246"/>
                    </a:lnTo>
                    <a:lnTo>
                      <a:pt x="164" y="248"/>
                    </a:lnTo>
                    <a:lnTo>
                      <a:pt x="153" y="252"/>
                    </a:lnTo>
                    <a:lnTo>
                      <a:pt x="141" y="257"/>
                    </a:lnTo>
                    <a:lnTo>
                      <a:pt x="130" y="259"/>
                    </a:lnTo>
                    <a:lnTo>
                      <a:pt x="118" y="271"/>
                    </a:lnTo>
                    <a:lnTo>
                      <a:pt x="83" y="248"/>
                    </a:lnTo>
                    <a:lnTo>
                      <a:pt x="74" y="227"/>
                    </a:lnTo>
                    <a:lnTo>
                      <a:pt x="79" y="208"/>
                    </a:lnTo>
                    <a:lnTo>
                      <a:pt x="106" y="202"/>
                    </a:lnTo>
                    <a:lnTo>
                      <a:pt x="106" y="202"/>
                    </a:lnTo>
                    <a:lnTo>
                      <a:pt x="111" y="190"/>
                    </a:lnTo>
                    <a:lnTo>
                      <a:pt x="113" y="176"/>
                    </a:lnTo>
                    <a:lnTo>
                      <a:pt x="99" y="123"/>
                    </a:lnTo>
                    <a:lnTo>
                      <a:pt x="81" y="100"/>
                    </a:lnTo>
                    <a:lnTo>
                      <a:pt x="65" y="88"/>
                    </a:lnTo>
                    <a:lnTo>
                      <a:pt x="30" y="102"/>
                    </a:lnTo>
                    <a:lnTo>
                      <a:pt x="30" y="102"/>
                    </a:lnTo>
                    <a:lnTo>
                      <a:pt x="18" y="95"/>
                    </a:lnTo>
                    <a:lnTo>
                      <a:pt x="18" y="95"/>
                    </a:lnTo>
                    <a:lnTo>
                      <a:pt x="18" y="88"/>
                    </a:lnTo>
                    <a:lnTo>
                      <a:pt x="18" y="79"/>
                    </a:lnTo>
                    <a:lnTo>
                      <a:pt x="18" y="72"/>
                    </a:lnTo>
                    <a:lnTo>
                      <a:pt x="16" y="70"/>
                    </a:lnTo>
                    <a:lnTo>
                      <a:pt x="12" y="67"/>
                    </a:lnTo>
                    <a:lnTo>
                      <a:pt x="7" y="65"/>
                    </a:lnTo>
                    <a:lnTo>
                      <a:pt x="7" y="65"/>
                    </a:lnTo>
                    <a:lnTo>
                      <a:pt x="2" y="53"/>
                    </a:lnTo>
                    <a:lnTo>
                      <a:pt x="0" y="40"/>
                    </a:lnTo>
                    <a:lnTo>
                      <a:pt x="0" y="40"/>
                    </a:lnTo>
                    <a:lnTo>
                      <a:pt x="14" y="12"/>
                    </a:lnTo>
                    <a:lnTo>
                      <a:pt x="28" y="9"/>
                    </a:lnTo>
                    <a:lnTo>
                      <a:pt x="35" y="0"/>
                    </a:lnTo>
                    <a:lnTo>
                      <a:pt x="49" y="28"/>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39" name="Freeform 3159"/>
              <p:cNvSpPr>
                <a:spLocks/>
              </p:cNvSpPr>
              <p:nvPr userDrawn="1"/>
            </p:nvSpPr>
            <p:spPr bwMode="auto">
              <a:xfrm>
                <a:off x="2846" y="2110"/>
                <a:ext cx="220" cy="226"/>
              </a:xfrm>
              <a:custGeom>
                <a:avLst/>
                <a:gdLst/>
                <a:ahLst/>
                <a:cxnLst>
                  <a:cxn ang="0">
                    <a:pos x="202" y="43"/>
                  </a:cxn>
                  <a:cxn ang="0">
                    <a:pos x="220" y="64"/>
                  </a:cxn>
                  <a:cxn ang="0">
                    <a:pos x="220" y="67"/>
                  </a:cxn>
                  <a:cxn ang="0">
                    <a:pos x="204" y="92"/>
                  </a:cxn>
                  <a:cxn ang="0">
                    <a:pos x="195" y="150"/>
                  </a:cxn>
                  <a:cxn ang="0">
                    <a:pos x="195" y="150"/>
                  </a:cxn>
                  <a:cxn ang="0">
                    <a:pos x="181" y="155"/>
                  </a:cxn>
                  <a:cxn ang="0">
                    <a:pos x="167" y="162"/>
                  </a:cxn>
                  <a:cxn ang="0">
                    <a:pos x="167" y="162"/>
                  </a:cxn>
                  <a:cxn ang="0">
                    <a:pos x="165" y="189"/>
                  </a:cxn>
                  <a:cxn ang="0">
                    <a:pos x="165" y="189"/>
                  </a:cxn>
                  <a:cxn ang="0">
                    <a:pos x="155" y="189"/>
                  </a:cxn>
                  <a:cxn ang="0">
                    <a:pos x="153" y="189"/>
                  </a:cxn>
                  <a:cxn ang="0">
                    <a:pos x="151" y="192"/>
                  </a:cxn>
                  <a:cxn ang="0">
                    <a:pos x="151" y="192"/>
                  </a:cxn>
                  <a:cxn ang="0">
                    <a:pos x="149" y="199"/>
                  </a:cxn>
                  <a:cxn ang="0">
                    <a:pos x="149" y="203"/>
                  </a:cxn>
                  <a:cxn ang="0">
                    <a:pos x="149" y="215"/>
                  </a:cxn>
                  <a:cxn ang="0">
                    <a:pos x="88" y="226"/>
                  </a:cxn>
                  <a:cxn ang="0">
                    <a:pos x="70" y="222"/>
                  </a:cxn>
                  <a:cxn ang="0">
                    <a:pos x="47" y="226"/>
                  </a:cxn>
                  <a:cxn ang="0">
                    <a:pos x="47" y="226"/>
                  </a:cxn>
                  <a:cxn ang="0">
                    <a:pos x="3" y="215"/>
                  </a:cxn>
                  <a:cxn ang="0">
                    <a:pos x="0" y="92"/>
                  </a:cxn>
                  <a:cxn ang="0">
                    <a:pos x="0" y="90"/>
                  </a:cxn>
                  <a:cxn ang="0">
                    <a:pos x="153" y="0"/>
                  </a:cxn>
                  <a:cxn ang="0">
                    <a:pos x="199" y="16"/>
                  </a:cxn>
                  <a:cxn ang="0">
                    <a:pos x="202" y="43"/>
                  </a:cxn>
                </a:cxnLst>
                <a:rect l="0" t="0" r="r" b="b"/>
                <a:pathLst>
                  <a:path w="220" h="226">
                    <a:moveTo>
                      <a:pt x="202" y="43"/>
                    </a:moveTo>
                    <a:lnTo>
                      <a:pt x="220" y="64"/>
                    </a:lnTo>
                    <a:lnTo>
                      <a:pt x="220" y="67"/>
                    </a:lnTo>
                    <a:lnTo>
                      <a:pt x="204" y="92"/>
                    </a:lnTo>
                    <a:lnTo>
                      <a:pt x="195" y="150"/>
                    </a:lnTo>
                    <a:lnTo>
                      <a:pt x="195" y="150"/>
                    </a:lnTo>
                    <a:lnTo>
                      <a:pt x="181" y="155"/>
                    </a:lnTo>
                    <a:lnTo>
                      <a:pt x="167" y="162"/>
                    </a:lnTo>
                    <a:lnTo>
                      <a:pt x="167" y="162"/>
                    </a:lnTo>
                    <a:lnTo>
                      <a:pt x="165" y="189"/>
                    </a:lnTo>
                    <a:lnTo>
                      <a:pt x="165" y="189"/>
                    </a:lnTo>
                    <a:lnTo>
                      <a:pt x="155" y="189"/>
                    </a:lnTo>
                    <a:lnTo>
                      <a:pt x="153" y="189"/>
                    </a:lnTo>
                    <a:lnTo>
                      <a:pt x="151" y="192"/>
                    </a:lnTo>
                    <a:lnTo>
                      <a:pt x="151" y="192"/>
                    </a:lnTo>
                    <a:lnTo>
                      <a:pt x="149" y="199"/>
                    </a:lnTo>
                    <a:lnTo>
                      <a:pt x="149" y="203"/>
                    </a:lnTo>
                    <a:lnTo>
                      <a:pt x="149" y="215"/>
                    </a:lnTo>
                    <a:lnTo>
                      <a:pt x="88" y="226"/>
                    </a:lnTo>
                    <a:lnTo>
                      <a:pt x="70" y="222"/>
                    </a:lnTo>
                    <a:lnTo>
                      <a:pt x="47" y="226"/>
                    </a:lnTo>
                    <a:lnTo>
                      <a:pt x="47" y="226"/>
                    </a:lnTo>
                    <a:lnTo>
                      <a:pt x="3" y="215"/>
                    </a:lnTo>
                    <a:lnTo>
                      <a:pt x="0" y="92"/>
                    </a:lnTo>
                    <a:lnTo>
                      <a:pt x="0" y="90"/>
                    </a:lnTo>
                    <a:lnTo>
                      <a:pt x="153" y="0"/>
                    </a:lnTo>
                    <a:lnTo>
                      <a:pt x="199" y="16"/>
                    </a:lnTo>
                    <a:lnTo>
                      <a:pt x="202" y="4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40" name="Freeform 3160"/>
              <p:cNvSpPr>
                <a:spLocks/>
              </p:cNvSpPr>
              <p:nvPr userDrawn="1"/>
            </p:nvSpPr>
            <p:spPr bwMode="auto">
              <a:xfrm>
                <a:off x="3013" y="2114"/>
                <a:ext cx="215" cy="333"/>
              </a:xfrm>
              <a:custGeom>
                <a:avLst/>
                <a:gdLst/>
                <a:ahLst/>
                <a:cxnLst>
                  <a:cxn ang="0">
                    <a:pos x="72" y="9"/>
                  </a:cxn>
                  <a:cxn ang="0">
                    <a:pos x="125" y="42"/>
                  </a:cxn>
                  <a:cxn ang="0">
                    <a:pos x="211" y="83"/>
                  </a:cxn>
                  <a:cxn ang="0">
                    <a:pos x="211" y="83"/>
                  </a:cxn>
                  <a:cxn ang="0">
                    <a:pos x="213" y="123"/>
                  </a:cxn>
                  <a:cxn ang="0">
                    <a:pos x="215" y="162"/>
                  </a:cxn>
                  <a:cxn ang="0">
                    <a:pos x="190" y="188"/>
                  </a:cxn>
                  <a:cxn ang="0">
                    <a:pos x="190" y="188"/>
                  </a:cxn>
                  <a:cxn ang="0">
                    <a:pos x="192" y="192"/>
                  </a:cxn>
                  <a:cxn ang="0">
                    <a:pos x="194" y="197"/>
                  </a:cxn>
                  <a:cxn ang="0">
                    <a:pos x="185" y="218"/>
                  </a:cxn>
                  <a:cxn ang="0">
                    <a:pos x="194" y="259"/>
                  </a:cxn>
                  <a:cxn ang="0">
                    <a:pos x="160" y="278"/>
                  </a:cxn>
                  <a:cxn ang="0">
                    <a:pos x="144" y="301"/>
                  </a:cxn>
                  <a:cxn ang="0">
                    <a:pos x="111" y="303"/>
                  </a:cxn>
                  <a:cxn ang="0">
                    <a:pos x="51" y="333"/>
                  </a:cxn>
                  <a:cxn ang="0">
                    <a:pos x="51" y="333"/>
                  </a:cxn>
                  <a:cxn ang="0">
                    <a:pos x="28" y="303"/>
                  </a:cxn>
                  <a:cxn ang="0">
                    <a:pos x="28" y="303"/>
                  </a:cxn>
                  <a:cxn ang="0">
                    <a:pos x="37" y="299"/>
                  </a:cxn>
                  <a:cxn ang="0">
                    <a:pos x="46" y="294"/>
                  </a:cxn>
                  <a:cxn ang="0">
                    <a:pos x="46" y="294"/>
                  </a:cxn>
                  <a:cxn ang="0">
                    <a:pos x="30" y="250"/>
                  </a:cxn>
                  <a:cxn ang="0">
                    <a:pos x="30" y="250"/>
                  </a:cxn>
                  <a:cxn ang="0">
                    <a:pos x="23" y="245"/>
                  </a:cxn>
                  <a:cxn ang="0">
                    <a:pos x="16" y="241"/>
                  </a:cxn>
                  <a:cxn ang="0">
                    <a:pos x="9" y="227"/>
                  </a:cxn>
                  <a:cxn ang="0">
                    <a:pos x="28" y="208"/>
                  </a:cxn>
                  <a:cxn ang="0">
                    <a:pos x="28" y="206"/>
                  </a:cxn>
                  <a:cxn ang="0">
                    <a:pos x="0" y="185"/>
                  </a:cxn>
                  <a:cxn ang="0">
                    <a:pos x="5" y="160"/>
                  </a:cxn>
                  <a:cxn ang="0">
                    <a:pos x="5" y="160"/>
                  </a:cxn>
                  <a:cxn ang="0">
                    <a:pos x="32" y="148"/>
                  </a:cxn>
                  <a:cxn ang="0">
                    <a:pos x="39" y="90"/>
                  </a:cxn>
                  <a:cxn ang="0">
                    <a:pos x="58" y="60"/>
                  </a:cxn>
                  <a:cxn ang="0">
                    <a:pos x="58" y="60"/>
                  </a:cxn>
                  <a:cxn ang="0">
                    <a:pos x="37" y="37"/>
                  </a:cxn>
                  <a:cxn ang="0">
                    <a:pos x="37" y="37"/>
                  </a:cxn>
                  <a:cxn ang="0">
                    <a:pos x="35" y="19"/>
                  </a:cxn>
                  <a:cxn ang="0">
                    <a:pos x="35" y="9"/>
                  </a:cxn>
                  <a:cxn ang="0">
                    <a:pos x="39" y="0"/>
                  </a:cxn>
                  <a:cxn ang="0">
                    <a:pos x="39" y="0"/>
                  </a:cxn>
                  <a:cxn ang="0">
                    <a:pos x="72" y="9"/>
                  </a:cxn>
                  <a:cxn ang="0">
                    <a:pos x="72" y="9"/>
                  </a:cxn>
                </a:cxnLst>
                <a:rect l="0" t="0" r="r" b="b"/>
                <a:pathLst>
                  <a:path w="215" h="333">
                    <a:moveTo>
                      <a:pt x="72" y="9"/>
                    </a:moveTo>
                    <a:lnTo>
                      <a:pt x="125" y="42"/>
                    </a:lnTo>
                    <a:lnTo>
                      <a:pt x="211" y="83"/>
                    </a:lnTo>
                    <a:lnTo>
                      <a:pt x="211" y="83"/>
                    </a:lnTo>
                    <a:lnTo>
                      <a:pt x="213" y="123"/>
                    </a:lnTo>
                    <a:lnTo>
                      <a:pt x="215" y="162"/>
                    </a:lnTo>
                    <a:lnTo>
                      <a:pt x="190" y="188"/>
                    </a:lnTo>
                    <a:lnTo>
                      <a:pt x="190" y="188"/>
                    </a:lnTo>
                    <a:lnTo>
                      <a:pt x="192" y="192"/>
                    </a:lnTo>
                    <a:lnTo>
                      <a:pt x="194" y="197"/>
                    </a:lnTo>
                    <a:lnTo>
                      <a:pt x="185" y="218"/>
                    </a:lnTo>
                    <a:lnTo>
                      <a:pt x="194" y="259"/>
                    </a:lnTo>
                    <a:lnTo>
                      <a:pt x="160" y="278"/>
                    </a:lnTo>
                    <a:lnTo>
                      <a:pt x="144" y="301"/>
                    </a:lnTo>
                    <a:lnTo>
                      <a:pt x="111" y="303"/>
                    </a:lnTo>
                    <a:lnTo>
                      <a:pt x="51" y="333"/>
                    </a:lnTo>
                    <a:lnTo>
                      <a:pt x="51" y="333"/>
                    </a:lnTo>
                    <a:lnTo>
                      <a:pt x="28" y="303"/>
                    </a:lnTo>
                    <a:lnTo>
                      <a:pt x="28" y="303"/>
                    </a:lnTo>
                    <a:lnTo>
                      <a:pt x="37" y="299"/>
                    </a:lnTo>
                    <a:lnTo>
                      <a:pt x="46" y="294"/>
                    </a:lnTo>
                    <a:lnTo>
                      <a:pt x="46" y="294"/>
                    </a:lnTo>
                    <a:lnTo>
                      <a:pt x="30" y="250"/>
                    </a:lnTo>
                    <a:lnTo>
                      <a:pt x="30" y="250"/>
                    </a:lnTo>
                    <a:lnTo>
                      <a:pt x="23" y="245"/>
                    </a:lnTo>
                    <a:lnTo>
                      <a:pt x="16" y="241"/>
                    </a:lnTo>
                    <a:lnTo>
                      <a:pt x="9" y="227"/>
                    </a:lnTo>
                    <a:lnTo>
                      <a:pt x="28" y="208"/>
                    </a:lnTo>
                    <a:lnTo>
                      <a:pt x="28" y="206"/>
                    </a:lnTo>
                    <a:lnTo>
                      <a:pt x="0" y="185"/>
                    </a:lnTo>
                    <a:lnTo>
                      <a:pt x="5" y="160"/>
                    </a:lnTo>
                    <a:lnTo>
                      <a:pt x="5" y="160"/>
                    </a:lnTo>
                    <a:lnTo>
                      <a:pt x="32" y="148"/>
                    </a:lnTo>
                    <a:lnTo>
                      <a:pt x="39" y="90"/>
                    </a:lnTo>
                    <a:lnTo>
                      <a:pt x="58" y="60"/>
                    </a:lnTo>
                    <a:lnTo>
                      <a:pt x="58" y="60"/>
                    </a:lnTo>
                    <a:lnTo>
                      <a:pt x="37" y="37"/>
                    </a:lnTo>
                    <a:lnTo>
                      <a:pt x="37" y="37"/>
                    </a:lnTo>
                    <a:lnTo>
                      <a:pt x="35" y="19"/>
                    </a:lnTo>
                    <a:lnTo>
                      <a:pt x="35" y="9"/>
                    </a:lnTo>
                    <a:lnTo>
                      <a:pt x="39" y="0"/>
                    </a:lnTo>
                    <a:lnTo>
                      <a:pt x="39" y="0"/>
                    </a:lnTo>
                    <a:lnTo>
                      <a:pt x="72" y="9"/>
                    </a:lnTo>
                    <a:lnTo>
                      <a:pt x="72" y="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41" name="Freeform 3161"/>
              <p:cNvSpPr>
                <a:spLocks/>
              </p:cNvSpPr>
              <p:nvPr userDrawn="1"/>
            </p:nvSpPr>
            <p:spPr bwMode="auto">
              <a:xfrm>
                <a:off x="3203" y="2114"/>
                <a:ext cx="296" cy="440"/>
              </a:xfrm>
              <a:custGeom>
                <a:avLst/>
                <a:gdLst/>
                <a:ahLst/>
                <a:cxnLst>
                  <a:cxn ang="0">
                    <a:pos x="261" y="35"/>
                  </a:cxn>
                  <a:cxn ang="0">
                    <a:pos x="261" y="35"/>
                  </a:cxn>
                  <a:cxn ang="0">
                    <a:pos x="264" y="60"/>
                  </a:cxn>
                  <a:cxn ang="0">
                    <a:pos x="266" y="72"/>
                  </a:cxn>
                  <a:cxn ang="0">
                    <a:pos x="273" y="81"/>
                  </a:cxn>
                  <a:cxn ang="0">
                    <a:pos x="273" y="81"/>
                  </a:cxn>
                  <a:cxn ang="0">
                    <a:pos x="296" y="114"/>
                  </a:cxn>
                  <a:cxn ang="0">
                    <a:pos x="296" y="114"/>
                  </a:cxn>
                  <a:cxn ang="0">
                    <a:pos x="278" y="127"/>
                  </a:cxn>
                  <a:cxn ang="0">
                    <a:pos x="278" y="127"/>
                  </a:cxn>
                  <a:cxn ang="0">
                    <a:pos x="275" y="171"/>
                  </a:cxn>
                  <a:cxn ang="0">
                    <a:pos x="271" y="213"/>
                  </a:cxn>
                  <a:cxn ang="0">
                    <a:pos x="271" y="213"/>
                  </a:cxn>
                  <a:cxn ang="0">
                    <a:pos x="257" y="227"/>
                  </a:cxn>
                  <a:cxn ang="0">
                    <a:pos x="243" y="243"/>
                  </a:cxn>
                  <a:cxn ang="0">
                    <a:pos x="222" y="276"/>
                  </a:cxn>
                  <a:cxn ang="0">
                    <a:pos x="222" y="331"/>
                  </a:cxn>
                  <a:cxn ang="0">
                    <a:pos x="222" y="331"/>
                  </a:cxn>
                  <a:cxn ang="0">
                    <a:pos x="215" y="333"/>
                  </a:cxn>
                  <a:cxn ang="0">
                    <a:pos x="213" y="336"/>
                  </a:cxn>
                  <a:cxn ang="0">
                    <a:pos x="210" y="338"/>
                  </a:cxn>
                  <a:cxn ang="0">
                    <a:pos x="210" y="345"/>
                  </a:cxn>
                  <a:cxn ang="0">
                    <a:pos x="210" y="345"/>
                  </a:cxn>
                  <a:cxn ang="0">
                    <a:pos x="243" y="366"/>
                  </a:cxn>
                  <a:cxn ang="0">
                    <a:pos x="243" y="366"/>
                  </a:cxn>
                  <a:cxn ang="0">
                    <a:pos x="245" y="419"/>
                  </a:cxn>
                  <a:cxn ang="0">
                    <a:pos x="245" y="419"/>
                  </a:cxn>
                  <a:cxn ang="0">
                    <a:pos x="241" y="419"/>
                  </a:cxn>
                  <a:cxn ang="0">
                    <a:pos x="236" y="421"/>
                  </a:cxn>
                  <a:cxn ang="0">
                    <a:pos x="229" y="426"/>
                  </a:cxn>
                  <a:cxn ang="0">
                    <a:pos x="222" y="433"/>
                  </a:cxn>
                  <a:cxn ang="0">
                    <a:pos x="220" y="435"/>
                  </a:cxn>
                  <a:cxn ang="0">
                    <a:pos x="215" y="435"/>
                  </a:cxn>
                  <a:cxn ang="0">
                    <a:pos x="173" y="431"/>
                  </a:cxn>
                  <a:cxn ang="0">
                    <a:pos x="160" y="440"/>
                  </a:cxn>
                  <a:cxn ang="0">
                    <a:pos x="143" y="431"/>
                  </a:cxn>
                  <a:cxn ang="0">
                    <a:pos x="118" y="433"/>
                  </a:cxn>
                  <a:cxn ang="0">
                    <a:pos x="83" y="405"/>
                  </a:cxn>
                  <a:cxn ang="0">
                    <a:pos x="69" y="361"/>
                  </a:cxn>
                  <a:cxn ang="0">
                    <a:pos x="69" y="361"/>
                  </a:cxn>
                  <a:cxn ang="0">
                    <a:pos x="48" y="343"/>
                  </a:cxn>
                  <a:cxn ang="0">
                    <a:pos x="30" y="320"/>
                  </a:cxn>
                  <a:cxn ang="0">
                    <a:pos x="28" y="294"/>
                  </a:cxn>
                  <a:cxn ang="0">
                    <a:pos x="7" y="259"/>
                  </a:cxn>
                  <a:cxn ang="0">
                    <a:pos x="0" y="218"/>
                  </a:cxn>
                  <a:cxn ang="0">
                    <a:pos x="0" y="218"/>
                  </a:cxn>
                  <a:cxn ang="0">
                    <a:pos x="2" y="211"/>
                  </a:cxn>
                  <a:cxn ang="0">
                    <a:pos x="7" y="204"/>
                  </a:cxn>
                  <a:cxn ang="0">
                    <a:pos x="7" y="197"/>
                  </a:cxn>
                  <a:cxn ang="0">
                    <a:pos x="7" y="192"/>
                  </a:cxn>
                  <a:cxn ang="0">
                    <a:pos x="4" y="190"/>
                  </a:cxn>
                  <a:cxn ang="0">
                    <a:pos x="28" y="164"/>
                  </a:cxn>
                  <a:cxn ang="0">
                    <a:pos x="28" y="164"/>
                  </a:cxn>
                  <a:cxn ang="0">
                    <a:pos x="28" y="123"/>
                  </a:cxn>
                  <a:cxn ang="0">
                    <a:pos x="28" y="102"/>
                  </a:cxn>
                  <a:cxn ang="0">
                    <a:pos x="23" y="83"/>
                  </a:cxn>
                  <a:cxn ang="0">
                    <a:pos x="37" y="74"/>
                  </a:cxn>
                  <a:cxn ang="0">
                    <a:pos x="37" y="14"/>
                  </a:cxn>
                  <a:cxn ang="0">
                    <a:pos x="187" y="14"/>
                  </a:cxn>
                  <a:cxn ang="0">
                    <a:pos x="197" y="21"/>
                  </a:cxn>
                  <a:cxn ang="0">
                    <a:pos x="197" y="21"/>
                  </a:cxn>
                  <a:cxn ang="0">
                    <a:pos x="243" y="0"/>
                  </a:cxn>
                  <a:cxn ang="0">
                    <a:pos x="261" y="35"/>
                  </a:cxn>
                </a:cxnLst>
                <a:rect l="0" t="0" r="r" b="b"/>
                <a:pathLst>
                  <a:path w="296" h="440">
                    <a:moveTo>
                      <a:pt x="261" y="35"/>
                    </a:moveTo>
                    <a:lnTo>
                      <a:pt x="261" y="35"/>
                    </a:lnTo>
                    <a:lnTo>
                      <a:pt x="264" y="60"/>
                    </a:lnTo>
                    <a:lnTo>
                      <a:pt x="266" y="72"/>
                    </a:lnTo>
                    <a:lnTo>
                      <a:pt x="273" y="81"/>
                    </a:lnTo>
                    <a:lnTo>
                      <a:pt x="273" y="81"/>
                    </a:lnTo>
                    <a:lnTo>
                      <a:pt x="296" y="114"/>
                    </a:lnTo>
                    <a:lnTo>
                      <a:pt x="296" y="114"/>
                    </a:lnTo>
                    <a:lnTo>
                      <a:pt x="278" y="127"/>
                    </a:lnTo>
                    <a:lnTo>
                      <a:pt x="278" y="127"/>
                    </a:lnTo>
                    <a:lnTo>
                      <a:pt x="275" y="171"/>
                    </a:lnTo>
                    <a:lnTo>
                      <a:pt x="271" y="213"/>
                    </a:lnTo>
                    <a:lnTo>
                      <a:pt x="271" y="213"/>
                    </a:lnTo>
                    <a:lnTo>
                      <a:pt x="257" y="227"/>
                    </a:lnTo>
                    <a:lnTo>
                      <a:pt x="243" y="243"/>
                    </a:lnTo>
                    <a:lnTo>
                      <a:pt x="222" y="276"/>
                    </a:lnTo>
                    <a:lnTo>
                      <a:pt x="222" y="331"/>
                    </a:lnTo>
                    <a:lnTo>
                      <a:pt x="222" y="331"/>
                    </a:lnTo>
                    <a:lnTo>
                      <a:pt x="215" y="333"/>
                    </a:lnTo>
                    <a:lnTo>
                      <a:pt x="213" y="336"/>
                    </a:lnTo>
                    <a:lnTo>
                      <a:pt x="210" y="338"/>
                    </a:lnTo>
                    <a:lnTo>
                      <a:pt x="210" y="345"/>
                    </a:lnTo>
                    <a:lnTo>
                      <a:pt x="210" y="345"/>
                    </a:lnTo>
                    <a:lnTo>
                      <a:pt x="243" y="366"/>
                    </a:lnTo>
                    <a:lnTo>
                      <a:pt x="243" y="366"/>
                    </a:lnTo>
                    <a:lnTo>
                      <a:pt x="245" y="419"/>
                    </a:lnTo>
                    <a:lnTo>
                      <a:pt x="245" y="419"/>
                    </a:lnTo>
                    <a:lnTo>
                      <a:pt x="241" y="419"/>
                    </a:lnTo>
                    <a:lnTo>
                      <a:pt x="236" y="421"/>
                    </a:lnTo>
                    <a:lnTo>
                      <a:pt x="229" y="426"/>
                    </a:lnTo>
                    <a:lnTo>
                      <a:pt x="222" y="433"/>
                    </a:lnTo>
                    <a:lnTo>
                      <a:pt x="220" y="435"/>
                    </a:lnTo>
                    <a:lnTo>
                      <a:pt x="215" y="435"/>
                    </a:lnTo>
                    <a:lnTo>
                      <a:pt x="173" y="431"/>
                    </a:lnTo>
                    <a:lnTo>
                      <a:pt x="160" y="440"/>
                    </a:lnTo>
                    <a:lnTo>
                      <a:pt x="143" y="431"/>
                    </a:lnTo>
                    <a:lnTo>
                      <a:pt x="118" y="433"/>
                    </a:lnTo>
                    <a:lnTo>
                      <a:pt x="83" y="405"/>
                    </a:lnTo>
                    <a:lnTo>
                      <a:pt x="69" y="361"/>
                    </a:lnTo>
                    <a:lnTo>
                      <a:pt x="69" y="361"/>
                    </a:lnTo>
                    <a:lnTo>
                      <a:pt x="48" y="343"/>
                    </a:lnTo>
                    <a:lnTo>
                      <a:pt x="30" y="320"/>
                    </a:lnTo>
                    <a:lnTo>
                      <a:pt x="28" y="294"/>
                    </a:lnTo>
                    <a:lnTo>
                      <a:pt x="7" y="259"/>
                    </a:lnTo>
                    <a:lnTo>
                      <a:pt x="0" y="218"/>
                    </a:lnTo>
                    <a:lnTo>
                      <a:pt x="0" y="218"/>
                    </a:lnTo>
                    <a:lnTo>
                      <a:pt x="2" y="211"/>
                    </a:lnTo>
                    <a:lnTo>
                      <a:pt x="7" y="204"/>
                    </a:lnTo>
                    <a:lnTo>
                      <a:pt x="7" y="197"/>
                    </a:lnTo>
                    <a:lnTo>
                      <a:pt x="7" y="192"/>
                    </a:lnTo>
                    <a:lnTo>
                      <a:pt x="4" y="190"/>
                    </a:lnTo>
                    <a:lnTo>
                      <a:pt x="28" y="164"/>
                    </a:lnTo>
                    <a:lnTo>
                      <a:pt x="28" y="164"/>
                    </a:lnTo>
                    <a:lnTo>
                      <a:pt x="28" y="123"/>
                    </a:lnTo>
                    <a:lnTo>
                      <a:pt x="28" y="102"/>
                    </a:lnTo>
                    <a:lnTo>
                      <a:pt x="23" y="83"/>
                    </a:lnTo>
                    <a:lnTo>
                      <a:pt x="37" y="74"/>
                    </a:lnTo>
                    <a:lnTo>
                      <a:pt x="37" y="14"/>
                    </a:lnTo>
                    <a:lnTo>
                      <a:pt x="187" y="14"/>
                    </a:lnTo>
                    <a:lnTo>
                      <a:pt x="197" y="21"/>
                    </a:lnTo>
                    <a:lnTo>
                      <a:pt x="197" y="21"/>
                    </a:lnTo>
                    <a:lnTo>
                      <a:pt x="243" y="0"/>
                    </a:lnTo>
                    <a:lnTo>
                      <a:pt x="261" y="3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42" name="Freeform 3162"/>
              <p:cNvSpPr>
                <a:spLocks/>
              </p:cNvSpPr>
              <p:nvPr userDrawn="1"/>
            </p:nvSpPr>
            <p:spPr bwMode="auto">
              <a:xfrm>
                <a:off x="1291" y="2123"/>
                <a:ext cx="10" cy="10"/>
              </a:xfrm>
              <a:custGeom>
                <a:avLst/>
                <a:gdLst/>
                <a:ahLst/>
                <a:cxnLst>
                  <a:cxn ang="0">
                    <a:pos x="10" y="3"/>
                  </a:cxn>
                  <a:cxn ang="0">
                    <a:pos x="10" y="3"/>
                  </a:cxn>
                  <a:cxn ang="0">
                    <a:pos x="3" y="10"/>
                  </a:cxn>
                  <a:cxn ang="0">
                    <a:pos x="3" y="10"/>
                  </a:cxn>
                  <a:cxn ang="0">
                    <a:pos x="0" y="7"/>
                  </a:cxn>
                  <a:cxn ang="0">
                    <a:pos x="0" y="7"/>
                  </a:cxn>
                  <a:cxn ang="0">
                    <a:pos x="3" y="3"/>
                  </a:cxn>
                  <a:cxn ang="0">
                    <a:pos x="3" y="3"/>
                  </a:cxn>
                  <a:cxn ang="0">
                    <a:pos x="5" y="0"/>
                  </a:cxn>
                  <a:cxn ang="0">
                    <a:pos x="5" y="3"/>
                  </a:cxn>
                  <a:cxn ang="0">
                    <a:pos x="10" y="3"/>
                  </a:cxn>
                  <a:cxn ang="0">
                    <a:pos x="10" y="3"/>
                  </a:cxn>
                </a:cxnLst>
                <a:rect l="0" t="0" r="r" b="b"/>
                <a:pathLst>
                  <a:path w="10" h="10">
                    <a:moveTo>
                      <a:pt x="10" y="3"/>
                    </a:moveTo>
                    <a:lnTo>
                      <a:pt x="10" y="3"/>
                    </a:lnTo>
                    <a:lnTo>
                      <a:pt x="3" y="10"/>
                    </a:lnTo>
                    <a:lnTo>
                      <a:pt x="3" y="10"/>
                    </a:lnTo>
                    <a:lnTo>
                      <a:pt x="0" y="7"/>
                    </a:lnTo>
                    <a:lnTo>
                      <a:pt x="0" y="7"/>
                    </a:lnTo>
                    <a:lnTo>
                      <a:pt x="3" y="3"/>
                    </a:lnTo>
                    <a:lnTo>
                      <a:pt x="3" y="3"/>
                    </a:lnTo>
                    <a:lnTo>
                      <a:pt x="5" y="0"/>
                    </a:lnTo>
                    <a:lnTo>
                      <a:pt x="5" y="3"/>
                    </a:lnTo>
                    <a:lnTo>
                      <a:pt x="10" y="3"/>
                    </a:lnTo>
                    <a:lnTo>
                      <a:pt x="10" y="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43" name="Freeform 3163"/>
              <p:cNvSpPr>
                <a:spLocks/>
              </p:cNvSpPr>
              <p:nvPr userDrawn="1"/>
            </p:nvSpPr>
            <p:spPr bwMode="auto">
              <a:xfrm>
                <a:off x="4888" y="2147"/>
                <a:ext cx="34" cy="44"/>
              </a:xfrm>
              <a:custGeom>
                <a:avLst/>
                <a:gdLst/>
                <a:ahLst/>
                <a:cxnLst>
                  <a:cxn ang="0">
                    <a:pos x="34" y="6"/>
                  </a:cxn>
                  <a:cxn ang="0">
                    <a:pos x="30" y="34"/>
                  </a:cxn>
                  <a:cxn ang="0">
                    <a:pos x="30" y="34"/>
                  </a:cxn>
                  <a:cxn ang="0">
                    <a:pos x="20" y="39"/>
                  </a:cxn>
                  <a:cxn ang="0">
                    <a:pos x="11" y="44"/>
                  </a:cxn>
                  <a:cxn ang="0">
                    <a:pos x="0" y="39"/>
                  </a:cxn>
                  <a:cxn ang="0">
                    <a:pos x="0" y="39"/>
                  </a:cxn>
                  <a:cxn ang="0">
                    <a:pos x="0" y="34"/>
                  </a:cxn>
                  <a:cxn ang="0">
                    <a:pos x="0" y="30"/>
                  </a:cxn>
                  <a:cxn ang="0">
                    <a:pos x="4" y="23"/>
                  </a:cxn>
                  <a:cxn ang="0">
                    <a:pos x="11" y="16"/>
                  </a:cxn>
                  <a:cxn ang="0">
                    <a:pos x="16" y="9"/>
                  </a:cxn>
                  <a:cxn ang="0">
                    <a:pos x="30" y="0"/>
                  </a:cxn>
                  <a:cxn ang="0">
                    <a:pos x="30" y="0"/>
                  </a:cxn>
                  <a:cxn ang="0">
                    <a:pos x="34" y="2"/>
                  </a:cxn>
                  <a:cxn ang="0">
                    <a:pos x="34" y="2"/>
                  </a:cxn>
                  <a:cxn ang="0">
                    <a:pos x="34" y="6"/>
                  </a:cxn>
                  <a:cxn ang="0">
                    <a:pos x="34" y="6"/>
                  </a:cxn>
                </a:cxnLst>
                <a:rect l="0" t="0" r="r" b="b"/>
                <a:pathLst>
                  <a:path w="34" h="44">
                    <a:moveTo>
                      <a:pt x="34" y="6"/>
                    </a:moveTo>
                    <a:lnTo>
                      <a:pt x="30" y="34"/>
                    </a:lnTo>
                    <a:lnTo>
                      <a:pt x="30" y="34"/>
                    </a:lnTo>
                    <a:lnTo>
                      <a:pt x="20" y="39"/>
                    </a:lnTo>
                    <a:lnTo>
                      <a:pt x="11" y="44"/>
                    </a:lnTo>
                    <a:lnTo>
                      <a:pt x="0" y="39"/>
                    </a:lnTo>
                    <a:lnTo>
                      <a:pt x="0" y="39"/>
                    </a:lnTo>
                    <a:lnTo>
                      <a:pt x="0" y="34"/>
                    </a:lnTo>
                    <a:lnTo>
                      <a:pt x="0" y="30"/>
                    </a:lnTo>
                    <a:lnTo>
                      <a:pt x="4" y="23"/>
                    </a:lnTo>
                    <a:lnTo>
                      <a:pt x="11" y="16"/>
                    </a:lnTo>
                    <a:lnTo>
                      <a:pt x="16" y="9"/>
                    </a:lnTo>
                    <a:lnTo>
                      <a:pt x="30" y="0"/>
                    </a:lnTo>
                    <a:lnTo>
                      <a:pt x="30" y="0"/>
                    </a:lnTo>
                    <a:lnTo>
                      <a:pt x="34" y="2"/>
                    </a:lnTo>
                    <a:lnTo>
                      <a:pt x="34" y="2"/>
                    </a:lnTo>
                    <a:lnTo>
                      <a:pt x="34" y="6"/>
                    </a:lnTo>
                    <a:lnTo>
                      <a:pt x="34" y="6"/>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44" name="Freeform 3164"/>
              <p:cNvSpPr>
                <a:spLocks/>
              </p:cNvSpPr>
              <p:nvPr userDrawn="1"/>
            </p:nvSpPr>
            <p:spPr bwMode="auto">
              <a:xfrm>
                <a:off x="4677" y="2151"/>
                <a:ext cx="155" cy="352"/>
              </a:xfrm>
              <a:custGeom>
                <a:avLst/>
                <a:gdLst/>
                <a:ahLst/>
                <a:cxnLst>
                  <a:cxn ang="0">
                    <a:pos x="39" y="0"/>
                  </a:cxn>
                  <a:cxn ang="0">
                    <a:pos x="51" y="26"/>
                  </a:cxn>
                  <a:cxn ang="0">
                    <a:pos x="60" y="30"/>
                  </a:cxn>
                  <a:cxn ang="0">
                    <a:pos x="72" y="63"/>
                  </a:cxn>
                  <a:cxn ang="0">
                    <a:pos x="109" y="49"/>
                  </a:cxn>
                  <a:cxn ang="0">
                    <a:pos x="141" y="81"/>
                  </a:cxn>
                  <a:cxn ang="0">
                    <a:pos x="148" y="153"/>
                  </a:cxn>
                  <a:cxn ang="0">
                    <a:pos x="120" y="160"/>
                  </a:cxn>
                  <a:cxn ang="0">
                    <a:pos x="113" y="181"/>
                  </a:cxn>
                  <a:cxn ang="0">
                    <a:pos x="99" y="176"/>
                  </a:cxn>
                  <a:cxn ang="0">
                    <a:pos x="74" y="139"/>
                  </a:cxn>
                  <a:cxn ang="0">
                    <a:pos x="69" y="137"/>
                  </a:cxn>
                  <a:cxn ang="0">
                    <a:pos x="58" y="146"/>
                  </a:cxn>
                  <a:cxn ang="0">
                    <a:pos x="60" y="222"/>
                  </a:cxn>
                  <a:cxn ang="0">
                    <a:pos x="51" y="257"/>
                  </a:cxn>
                  <a:cxn ang="0">
                    <a:pos x="79" y="306"/>
                  </a:cxn>
                  <a:cxn ang="0">
                    <a:pos x="111" y="320"/>
                  </a:cxn>
                  <a:cxn ang="0">
                    <a:pos x="125" y="340"/>
                  </a:cxn>
                  <a:cxn ang="0">
                    <a:pos x="79" y="333"/>
                  </a:cxn>
                  <a:cxn ang="0">
                    <a:pos x="46" y="294"/>
                  </a:cxn>
                  <a:cxn ang="0">
                    <a:pos x="42" y="292"/>
                  </a:cxn>
                  <a:cxn ang="0">
                    <a:pos x="32" y="292"/>
                  </a:cxn>
                  <a:cxn ang="0">
                    <a:pos x="39" y="243"/>
                  </a:cxn>
                  <a:cxn ang="0">
                    <a:pos x="46" y="234"/>
                  </a:cxn>
                  <a:cxn ang="0">
                    <a:pos x="42" y="151"/>
                  </a:cxn>
                  <a:cxn ang="0">
                    <a:pos x="35" y="125"/>
                  </a:cxn>
                  <a:cxn ang="0">
                    <a:pos x="35" y="114"/>
                  </a:cxn>
                  <a:cxn ang="0">
                    <a:pos x="28" y="83"/>
                  </a:cxn>
                  <a:cxn ang="0">
                    <a:pos x="0" y="42"/>
                  </a:cxn>
                  <a:cxn ang="0">
                    <a:pos x="2" y="26"/>
                  </a:cxn>
                  <a:cxn ang="0">
                    <a:pos x="18" y="12"/>
                  </a:cxn>
                  <a:cxn ang="0">
                    <a:pos x="39" y="0"/>
                  </a:cxn>
                </a:cxnLst>
                <a:rect l="0" t="0" r="r" b="b"/>
                <a:pathLst>
                  <a:path w="155" h="352">
                    <a:moveTo>
                      <a:pt x="39" y="0"/>
                    </a:moveTo>
                    <a:lnTo>
                      <a:pt x="39" y="0"/>
                    </a:lnTo>
                    <a:lnTo>
                      <a:pt x="46" y="19"/>
                    </a:lnTo>
                    <a:lnTo>
                      <a:pt x="51" y="26"/>
                    </a:lnTo>
                    <a:lnTo>
                      <a:pt x="56" y="28"/>
                    </a:lnTo>
                    <a:lnTo>
                      <a:pt x="60" y="30"/>
                    </a:lnTo>
                    <a:lnTo>
                      <a:pt x="58" y="53"/>
                    </a:lnTo>
                    <a:lnTo>
                      <a:pt x="72" y="63"/>
                    </a:lnTo>
                    <a:lnTo>
                      <a:pt x="72" y="63"/>
                    </a:lnTo>
                    <a:lnTo>
                      <a:pt x="109" y="49"/>
                    </a:lnTo>
                    <a:lnTo>
                      <a:pt x="123" y="58"/>
                    </a:lnTo>
                    <a:lnTo>
                      <a:pt x="141" y="81"/>
                    </a:lnTo>
                    <a:lnTo>
                      <a:pt x="155" y="134"/>
                    </a:lnTo>
                    <a:lnTo>
                      <a:pt x="148" y="153"/>
                    </a:lnTo>
                    <a:lnTo>
                      <a:pt x="120" y="160"/>
                    </a:lnTo>
                    <a:lnTo>
                      <a:pt x="120" y="160"/>
                    </a:lnTo>
                    <a:lnTo>
                      <a:pt x="116" y="171"/>
                    </a:lnTo>
                    <a:lnTo>
                      <a:pt x="113" y="181"/>
                    </a:lnTo>
                    <a:lnTo>
                      <a:pt x="113" y="181"/>
                    </a:lnTo>
                    <a:lnTo>
                      <a:pt x="99" y="176"/>
                    </a:lnTo>
                    <a:lnTo>
                      <a:pt x="83" y="174"/>
                    </a:lnTo>
                    <a:lnTo>
                      <a:pt x="74" y="139"/>
                    </a:lnTo>
                    <a:lnTo>
                      <a:pt x="74" y="139"/>
                    </a:lnTo>
                    <a:lnTo>
                      <a:pt x="69" y="137"/>
                    </a:lnTo>
                    <a:lnTo>
                      <a:pt x="65" y="137"/>
                    </a:lnTo>
                    <a:lnTo>
                      <a:pt x="58" y="146"/>
                    </a:lnTo>
                    <a:lnTo>
                      <a:pt x="58" y="146"/>
                    </a:lnTo>
                    <a:lnTo>
                      <a:pt x="60" y="222"/>
                    </a:lnTo>
                    <a:lnTo>
                      <a:pt x="51" y="234"/>
                    </a:lnTo>
                    <a:lnTo>
                      <a:pt x="51" y="257"/>
                    </a:lnTo>
                    <a:lnTo>
                      <a:pt x="76" y="278"/>
                    </a:lnTo>
                    <a:lnTo>
                      <a:pt x="79" y="306"/>
                    </a:lnTo>
                    <a:lnTo>
                      <a:pt x="79" y="306"/>
                    </a:lnTo>
                    <a:lnTo>
                      <a:pt x="111" y="320"/>
                    </a:lnTo>
                    <a:lnTo>
                      <a:pt x="111" y="320"/>
                    </a:lnTo>
                    <a:lnTo>
                      <a:pt x="125" y="340"/>
                    </a:lnTo>
                    <a:lnTo>
                      <a:pt x="102" y="352"/>
                    </a:lnTo>
                    <a:lnTo>
                      <a:pt x="79" y="333"/>
                    </a:lnTo>
                    <a:lnTo>
                      <a:pt x="76" y="326"/>
                    </a:lnTo>
                    <a:lnTo>
                      <a:pt x="46" y="294"/>
                    </a:lnTo>
                    <a:lnTo>
                      <a:pt x="46" y="294"/>
                    </a:lnTo>
                    <a:lnTo>
                      <a:pt x="42" y="292"/>
                    </a:lnTo>
                    <a:lnTo>
                      <a:pt x="37" y="292"/>
                    </a:lnTo>
                    <a:lnTo>
                      <a:pt x="32" y="292"/>
                    </a:lnTo>
                    <a:lnTo>
                      <a:pt x="28" y="287"/>
                    </a:lnTo>
                    <a:lnTo>
                      <a:pt x="39" y="243"/>
                    </a:lnTo>
                    <a:lnTo>
                      <a:pt x="46" y="234"/>
                    </a:lnTo>
                    <a:lnTo>
                      <a:pt x="46" y="234"/>
                    </a:lnTo>
                    <a:lnTo>
                      <a:pt x="44" y="178"/>
                    </a:lnTo>
                    <a:lnTo>
                      <a:pt x="42" y="151"/>
                    </a:lnTo>
                    <a:lnTo>
                      <a:pt x="39" y="139"/>
                    </a:lnTo>
                    <a:lnTo>
                      <a:pt x="35" y="125"/>
                    </a:lnTo>
                    <a:lnTo>
                      <a:pt x="35" y="125"/>
                    </a:lnTo>
                    <a:lnTo>
                      <a:pt x="35" y="114"/>
                    </a:lnTo>
                    <a:lnTo>
                      <a:pt x="32" y="104"/>
                    </a:lnTo>
                    <a:lnTo>
                      <a:pt x="28" y="83"/>
                    </a:lnTo>
                    <a:lnTo>
                      <a:pt x="9" y="67"/>
                    </a:lnTo>
                    <a:lnTo>
                      <a:pt x="0" y="42"/>
                    </a:lnTo>
                    <a:lnTo>
                      <a:pt x="0" y="42"/>
                    </a:lnTo>
                    <a:lnTo>
                      <a:pt x="2" y="26"/>
                    </a:lnTo>
                    <a:lnTo>
                      <a:pt x="12" y="26"/>
                    </a:lnTo>
                    <a:lnTo>
                      <a:pt x="18" y="12"/>
                    </a:lnTo>
                    <a:lnTo>
                      <a:pt x="18" y="12"/>
                    </a:lnTo>
                    <a:lnTo>
                      <a:pt x="39" y="0"/>
                    </a:lnTo>
                    <a:lnTo>
                      <a:pt x="39"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45" name="Freeform 3165"/>
              <p:cNvSpPr>
                <a:spLocks/>
              </p:cNvSpPr>
              <p:nvPr userDrawn="1"/>
            </p:nvSpPr>
            <p:spPr bwMode="auto">
              <a:xfrm>
                <a:off x="1319" y="2158"/>
                <a:ext cx="65" cy="51"/>
              </a:xfrm>
              <a:custGeom>
                <a:avLst/>
                <a:gdLst/>
                <a:ahLst/>
                <a:cxnLst>
                  <a:cxn ang="0">
                    <a:pos x="65" y="30"/>
                  </a:cxn>
                  <a:cxn ang="0">
                    <a:pos x="65" y="30"/>
                  </a:cxn>
                  <a:cxn ang="0">
                    <a:pos x="42" y="35"/>
                  </a:cxn>
                  <a:cxn ang="0">
                    <a:pos x="30" y="35"/>
                  </a:cxn>
                  <a:cxn ang="0">
                    <a:pos x="19" y="39"/>
                  </a:cxn>
                  <a:cxn ang="0">
                    <a:pos x="19" y="39"/>
                  </a:cxn>
                  <a:cxn ang="0">
                    <a:pos x="14" y="46"/>
                  </a:cxn>
                  <a:cxn ang="0">
                    <a:pos x="9" y="51"/>
                  </a:cxn>
                  <a:cxn ang="0">
                    <a:pos x="5" y="51"/>
                  </a:cxn>
                  <a:cxn ang="0">
                    <a:pos x="5" y="51"/>
                  </a:cxn>
                  <a:cxn ang="0">
                    <a:pos x="2" y="49"/>
                  </a:cxn>
                  <a:cxn ang="0">
                    <a:pos x="0" y="44"/>
                  </a:cxn>
                  <a:cxn ang="0">
                    <a:pos x="12" y="7"/>
                  </a:cxn>
                  <a:cxn ang="0">
                    <a:pos x="19" y="0"/>
                  </a:cxn>
                  <a:cxn ang="0">
                    <a:pos x="60" y="19"/>
                  </a:cxn>
                  <a:cxn ang="0">
                    <a:pos x="65" y="30"/>
                  </a:cxn>
                </a:cxnLst>
                <a:rect l="0" t="0" r="r" b="b"/>
                <a:pathLst>
                  <a:path w="65" h="51">
                    <a:moveTo>
                      <a:pt x="65" y="30"/>
                    </a:moveTo>
                    <a:lnTo>
                      <a:pt x="65" y="30"/>
                    </a:lnTo>
                    <a:lnTo>
                      <a:pt x="42" y="35"/>
                    </a:lnTo>
                    <a:lnTo>
                      <a:pt x="30" y="35"/>
                    </a:lnTo>
                    <a:lnTo>
                      <a:pt x="19" y="39"/>
                    </a:lnTo>
                    <a:lnTo>
                      <a:pt x="19" y="39"/>
                    </a:lnTo>
                    <a:lnTo>
                      <a:pt x="14" y="46"/>
                    </a:lnTo>
                    <a:lnTo>
                      <a:pt x="9" y="51"/>
                    </a:lnTo>
                    <a:lnTo>
                      <a:pt x="5" y="51"/>
                    </a:lnTo>
                    <a:lnTo>
                      <a:pt x="5" y="51"/>
                    </a:lnTo>
                    <a:lnTo>
                      <a:pt x="2" y="49"/>
                    </a:lnTo>
                    <a:lnTo>
                      <a:pt x="0" y="44"/>
                    </a:lnTo>
                    <a:lnTo>
                      <a:pt x="12" y="7"/>
                    </a:lnTo>
                    <a:lnTo>
                      <a:pt x="19" y="0"/>
                    </a:lnTo>
                    <a:lnTo>
                      <a:pt x="60" y="19"/>
                    </a:lnTo>
                    <a:lnTo>
                      <a:pt x="65" y="3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46" name="Freeform 3166"/>
              <p:cNvSpPr>
                <a:spLocks/>
              </p:cNvSpPr>
              <p:nvPr userDrawn="1"/>
            </p:nvSpPr>
            <p:spPr bwMode="auto">
              <a:xfrm>
                <a:off x="1268" y="2163"/>
                <a:ext cx="58" cy="37"/>
              </a:xfrm>
              <a:custGeom>
                <a:avLst/>
                <a:gdLst/>
                <a:ahLst/>
                <a:cxnLst>
                  <a:cxn ang="0">
                    <a:pos x="58" y="2"/>
                  </a:cxn>
                  <a:cxn ang="0">
                    <a:pos x="58" y="2"/>
                  </a:cxn>
                  <a:cxn ang="0">
                    <a:pos x="49" y="37"/>
                  </a:cxn>
                  <a:cxn ang="0">
                    <a:pos x="49" y="37"/>
                  </a:cxn>
                  <a:cxn ang="0">
                    <a:pos x="0" y="32"/>
                  </a:cxn>
                  <a:cxn ang="0">
                    <a:pos x="0" y="25"/>
                  </a:cxn>
                  <a:cxn ang="0">
                    <a:pos x="0" y="25"/>
                  </a:cxn>
                  <a:cxn ang="0">
                    <a:pos x="16" y="23"/>
                  </a:cxn>
                  <a:cxn ang="0">
                    <a:pos x="30" y="23"/>
                  </a:cxn>
                  <a:cxn ang="0">
                    <a:pos x="30" y="0"/>
                  </a:cxn>
                  <a:cxn ang="0">
                    <a:pos x="58" y="2"/>
                  </a:cxn>
                </a:cxnLst>
                <a:rect l="0" t="0" r="r" b="b"/>
                <a:pathLst>
                  <a:path w="58" h="37">
                    <a:moveTo>
                      <a:pt x="58" y="2"/>
                    </a:moveTo>
                    <a:lnTo>
                      <a:pt x="58" y="2"/>
                    </a:lnTo>
                    <a:lnTo>
                      <a:pt x="49" y="37"/>
                    </a:lnTo>
                    <a:lnTo>
                      <a:pt x="49" y="37"/>
                    </a:lnTo>
                    <a:lnTo>
                      <a:pt x="0" y="32"/>
                    </a:lnTo>
                    <a:lnTo>
                      <a:pt x="0" y="25"/>
                    </a:lnTo>
                    <a:lnTo>
                      <a:pt x="0" y="25"/>
                    </a:lnTo>
                    <a:lnTo>
                      <a:pt x="16" y="23"/>
                    </a:lnTo>
                    <a:lnTo>
                      <a:pt x="30" y="23"/>
                    </a:lnTo>
                    <a:lnTo>
                      <a:pt x="30" y="0"/>
                    </a:lnTo>
                    <a:lnTo>
                      <a:pt x="58"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47" name="Freeform 3167"/>
              <p:cNvSpPr>
                <a:spLocks/>
              </p:cNvSpPr>
              <p:nvPr userDrawn="1"/>
            </p:nvSpPr>
            <p:spPr bwMode="auto">
              <a:xfrm>
                <a:off x="5119" y="2172"/>
                <a:ext cx="51" cy="113"/>
              </a:xfrm>
              <a:custGeom>
                <a:avLst/>
                <a:gdLst/>
                <a:ahLst/>
                <a:cxnLst>
                  <a:cxn ang="0">
                    <a:pos x="35" y="0"/>
                  </a:cxn>
                  <a:cxn ang="0">
                    <a:pos x="35" y="0"/>
                  </a:cxn>
                  <a:cxn ang="0">
                    <a:pos x="49" y="35"/>
                  </a:cxn>
                  <a:cxn ang="0">
                    <a:pos x="49" y="35"/>
                  </a:cxn>
                  <a:cxn ang="0">
                    <a:pos x="46" y="44"/>
                  </a:cxn>
                  <a:cxn ang="0">
                    <a:pos x="44" y="53"/>
                  </a:cxn>
                  <a:cxn ang="0">
                    <a:pos x="42" y="60"/>
                  </a:cxn>
                  <a:cxn ang="0">
                    <a:pos x="39" y="65"/>
                  </a:cxn>
                  <a:cxn ang="0">
                    <a:pos x="35" y="65"/>
                  </a:cxn>
                  <a:cxn ang="0">
                    <a:pos x="35" y="69"/>
                  </a:cxn>
                  <a:cxn ang="0">
                    <a:pos x="39" y="95"/>
                  </a:cxn>
                  <a:cxn ang="0">
                    <a:pos x="39" y="95"/>
                  </a:cxn>
                  <a:cxn ang="0">
                    <a:pos x="51" y="111"/>
                  </a:cxn>
                  <a:cxn ang="0">
                    <a:pos x="51" y="111"/>
                  </a:cxn>
                  <a:cxn ang="0">
                    <a:pos x="44" y="113"/>
                  </a:cxn>
                  <a:cxn ang="0">
                    <a:pos x="39" y="113"/>
                  </a:cxn>
                  <a:cxn ang="0">
                    <a:pos x="32" y="111"/>
                  </a:cxn>
                  <a:cxn ang="0">
                    <a:pos x="28" y="109"/>
                  </a:cxn>
                  <a:cxn ang="0">
                    <a:pos x="28" y="109"/>
                  </a:cxn>
                  <a:cxn ang="0">
                    <a:pos x="14" y="90"/>
                  </a:cxn>
                  <a:cxn ang="0">
                    <a:pos x="0" y="72"/>
                  </a:cxn>
                  <a:cxn ang="0">
                    <a:pos x="0" y="60"/>
                  </a:cxn>
                  <a:cxn ang="0">
                    <a:pos x="14" y="46"/>
                  </a:cxn>
                  <a:cxn ang="0">
                    <a:pos x="7" y="21"/>
                  </a:cxn>
                  <a:cxn ang="0">
                    <a:pos x="7" y="21"/>
                  </a:cxn>
                  <a:cxn ang="0">
                    <a:pos x="9" y="0"/>
                  </a:cxn>
                  <a:cxn ang="0">
                    <a:pos x="35" y="0"/>
                  </a:cxn>
                </a:cxnLst>
                <a:rect l="0" t="0" r="r" b="b"/>
                <a:pathLst>
                  <a:path w="51" h="113">
                    <a:moveTo>
                      <a:pt x="35" y="0"/>
                    </a:moveTo>
                    <a:lnTo>
                      <a:pt x="35" y="0"/>
                    </a:lnTo>
                    <a:lnTo>
                      <a:pt x="49" y="35"/>
                    </a:lnTo>
                    <a:lnTo>
                      <a:pt x="49" y="35"/>
                    </a:lnTo>
                    <a:lnTo>
                      <a:pt x="46" y="44"/>
                    </a:lnTo>
                    <a:lnTo>
                      <a:pt x="44" y="53"/>
                    </a:lnTo>
                    <a:lnTo>
                      <a:pt x="42" y="60"/>
                    </a:lnTo>
                    <a:lnTo>
                      <a:pt x="39" y="65"/>
                    </a:lnTo>
                    <a:lnTo>
                      <a:pt x="35" y="65"/>
                    </a:lnTo>
                    <a:lnTo>
                      <a:pt x="35" y="69"/>
                    </a:lnTo>
                    <a:lnTo>
                      <a:pt x="39" y="95"/>
                    </a:lnTo>
                    <a:lnTo>
                      <a:pt x="39" y="95"/>
                    </a:lnTo>
                    <a:lnTo>
                      <a:pt x="51" y="111"/>
                    </a:lnTo>
                    <a:lnTo>
                      <a:pt x="51" y="111"/>
                    </a:lnTo>
                    <a:lnTo>
                      <a:pt x="44" y="113"/>
                    </a:lnTo>
                    <a:lnTo>
                      <a:pt x="39" y="113"/>
                    </a:lnTo>
                    <a:lnTo>
                      <a:pt x="32" y="111"/>
                    </a:lnTo>
                    <a:lnTo>
                      <a:pt x="28" y="109"/>
                    </a:lnTo>
                    <a:lnTo>
                      <a:pt x="28" y="109"/>
                    </a:lnTo>
                    <a:lnTo>
                      <a:pt x="14" y="90"/>
                    </a:lnTo>
                    <a:lnTo>
                      <a:pt x="0" y="72"/>
                    </a:lnTo>
                    <a:lnTo>
                      <a:pt x="0" y="60"/>
                    </a:lnTo>
                    <a:lnTo>
                      <a:pt x="14" y="46"/>
                    </a:lnTo>
                    <a:lnTo>
                      <a:pt x="7" y="21"/>
                    </a:lnTo>
                    <a:lnTo>
                      <a:pt x="7" y="21"/>
                    </a:lnTo>
                    <a:lnTo>
                      <a:pt x="9" y="0"/>
                    </a:lnTo>
                    <a:lnTo>
                      <a:pt x="35"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48" name="Freeform 3168"/>
              <p:cNvSpPr>
                <a:spLocks/>
              </p:cNvSpPr>
              <p:nvPr userDrawn="1"/>
            </p:nvSpPr>
            <p:spPr bwMode="auto">
              <a:xfrm>
                <a:off x="1194" y="2193"/>
                <a:ext cx="30" cy="16"/>
              </a:xfrm>
              <a:custGeom>
                <a:avLst/>
                <a:gdLst/>
                <a:ahLst/>
                <a:cxnLst>
                  <a:cxn ang="0">
                    <a:pos x="30" y="14"/>
                  </a:cxn>
                  <a:cxn ang="0">
                    <a:pos x="30" y="14"/>
                  </a:cxn>
                  <a:cxn ang="0">
                    <a:pos x="30" y="16"/>
                  </a:cxn>
                  <a:cxn ang="0">
                    <a:pos x="28" y="16"/>
                  </a:cxn>
                  <a:cxn ang="0">
                    <a:pos x="0" y="7"/>
                  </a:cxn>
                  <a:cxn ang="0">
                    <a:pos x="0" y="0"/>
                  </a:cxn>
                  <a:cxn ang="0">
                    <a:pos x="0" y="0"/>
                  </a:cxn>
                  <a:cxn ang="0">
                    <a:pos x="2" y="0"/>
                  </a:cxn>
                  <a:cxn ang="0">
                    <a:pos x="5" y="0"/>
                  </a:cxn>
                  <a:cxn ang="0">
                    <a:pos x="30" y="14"/>
                  </a:cxn>
                </a:cxnLst>
                <a:rect l="0" t="0" r="r" b="b"/>
                <a:pathLst>
                  <a:path w="30" h="16">
                    <a:moveTo>
                      <a:pt x="30" y="14"/>
                    </a:moveTo>
                    <a:lnTo>
                      <a:pt x="30" y="14"/>
                    </a:lnTo>
                    <a:lnTo>
                      <a:pt x="30" y="16"/>
                    </a:lnTo>
                    <a:lnTo>
                      <a:pt x="28" y="16"/>
                    </a:lnTo>
                    <a:lnTo>
                      <a:pt x="0" y="7"/>
                    </a:lnTo>
                    <a:lnTo>
                      <a:pt x="0" y="0"/>
                    </a:lnTo>
                    <a:lnTo>
                      <a:pt x="0" y="0"/>
                    </a:lnTo>
                    <a:lnTo>
                      <a:pt x="2" y="0"/>
                    </a:lnTo>
                    <a:lnTo>
                      <a:pt x="5" y="0"/>
                    </a:lnTo>
                    <a:lnTo>
                      <a:pt x="30" y="1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49" name="Freeform 3169"/>
              <p:cNvSpPr>
                <a:spLocks/>
              </p:cNvSpPr>
              <p:nvPr userDrawn="1"/>
            </p:nvSpPr>
            <p:spPr bwMode="auto">
              <a:xfrm>
                <a:off x="1419" y="2195"/>
                <a:ext cx="11" cy="9"/>
              </a:xfrm>
              <a:custGeom>
                <a:avLst/>
                <a:gdLst/>
                <a:ahLst/>
                <a:cxnLst>
                  <a:cxn ang="0">
                    <a:pos x="11" y="5"/>
                  </a:cxn>
                  <a:cxn ang="0">
                    <a:pos x="11" y="5"/>
                  </a:cxn>
                  <a:cxn ang="0">
                    <a:pos x="11" y="7"/>
                  </a:cxn>
                  <a:cxn ang="0">
                    <a:pos x="7" y="9"/>
                  </a:cxn>
                  <a:cxn ang="0">
                    <a:pos x="0" y="9"/>
                  </a:cxn>
                  <a:cxn ang="0">
                    <a:pos x="0" y="0"/>
                  </a:cxn>
                  <a:cxn ang="0">
                    <a:pos x="0" y="0"/>
                  </a:cxn>
                  <a:cxn ang="0">
                    <a:pos x="11" y="5"/>
                  </a:cxn>
                  <a:cxn ang="0">
                    <a:pos x="11" y="5"/>
                  </a:cxn>
                </a:cxnLst>
                <a:rect l="0" t="0" r="r" b="b"/>
                <a:pathLst>
                  <a:path w="11" h="9">
                    <a:moveTo>
                      <a:pt x="11" y="5"/>
                    </a:moveTo>
                    <a:lnTo>
                      <a:pt x="11" y="5"/>
                    </a:lnTo>
                    <a:lnTo>
                      <a:pt x="11" y="7"/>
                    </a:lnTo>
                    <a:lnTo>
                      <a:pt x="7" y="9"/>
                    </a:lnTo>
                    <a:lnTo>
                      <a:pt x="0" y="9"/>
                    </a:lnTo>
                    <a:lnTo>
                      <a:pt x="0" y="0"/>
                    </a:lnTo>
                    <a:lnTo>
                      <a:pt x="0" y="0"/>
                    </a:lnTo>
                    <a:lnTo>
                      <a:pt x="11" y="5"/>
                    </a:lnTo>
                    <a:lnTo>
                      <a:pt x="11"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50" name="Freeform 3170"/>
              <p:cNvSpPr>
                <a:spLocks/>
              </p:cNvSpPr>
              <p:nvPr userDrawn="1"/>
            </p:nvSpPr>
            <p:spPr bwMode="auto">
              <a:xfrm>
                <a:off x="967" y="2200"/>
                <a:ext cx="26" cy="41"/>
              </a:xfrm>
              <a:custGeom>
                <a:avLst/>
                <a:gdLst/>
                <a:ahLst/>
                <a:cxnLst>
                  <a:cxn ang="0">
                    <a:pos x="19" y="0"/>
                  </a:cxn>
                  <a:cxn ang="0">
                    <a:pos x="19" y="0"/>
                  </a:cxn>
                  <a:cxn ang="0">
                    <a:pos x="23" y="7"/>
                  </a:cxn>
                  <a:cxn ang="0">
                    <a:pos x="26" y="11"/>
                  </a:cxn>
                  <a:cxn ang="0">
                    <a:pos x="26" y="11"/>
                  </a:cxn>
                  <a:cxn ang="0">
                    <a:pos x="21" y="21"/>
                  </a:cxn>
                  <a:cxn ang="0">
                    <a:pos x="19" y="28"/>
                  </a:cxn>
                  <a:cxn ang="0">
                    <a:pos x="14" y="37"/>
                  </a:cxn>
                  <a:cxn ang="0">
                    <a:pos x="5" y="41"/>
                  </a:cxn>
                  <a:cxn ang="0">
                    <a:pos x="5" y="41"/>
                  </a:cxn>
                  <a:cxn ang="0">
                    <a:pos x="0" y="41"/>
                  </a:cxn>
                  <a:cxn ang="0">
                    <a:pos x="0" y="9"/>
                  </a:cxn>
                  <a:cxn ang="0">
                    <a:pos x="0" y="9"/>
                  </a:cxn>
                  <a:cxn ang="0">
                    <a:pos x="19" y="0"/>
                  </a:cxn>
                  <a:cxn ang="0">
                    <a:pos x="19" y="0"/>
                  </a:cxn>
                </a:cxnLst>
                <a:rect l="0" t="0" r="r" b="b"/>
                <a:pathLst>
                  <a:path w="26" h="41">
                    <a:moveTo>
                      <a:pt x="19" y="0"/>
                    </a:moveTo>
                    <a:lnTo>
                      <a:pt x="19" y="0"/>
                    </a:lnTo>
                    <a:lnTo>
                      <a:pt x="23" y="7"/>
                    </a:lnTo>
                    <a:lnTo>
                      <a:pt x="26" y="11"/>
                    </a:lnTo>
                    <a:lnTo>
                      <a:pt x="26" y="11"/>
                    </a:lnTo>
                    <a:lnTo>
                      <a:pt x="21" y="21"/>
                    </a:lnTo>
                    <a:lnTo>
                      <a:pt x="19" y="28"/>
                    </a:lnTo>
                    <a:lnTo>
                      <a:pt x="14" y="37"/>
                    </a:lnTo>
                    <a:lnTo>
                      <a:pt x="5" y="41"/>
                    </a:lnTo>
                    <a:lnTo>
                      <a:pt x="5" y="41"/>
                    </a:lnTo>
                    <a:lnTo>
                      <a:pt x="0" y="41"/>
                    </a:lnTo>
                    <a:lnTo>
                      <a:pt x="0" y="9"/>
                    </a:lnTo>
                    <a:lnTo>
                      <a:pt x="0" y="9"/>
                    </a:lnTo>
                    <a:lnTo>
                      <a:pt x="19" y="0"/>
                    </a:lnTo>
                    <a:lnTo>
                      <a:pt x="19"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51" name="Freeform 3171"/>
              <p:cNvSpPr>
                <a:spLocks/>
              </p:cNvSpPr>
              <p:nvPr userDrawn="1"/>
            </p:nvSpPr>
            <p:spPr bwMode="auto">
              <a:xfrm>
                <a:off x="3582" y="2207"/>
                <a:ext cx="216" cy="132"/>
              </a:xfrm>
              <a:custGeom>
                <a:avLst/>
                <a:gdLst/>
                <a:ahLst/>
                <a:cxnLst>
                  <a:cxn ang="0">
                    <a:pos x="204" y="14"/>
                  </a:cxn>
                  <a:cxn ang="0">
                    <a:pos x="204" y="14"/>
                  </a:cxn>
                  <a:cxn ang="0">
                    <a:pos x="216" y="44"/>
                  </a:cxn>
                  <a:cxn ang="0">
                    <a:pos x="216" y="44"/>
                  </a:cxn>
                  <a:cxn ang="0">
                    <a:pos x="199" y="48"/>
                  </a:cxn>
                  <a:cxn ang="0">
                    <a:pos x="199" y="48"/>
                  </a:cxn>
                  <a:cxn ang="0">
                    <a:pos x="197" y="55"/>
                  </a:cxn>
                  <a:cxn ang="0">
                    <a:pos x="192" y="62"/>
                  </a:cxn>
                  <a:cxn ang="0">
                    <a:pos x="148" y="83"/>
                  </a:cxn>
                  <a:cxn ang="0">
                    <a:pos x="130" y="106"/>
                  </a:cxn>
                  <a:cxn ang="0">
                    <a:pos x="70" y="113"/>
                  </a:cxn>
                  <a:cxn ang="0">
                    <a:pos x="40" y="132"/>
                  </a:cxn>
                  <a:cxn ang="0">
                    <a:pos x="23" y="122"/>
                  </a:cxn>
                  <a:cxn ang="0">
                    <a:pos x="12" y="106"/>
                  </a:cxn>
                  <a:cxn ang="0">
                    <a:pos x="10" y="85"/>
                  </a:cxn>
                  <a:cxn ang="0">
                    <a:pos x="10" y="85"/>
                  </a:cxn>
                  <a:cxn ang="0">
                    <a:pos x="0" y="74"/>
                  </a:cxn>
                  <a:cxn ang="0">
                    <a:pos x="0" y="74"/>
                  </a:cxn>
                  <a:cxn ang="0">
                    <a:pos x="10" y="60"/>
                  </a:cxn>
                  <a:cxn ang="0">
                    <a:pos x="19" y="48"/>
                  </a:cxn>
                  <a:cxn ang="0">
                    <a:pos x="19" y="48"/>
                  </a:cxn>
                  <a:cxn ang="0">
                    <a:pos x="26" y="44"/>
                  </a:cxn>
                  <a:cxn ang="0">
                    <a:pos x="35" y="39"/>
                  </a:cxn>
                  <a:cxn ang="0">
                    <a:pos x="63" y="53"/>
                  </a:cxn>
                  <a:cxn ang="0">
                    <a:pos x="63" y="53"/>
                  </a:cxn>
                  <a:cxn ang="0">
                    <a:pos x="67" y="67"/>
                  </a:cxn>
                  <a:cxn ang="0">
                    <a:pos x="72" y="78"/>
                  </a:cxn>
                  <a:cxn ang="0">
                    <a:pos x="86" y="78"/>
                  </a:cxn>
                  <a:cxn ang="0">
                    <a:pos x="125" y="34"/>
                  </a:cxn>
                  <a:cxn ang="0">
                    <a:pos x="183" y="0"/>
                  </a:cxn>
                  <a:cxn ang="0">
                    <a:pos x="183" y="0"/>
                  </a:cxn>
                  <a:cxn ang="0">
                    <a:pos x="190" y="2"/>
                  </a:cxn>
                  <a:cxn ang="0">
                    <a:pos x="195" y="4"/>
                  </a:cxn>
                  <a:cxn ang="0">
                    <a:pos x="204" y="14"/>
                  </a:cxn>
                  <a:cxn ang="0">
                    <a:pos x="204" y="14"/>
                  </a:cxn>
                </a:cxnLst>
                <a:rect l="0" t="0" r="r" b="b"/>
                <a:pathLst>
                  <a:path w="216" h="132">
                    <a:moveTo>
                      <a:pt x="204" y="14"/>
                    </a:moveTo>
                    <a:lnTo>
                      <a:pt x="204" y="14"/>
                    </a:lnTo>
                    <a:lnTo>
                      <a:pt x="216" y="44"/>
                    </a:lnTo>
                    <a:lnTo>
                      <a:pt x="216" y="44"/>
                    </a:lnTo>
                    <a:lnTo>
                      <a:pt x="199" y="48"/>
                    </a:lnTo>
                    <a:lnTo>
                      <a:pt x="199" y="48"/>
                    </a:lnTo>
                    <a:lnTo>
                      <a:pt x="197" y="55"/>
                    </a:lnTo>
                    <a:lnTo>
                      <a:pt x="192" y="62"/>
                    </a:lnTo>
                    <a:lnTo>
                      <a:pt x="148" y="83"/>
                    </a:lnTo>
                    <a:lnTo>
                      <a:pt x="130" y="106"/>
                    </a:lnTo>
                    <a:lnTo>
                      <a:pt x="70" y="113"/>
                    </a:lnTo>
                    <a:lnTo>
                      <a:pt x="40" y="132"/>
                    </a:lnTo>
                    <a:lnTo>
                      <a:pt x="23" y="122"/>
                    </a:lnTo>
                    <a:lnTo>
                      <a:pt x="12" y="106"/>
                    </a:lnTo>
                    <a:lnTo>
                      <a:pt x="10" y="85"/>
                    </a:lnTo>
                    <a:lnTo>
                      <a:pt x="10" y="85"/>
                    </a:lnTo>
                    <a:lnTo>
                      <a:pt x="0" y="74"/>
                    </a:lnTo>
                    <a:lnTo>
                      <a:pt x="0" y="74"/>
                    </a:lnTo>
                    <a:lnTo>
                      <a:pt x="10" y="60"/>
                    </a:lnTo>
                    <a:lnTo>
                      <a:pt x="19" y="48"/>
                    </a:lnTo>
                    <a:lnTo>
                      <a:pt x="19" y="48"/>
                    </a:lnTo>
                    <a:lnTo>
                      <a:pt x="26" y="44"/>
                    </a:lnTo>
                    <a:lnTo>
                      <a:pt x="35" y="39"/>
                    </a:lnTo>
                    <a:lnTo>
                      <a:pt x="63" y="53"/>
                    </a:lnTo>
                    <a:lnTo>
                      <a:pt x="63" y="53"/>
                    </a:lnTo>
                    <a:lnTo>
                      <a:pt x="67" y="67"/>
                    </a:lnTo>
                    <a:lnTo>
                      <a:pt x="72" y="78"/>
                    </a:lnTo>
                    <a:lnTo>
                      <a:pt x="86" y="78"/>
                    </a:lnTo>
                    <a:lnTo>
                      <a:pt x="125" y="34"/>
                    </a:lnTo>
                    <a:lnTo>
                      <a:pt x="183" y="0"/>
                    </a:lnTo>
                    <a:lnTo>
                      <a:pt x="183" y="0"/>
                    </a:lnTo>
                    <a:lnTo>
                      <a:pt x="190" y="2"/>
                    </a:lnTo>
                    <a:lnTo>
                      <a:pt x="195" y="4"/>
                    </a:lnTo>
                    <a:lnTo>
                      <a:pt x="204" y="14"/>
                    </a:lnTo>
                    <a:lnTo>
                      <a:pt x="204" y="1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52" name="Freeform 3172"/>
              <p:cNvSpPr>
                <a:spLocks/>
              </p:cNvSpPr>
              <p:nvPr userDrawn="1"/>
            </p:nvSpPr>
            <p:spPr bwMode="auto">
              <a:xfrm>
                <a:off x="898" y="2211"/>
                <a:ext cx="81" cy="84"/>
              </a:xfrm>
              <a:custGeom>
                <a:avLst/>
                <a:gdLst/>
                <a:ahLst/>
                <a:cxnLst>
                  <a:cxn ang="0">
                    <a:pos x="67" y="33"/>
                  </a:cxn>
                  <a:cxn ang="0">
                    <a:pos x="67" y="33"/>
                  </a:cxn>
                  <a:cxn ang="0">
                    <a:pos x="69" y="33"/>
                  </a:cxn>
                  <a:cxn ang="0">
                    <a:pos x="74" y="35"/>
                  </a:cxn>
                  <a:cxn ang="0">
                    <a:pos x="81" y="42"/>
                  </a:cxn>
                  <a:cxn ang="0">
                    <a:pos x="81" y="42"/>
                  </a:cxn>
                  <a:cxn ang="0">
                    <a:pos x="81" y="47"/>
                  </a:cxn>
                  <a:cxn ang="0">
                    <a:pos x="81" y="49"/>
                  </a:cxn>
                  <a:cxn ang="0">
                    <a:pos x="76" y="54"/>
                  </a:cxn>
                  <a:cxn ang="0">
                    <a:pos x="67" y="56"/>
                  </a:cxn>
                  <a:cxn ang="0">
                    <a:pos x="60" y="58"/>
                  </a:cxn>
                  <a:cxn ang="0">
                    <a:pos x="60" y="58"/>
                  </a:cxn>
                  <a:cxn ang="0">
                    <a:pos x="60" y="65"/>
                  </a:cxn>
                  <a:cxn ang="0">
                    <a:pos x="58" y="70"/>
                  </a:cxn>
                  <a:cxn ang="0">
                    <a:pos x="58" y="70"/>
                  </a:cxn>
                  <a:cxn ang="0">
                    <a:pos x="49" y="70"/>
                  </a:cxn>
                  <a:cxn ang="0">
                    <a:pos x="42" y="74"/>
                  </a:cxn>
                  <a:cxn ang="0">
                    <a:pos x="35" y="79"/>
                  </a:cxn>
                  <a:cxn ang="0">
                    <a:pos x="28" y="84"/>
                  </a:cxn>
                  <a:cxn ang="0">
                    <a:pos x="0" y="58"/>
                  </a:cxn>
                  <a:cxn ang="0">
                    <a:pos x="0" y="58"/>
                  </a:cxn>
                  <a:cxn ang="0">
                    <a:pos x="49" y="35"/>
                  </a:cxn>
                  <a:cxn ang="0">
                    <a:pos x="49" y="35"/>
                  </a:cxn>
                  <a:cxn ang="0">
                    <a:pos x="37" y="3"/>
                  </a:cxn>
                  <a:cxn ang="0">
                    <a:pos x="37" y="3"/>
                  </a:cxn>
                  <a:cxn ang="0">
                    <a:pos x="44" y="3"/>
                  </a:cxn>
                  <a:cxn ang="0">
                    <a:pos x="49" y="0"/>
                  </a:cxn>
                  <a:cxn ang="0">
                    <a:pos x="60" y="0"/>
                  </a:cxn>
                  <a:cxn ang="0">
                    <a:pos x="65" y="0"/>
                  </a:cxn>
                  <a:cxn ang="0">
                    <a:pos x="67" y="33"/>
                  </a:cxn>
                </a:cxnLst>
                <a:rect l="0" t="0" r="r" b="b"/>
                <a:pathLst>
                  <a:path w="81" h="84">
                    <a:moveTo>
                      <a:pt x="67" y="33"/>
                    </a:moveTo>
                    <a:lnTo>
                      <a:pt x="67" y="33"/>
                    </a:lnTo>
                    <a:lnTo>
                      <a:pt x="69" y="33"/>
                    </a:lnTo>
                    <a:lnTo>
                      <a:pt x="74" y="35"/>
                    </a:lnTo>
                    <a:lnTo>
                      <a:pt x="81" y="42"/>
                    </a:lnTo>
                    <a:lnTo>
                      <a:pt x="81" y="42"/>
                    </a:lnTo>
                    <a:lnTo>
                      <a:pt x="81" y="47"/>
                    </a:lnTo>
                    <a:lnTo>
                      <a:pt x="81" y="49"/>
                    </a:lnTo>
                    <a:lnTo>
                      <a:pt x="76" y="54"/>
                    </a:lnTo>
                    <a:lnTo>
                      <a:pt x="67" y="56"/>
                    </a:lnTo>
                    <a:lnTo>
                      <a:pt x="60" y="58"/>
                    </a:lnTo>
                    <a:lnTo>
                      <a:pt x="60" y="58"/>
                    </a:lnTo>
                    <a:lnTo>
                      <a:pt x="60" y="65"/>
                    </a:lnTo>
                    <a:lnTo>
                      <a:pt x="58" y="70"/>
                    </a:lnTo>
                    <a:lnTo>
                      <a:pt x="58" y="70"/>
                    </a:lnTo>
                    <a:lnTo>
                      <a:pt x="49" y="70"/>
                    </a:lnTo>
                    <a:lnTo>
                      <a:pt x="42" y="74"/>
                    </a:lnTo>
                    <a:lnTo>
                      <a:pt x="35" y="79"/>
                    </a:lnTo>
                    <a:lnTo>
                      <a:pt x="28" y="84"/>
                    </a:lnTo>
                    <a:lnTo>
                      <a:pt x="0" y="58"/>
                    </a:lnTo>
                    <a:lnTo>
                      <a:pt x="0" y="58"/>
                    </a:lnTo>
                    <a:lnTo>
                      <a:pt x="49" y="35"/>
                    </a:lnTo>
                    <a:lnTo>
                      <a:pt x="49" y="35"/>
                    </a:lnTo>
                    <a:lnTo>
                      <a:pt x="37" y="3"/>
                    </a:lnTo>
                    <a:lnTo>
                      <a:pt x="37" y="3"/>
                    </a:lnTo>
                    <a:lnTo>
                      <a:pt x="44" y="3"/>
                    </a:lnTo>
                    <a:lnTo>
                      <a:pt x="49" y="0"/>
                    </a:lnTo>
                    <a:lnTo>
                      <a:pt x="60" y="0"/>
                    </a:lnTo>
                    <a:lnTo>
                      <a:pt x="65" y="0"/>
                    </a:lnTo>
                    <a:lnTo>
                      <a:pt x="67" y="3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53" name="Freeform 3173"/>
              <p:cNvSpPr>
                <a:spLocks/>
              </p:cNvSpPr>
              <p:nvPr userDrawn="1"/>
            </p:nvSpPr>
            <p:spPr bwMode="auto">
              <a:xfrm>
                <a:off x="1456" y="2214"/>
                <a:ext cx="2" cy="2"/>
              </a:xfrm>
              <a:custGeom>
                <a:avLst/>
                <a:gdLst/>
                <a:ahLst/>
                <a:cxnLst>
                  <a:cxn ang="0">
                    <a:pos x="2" y="2"/>
                  </a:cxn>
                  <a:cxn ang="0">
                    <a:pos x="2" y="2"/>
                  </a:cxn>
                  <a:cxn ang="0">
                    <a:pos x="2" y="2"/>
                  </a:cxn>
                  <a:cxn ang="0">
                    <a:pos x="0" y="2"/>
                  </a:cxn>
                  <a:cxn ang="0">
                    <a:pos x="0" y="2"/>
                  </a:cxn>
                  <a:cxn ang="0">
                    <a:pos x="0" y="0"/>
                  </a:cxn>
                  <a:cxn ang="0">
                    <a:pos x="2" y="0"/>
                  </a:cxn>
                  <a:cxn ang="0">
                    <a:pos x="2" y="2"/>
                  </a:cxn>
                  <a:cxn ang="0">
                    <a:pos x="2" y="2"/>
                  </a:cxn>
                  <a:cxn ang="0">
                    <a:pos x="2" y="2"/>
                  </a:cxn>
                </a:cxnLst>
                <a:rect l="0" t="0" r="r" b="b"/>
                <a:pathLst>
                  <a:path w="2" h="2">
                    <a:moveTo>
                      <a:pt x="2" y="2"/>
                    </a:moveTo>
                    <a:lnTo>
                      <a:pt x="2" y="2"/>
                    </a:lnTo>
                    <a:lnTo>
                      <a:pt x="2" y="2"/>
                    </a:lnTo>
                    <a:lnTo>
                      <a:pt x="0" y="2"/>
                    </a:lnTo>
                    <a:lnTo>
                      <a:pt x="0" y="2"/>
                    </a:lnTo>
                    <a:lnTo>
                      <a:pt x="0" y="0"/>
                    </a:lnTo>
                    <a:lnTo>
                      <a:pt x="2" y="0"/>
                    </a:lnTo>
                    <a:lnTo>
                      <a:pt x="2" y="2"/>
                    </a:lnTo>
                    <a:lnTo>
                      <a:pt x="2" y="2"/>
                    </a:lnTo>
                    <a:lnTo>
                      <a:pt x="2"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54" name="Freeform 3174"/>
              <p:cNvSpPr>
                <a:spLocks/>
              </p:cNvSpPr>
              <p:nvPr userDrawn="1"/>
            </p:nvSpPr>
            <p:spPr bwMode="auto">
              <a:xfrm>
                <a:off x="3416" y="2232"/>
                <a:ext cx="282" cy="317"/>
              </a:xfrm>
              <a:custGeom>
                <a:avLst/>
                <a:gdLst/>
                <a:ahLst/>
                <a:cxnLst>
                  <a:cxn ang="0">
                    <a:pos x="104" y="44"/>
                  </a:cxn>
                  <a:cxn ang="0">
                    <a:pos x="136" y="60"/>
                  </a:cxn>
                  <a:cxn ang="0">
                    <a:pos x="176" y="111"/>
                  </a:cxn>
                  <a:cxn ang="0">
                    <a:pos x="176" y="111"/>
                  </a:cxn>
                  <a:cxn ang="0">
                    <a:pos x="178" y="121"/>
                  </a:cxn>
                  <a:cxn ang="0">
                    <a:pos x="178" y="121"/>
                  </a:cxn>
                  <a:cxn ang="0">
                    <a:pos x="166" y="127"/>
                  </a:cxn>
                  <a:cxn ang="0">
                    <a:pos x="166" y="148"/>
                  </a:cxn>
                  <a:cxn ang="0">
                    <a:pos x="196" y="167"/>
                  </a:cxn>
                  <a:cxn ang="0">
                    <a:pos x="199" y="178"/>
                  </a:cxn>
                  <a:cxn ang="0">
                    <a:pos x="238" y="222"/>
                  </a:cxn>
                  <a:cxn ang="0">
                    <a:pos x="238" y="222"/>
                  </a:cxn>
                  <a:cxn ang="0">
                    <a:pos x="282" y="234"/>
                  </a:cxn>
                  <a:cxn ang="0">
                    <a:pos x="257" y="266"/>
                  </a:cxn>
                  <a:cxn ang="0">
                    <a:pos x="257" y="266"/>
                  </a:cxn>
                  <a:cxn ang="0">
                    <a:pos x="238" y="283"/>
                  </a:cxn>
                  <a:cxn ang="0">
                    <a:pos x="229" y="289"/>
                  </a:cxn>
                  <a:cxn ang="0">
                    <a:pos x="217" y="294"/>
                  </a:cxn>
                  <a:cxn ang="0">
                    <a:pos x="164" y="315"/>
                  </a:cxn>
                  <a:cxn ang="0">
                    <a:pos x="164" y="315"/>
                  </a:cxn>
                  <a:cxn ang="0">
                    <a:pos x="134" y="313"/>
                  </a:cxn>
                  <a:cxn ang="0">
                    <a:pos x="106" y="317"/>
                  </a:cxn>
                  <a:cxn ang="0">
                    <a:pos x="106" y="317"/>
                  </a:cxn>
                  <a:cxn ang="0">
                    <a:pos x="90" y="313"/>
                  </a:cxn>
                  <a:cxn ang="0">
                    <a:pos x="74" y="306"/>
                  </a:cxn>
                  <a:cxn ang="0">
                    <a:pos x="55" y="301"/>
                  </a:cxn>
                  <a:cxn ang="0">
                    <a:pos x="46" y="301"/>
                  </a:cxn>
                  <a:cxn ang="0">
                    <a:pos x="37" y="301"/>
                  </a:cxn>
                  <a:cxn ang="0">
                    <a:pos x="32" y="248"/>
                  </a:cxn>
                  <a:cxn ang="0">
                    <a:pos x="2" y="227"/>
                  </a:cxn>
                  <a:cxn ang="0">
                    <a:pos x="2" y="227"/>
                  </a:cxn>
                  <a:cxn ang="0">
                    <a:pos x="0" y="225"/>
                  </a:cxn>
                  <a:cxn ang="0">
                    <a:pos x="2" y="220"/>
                  </a:cxn>
                  <a:cxn ang="0">
                    <a:pos x="2" y="220"/>
                  </a:cxn>
                  <a:cxn ang="0">
                    <a:pos x="7" y="218"/>
                  </a:cxn>
                  <a:cxn ang="0">
                    <a:pos x="11" y="215"/>
                  </a:cxn>
                  <a:cxn ang="0">
                    <a:pos x="14" y="158"/>
                  </a:cxn>
                  <a:cxn ang="0">
                    <a:pos x="14" y="158"/>
                  </a:cxn>
                  <a:cxn ang="0">
                    <a:pos x="34" y="125"/>
                  </a:cxn>
                  <a:cxn ang="0">
                    <a:pos x="46" y="111"/>
                  </a:cxn>
                  <a:cxn ang="0">
                    <a:pos x="62" y="95"/>
                  </a:cxn>
                  <a:cxn ang="0">
                    <a:pos x="62" y="95"/>
                  </a:cxn>
                  <a:cxn ang="0">
                    <a:pos x="67" y="53"/>
                  </a:cxn>
                  <a:cxn ang="0">
                    <a:pos x="67" y="33"/>
                  </a:cxn>
                  <a:cxn ang="0">
                    <a:pos x="69" y="12"/>
                  </a:cxn>
                  <a:cxn ang="0">
                    <a:pos x="69" y="12"/>
                  </a:cxn>
                  <a:cxn ang="0">
                    <a:pos x="85" y="0"/>
                  </a:cxn>
                  <a:cxn ang="0">
                    <a:pos x="104" y="44"/>
                  </a:cxn>
                </a:cxnLst>
                <a:rect l="0" t="0" r="r" b="b"/>
                <a:pathLst>
                  <a:path w="282" h="317">
                    <a:moveTo>
                      <a:pt x="104" y="44"/>
                    </a:moveTo>
                    <a:lnTo>
                      <a:pt x="136" y="60"/>
                    </a:lnTo>
                    <a:lnTo>
                      <a:pt x="176" y="111"/>
                    </a:lnTo>
                    <a:lnTo>
                      <a:pt x="176" y="111"/>
                    </a:lnTo>
                    <a:lnTo>
                      <a:pt x="178" y="121"/>
                    </a:lnTo>
                    <a:lnTo>
                      <a:pt x="178" y="121"/>
                    </a:lnTo>
                    <a:lnTo>
                      <a:pt x="166" y="127"/>
                    </a:lnTo>
                    <a:lnTo>
                      <a:pt x="166" y="148"/>
                    </a:lnTo>
                    <a:lnTo>
                      <a:pt x="196" y="167"/>
                    </a:lnTo>
                    <a:lnTo>
                      <a:pt x="199" y="178"/>
                    </a:lnTo>
                    <a:lnTo>
                      <a:pt x="238" y="222"/>
                    </a:lnTo>
                    <a:lnTo>
                      <a:pt x="238" y="222"/>
                    </a:lnTo>
                    <a:lnTo>
                      <a:pt x="282" y="234"/>
                    </a:lnTo>
                    <a:lnTo>
                      <a:pt x="257" y="266"/>
                    </a:lnTo>
                    <a:lnTo>
                      <a:pt x="257" y="266"/>
                    </a:lnTo>
                    <a:lnTo>
                      <a:pt x="238" y="283"/>
                    </a:lnTo>
                    <a:lnTo>
                      <a:pt x="229" y="289"/>
                    </a:lnTo>
                    <a:lnTo>
                      <a:pt x="217" y="294"/>
                    </a:lnTo>
                    <a:lnTo>
                      <a:pt x="164" y="315"/>
                    </a:lnTo>
                    <a:lnTo>
                      <a:pt x="164" y="315"/>
                    </a:lnTo>
                    <a:lnTo>
                      <a:pt x="134" y="313"/>
                    </a:lnTo>
                    <a:lnTo>
                      <a:pt x="106" y="317"/>
                    </a:lnTo>
                    <a:lnTo>
                      <a:pt x="106" y="317"/>
                    </a:lnTo>
                    <a:lnTo>
                      <a:pt x="90" y="313"/>
                    </a:lnTo>
                    <a:lnTo>
                      <a:pt x="74" y="306"/>
                    </a:lnTo>
                    <a:lnTo>
                      <a:pt x="55" y="301"/>
                    </a:lnTo>
                    <a:lnTo>
                      <a:pt x="46" y="301"/>
                    </a:lnTo>
                    <a:lnTo>
                      <a:pt x="37" y="301"/>
                    </a:lnTo>
                    <a:lnTo>
                      <a:pt x="32" y="248"/>
                    </a:lnTo>
                    <a:lnTo>
                      <a:pt x="2" y="227"/>
                    </a:lnTo>
                    <a:lnTo>
                      <a:pt x="2" y="227"/>
                    </a:lnTo>
                    <a:lnTo>
                      <a:pt x="0" y="225"/>
                    </a:lnTo>
                    <a:lnTo>
                      <a:pt x="2" y="220"/>
                    </a:lnTo>
                    <a:lnTo>
                      <a:pt x="2" y="220"/>
                    </a:lnTo>
                    <a:lnTo>
                      <a:pt x="7" y="218"/>
                    </a:lnTo>
                    <a:lnTo>
                      <a:pt x="11" y="215"/>
                    </a:lnTo>
                    <a:lnTo>
                      <a:pt x="14" y="158"/>
                    </a:lnTo>
                    <a:lnTo>
                      <a:pt x="14" y="158"/>
                    </a:lnTo>
                    <a:lnTo>
                      <a:pt x="34" y="125"/>
                    </a:lnTo>
                    <a:lnTo>
                      <a:pt x="46" y="111"/>
                    </a:lnTo>
                    <a:lnTo>
                      <a:pt x="62" y="95"/>
                    </a:lnTo>
                    <a:lnTo>
                      <a:pt x="62" y="95"/>
                    </a:lnTo>
                    <a:lnTo>
                      <a:pt x="67" y="53"/>
                    </a:lnTo>
                    <a:lnTo>
                      <a:pt x="67" y="33"/>
                    </a:lnTo>
                    <a:lnTo>
                      <a:pt x="69" y="12"/>
                    </a:lnTo>
                    <a:lnTo>
                      <a:pt x="69" y="12"/>
                    </a:lnTo>
                    <a:lnTo>
                      <a:pt x="85" y="0"/>
                    </a:lnTo>
                    <a:lnTo>
                      <a:pt x="104" y="4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55" name="Freeform 3175"/>
              <p:cNvSpPr>
                <a:spLocks/>
              </p:cNvSpPr>
              <p:nvPr userDrawn="1"/>
            </p:nvSpPr>
            <p:spPr bwMode="auto">
              <a:xfrm>
                <a:off x="960" y="2244"/>
                <a:ext cx="111" cy="67"/>
              </a:xfrm>
              <a:custGeom>
                <a:avLst/>
                <a:gdLst/>
                <a:ahLst/>
                <a:cxnLst>
                  <a:cxn ang="0">
                    <a:pos x="111" y="18"/>
                  </a:cxn>
                  <a:cxn ang="0">
                    <a:pos x="84" y="48"/>
                  </a:cxn>
                  <a:cxn ang="0">
                    <a:pos x="84" y="48"/>
                  </a:cxn>
                  <a:cxn ang="0">
                    <a:pos x="63" y="60"/>
                  </a:cxn>
                  <a:cxn ang="0">
                    <a:pos x="51" y="65"/>
                  </a:cxn>
                  <a:cxn ang="0">
                    <a:pos x="40" y="67"/>
                  </a:cxn>
                  <a:cxn ang="0">
                    <a:pos x="40" y="67"/>
                  </a:cxn>
                  <a:cxn ang="0">
                    <a:pos x="35" y="62"/>
                  </a:cxn>
                  <a:cxn ang="0">
                    <a:pos x="33" y="58"/>
                  </a:cxn>
                  <a:cxn ang="0">
                    <a:pos x="21" y="48"/>
                  </a:cxn>
                  <a:cxn ang="0">
                    <a:pos x="0" y="39"/>
                  </a:cxn>
                  <a:cxn ang="0">
                    <a:pos x="0" y="39"/>
                  </a:cxn>
                  <a:cxn ang="0">
                    <a:pos x="3" y="28"/>
                  </a:cxn>
                  <a:cxn ang="0">
                    <a:pos x="3" y="28"/>
                  </a:cxn>
                  <a:cxn ang="0">
                    <a:pos x="12" y="25"/>
                  </a:cxn>
                  <a:cxn ang="0">
                    <a:pos x="24" y="18"/>
                  </a:cxn>
                  <a:cxn ang="0">
                    <a:pos x="24" y="9"/>
                  </a:cxn>
                  <a:cxn ang="0">
                    <a:pos x="37" y="4"/>
                  </a:cxn>
                  <a:cxn ang="0">
                    <a:pos x="37" y="4"/>
                  </a:cxn>
                  <a:cxn ang="0">
                    <a:pos x="49" y="7"/>
                  </a:cxn>
                  <a:cxn ang="0">
                    <a:pos x="54" y="7"/>
                  </a:cxn>
                  <a:cxn ang="0">
                    <a:pos x="58" y="4"/>
                  </a:cxn>
                  <a:cxn ang="0">
                    <a:pos x="70" y="0"/>
                  </a:cxn>
                  <a:cxn ang="0">
                    <a:pos x="102" y="4"/>
                  </a:cxn>
                  <a:cxn ang="0">
                    <a:pos x="111" y="18"/>
                  </a:cxn>
                </a:cxnLst>
                <a:rect l="0" t="0" r="r" b="b"/>
                <a:pathLst>
                  <a:path w="111" h="67">
                    <a:moveTo>
                      <a:pt x="111" y="18"/>
                    </a:moveTo>
                    <a:lnTo>
                      <a:pt x="84" y="48"/>
                    </a:lnTo>
                    <a:lnTo>
                      <a:pt x="84" y="48"/>
                    </a:lnTo>
                    <a:lnTo>
                      <a:pt x="63" y="60"/>
                    </a:lnTo>
                    <a:lnTo>
                      <a:pt x="51" y="65"/>
                    </a:lnTo>
                    <a:lnTo>
                      <a:pt x="40" y="67"/>
                    </a:lnTo>
                    <a:lnTo>
                      <a:pt x="40" y="67"/>
                    </a:lnTo>
                    <a:lnTo>
                      <a:pt x="35" y="62"/>
                    </a:lnTo>
                    <a:lnTo>
                      <a:pt x="33" y="58"/>
                    </a:lnTo>
                    <a:lnTo>
                      <a:pt x="21" y="48"/>
                    </a:lnTo>
                    <a:lnTo>
                      <a:pt x="0" y="39"/>
                    </a:lnTo>
                    <a:lnTo>
                      <a:pt x="0" y="39"/>
                    </a:lnTo>
                    <a:lnTo>
                      <a:pt x="3" y="28"/>
                    </a:lnTo>
                    <a:lnTo>
                      <a:pt x="3" y="28"/>
                    </a:lnTo>
                    <a:lnTo>
                      <a:pt x="12" y="25"/>
                    </a:lnTo>
                    <a:lnTo>
                      <a:pt x="24" y="18"/>
                    </a:lnTo>
                    <a:lnTo>
                      <a:pt x="24" y="9"/>
                    </a:lnTo>
                    <a:lnTo>
                      <a:pt x="37" y="4"/>
                    </a:lnTo>
                    <a:lnTo>
                      <a:pt x="37" y="4"/>
                    </a:lnTo>
                    <a:lnTo>
                      <a:pt x="49" y="7"/>
                    </a:lnTo>
                    <a:lnTo>
                      <a:pt x="54" y="7"/>
                    </a:lnTo>
                    <a:lnTo>
                      <a:pt x="58" y="4"/>
                    </a:lnTo>
                    <a:lnTo>
                      <a:pt x="70" y="0"/>
                    </a:lnTo>
                    <a:lnTo>
                      <a:pt x="102" y="4"/>
                    </a:lnTo>
                    <a:lnTo>
                      <a:pt x="111" y="18"/>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56" name="Freeform 3176"/>
              <p:cNvSpPr>
                <a:spLocks/>
              </p:cNvSpPr>
              <p:nvPr userDrawn="1"/>
            </p:nvSpPr>
            <p:spPr bwMode="auto">
              <a:xfrm>
                <a:off x="2393" y="2258"/>
                <a:ext cx="123" cy="97"/>
              </a:xfrm>
              <a:custGeom>
                <a:avLst/>
                <a:gdLst/>
                <a:ahLst/>
                <a:cxnLst>
                  <a:cxn ang="0">
                    <a:pos x="118" y="34"/>
                  </a:cxn>
                  <a:cxn ang="0">
                    <a:pos x="118" y="34"/>
                  </a:cxn>
                  <a:cxn ang="0">
                    <a:pos x="120" y="62"/>
                  </a:cxn>
                  <a:cxn ang="0">
                    <a:pos x="123" y="88"/>
                  </a:cxn>
                  <a:cxn ang="0">
                    <a:pos x="81" y="90"/>
                  </a:cxn>
                  <a:cxn ang="0">
                    <a:pos x="46" y="97"/>
                  </a:cxn>
                  <a:cxn ang="0">
                    <a:pos x="14" y="88"/>
                  </a:cxn>
                  <a:cxn ang="0">
                    <a:pos x="14" y="88"/>
                  </a:cxn>
                  <a:cxn ang="0">
                    <a:pos x="14" y="81"/>
                  </a:cxn>
                  <a:cxn ang="0">
                    <a:pos x="79" y="74"/>
                  </a:cxn>
                  <a:cxn ang="0">
                    <a:pos x="79" y="74"/>
                  </a:cxn>
                  <a:cxn ang="0">
                    <a:pos x="81" y="71"/>
                  </a:cxn>
                  <a:cxn ang="0">
                    <a:pos x="81" y="67"/>
                  </a:cxn>
                  <a:cxn ang="0">
                    <a:pos x="81" y="67"/>
                  </a:cxn>
                  <a:cxn ang="0">
                    <a:pos x="74" y="62"/>
                  </a:cxn>
                  <a:cxn ang="0">
                    <a:pos x="65" y="60"/>
                  </a:cxn>
                  <a:cxn ang="0">
                    <a:pos x="48" y="60"/>
                  </a:cxn>
                  <a:cxn ang="0">
                    <a:pos x="30" y="60"/>
                  </a:cxn>
                  <a:cxn ang="0">
                    <a:pos x="14" y="62"/>
                  </a:cxn>
                  <a:cxn ang="0">
                    <a:pos x="0" y="48"/>
                  </a:cxn>
                  <a:cxn ang="0">
                    <a:pos x="14" y="0"/>
                  </a:cxn>
                  <a:cxn ang="0">
                    <a:pos x="72" y="2"/>
                  </a:cxn>
                  <a:cxn ang="0">
                    <a:pos x="118" y="34"/>
                  </a:cxn>
                </a:cxnLst>
                <a:rect l="0" t="0" r="r" b="b"/>
                <a:pathLst>
                  <a:path w="123" h="97">
                    <a:moveTo>
                      <a:pt x="118" y="34"/>
                    </a:moveTo>
                    <a:lnTo>
                      <a:pt x="118" y="34"/>
                    </a:lnTo>
                    <a:lnTo>
                      <a:pt x="120" y="62"/>
                    </a:lnTo>
                    <a:lnTo>
                      <a:pt x="123" y="88"/>
                    </a:lnTo>
                    <a:lnTo>
                      <a:pt x="81" y="90"/>
                    </a:lnTo>
                    <a:lnTo>
                      <a:pt x="46" y="97"/>
                    </a:lnTo>
                    <a:lnTo>
                      <a:pt x="14" y="88"/>
                    </a:lnTo>
                    <a:lnTo>
                      <a:pt x="14" y="88"/>
                    </a:lnTo>
                    <a:lnTo>
                      <a:pt x="14" y="81"/>
                    </a:lnTo>
                    <a:lnTo>
                      <a:pt x="79" y="74"/>
                    </a:lnTo>
                    <a:lnTo>
                      <a:pt x="79" y="74"/>
                    </a:lnTo>
                    <a:lnTo>
                      <a:pt x="81" y="71"/>
                    </a:lnTo>
                    <a:lnTo>
                      <a:pt x="81" y="67"/>
                    </a:lnTo>
                    <a:lnTo>
                      <a:pt x="81" y="67"/>
                    </a:lnTo>
                    <a:lnTo>
                      <a:pt x="74" y="62"/>
                    </a:lnTo>
                    <a:lnTo>
                      <a:pt x="65" y="60"/>
                    </a:lnTo>
                    <a:lnTo>
                      <a:pt x="48" y="60"/>
                    </a:lnTo>
                    <a:lnTo>
                      <a:pt x="30" y="60"/>
                    </a:lnTo>
                    <a:lnTo>
                      <a:pt x="14" y="62"/>
                    </a:lnTo>
                    <a:lnTo>
                      <a:pt x="0" y="48"/>
                    </a:lnTo>
                    <a:lnTo>
                      <a:pt x="14" y="0"/>
                    </a:lnTo>
                    <a:lnTo>
                      <a:pt x="72" y="2"/>
                    </a:lnTo>
                    <a:lnTo>
                      <a:pt x="118" y="3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57" name="Freeform 3177"/>
              <p:cNvSpPr>
                <a:spLocks/>
              </p:cNvSpPr>
              <p:nvPr userDrawn="1"/>
            </p:nvSpPr>
            <p:spPr bwMode="auto">
              <a:xfrm>
                <a:off x="993" y="2267"/>
                <a:ext cx="88" cy="102"/>
              </a:xfrm>
              <a:custGeom>
                <a:avLst/>
                <a:gdLst/>
                <a:ahLst/>
                <a:cxnLst>
                  <a:cxn ang="0">
                    <a:pos x="81" y="0"/>
                  </a:cxn>
                  <a:cxn ang="0">
                    <a:pos x="81" y="0"/>
                  </a:cxn>
                  <a:cxn ang="0">
                    <a:pos x="85" y="9"/>
                  </a:cxn>
                  <a:cxn ang="0">
                    <a:pos x="88" y="18"/>
                  </a:cxn>
                  <a:cxn ang="0">
                    <a:pos x="81" y="44"/>
                  </a:cxn>
                  <a:cxn ang="0">
                    <a:pos x="69" y="62"/>
                  </a:cxn>
                  <a:cxn ang="0">
                    <a:pos x="69" y="62"/>
                  </a:cxn>
                  <a:cxn ang="0">
                    <a:pos x="69" y="83"/>
                  </a:cxn>
                  <a:cxn ang="0">
                    <a:pos x="69" y="83"/>
                  </a:cxn>
                  <a:cxn ang="0">
                    <a:pos x="65" y="92"/>
                  </a:cxn>
                  <a:cxn ang="0">
                    <a:pos x="60" y="97"/>
                  </a:cxn>
                  <a:cxn ang="0">
                    <a:pos x="60" y="102"/>
                  </a:cxn>
                  <a:cxn ang="0">
                    <a:pos x="60" y="102"/>
                  </a:cxn>
                  <a:cxn ang="0">
                    <a:pos x="21" y="97"/>
                  </a:cxn>
                  <a:cxn ang="0">
                    <a:pos x="18" y="81"/>
                  </a:cxn>
                  <a:cxn ang="0">
                    <a:pos x="0" y="58"/>
                  </a:cxn>
                  <a:cxn ang="0">
                    <a:pos x="0" y="58"/>
                  </a:cxn>
                  <a:cxn ang="0">
                    <a:pos x="2" y="53"/>
                  </a:cxn>
                  <a:cxn ang="0">
                    <a:pos x="7" y="48"/>
                  </a:cxn>
                  <a:cxn ang="0">
                    <a:pos x="7" y="48"/>
                  </a:cxn>
                  <a:cxn ang="0">
                    <a:pos x="18" y="46"/>
                  </a:cxn>
                  <a:cxn ang="0">
                    <a:pos x="30" y="42"/>
                  </a:cxn>
                  <a:cxn ang="0">
                    <a:pos x="53" y="30"/>
                  </a:cxn>
                  <a:cxn ang="0">
                    <a:pos x="78" y="0"/>
                  </a:cxn>
                  <a:cxn ang="0">
                    <a:pos x="81" y="0"/>
                  </a:cxn>
                </a:cxnLst>
                <a:rect l="0" t="0" r="r" b="b"/>
                <a:pathLst>
                  <a:path w="88" h="102">
                    <a:moveTo>
                      <a:pt x="81" y="0"/>
                    </a:moveTo>
                    <a:lnTo>
                      <a:pt x="81" y="0"/>
                    </a:lnTo>
                    <a:lnTo>
                      <a:pt x="85" y="9"/>
                    </a:lnTo>
                    <a:lnTo>
                      <a:pt x="88" y="18"/>
                    </a:lnTo>
                    <a:lnTo>
                      <a:pt x="81" y="44"/>
                    </a:lnTo>
                    <a:lnTo>
                      <a:pt x="69" y="62"/>
                    </a:lnTo>
                    <a:lnTo>
                      <a:pt x="69" y="62"/>
                    </a:lnTo>
                    <a:lnTo>
                      <a:pt x="69" y="83"/>
                    </a:lnTo>
                    <a:lnTo>
                      <a:pt x="69" y="83"/>
                    </a:lnTo>
                    <a:lnTo>
                      <a:pt x="65" y="92"/>
                    </a:lnTo>
                    <a:lnTo>
                      <a:pt x="60" y="97"/>
                    </a:lnTo>
                    <a:lnTo>
                      <a:pt x="60" y="102"/>
                    </a:lnTo>
                    <a:lnTo>
                      <a:pt x="60" y="102"/>
                    </a:lnTo>
                    <a:lnTo>
                      <a:pt x="21" y="97"/>
                    </a:lnTo>
                    <a:lnTo>
                      <a:pt x="18" y="81"/>
                    </a:lnTo>
                    <a:lnTo>
                      <a:pt x="0" y="58"/>
                    </a:lnTo>
                    <a:lnTo>
                      <a:pt x="0" y="58"/>
                    </a:lnTo>
                    <a:lnTo>
                      <a:pt x="2" y="53"/>
                    </a:lnTo>
                    <a:lnTo>
                      <a:pt x="7" y="48"/>
                    </a:lnTo>
                    <a:lnTo>
                      <a:pt x="7" y="48"/>
                    </a:lnTo>
                    <a:lnTo>
                      <a:pt x="18" y="46"/>
                    </a:lnTo>
                    <a:lnTo>
                      <a:pt x="30" y="42"/>
                    </a:lnTo>
                    <a:lnTo>
                      <a:pt x="53" y="30"/>
                    </a:lnTo>
                    <a:lnTo>
                      <a:pt x="78" y="0"/>
                    </a:lnTo>
                    <a:lnTo>
                      <a:pt x="81"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58" name="Freeform 3178"/>
              <p:cNvSpPr>
                <a:spLocks/>
              </p:cNvSpPr>
              <p:nvPr userDrawn="1"/>
            </p:nvSpPr>
            <p:spPr bwMode="auto">
              <a:xfrm>
                <a:off x="5188" y="2285"/>
                <a:ext cx="28" cy="28"/>
              </a:xfrm>
              <a:custGeom>
                <a:avLst/>
                <a:gdLst/>
                <a:ahLst/>
                <a:cxnLst>
                  <a:cxn ang="0">
                    <a:pos x="21" y="3"/>
                  </a:cxn>
                  <a:cxn ang="0">
                    <a:pos x="28" y="26"/>
                  </a:cxn>
                  <a:cxn ang="0">
                    <a:pos x="28" y="26"/>
                  </a:cxn>
                  <a:cxn ang="0">
                    <a:pos x="26" y="28"/>
                  </a:cxn>
                  <a:cxn ang="0">
                    <a:pos x="26" y="28"/>
                  </a:cxn>
                  <a:cxn ang="0">
                    <a:pos x="0" y="0"/>
                  </a:cxn>
                  <a:cxn ang="0">
                    <a:pos x="0" y="0"/>
                  </a:cxn>
                  <a:cxn ang="0">
                    <a:pos x="12" y="0"/>
                  </a:cxn>
                  <a:cxn ang="0">
                    <a:pos x="21" y="3"/>
                  </a:cxn>
                  <a:cxn ang="0">
                    <a:pos x="21" y="3"/>
                  </a:cxn>
                </a:cxnLst>
                <a:rect l="0" t="0" r="r" b="b"/>
                <a:pathLst>
                  <a:path w="28" h="28">
                    <a:moveTo>
                      <a:pt x="21" y="3"/>
                    </a:moveTo>
                    <a:lnTo>
                      <a:pt x="28" y="26"/>
                    </a:lnTo>
                    <a:lnTo>
                      <a:pt x="28" y="26"/>
                    </a:lnTo>
                    <a:lnTo>
                      <a:pt x="26" y="28"/>
                    </a:lnTo>
                    <a:lnTo>
                      <a:pt x="26" y="28"/>
                    </a:lnTo>
                    <a:lnTo>
                      <a:pt x="0" y="0"/>
                    </a:lnTo>
                    <a:lnTo>
                      <a:pt x="0" y="0"/>
                    </a:lnTo>
                    <a:lnTo>
                      <a:pt x="12" y="0"/>
                    </a:lnTo>
                    <a:lnTo>
                      <a:pt x="21" y="3"/>
                    </a:lnTo>
                    <a:lnTo>
                      <a:pt x="21" y="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59" name="Freeform 3179"/>
              <p:cNvSpPr>
                <a:spLocks/>
              </p:cNvSpPr>
              <p:nvPr userDrawn="1"/>
            </p:nvSpPr>
            <p:spPr bwMode="auto">
              <a:xfrm>
                <a:off x="930" y="2285"/>
                <a:ext cx="58" cy="28"/>
              </a:xfrm>
              <a:custGeom>
                <a:avLst/>
                <a:gdLst/>
                <a:ahLst/>
                <a:cxnLst>
                  <a:cxn ang="0">
                    <a:pos x="51" y="10"/>
                  </a:cxn>
                  <a:cxn ang="0">
                    <a:pos x="58" y="17"/>
                  </a:cxn>
                  <a:cxn ang="0">
                    <a:pos x="33" y="28"/>
                  </a:cxn>
                  <a:cxn ang="0">
                    <a:pos x="33" y="28"/>
                  </a:cxn>
                  <a:cxn ang="0">
                    <a:pos x="0" y="12"/>
                  </a:cxn>
                  <a:cxn ang="0">
                    <a:pos x="0" y="12"/>
                  </a:cxn>
                  <a:cxn ang="0">
                    <a:pos x="12" y="3"/>
                  </a:cxn>
                  <a:cxn ang="0">
                    <a:pos x="19" y="0"/>
                  </a:cxn>
                  <a:cxn ang="0">
                    <a:pos x="28" y="0"/>
                  </a:cxn>
                  <a:cxn ang="0">
                    <a:pos x="51" y="10"/>
                  </a:cxn>
                </a:cxnLst>
                <a:rect l="0" t="0" r="r" b="b"/>
                <a:pathLst>
                  <a:path w="58" h="28">
                    <a:moveTo>
                      <a:pt x="51" y="10"/>
                    </a:moveTo>
                    <a:lnTo>
                      <a:pt x="58" y="17"/>
                    </a:lnTo>
                    <a:lnTo>
                      <a:pt x="33" y="28"/>
                    </a:lnTo>
                    <a:lnTo>
                      <a:pt x="33" y="28"/>
                    </a:lnTo>
                    <a:lnTo>
                      <a:pt x="0" y="12"/>
                    </a:lnTo>
                    <a:lnTo>
                      <a:pt x="0" y="12"/>
                    </a:lnTo>
                    <a:lnTo>
                      <a:pt x="12" y="3"/>
                    </a:lnTo>
                    <a:lnTo>
                      <a:pt x="19" y="0"/>
                    </a:lnTo>
                    <a:lnTo>
                      <a:pt x="28" y="0"/>
                    </a:lnTo>
                    <a:lnTo>
                      <a:pt x="51" y="1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60" name="Freeform 3180"/>
              <p:cNvSpPr>
                <a:spLocks/>
              </p:cNvSpPr>
              <p:nvPr userDrawn="1"/>
            </p:nvSpPr>
            <p:spPr bwMode="auto">
              <a:xfrm>
                <a:off x="2643" y="2292"/>
                <a:ext cx="159" cy="121"/>
              </a:xfrm>
              <a:custGeom>
                <a:avLst/>
                <a:gdLst/>
                <a:ahLst/>
                <a:cxnLst>
                  <a:cxn ang="0">
                    <a:pos x="120" y="28"/>
                  </a:cxn>
                  <a:cxn ang="0">
                    <a:pos x="148" y="44"/>
                  </a:cxn>
                  <a:cxn ang="0">
                    <a:pos x="159" y="74"/>
                  </a:cxn>
                  <a:cxn ang="0">
                    <a:pos x="125" y="93"/>
                  </a:cxn>
                  <a:cxn ang="0">
                    <a:pos x="99" y="95"/>
                  </a:cxn>
                  <a:cxn ang="0">
                    <a:pos x="95" y="102"/>
                  </a:cxn>
                  <a:cxn ang="0">
                    <a:pos x="65" y="102"/>
                  </a:cxn>
                  <a:cxn ang="0">
                    <a:pos x="23" y="121"/>
                  </a:cxn>
                  <a:cxn ang="0">
                    <a:pos x="0" y="98"/>
                  </a:cxn>
                  <a:cxn ang="0">
                    <a:pos x="23" y="49"/>
                  </a:cxn>
                  <a:cxn ang="0">
                    <a:pos x="58" y="35"/>
                  </a:cxn>
                  <a:cxn ang="0">
                    <a:pos x="88" y="0"/>
                  </a:cxn>
                  <a:cxn ang="0">
                    <a:pos x="118" y="3"/>
                  </a:cxn>
                  <a:cxn ang="0">
                    <a:pos x="120" y="28"/>
                  </a:cxn>
                </a:cxnLst>
                <a:rect l="0" t="0" r="r" b="b"/>
                <a:pathLst>
                  <a:path w="159" h="121">
                    <a:moveTo>
                      <a:pt x="120" y="28"/>
                    </a:moveTo>
                    <a:lnTo>
                      <a:pt x="148" y="44"/>
                    </a:lnTo>
                    <a:lnTo>
                      <a:pt x="159" y="74"/>
                    </a:lnTo>
                    <a:lnTo>
                      <a:pt x="125" y="93"/>
                    </a:lnTo>
                    <a:lnTo>
                      <a:pt x="99" y="95"/>
                    </a:lnTo>
                    <a:lnTo>
                      <a:pt x="95" y="102"/>
                    </a:lnTo>
                    <a:lnTo>
                      <a:pt x="65" y="102"/>
                    </a:lnTo>
                    <a:lnTo>
                      <a:pt x="23" y="121"/>
                    </a:lnTo>
                    <a:lnTo>
                      <a:pt x="0" y="98"/>
                    </a:lnTo>
                    <a:lnTo>
                      <a:pt x="23" y="49"/>
                    </a:lnTo>
                    <a:lnTo>
                      <a:pt x="58" y="35"/>
                    </a:lnTo>
                    <a:lnTo>
                      <a:pt x="88" y="0"/>
                    </a:lnTo>
                    <a:lnTo>
                      <a:pt x="118" y="3"/>
                    </a:lnTo>
                    <a:lnTo>
                      <a:pt x="120" y="28"/>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61" name="Freeform 3181"/>
              <p:cNvSpPr>
                <a:spLocks/>
              </p:cNvSpPr>
              <p:nvPr userDrawn="1"/>
            </p:nvSpPr>
            <p:spPr bwMode="auto">
              <a:xfrm>
                <a:off x="2997" y="2304"/>
                <a:ext cx="39" cy="35"/>
              </a:xfrm>
              <a:custGeom>
                <a:avLst/>
                <a:gdLst/>
                <a:ahLst/>
                <a:cxnLst>
                  <a:cxn ang="0">
                    <a:pos x="39" y="18"/>
                  </a:cxn>
                  <a:cxn ang="0">
                    <a:pos x="23" y="35"/>
                  </a:cxn>
                  <a:cxn ang="0">
                    <a:pos x="23" y="35"/>
                  </a:cxn>
                  <a:cxn ang="0">
                    <a:pos x="2" y="21"/>
                  </a:cxn>
                  <a:cxn ang="0">
                    <a:pos x="2" y="21"/>
                  </a:cxn>
                  <a:cxn ang="0">
                    <a:pos x="0" y="9"/>
                  </a:cxn>
                  <a:cxn ang="0">
                    <a:pos x="2" y="5"/>
                  </a:cxn>
                  <a:cxn ang="0">
                    <a:pos x="4" y="0"/>
                  </a:cxn>
                  <a:cxn ang="0">
                    <a:pos x="14" y="0"/>
                  </a:cxn>
                  <a:cxn ang="0">
                    <a:pos x="39" y="18"/>
                  </a:cxn>
                </a:cxnLst>
                <a:rect l="0" t="0" r="r" b="b"/>
                <a:pathLst>
                  <a:path w="39" h="35">
                    <a:moveTo>
                      <a:pt x="39" y="18"/>
                    </a:moveTo>
                    <a:lnTo>
                      <a:pt x="23" y="35"/>
                    </a:lnTo>
                    <a:lnTo>
                      <a:pt x="23" y="35"/>
                    </a:lnTo>
                    <a:lnTo>
                      <a:pt x="2" y="21"/>
                    </a:lnTo>
                    <a:lnTo>
                      <a:pt x="2" y="21"/>
                    </a:lnTo>
                    <a:lnTo>
                      <a:pt x="0" y="9"/>
                    </a:lnTo>
                    <a:lnTo>
                      <a:pt x="2" y="5"/>
                    </a:lnTo>
                    <a:lnTo>
                      <a:pt x="4" y="0"/>
                    </a:lnTo>
                    <a:lnTo>
                      <a:pt x="14" y="0"/>
                    </a:lnTo>
                    <a:lnTo>
                      <a:pt x="39" y="18"/>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62" name="Freeform 3182"/>
              <p:cNvSpPr>
                <a:spLocks/>
              </p:cNvSpPr>
              <p:nvPr userDrawn="1"/>
            </p:nvSpPr>
            <p:spPr bwMode="auto">
              <a:xfrm>
                <a:off x="5149" y="2309"/>
                <a:ext cx="16" cy="13"/>
              </a:xfrm>
              <a:custGeom>
                <a:avLst/>
                <a:gdLst/>
                <a:ahLst/>
                <a:cxnLst>
                  <a:cxn ang="0">
                    <a:pos x="12" y="0"/>
                  </a:cxn>
                  <a:cxn ang="0">
                    <a:pos x="12" y="0"/>
                  </a:cxn>
                  <a:cxn ang="0">
                    <a:pos x="16" y="4"/>
                  </a:cxn>
                  <a:cxn ang="0">
                    <a:pos x="16" y="9"/>
                  </a:cxn>
                  <a:cxn ang="0">
                    <a:pos x="16" y="11"/>
                  </a:cxn>
                  <a:cxn ang="0">
                    <a:pos x="16" y="11"/>
                  </a:cxn>
                  <a:cxn ang="0">
                    <a:pos x="9" y="13"/>
                  </a:cxn>
                  <a:cxn ang="0">
                    <a:pos x="7" y="11"/>
                  </a:cxn>
                  <a:cxn ang="0">
                    <a:pos x="2" y="4"/>
                  </a:cxn>
                  <a:cxn ang="0">
                    <a:pos x="0" y="2"/>
                  </a:cxn>
                  <a:cxn ang="0">
                    <a:pos x="0" y="0"/>
                  </a:cxn>
                  <a:cxn ang="0">
                    <a:pos x="12" y="0"/>
                  </a:cxn>
                </a:cxnLst>
                <a:rect l="0" t="0" r="r" b="b"/>
                <a:pathLst>
                  <a:path w="16" h="13">
                    <a:moveTo>
                      <a:pt x="12" y="0"/>
                    </a:moveTo>
                    <a:lnTo>
                      <a:pt x="12" y="0"/>
                    </a:lnTo>
                    <a:lnTo>
                      <a:pt x="16" y="4"/>
                    </a:lnTo>
                    <a:lnTo>
                      <a:pt x="16" y="9"/>
                    </a:lnTo>
                    <a:lnTo>
                      <a:pt x="16" y="11"/>
                    </a:lnTo>
                    <a:lnTo>
                      <a:pt x="16" y="11"/>
                    </a:lnTo>
                    <a:lnTo>
                      <a:pt x="9" y="13"/>
                    </a:lnTo>
                    <a:lnTo>
                      <a:pt x="7" y="11"/>
                    </a:lnTo>
                    <a:lnTo>
                      <a:pt x="2" y="4"/>
                    </a:lnTo>
                    <a:lnTo>
                      <a:pt x="0" y="2"/>
                    </a:lnTo>
                    <a:lnTo>
                      <a:pt x="0" y="0"/>
                    </a:lnTo>
                    <a:lnTo>
                      <a:pt x="12"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grpSp>
        <p:sp>
          <p:nvSpPr>
            <p:cNvPr id="49263" name="Freeform 3183"/>
            <p:cNvSpPr>
              <a:spLocks/>
            </p:cNvSpPr>
            <p:nvPr userDrawn="1"/>
          </p:nvSpPr>
          <p:spPr bwMode="auto">
            <a:xfrm>
              <a:off x="4601" y="2311"/>
              <a:ext cx="7" cy="9"/>
            </a:xfrm>
            <a:custGeom>
              <a:avLst/>
              <a:gdLst/>
              <a:ahLst/>
              <a:cxnLst>
                <a:cxn ang="0">
                  <a:pos x="7" y="2"/>
                </a:cxn>
                <a:cxn ang="0">
                  <a:pos x="7" y="2"/>
                </a:cxn>
                <a:cxn ang="0">
                  <a:pos x="7" y="7"/>
                </a:cxn>
                <a:cxn ang="0">
                  <a:pos x="4" y="9"/>
                </a:cxn>
                <a:cxn ang="0">
                  <a:pos x="4" y="9"/>
                </a:cxn>
                <a:cxn ang="0">
                  <a:pos x="2" y="9"/>
                </a:cxn>
                <a:cxn ang="0">
                  <a:pos x="0" y="7"/>
                </a:cxn>
                <a:cxn ang="0">
                  <a:pos x="0" y="7"/>
                </a:cxn>
                <a:cxn ang="0">
                  <a:pos x="0" y="2"/>
                </a:cxn>
                <a:cxn ang="0">
                  <a:pos x="2" y="0"/>
                </a:cxn>
                <a:cxn ang="0">
                  <a:pos x="2" y="0"/>
                </a:cxn>
                <a:cxn ang="0">
                  <a:pos x="4" y="0"/>
                </a:cxn>
                <a:cxn ang="0">
                  <a:pos x="7" y="2"/>
                </a:cxn>
                <a:cxn ang="0">
                  <a:pos x="7" y="2"/>
                </a:cxn>
              </a:cxnLst>
              <a:rect l="0" t="0" r="r" b="b"/>
              <a:pathLst>
                <a:path w="7" h="9">
                  <a:moveTo>
                    <a:pt x="7" y="2"/>
                  </a:moveTo>
                  <a:lnTo>
                    <a:pt x="7" y="2"/>
                  </a:lnTo>
                  <a:lnTo>
                    <a:pt x="7" y="7"/>
                  </a:lnTo>
                  <a:lnTo>
                    <a:pt x="4" y="9"/>
                  </a:lnTo>
                  <a:lnTo>
                    <a:pt x="4" y="9"/>
                  </a:lnTo>
                  <a:lnTo>
                    <a:pt x="2" y="9"/>
                  </a:lnTo>
                  <a:lnTo>
                    <a:pt x="0" y="7"/>
                  </a:lnTo>
                  <a:lnTo>
                    <a:pt x="0" y="7"/>
                  </a:lnTo>
                  <a:lnTo>
                    <a:pt x="0" y="2"/>
                  </a:lnTo>
                  <a:lnTo>
                    <a:pt x="2" y="0"/>
                  </a:lnTo>
                  <a:lnTo>
                    <a:pt x="2" y="0"/>
                  </a:lnTo>
                  <a:lnTo>
                    <a:pt x="4" y="0"/>
                  </a:lnTo>
                  <a:lnTo>
                    <a:pt x="7" y="2"/>
                  </a:lnTo>
                  <a:lnTo>
                    <a:pt x="7"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64" name="Freeform 3184"/>
            <p:cNvSpPr>
              <a:spLocks/>
            </p:cNvSpPr>
            <p:nvPr userDrawn="1"/>
          </p:nvSpPr>
          <p:spPr bwMode="auto">
            <a:xfrm>
              <a:off x="2407" y="2320"/>
              <a:ext cx="62" cy="14"/>
            </a:xfrm>
            <a:custGeom>
              <a:avLst/>
              <a:gdLst/>
              <a:ahLst/>
              <a:cxnLst>
                <a:cxn ang="0">
                  <a:pos x="62" y="7"/>
                </a:cxn>
                <a:cxn ang="0">
                  <a:pos x="62" y="7"/>
                </a:cxn>
                <a:cxn ang="0">
                  <a:pos x="62" y="9"/>
                </a:cxn>
                <a:cxn ang="0">
                  <a:pos x="62" y="9"/>
                </a:cxn>
                <a:cxn ang="0">
                  <a:pos x="0" y="14"/>
                </a:cxn>
                <a:cxn ang="0">
                  <a:pos x="0" y="14"/>
                </a:cxn>
                <a:cxn ang="0">
                  <a:pos x="2" y="5"/>
                </a:cxn>
                <a:cxn ang="0">
                  <a:pos x="46" y="0"/>
                </a:cxn>
                <a:cxn ang="0">
                  <a:pos x="62" y="7"/>
                </a:cxn>
              </a:cxnLst>
              <a:rect l="0" t="0" r="r" b="b"/>
              <a:pathLst>
                <a:path w="62" h="14">
                  <a:moveTo>
                    <a:pt x="62" y="7"/>
                  </a:moveTo>
                  <a:lnTo>
                    <a:pt x="62" y="7"/>
                  </a:lnTo>
                  <a:lnTo>
                    <a:pt x="62" y="9"/>
                  </a:lnTo>
                  <a:lnTo>
                    <a:pt x="62" y="9"/>
                  </a:lnTo>
                  <a:lnTo>
                    <a:pt x="0" y="14"/>
                  </a:lnTo>
                  <a:lnTo>
                    <a:pt x="0" y="14"/>
                  </a:lnTo>
                  <a:lnTo>
                    <a:pt x="2" y="5"/>
                  </a:lnTo>
                  <a:lnTo>
                    <a:pt x="46" y="0"/>
                  </a:lnTo>
                  <a:lnTo>
                    <a:pt x="62"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65" name="Freeform 3185"/>
            <p:cNvSpPr>
              <a:spLocks/>
            </p:cNvSpPr>
            <p:nvPr userDrawn="1"/>
          </p:nvSpPr>
          <p:spPr bwMode="auto">
            <a:xfrm>
              <a:off x="5239" y="2325"/>
              <a:ext cx="12" cy="16"/>
            </a:xfrm>
            <a:custGeom>
              <a:avLst/>
              <a:gdLst/>
              <a:ahLst/>
              <a:cxnLst>
                <a:cxn ang="0">
                  <a:pos x="12" y="16"/>
                </a:cxn>
                <a:cxn ang="0">
                  <a:pos x="12" y="16"/>
                </a:cxn>
                <a:cxn ang="0">
                  <a:pos x="0" y="2"/>
                </a:cxn>
                <a:cxn ang="0">
                  <a:pos x="0" y="2"/>
                </a:cxn>
                <a:cxn ang="0">
                  <a:pos x="5" y="0"/>
                </a:cxn>
                <a:cxn ang="0">
                  <a:pos x="5" y="0"/>
                </a:cxn>
                <a:cxn ang="0">
                  <a:pos x="12" y="16"/>
                </a:cxn>
                <a:cxn ang="0">
                  <a:pos x="12" y="16"/>
                </a:cxn>
              </a:cxnLst>
              <a:rect l="0" t="0" r="r" b="b"/>
              <a:pathLst>
                <a:path w="12" h="16">
                  <a:moveTo>
                    <a:pt x="12" y="16"/>
                  </a:moveTo>
                  <a:lnTo>
                    <a:pt x="12" y="16"/>
                  </a:lnTo>
                  <a:lnTo>
                    <a:pt x="0" y="2"/>
                  </a:lnTo>
                  <a:lnTo>
                    <a:pt x="0" y="2"/>
                  </a:lnTo>
                  <a:lnTo>
                    <a:pt x="5" y="0"/>
                  </a:lnTo>
                  <a:lnTo>
                    <a:pt x="5" y="0"/>
                  </a:lnTo>
                  <a:lnTo>
                    <a:pt x="12" y="16"/>
                  </a:lnTo>
                  <a:lnTo>
                    <a:pt x="12" y="16"/>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66" name="Freeform 3186"/>
            <p:cNvSpPr>
              <a:spLocks/>
            </p:cNvSpPr>
            <p:nvPr userDrawn="1"/>
          </p:nvSpPr>
          <p:spPr bwMode="auto">
            <a:xfrm>
              <a:off x="2805" y="2327"/>
              <a:ext cx="227" cy="206"/>
            </a:xfrm>
            <a:custGeom>
              <a:avLst/>
              <a:gdLst/>
              <a:ahLst/>
              <a:cxnLst>
                <a:cxn ang="0">
                  <a:pos x="90" y="12"/>
                </a:cxn>
                <a:cxn ang="0">
                  <a:pos x="90" y="12"/>
                </a:cxn>
                <a:cxn ang="0">
                  <a:pos x="102" y="9"/>
                </a:cxn>
                <a:cxn ang="0">
                  <a:pos x="113" y="7"/>
                </a:cxn>
                <a:cxn ang="0">
                  <a:pos x="129" y="14"/>
                </a:cxn>
                <a:cxn ang="0">
                  <a:pos x="192" y="2"/>
                </a:cxn>
                <a:cxn ang="0">
                  <a:pos x="213" y="14"/>
                </a:cxn>
                <a:cxn ang="0">
                  <a:pos x="227" y="35"/>
                </a:cxn>
                <a:cxn ang="0">
                  <a:pos x="227" y="35"/>
                </a:cxn>
                <a:cxn ang="0">
                  <a:pos x="217" y="56"/>
                </a:cxn>
                <a:cxn ang="0">
                  <a:pos x="217" y="56"/>
                </a:cxn>
                <a:cxn ang="0">
                  <a:pos x="210" y="58"/>
                </a:cxn>
                <a:cxn ang="0">
                  <a:pos x="206" y="63"/>
                </a:cxn>
                <a:cxn ang="0">
                  <a:pos x="203" y="76"/>
                </a:cxn>
                <a:cxn ang="0">
                  <a:pos x="199" y="93"/>
                </a:cxn>
                <a:cxn ang="0">
                  <a:pos x="162" y="155"/>
                </a:cxn>
                <a:cxn ang="0">
                  <a:pos x="139" y="160"/>
                </a:cxn>
                <a:cxn ang="0">
                  <a:pos x="102" y="201"/>
                </a:cxn>
                <a:cxn ang="0">
                  <a:pos x="60" y="206"/>
                </a:cxn>
                <a:cxn ang="0">
                  <a:pos x="46" y="194"/>
                </a:cxn>
                <a:cxn ang="0">
                  <a:pos x="35" y="171"/>
                </a:cxn>
                <a:cxn ang="0">
                  <a:pos x="35" y="171"/>
                </a:cxn>
                <a:cxn ang="0">
                  <a:pos x="2" y="162"/>
                </a:cxn>
                <a:cxn ang="0">
                  <a:pos x="0" y="144"/>
                </a:cxn>
                <a:cxn ang="0">
                  <a:pos x="14" y="79"/>
                </a:cxn>
                <a:cxn ang="0">
                  <a:pos x="14" y="49"/>
                </a:cxn>
                <a:cxn ang="0">
                  <a:pos x="14" y="49"/>
                </a:cxn>
                <a:cxn ang="0">
                  <a:pos x="18" y="46"/>
                </a:cxn>
                <a:cxn ang="0">
                  <a:pos x="23" y="44"/>
                </a:cxn>
                <a:cxn ang="0">
                  <a:pos x="23" y="44"/>
                </a:cxn>
                <a:cxn ang="0">
                  <a:pos x="30" y="21"/>
                </a:cxn>
                <a:cxn ang="0">
                  <a:pos x="35" y="12"/>
                </a:cxn>
                <a:cxn ang="0">
                  <a:pos x="44" y="0"/>
                </a:cxn>
                <a:cxn ang="0">
                  <a:pos x="90" y="12"/>
                </a:cxn>
              </a:cxnLst>
              <a:rect l="0" t="0" r="r" b="b"/>
              <a:pathLst>
                <a:path w="227" h="206">
                  <a:moveTo>
                    <a:pt x="90" y="12"/>
                  </a:moveTo>
                  <a:lnTo>
                    <a:pt x="90" y="12"/>
                  </a:lnTo>
                  <a:lnTo>
                    <a:pt x="102" y="9"/>
                  </a:lnTo>
                  <a:lnTo>
                    <a:pt x="113" y="7"/>
                  </a:lnTo>
                  <a:lnTo>
                    <a:pt x="129" y="14"/>
                  </a:lnTo>
                  <a:lnTo>
                    <a:pt x="192" y="2"/>
                  </a:lnTo>
                  <a:lnTo>
                    <a:pt x="213" y="14"/>
                  </a:lnTo>
                  <a:lnTo>
                    <a:pt x="227" y="35"/>
                  </a:lnTo>
                  <a:lnTo>
                    <a:pt x="227" y="35"/>
                  </a:lnTo>
                  <a:lnTo>
                    <a:pt x="217" y="56"/>
                  </a:lnTo>
                  <a:lnTo>
                    <a:pt x="217" y="56"/>
                  </a:lnTo>
                  <a:lnTo>
                    <a:pt x="210" y="58"/>
                  </a:lnTo>
                  <a:lnTo>
                    <a:pt x="206" y="63"/>
                  </a:lnTo>
                  <a:lnTo>
                    <a:pt x="203" y="76"/>
                  </a:lnTo>
                  <a:lnTo>
                    <a:pt x="199" y="93"/>
                  </a:lnTo>
                  <a:lnTo>
                    <a:pt x="162" y="155"/>
                  </a:lnTo>
                  <a:lnTo>
                    <a:pt x="139" y="160"/>
                  </a:lnTo>
                  <a:lnTo>
                    <a:pt x="102" y="201"/>
                  </a:lnTo>
                  <a:lnTo>
                    <a:pt x="60" y="206"/>
                  </a:lnTo>
                  <a:lnTo>
                    <a:pt x="46" y="194"/>
                  </a:lnTo>
                  <a:lnTo>
                    <a:pt x="35" y="171"/>
                  </a:lnTo>
                  <a:lnTo>
                    <a:pt x="35" y="171"/>
                  </a:lnTo>
                  <a:lnTo>
                    <a:pt x="2" y="162"/>
                  </a:lnTo>
                  <a:lnTo>
                    <a:pt x="0" y="144"/>
                  </a:lnTo>
                  <a:lnTo>
                    <a:pt x="14" y="79"/>
                  </a:lnTo>
                  <a:lnTo>
                    <a:pt x="14" y="49"/>
                  </a:lnTo>
                  <a:lnTo>
                    <a:pt x="14" y="49"/>
                  </a:lnTo>
                  <a:lnTo>
                    <a:pt x="18" y="46"/>
                  </a:lnTo>
                  <a:lnTo>
                    <a:pt x="23" y="44"/>
                  </a:lnTo>
                  <a:lnTo>
                    <a:pt x="23" y="44"/>
                  </a:lnTo>
                  <a:lnTo>
                    <a:pt x="30" y="21"/>
                  </a:lnTo>
                  <a:lnTo>
                    <a:pt x="35" y="12"/>
                  </a:lnTo>
                  <a:lnTo>
                    <a:pt x="44" y="0"/>
                  </a:lnTo>
                  <a:lnTo>
                    <a:pt x="90" y="1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67" name="Freeform 3187"/>
            <p:cNvSpPr>
              <a:spLocks/>
            </p:cNvSpPr>
            <p:nvPr userDrawn="1"/>
          </p:nvSpPr>
          <p:spPr bwMode="auto">
            <a:xfrm>
              <a:off x="4594" y="2332"/>
              <a:ext cx="11" cy="11"/>
            </a:xfrm>
            <a:custGeom>
              <a:avLst/>
              <a:gdLst/>
              <a:ahLst/>
              <a:cxnLst>
                <a:cxn ang="0">
                  <a:pos x="11" y="4"/>
                </a:cxn>
                <a:cxn ang="0">
                  <a:pos x="11" y="4"/>
                </a:cxn>
                <a:cxn ang="0">
                  <a:pos x="11" y="7"/>
                </a:cxn>
                <a:cxn ang="0">
                  <a:pos x="9" y="7"/>
                </a:cxn>
                <a:cxn ang="0">
                  <a:pos x="7" y="11"/>
                </a:cxn>
                <a:cxn ang="0">
                  <a:pos x="7" y="11"/>
                </a:cxn>
                <a:cxn ang="0">
                  <a:pos x="2" y="9"/>
                </a:cxn>
                <a:cxn ang="0">
                  <a:pos x="0" y="7"/>
                </a:cxn>
                <a:cxn ang="0">
                  <a:pos x="0" y="7"/>
                </a:cxn>
                <a:cxn ang="0">
                  <a:pos x="0" y="4"/>
                </a:cxn>
                <a:cxn ang="0">
                  <a:pos x="2" y="0"/>
                </a:cxn>
                <a:cxn ang="0">
                  <a:pos x="2" y="0"/>
                </a:cxn>
                <a:cxn ang="0">
                  <a:pos x="7" y="0"/>
                </a:cxn>
                <a:cxn ang="0">
                  <a:pos x="11" y="4"/>
                </a:cxn>
                <a:cxn ang="0">
                  <a:pos x="11" y="4"/>
                </a:cxn>
              </a:cxnLst>
              <a:rect l="0" t="0" r="r" b="b"/>
              <a:pathLst>
                <a:path w="11" h="11">
                  <a:moveTo>
                    <a:pt x="11" y="4"/>
                  </a:moveTo>
                  <a:lnTo>
                    <a:pt x="11" y="4"/>
                  </a:lnTo>
                  <a:lnTo>
                    <a:pt x="11" y="7"/>
                  </a:lnTo>
                  <a:lnTo>
                    <a:pt x="9" y="7"/>
                  </a:lnTo>
                  <a:lnTo>
                    <a:pt x="7" y="11"/>
                  </a:lnTo>
                  <a:lnTo>
                    <a:pt x="7" y="11"/>
                  </a:lnTo>
                  <a:lnTo>
                    <a:pt x="2" y="9"/>
                  </a:lnTo>
                  <a:lnTo>
                    <a:pt x="0" y="7"/>
                  </a:lnTo>
                  <a:lnTo>
                    <a:pt x="0" y="7"/>
                  </a:lnTo>
                  <a:lnTo>
                    <a:pt x="0" y="4"/>
                  </a:lnTo>
                  <a:lnTo>
                    <a:pt x="2" y="0"/>
                  </a:lnTo>
                  <a:lnTo>
                    <a:pt x="2" y="0"/>
                  </a:lnTo>
                  <a:lnTo>
                    <a:pt x="7" y="0"/>
                  </a:lnTo>
                  <a:lnTo>
                    <a:pt x="11" y="4"/>
                  </a:lnTo>
                  <a:lnTo>
                    <a:pt x="11" y="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68" name="Freeform 3188"/>
            <p:cNvSpPr>
              <a:spLocks/>
            </p:cNvSpPr>
            <p:nvPr userDrawn="1"/>
          </p:nvSpPr>
          <p:spPr bwMode="auto">
            <a:xfrm>
              <a:off x="1264" y="2336"/>
              <a:ext cx="263" cy="283"/>
            </a:xfrm>
            <a:custGeom>
              <a:avLst/>
              <a:gdLst/>
              <a:ahLst/>
              <a:cxnLst>
                <a:cxn ang="0">
                  <a:pos x="136" y="49"/>
                </a:cxn>
                <a:cxn ang="0">
                  <a:pos x="185" y="56"/>
                </a:cxn>
                <a:cxn ang="0">
                  <a:pos x="187" y="54"/>
                </a:cxn>
                <a:cxn ang="0">
                  <a:pos x="187" y="47"/>
                </a:cxn>
                <a:cxn ang="0">
                  <a:pos x="206" y="44"/>
                </a:cxn>
                <a:cxn ang="0">
                  <a:pos x="224" y="44"/>
                </a:cxn>
                <a:cxn ang="0">
                  <a:pos x="222" y="47"/>
                </a:cxn>
                <a:cxn ang="0">
                  <a:pos x="212" y="47"/>
                </a:cxn>
                <a:cxn ang="0">
                  <a:pos x="206" y="49"/>
                </a:cxn>
                <a:cxn ang="0">
                  <a:pos x="233" y="60"/>
                </a:cxn>
                <a:cxn ang="0">
                  <a:pos x="240" y="74"/>
                </a:cxn>
                <a:cxn ang="0">
                  <a:pos x="263" y="100"/>
                </a:cxn>
                <a:cxn ang="0">
                  <a:pos x="249" y="123"/>
                </a:cxn>
                <a:cxn ang="0">
                  <a:pos x="252" y="130"/>
                </a:cxn>
                <a:cxn ang="0">
                  <a:pos x="249" y="137"/>
                </a:cxn>
                <a:cxn ang="0">
                  <a:pos x="238" y="139"/>
                </a:cxn>
                <a:cxn ang="0">
                  <a:pos x="231" y="167"/>
                </a:cxn>
                <a:cxn ang="0">
                  <a:pos x="236" y="176"/>
                </a:cxn>
                <a:cxn ang="0">
                  <a:pos x="236" y="185"/>
                </a:cxn>
                <a:cxn ang="0">
                  <a:pos x="173" y="211"/>
                </a:cxn>
                <a:cxn ang="0">
                  <a:pos x="173" y="213"/>
                </a:cxn>
                <a:cxn ang="0">
                  <a:pos x="189" y="253"/>
                </a:cxn>
                <a:cxn ang="0">
                  <a:pos x="173" y="266"/>
                </a:cxn>
                <a:cxn ang="0">
                  <a:pos x="157" y="278"/>
                </a:cxn>
                <a:cxn ang="0">
                  <a:pos x="134" y="283"/>
                </a:cxn>
                <a:cxn ang="0">
                  <a:pos x="106" y="271"/>
                </a:cxn>
                <a:cxn ang="0">
                  <a:pos x="101" y="248"/>
                </a:cxn>
                <a:cxn ang="0">
                  <a:pos x="94" y="232"/>
                </a:cxn>
                <a:cxn ang="0">
                  <a:pos x="104" y="211"/>
                </a:cxn>
                <a:cxn ang="0">
                  <a:pos x="101" y="192"/>
                </a:cxn>
                <a:cxn ang="0">
                  <a:pos x="99" y="176"/>
                </a:cxn>
                <a:cxn ang="0">
                  <a:pos x="97" y="151"/>
                </a:cxn>
                <a:cxn ang="0">
                  <a:pos x="78" y="151"/>
                </a:cxn>
                <a:cxn ang="0">
                  <a:pos x="64" y="148"/>
                </a:cxn>
                <a:cxn ang="0">
                  <a:pos x="62" y="144"/>
                </a:cxn>
                <a:cxn ang="0">
                  <a:pos x="13" y="132"/>
                </a:cxn>
                <a:cxn ang="0">
                  <a:pos x="20" y="114"/>
                </a:cxn>
                <a:cxn ang="0">
                  <a:pos x="23" y="104"/>
                </a:cxn>
                <a:cxn ang="0">
                  <a:pos x="16" y="95"/>
                </a:cxn>
                <a:cxn ang="0">
                  <a:pos x="6" y="63"/>
                </a:cxn>
                <a:cxn ang="0">
                  <a:pos x="34" y="26"/>
                </a:cxn>
                <a:cxn ang="0">
                  <a:pos x="20" y="58"/>
                </a:cxn>
                <a:cxn ang="0">
                  <a:pos x="20" y="70"/>
                </a:cxn>
                <a:cxn ang="0">
                  <a:pos x="27" y="79"/>
                </a:cxn>
                <a:cxn ang="0">
                  <a:pos x="32" y="81"/>
                </a:cxn>
                <a:cxn ang="0">
                  <a:pos x="50" y="65"/>
                </a:cxn>
                <a:cxn ang="0">
                  <a:pos x="74" y="21"/>
                </a:cxn>
                <a:cxn ang="0">
                  <a:pos x="71" y="12"/>
                </a:cxn>
                <a:cxn ang="0">
                  <a:pos x="67" y="0"/>
                </a:cxn>
                <a:cxn ang="0">
                  <a:pos x="115" y="44"/>
                </a:cxn>
              </a:cxnLst>
              <a:rect l="0" t="0" r="r" b="b"/>
              <a:pathLst>
                <a:path w="263" h="283">
                  <a:moveTo>
                    <a:pt x="136" y="49"/>
                  </a:moveTo>
                  <a:lnTo>
                    <a:pt x="136" y="49"/>
                  </a:lnTo>
                  <a:lnTo>
                    <a:pt x="152" y="63"/>
                  </a:lnTo>
                  <a:lnTo>
                    <a:pt x="185" y="56"/>
                  </a:lnTo>
                  <a:lnTo>
                    <a:pt x="185" y="56"/>
                  </a:lnTo>
                  <a:lnTo>
                    <a:pt x="187" y="54"/>
                  </a:lnTo>
                  <a:lnTo>
                    <a:pt x="187" y="51"/>
                  </a:lnTo>
                  <a:lnTo>
                    <a:pt x="187" y="47"/>
                  </a:lnTo>
                  <a:lnTo>
                    <a:pt x="187" y="47"/>
                  </a:lnTo>
                  <a:lnTo>
                    <a:pt x="206" y="44"/>
                  </a:lnTo>
                  <a:lnTo>
                    <a:pt x="224" y="44"/>
                  </a:lnTo>
                  <a:lnTo>
                    <a:pt x="224" y="44"/>
                  </a:lnTo>
                  <a:lnTo>
                    <a:pt x="222" y="44"/>
                  </a:lnTo>
                  <a:lnTo>
                    <a:pt x="222" y="47"/>
                  </a:lnTo>
                  <a:lnTo>
                    <a:pt x="222" y="47"/>
                  </a:lnTo>
                  <a:lnTo>
                    <a:pt x="212" y="47"/>
                  </a:lnTo>
                  <a:lnTo>
                    <a:pt x="206" y="49"/>
                  </a:lnTo>
                  <a:lnTo>
                    <a:pt x="206" y="49"/>
                  </a:lnTo>
                  <a:lnTo>
                    <a:pt x="217" y="60"/>
                  </a:lnTo>
                  <a:lnTo>
                    <a:pt x="233" y="60"/>
                  </a:lnTo>
                  <a:lnTo>
                    <a:pt x="233" y="60"/>
                  </a:lnTo>
                  <a:lnTo>
                    <a:pt x="240" y="74"/>
                  </a:lnTo>
                  <a:lnTo>
                    <a:pt x="245" y="88"/>
                  </a:lnTo>
                  <a:lnTo>
                    <a:pt x="263" y="100"/>
                  </a:lnTo>
                  <a:lnTo>
                    <a:pt x="249" y="123"/>
                  </a:lnTo>
                  <a:lnTo>
                    <a:pt x="249" y="123"/>
                  </a:lnTo>
                  <a:lnTo>
                    <a:pt x="252" y="125"/>
                  </a:lnTo>
                  <a:lnTo>
                    <a:pt x="252" y="130"/>
                  </a:lnTo>
                  <a:lnTo>
                    <a:pt x="249" y="137"/>
                  </a:lnTo>
                  <a:lnTo>
                    <a:pt x="249" y="137"/>
                  </a:lnTo>
                  <a:lnTo>
                    <a:pt x="243" y="139"/>
                  </a:lnTo>
                  <a:lnTo>
                    <a:pt x="238" y="139"/>
                  </a:lnTo>
                  <a:lnTo>
                    <a:pt x="236" y="141"/>
                  </a:lnTo>
                  <a:lnTo>
                    <a:pt x="231" y="167"/>
                  </a:lnTo>
                  <a:lnTo>
                    <a:pt x="231" y="167"/>
                  </a:lnTo>
                  <a:lnTo>
                    <a:pt x="236" y="176"/>
                  </a:lnTo>
                  <a:lnTo>
                    <a:pt x="238" y="181"/>
                  </a:lnTo>
                  <a:lnTo>
                    <a:pt x="236" y="185"/>
                  </a:lnTo>
                  <a:lnTo>
                    <a:pt x="231" y="204"/>
                  </a:lnTo>
                  <a:lnTo>
                    <a:pt x="173" y="211"/>
                  </a:lnTo>
                  <a:lnTo>
                    <a:pt x="173" y="211"/>
                  </a:lnTo>
                  <a:lnTo>
                    <a:pt x="173" y="213"/>
                  </a:lnTo>
                  <a:lnTo>
                    <a:pt x="173" y="216"/>
                  </a:lnTo>
                  <a:lnTo>
                    <a:pt x="189" y="253"/>
                  </a:lnTo>
                  <a:lnTo>
                    <a:pt x="189" y="253"/>
                  </a:lnTo>
                  <a:lnTo>
                    <a:pt x="173" y="266"/>
                  </a:lnTo>
                  <a:lnTo>
                    <a:pt x="157" y="278"/>
                  </a:lnTo>
                  <a:lnTo>
                    <a:pt x="157" y="278"/>
                  </a:lnTo>
                  <a:lnTo>
                    <a:pt x="145" y="280"/>
                  </a:lnTo>
                  <a:lnTo>
                    <a:pt x="134" y="283"/>
                  </a:lnTo>
                  <a:lnTo>
                    <a:pt x="106" y="271"/>
                  </a:lnTo>
                  <a:lnTo>
                    <a:pt x="106" y="271"/>
                  </a:lnTo>
                  <a:lnTo>
                    <a:pt x="104" y="260"/>
                  </a:lnTo>
                  <a:lnTo>
                    <a:pt x="101" y="248"/>
                  </a:lnTo>
                  <a:lnTo>
                    <a:pt x="97" y="236"/>
                  </a:lnTo>
                  <a:lnTo>
                    <a:pt x="94" y="232"/>
                  </a:lnTo>
                  <a:lnTo>
                    <a:pt x="90" y="227"/>
                  </a:lnTo>
                  <a:lnTo>
                    <a:pt x="104" y="211"/>
                  </a:lnTo>
                  <a:lnTo>
                    <a:pt x="104" y="211"/>
                  </a:lnTo>
                  <a:lnTo>
                    <a:pt x="101" y="192"/>
                  </a:lnTo>
                  <a:lnTo>
                    <a:pt x="99" y="176"/>
                  </a:lnTo>
                  <a:lnTo>
                    <a:pt x="99" y="176"/>
                  </a:lnTo>
                  <a:lnTo>
                    <a:pt x="108" y="162"/>
                  </a:lnTo>
                  <a:lnTo>
                    <a:pt x="97" y="151"/>
                  </a:lnTo>
                  <a:lnTo>
                    <a:pt x="97" y="151"/>
                  </a:lnTo>
                  <a:lnTo>
                    <a:pt x="78" y="151"/>
                  </a:lnTo>
                  <a:lnTo>
                    <a:pt x="69" y="148"/>
                  </a:lnTo>
                  <a:lnTo>
                    <a:pt x="64" y="148"/>
                  </a:lnTo>
                  <a:lnTo>
                    <a:pt x="62" y="144"/>
                  </a:lnTo>
                  <a:lnTo>
                    <a:pt x="62" y="144"/>
                  </a:lnTo>
                  <a:lnTo>
                    <a:pt x="13" y="132"/>
                  </a:lnTo>
                  <a:lnTo>
                    <a:pt x="13" y="132"/>
                  </a:lnTo>
                  <a:lnTo>
                    <a:pt x="16" y="123"/>
                  </a:lnTo>
                  <a:lnTo>
                    <a:pt x="20" y="114"/>
                  </a:lnTo>
                  <a:lnTo>
                    <a:pt x="23" y="109"/>
                  </a:lnTo>
                  <a:lnTo>
                    <a:pt x="23" y="104"/>
                  </a:lnTo>
                  <a:lnTo>
                    <a:pt x="20" y="100"/>
                  </a:lnTo>
                  <a:lnTo>
                    <a:pt x="16" y="95"/>
                  </a:lnTo>
                  <a:lnTo>
                    <a:pt x="0" y="88"/>
                  </a:lnTo>
                  <a:lnTo>
                    <a:pt x="6" y="63"/>
                  </a:lnTo>
                  <a:lnTo>
                    <a:pt x="6" y="63"/>
                  </a:lnTo>
                  <a:lnTo>
                    <a:pt x="34" y="26"/>
                  </a:lnTo>
                  <a:lnTo>
                    <a:pt x="34" y="35"/>
                  </a:lnTo>
                  <a:lnTo>
                    <a:pt x="20" y="58"/>
                  </a:lnTo>
                  <a:lnTo>
                    <a:pt x="20" y="58"/>
                  </a:lnTo>
                  <a:lnTo>
                    <a:pt x="20" y="70"/>
                  </a:lnTo>
                  <a:lnTo>
                    <a:pt x="23" y="77"/>
                  </a:lnTo>
                  <a:lnTo>
                    <a:pt x="27" y="79"/>
                  </a:lnTo>
                  <a:lnTo>
                    <a:pt x="27" y="79"/>
                  </a:lnTo>
                  <a:lnTo>
                    <a:pt x="32" y="81"/>
                  </a:lnTo>
                  <a:lnTo>
                    <a:pt x="39" y="86"/>
                  </a:lnTo>
                  <a:lnTo>
                    <a:pt x="50" y="65"/>
                  </a:lnTo>
                  <a:lnTo>
                    <a:pt x="53" y="35"/>
                  </a:lnTo>
                  <a:lnTo>
                    <a:pt x="74" y="21"/>
                  </a:lnTo>
                  <a:lnTo>
                    <a:pt x="74" y="21"/>
                  </a:lnTo>
                  <a:lnTo>
                    <a:pt x="71" y="12"/>
                  </a:lnTo>
                  <a:lnTo>
                    <a:pt x="67" y="0"/>
                  </a:lnTo>
                  <a:lnTo>
                    <a:pt x="67" y="0"/>
                  </a:lnTo>
                  <a:lnTo>
                    <a:pt x="67" y="0"/>
                  </a:lnTo>
                  <a:lnTo>
                    <a:pt x="115" y="44"/>
                  </a:lnTo>
                  <a:lnTo>
                    <a:pt x="136" y="4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69" name="Freeform 3189"/>
            <p:cNvSpPr>
              <a:spLocks/>
            </p:cNvSpPr>
            <p:nvPr userDrawn="1"/>
          </p:nvSpPr>
          <p:spPr bwMode="auto">
            <a:xfrm>
              <a:off x="1136" y="2336"/>
              <a:ext cx="232" cy="394"/>
            </a:xfrm>
            <a:custGeom>
              <a:avLst/>
              <a:gdLst/>
              <a:ahLst/>
              <a:cxnLst>
                <a:cxn ang="0">
                  <a:pos x="169" y="7"/>
                </a:cxn>
                <a:cxn ang="0">
                  <a:pos x="151" y="35"/>
                </a:cxn>
                <a:cxn ang="0">
                  <a:pos x="123" y="91"/>
                </a:cxn>
                <a:cxn ang="0">
                  <a:pos x="130" y="93"/>
                </a:cxn>
                <a:cxn ang="0">
                  <a:pos x="144" y="100"/>
                </a:cxn>
                <a:cxn ang="0">
                  <a:pos x="146" y="107"/>
                </a:cxn>
                <a:cxn ang="0">
                  <a:pos x="141" y="121"/>
                </a:cxn>
                <a:cxn ang="0">
                  <a:pos x="139" y="137"/>
                </a:cxn>
                <a:cxn ang="0">
                  <a:pos x="169" y="144"/>
                </a:cxn>
                <a:cxn ang="0">
                  <a:pos x="199" y="155"/>
                </a:cxn>
                <a:cxn ang="0">
                  <a:pos x="209" y="155"/>
                </a:cxn>
                <a:cxn ang="0">
                  <a:pos x="227" y="155"/>
                </a:cxn>
                <a:cxn ang="0">
                  <a:pos x="232" y="162"/>
                </a:cxn>
                <a:cxn ang="0">
                  <a:pos x="227" y="209"/>
                </a:cxn>
                <a:cxn ang="0">
                  <a:pos x="220" y="218"/>
                </a:cxn>
                <a:cxn ang="0">
                  <a:pos x="225" y="241"/>
                </a:cxn>
                <a:cxn ang="0">
                  <a:pos x="213" y="260"/>
                </a:cxn>
                <a:cxn ang="0">
                  <a:pos x="202" y="264"/>
                </a:cxn>
                <a:cxn ang="0">
                  <a:pos x="199" y="285"/>
                </a:cxn>
                <a:cxn ang="0">
                  <a:pos x="197" y="287"/>
                </a:cxn>
                <a:cxn ang="0">
                  <a:pos x="190" y="292"/>
                </a:cxn>
                <a:cxn ang="0">
                  <a:pos x="197" y="315"/>
                </a:cxn>
                <a:cxn ang="0">
                  <a:pos x="172" y="380"/>
                </a:cxn>
                <a:cxn ang="0">
                  <a:pos x="169" y="357"/>
                </a:cxn>
                <a:cxn ang="0">
                  <a:pos x="128" y="345"/>
                </a:cxn>
                <a:cxn ang="0">
                  <a:pos x="109" y="313"/>
                </a:cxn>
                <a:cxn ang="0">
                  <a:pos x="79" y="297"/>
                </a:cxn>
                <a:cxn ang="0">
                  <a:pos x="70" y="299"/>
                </a:cxn>
                <a:cxn ang="0">
                  <a:pos x="47" y="294"/>
                </a:cxn>
                <a:cxn ang="0">
                  <a:pos x="0" y="264"/>
                </a:cxn>
                <a:cxn ang="0">
                  <a:pos x="12" y="236"/>
                </a:cxn>
                <a:cxn ang="0">
                  <a:pos x="19" y="236"/>
                </a:cxn>
                <a:cxn ang="0">
                  <a:pos x="23" y="234"/>
                </a:cxn>
                <a:cxn ang="0">
                  <a:pos x="40" y="197"/>
                </a:cxn>
                <a:cxn ang="0">
                  <a:pos x="30" y="135"/>
                </a:cxn>
                <a:cxn ang="0">
                  <a:pos x="40" y="130"/>
                </a:cxn>
                <a:cxn ang="0">
                  <a:pos x="44" y="102"/>
                </a:cxn>
                <a:cxn ang="0">
                  <a:pos x="58" y="88"/>
                </a:cxn>
                <a:cxn ang="0">
                  <a:pos x="65" y="74"/>
                </a:cxn>
                <a:cxn ang="0">
                  <a:pos x="77" y="63"/>
                </a:cxn>
                <a:cxn ang="0">
                  <a:pos x="95" y="28"/>
                </a:cxn>
                <a:cxn ang="0">
                  <a:pos x="102" y="35"/>
                </a:cxn>
                <a:cxn ang="0">
                  <a:pos x="134" y="19"/>
                </a:cxn>
                <a:cxn ang="0">
                  <a:pos x="151" y="12"/>
                </a:cxn>
                <a:cxn ang="0">
                  <a:pos x="167" y="0"/>
                </a:cxn>
                <a:cxn ang="0">
                  <a:pos x="169" y="3"/>
                </a:cxn>
                <a:cxn ang="0">
                  <a:pos x="169" y="7"/>
                </a:cxn>
              </a:cxnLst>
              <a:rect l="0" t="0" r="r" b="b"/>
              <a:pathLst>
                <a:path w="232" h="394">
                  <a:moveTo>
                    <a:pt x="169" y="7"/>
                  </a:moveTo>
                  <a:lnTo>
                    <a:pt x="169" y="7"/>
                  </a:lnTo>
                  <a:lnTo>
                    <a:pt x="160" y="21"/>
                  </a:lnTo>
                  <a:lnTo>
                    <a:pt x="151" y="35"/>
                  </a:lnTo>
                  <a:lnTo>
                    <a:pt x="130" y="60"/>
                  </a:lnTo>
                  <a:lnTo>
                    <a:pt x="123" y="91"/>
                  </a:lnTo>
                  <a:lnTo>
                    <a:pt x="123" y="91"/>
                  </a:lnTo>
                  <a:lnTo>
                    <a:pt x="130" y="93"/>
                  </a:lnTo>
                  <a:lnTo>
                    <a:pt x="137" y="95"/>
                  </a:lnTo>
                  <a:lnTo>
                    <a:pt x="144" y="100"/>
                  </a:lnTo>
                  <a:lnTo>
                    <a:pt x="146" y="102"/>
                  </a:lnTo>
                  <a:lnTo>
                    <a:pt x="146" y="107"/>
                  </a:lnTo>
                  <a:lnTo>
                    <a:pt x="146" y="107"/>
                  </a:lnTo>
                  <a:lnTo>
                    <a:pt x="141" y="121"/>
                  </a:lnTo>
                  <a:lnTo>
                    <a:pt x="137" y="135"/>
                  </a:lnTo>
                  <a:lnTo>
                    <a:pt x="139" y="137"/>
                  </a:lnTo>
                  <a:lnTo>
                    <a:pt x="139" y="137"/>
                  </a:lnTo>
                  <a:lnTo>
                    <a:pt x="169" y="144"/>
                  </a:lnTo>
                  <a:lnTo>
                    <a:pt x="185" y="148"/>
                  </a:lnTo>
                  <a:lnTo>
                    <a:pt x="199" y="155"/>
                  </a:lnTo>
                  <a:lnTo>
                    <a:pt x="199" y="155"/>
                  </a:lnTo>
                  <a:lnTo>
                    <a:pt x="209" y="155"/>
                  </a:lnTo>
                  <a:lnTo>
                    <a:pt x="218" y="153"/>
                  </a:lnTo>
                  <a:lnTo>
                    <a:pt x="227" y="155"/>
                  </a:lnTo>
                  <a:lnTo>
                    <a:pt x="229" y="158"/>
                  </a:lnTo>
                  <a:lnTo>
                    <a:pt x="232" y="162"/>
                  </a:lnTo>
                  <a:lnTo>
                    <a:pt x="222" y="176"/>
                  </a:lnTo>
                  <a:lnTo>
                    <a:pt x="227" y="209"/>
                  </a:lnTo>
                  <a:lnTo>
                    <a:pt x="227" y="209"/>
                  </a:lnTo>
                  <a:lnTo>
                    <a:pt x="220" y="218"/>
                  </a:lnTo>
                  <a:lnTo>
                    <a:pt x="213" y="227"/>
                  </a:lnTo>
                  <a:lnTo>
                    <a:pt x="225" y="241"/>
                  </a:lnTo>
                  <a:lnTo>
                    <a:pt x="229" y="269"/>
                  </a:lnTo>
                  <a:lnTo>
                    <a:pt x="213" y="260"/>
                  </a:lnTo>
                  <a:lnTo>
                    <a:pt x="213" y="260"/>
                  </a:lnTo>
                  <a:lnTo>
                    <a:pt x="202" y="264"/>
                  </a:lnTo>
                  <a:lnTo>
                    <a:pt x="195" y="266"/>
                  </a:lnTo>
                  <a:lnTo>
                    <a:pt x="199" y="285"/>
                  </a:lnTo>
                  <a:lnTo>
                    <a:pt x="199" y="285"/>
                  </a:lnTo>
                  <a:lnTo>
                    <a:pt x="197" y="287"/>
                  </a:lnTo>
                  <a:lnTo>
                    <a:pt x="192" y="290"/>
                  </a:lnTo>
                  <a:lnTo>
                    <a:pt x="190" y="292"/>
                  </a:lnTo>
                  <a:lnTo>
                    <a:pt x="190" y="297"/>
                  </a:lnTo>
                  <a:lnTo>
                    <a:pt x="197" y="315"/>
                  </a:lnTo>
                  <a:lnTo>
                    <a:pt x="188" y="394"/>
                  </a:lnTo>
                  <a:lnTo>
                    <a:pt x="172" y="380"/>
                  </a:lnTo>
                  <a:lnTo>
                    <a:pt x="172" y="357"/>
                  </a:lnTo>
                  <a:lnTo>
                    <a:pt x="169" y="357"/>
                  </a:lnTo>
                  <a:lnTo>
                    <a:pt x="151" y="347"/>
                  </a:lnTo>
                  <a:lnTo>
                    <a:pt x="128" y="345"/>
                  </a:lnTo>
                  <a:lnTo>
                    <a:pt x="109" y="313"/>
                  </a:lnTo>
                  <a:lnTo>
                    <a:pt x="109" y="313"/>
                  </a:lnTo>
                  <a:lnTo>
                    <a:pt x="79" y="297"/>
                  </a:lnTo>
                  <a:lnTo>
                    <a:pt x="79" y="297"/>
                  </a:lnTo>
                  <a:lnTo>
                    <a:pt x="74" y="297"/>
                  </a:lnTo>
                  <a:lnTo>
                    <a:pt x="70" y="299"/>
                  </a:lnTo>
                  <a:lnTo>
                    <a:pt x="47" y="294"/>
                  </a:lnTo>
                  <a:lnTo>
                    <a:pt x="47" y="294"/>
                  </a:lnTo>
                  <a:lnTo>
                    <a:pt x="0" y="264"/>
                  </a:lnTo>
                  <a:lnTo>
                    <a:pt x="0" y="264"/>
                  </a:lnTo>
                  <a:lnTo>
                    <a:pt x="5" y="250"/>
                  </a:lnTo>
                  <a:lnTo>
                    <a:pt x="12" y="236"/>
                  </a:lnTo>
                  <a:lnTo>
                    <a:pt x="12" y="236"/>
                  </a:lnTo>
                  <a:lnTo>
                    <a:pt x="19" y="236"/>
                  </a:lnTo>
                  <a:lnTo>
                    <a:pt x="21" y="236"/>
                  </a:lnTo>
                  <a:lnTo>
                    <a:pt x="23" y="234"/>
                  </a:lnTo>
                  <a:lnTo>
                    <a:pt x="40" y="197"/>
                  </a:lnTo>
                  <a:lnTo>
                    <a:pt x="40" y="197"/>
                  </a:lnTo>
                  <a:lnTo>
                    <a:pt x="30" y="135"/>
                  </a:lnTo>
                  <a:lnTo>
                    <a:pt x="30" y="135"/>
                  </a:lnTo>
                  <a:lnTo>
                    <a:pt x="35" y="132"/>
                  </a:lnTo>
                  <a:lnTo>
                    <a:pt x="40" y="130"/>
                  </a:lnTo>
                  <a:lnTo>
                    <a:pt x="37" y="116"/>
                  </a:lnTo>
                  <a:lnTo>
                    <a:pt x="44" y="102"/>
                  </a:lnTo>
                  <a:lnTo>
                    <a:pt x="58" y="88"/>
                  </a:lnTo>
                  <a:lnTo>
                    <a:pt x="58" y="88"/>
                  </a:lnTo>
                  <a:lnTo>
                    <a:pt x="63" y="81"/>
                  </a:lnTo>
                  <a:lnTo>
                    <a:pt x="65" y="74"/>
                  </a:lnTo>
                  <a:lnTo>
                    <a:pt x="70" y="67"/>
                  </a:lnTo>
                  <a:lnTo>
                    <a:pt x="77" y="63"/>
                  </a:lnTo>
                  <a:lnTo>
                    <a:pt x="81" y="42"/>
                  </a:lnTo>
                  <a:lnTo>
                    <a:pt x="95" y="28"/>
                  </a:lnTo>
                  <a:lnTo>
                    <a:pt x="95" y="28"/>
                  </a:lnTo>
                  <a:lnTo>
                    <a:pt x="102" y="35"/>
                  </a:lnTo>
                  <a:lnTo>
                    <a:pt x="111" y="40"/>
                  </a:lnTo>
                  <a:lnTo>
                    <a:pt x="134" y="19"/>
                  </a:lnTo>
                  <a:lnTo>
                    <a:pt x="134" y="19"/>
                  </a:lnTo>
                  <a:lnTo>
                    <a:pt x="151" y="12"/>
                  </a:lnTo>
                  <a:lnTo>
                    <a:pt x="160" y="10"/>
                  </a:lnTo>
                  <a:lnTo>
                    <a:pt x="167" y="0"/>
                  </a:lnTo>
                  <a:lnTo>
                    <a:pt x="167" y="0"/>
                  </a:lnTo>
                  <a:lnTo>
                    <a:pt x="169" y="3"/>
                  </a:lnTo>
                  <a:lnTo>
                    <a:pt x="169" y="5"/>
                  </a:lnTo>
                  <a:lnTo>
                    <a:pt x="169" y="7"/>
                  </a:lnTo>
                  <a:lnTo>
                    <a:pt x="169"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70" name="Freeform 3190"/>
            <p:cNvSpPr>
              <a:spLocks/>
            </p:cNvSpPr>
            <p:nvPr userDrawn="1"/>
          </p:nvSpPr>
          <p:spPr bwMode="auto">
            <a:xfrm>
              <a:off x="1504" y="2339"/>
              <a:ext cx="3" cy="2"/>
            </a:xfrm>
            <a:custGeom>
              <a:avLst/>
              <a:gdLst/>
              <a:ahLst/>
              <a:cxnLst>
                <a:cxn ang="0">
                  <a:pos x="3" y="2"/>
                </a:cxn>
                <a:cxn ang="0">
                  <a:pos x="3" y="2"/>
                </a:cxn>
                <a:cxn ang="0">
                  <a:pos x="0" y="2"/>
                </a:cxn>
                <a:cxn ang="0">
                  <a:pos x="0" y="0"/>
                </a:cxn>
                <a:cxn ang="0">
                  <a:pos x="0" y="0"/>
                </a:cxn>
                <a:cxn ang="0">
                  <a:pos x="3" y="0"/>
                </a:cxn>
                <a:cxn ang="0">
                  <a:pos x="3" y="2"/>
                </a:cxn>
                <a:cxn ang="0">
                  <a:pos x="3" y="2"/>
                </a:cxn>
              </a:cxnLst>
              <a:rect l="0" t="0" r="r" b="b"/>
              <a:pathLst>
                <a:path w="3" h="2">
                  <a:moveTo>
                    <a:pt x="3" y="2"/>
                  </a:moveTo>
                  <a:lnTo>
                    <a:pt x="3" y="2"/>
                  </a:lnTo>
                  <a:lnTo>
                    <a:pt x="0" y="2"/>
                  </a:lnTo>
                  <a:lnTo>
                    <a:pt x="0" y="0"/>
                  </a:lnTo>
                  <a:lnTo>
                    <a:pt x="0" y="0"/>
                  </a:lnTo>
                  <a:lnTo>
                    <a:pt x="3" y="0"/>
                  </a:lnTo>
                  <a:lnTo>
                    <a:pt x="3" y="2"/>
                  </a:lnTo>
                  <a:lnTo>
                    <a:pt x="3"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71" name="Freeform 3191"/>
            <p:cNvSpPr>
              <a:spLocks/>
            </p:cNvSpPr>
            <p:nvPr userDrawn="1"/>
          </p:nvSpPr>
          <p:spPr bwMode="auto">
            <a:xfrm>
              <a:off x="3821" y="2341"/>
              <a:ext cx="9" cy="2"/>
            </a:xfrm>
            <a:custGeom>
              <a:avLst/>
              <a:gdLst/>
              <a:ahLst/>
              <a:cxnLst>
                <a:cxn ang="0">
                  <a:pos x="2" y="2"/>
                </a:cxn>
                <a:cxn ang="0">
                  <a:pos x="2" y="2"/>
                </a:cxn>
                <a:cxn ang="0">
                  <a:pos x="0" y="2"/>
                </a:cxn>
                <a:cxn ang="0">
                  <a:pos x="0" y="0"/>
                </a:cxn>
                <a:cxn ang="0">
                  <a:pos x="9" y="0"/>
                </a:cxn>
                <a:cxn ang="0">
                  <a:pos x="9" y="0"/>
                </a:cxn>
                <a:cxn ang="0">
                  <a:pos x="7" y="0"/>
                </a:cxn>
                <a:cxn ang="0">
                  <a:pos x="7" y="0"/>
                </a:cxn>
                <a:cxn ang="0">
                  <a:pos x="2" y="2"/>
                </a:cxn>
                <a:cxn ang="0">
                  <a:pos x="2" y="2"/>
                </a:cxn>
              </a:cxnLst>
              <a:rect l="0" t="0" r="r" b="b"/>
              <a:pathLst>
                <a:path w="9" h="2">
                  <a:moveTo>
                    <a:pt x="2" y="2"/>
                  </a:moveTo>
                  <a:lnTo>
                    <a:pt x="2" y="2"/>
                  </a:lnTo>
                  <a:lnTo>
                    <a:pt x="0" y="2"/>
                  </a:lnTo>
                  <a:lnTo>
                    <a:pt x="0" y="0"/>
                  </a:lnTo>
                  <a:lnTo>
                    <a:pt x="9" y="0"/>
                  </a:lnTo>
                  <a:lnTo>
                    <a:pt x="9" y="0"/>
                  </a:lnTo>
                  <a:lnTo>
                    <a:pt x="7" y="0"/>
                  </a:lnTo>
                  <a:lnTo>
                    <a:pt x="7" y="0"/>
                  </a:lnTo>
                  <a:lnTo>
                    <a:pt x="2" y="2"/>
                  </a:lnTo>
                  <a:lnTo>
                    <a:pt x="2"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72" name="Freeform 3192"/>
            <p:cNvSpPr>
              <a:spLocks/>
            </p:cNvSpPr>
            <p:nvPr userDrawn="1"/>
          </p:nvSpPr>
          <p:spPr bwMode="auto">
            <a:xfrm>
              <a:off x="5184" y="2343"/>
              <a:ext cx="28" cy="26"/>
            </a:xfrm>
            <a:custGeom>
              <a:avLst/>
              <a:gdLst/>
              <a:ahLst/>
              <a:cxnLst>
                <a:cxn ang="0">
                  <a:pos x="25" y="7"/>
                </a:cxn>
                <a:cxn ang="0">
                  <a:pos x="16" y="26"/>
                </a:cxn>
                <a:cxn ang="0">
                  <a:pos x="4" y="26"/>
                </a:cxn>
                <a:cxn ang="0">
                  <a:pos x="4" y="26"/>
                </a:cxn>
                <a:cxn ang="0">
                  <a:pos x="4" y="26"/>
                </a:cxn>
                <a:cxn ang="0">
                  <a:pos x="0" y="5"/>
                </a:cxn>
                <a:cxn ang="0">
                  <a:pos x="0" y="5"/>
                </a:cxn>
                <a:cxn ang="0">
                  <a:pos x="18" y="0"/>
                </a:cxn>
                <a:cxn ang="0">
                  <a:pos x="18" y="0"/>
                </a:cxn>
                <a:cxn ang="0">
                  <a:pos x="23" y="0"/>
                </a:cxn>
                <a:cxn ang="0">
                  <a:pos x="25" y="0"/>
                </a:cxn>
                <a:cxn ang="0">
                  <a:pos x="28" y="3"/>
                </a:cxn>
                <a:cxn ang="0">
                  <a:pos x="25" y="7"/>
                </a:cxn>
                <a:cxn ang="0">
                  <a:pos x="25" y="7"/>
                </a:cxn>
              </a:cxnLst>
              <a:rect l="0" t="0" r="r" b="b"/>
              <a:pathLst>
                <a:path w="28" h="26">
                  <a:moveTo>
                    <a:pt x="25" y="7"/>
                  </a:moveTo>
                  <a:lnTo>
                    <a:pt x="16" y="26"/>
                  </a:lnTo>
                  <a:lnTo>
                    <a:pt x="4" y="26"/>
                  </a:lnTo>
                  <a:lnTo>
                    <a:pt x="4" y="26"/>
                  </a:lnTo>
                  <a:lnTo>
                    <a:pt x="4" y="26"/>
                  </a:lnTo>
                  <a:lnTo>
                    <a:pt x="0" y="5"/>
                  </a:lnTo>
                  <a:lnTo>
                    <a:pt x="0" y="5"/>
                  </a:lnTo>
                  <a:lnTo>
                    <a:pt x="18" y="0"/>
                  </a:lnTo>
                  <a:lnTo>
                    <a:pt x="18" y="0"/>
                  </a:lnTo>
                  <a:lnTo>
                    <a:pt x="23" y="0"/>
                  </a:lnTo>
                  <a:lnTo>
                    <a:pt x="25" y="0"/>
                  </a:lnTo>
                  <a:lnTo>
                    <a:pt x="28" y="3"/>
                  </a:lnTo>
                  <a:lnTo>
                    <a:pt x="25" y="7"/>
                  </a:lnTo>
                  <a:lnTo>
                    <a:pt x="25"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73" name="Freeform 3193"/>
            <p:cNvSpPr>
              <a:spLocks/>
            </p:cNvSpPr>
            <p:nvPr userDrawn="1"/>
          </p:nvSpPr>
          <p:spPr bwMode="auto">
            <a:xfrm>
              <a:off x="2446" y="2350"/>
              <a:ext cx="144" cy="111"/>
            </a:xfrm>
            <a:custGeom>
              <a:avLst/>
              <a:gdLst/>
              <a:ahLst/>
              <a:cxnLst>
                <a:cxn ang="0">
                  <a:pos x="95" y="9"/>
                </a:cxn>
                <a:cxn ang="0">
                  <a:pos x="95" y="9"/>
                </a:cxn>
                <a:cxn ang="0">
                  <a:pos x="120" y="7"/>
                </a:cxn>
                <a:cxn ang="0">
                  <a:pos x="120" y="7"/>
                </a:cxn>
                <a:cxn ang="0">
                  <a:pos x="125" y="9"/>
                </a:cxn>
                <a:cxn ang="0">
                  <a:pos x="125" y="16"/>
                </a:cxn>
                <a:cxn ang="0">
                  <a:pos x="125" y="21"/>
                </a:cxn>
                <a:cxn ang="0">
                  <a:pos x="125" y="28"/>
                </a:cxn>
                <a:cxn ang="0">
                  <a:pos x="144" y="51"/>
                </a:cxn>
                <a:cxn ang="0">
                  <a:pos x="144" y="102"/>
                </a:cxn>
                <a:cxn ang="0">
                  <a:pos x="132" y="111"/>
                </a:cxn>
                <a:cxn ang="0">
                  <a:pos x="132" y="111"/>
                </a:cxn>
                <a:cxn ang="0">
                  <a:pos x="93" y="90"/>
                </a:cxn>
                <a:cxn ang="0">
                  <a:pos x="93" y="90"/>
                </a:cxn>
                <a:cxn ang="0">
                  <a:pos x="86" y="77"/>
                </a:cxn>
                <a:cxn ang="0">
                  <a:pos x="65" y="60"/>
                </a:cxn>
                <a:cxn ang="0">
                  <a:pos x="65" y="60"/>
                </a:cxn>
                <a:cxn ang="0">
                  <a:pos x="56" y="63"/>
                </a:cxn>
                <a:cxn ang="0">
                  <a:pos x="49" y="67"/>
                </a:cxn>
                <a:cxn ang="0">
                  <a:pos x="32" y="79"/>
                </a:cxn>
                <a:cxn ang="0">
                  <a:pos x="0" y="42"/>
                </a:cxn>
                <a:cxn ang="0">
                  <a:pos x="2" y="30"/>
                </a:cxn>
                <a:cxn ang="0">
                  <a:pos x="30" y="16"/>
                </a:cxn>
                <a:cxn ang="0">
                  <a:pos x="30" y="16"/>
                </a:cxn>
                <a:cxn ang="0">
                  <a:pos x="32" y="3"/>
                </a:cxn>
                <a:cxn ang="0">
                  <a:pos x="32" y="3"/>
                </a:cxn>
                <a:cxn ang="0">
                  <a:pos x="60" y="0"/>
                </a:cxn>
                <a:cxn ang="0">
                  <a:pos x="60" y="0"/>
                </a:cxn>
                <a:cxn ang="0">
                  <a:pos x="70" y="0"/>
                </a:cxn>
                <a:cxn ang="0">
                  <a:pos x="79" y="3"/>
                </a:cxn>
                <a:cxn ang="0">
                  <a:pos x="95" y="9"/>
                </a:cxn>
                <a:cxn ang="0">
                  <a:pos x="95" y="9"/>
                </a:cxn>
              </a:cxnLst>
              <a:rect l="0" t="0" r="r" b="b"/>
              <a:pathLst>
                <a:path w="144" h="111">
                  <a:moveTo>
                    <a:pt x="95" y="9"/>
                  </a:moveTo>
                  <a:lnTo>
                    <a:pt x="95" y="9"/>
                  </a:lnTo>
                  <a:lnTo>
                    <a:pt x="120" y="7"/>
                  </a:lnTo>
                  <a:lnTo>
                    <a:pt x="120" y="7"/>
                  </a:lnTo>
                  <a:lnTo>
                    <a:pt x="125" y="9"/>
                  </a:lnTo>
                  <a:lnTo>
                    <a:pt x="125" y="16"/>
                  </a:lnTo>
                  <a:lnTo>
                    <a:pt x="125" y="21"/>
                  </a:lnTo>
                  <a:lnTo>
                    <a:pt x="125" y="28"/>
                  </a:lnTo>
                  <a:lnTo>
                    <a:pt x="144" y="51"/>
                  </a:lnTo>
                  <a:lnTo>
                    <a:pt x="144" y="102"/>
                  </a:lnTo>
                  <a:lnTo>
                    <a:pt x="132" y="111"/>
                  </a:lnTo>
                  <a:lnTo>
                    <a:pt x="132" y="111"/>
                  </a:lnTo>
                  <a:lnTo>
                    <a:pt x="93" y="90"/>
                  </a:lnTo>
                  <a:lnTo>
                    <a:pt x="93" y="90"/>
                  </a:lnTo>
                  <a:lnTo>
                    <a:pt x="86" y="77"/>
                  </a:lnTo>
                  <a:lnTo>
                    <a:pt x="65" y="60"/>
                  </a:lnTo>
                  <a:lnTo>
                    <a:pt x="65" y="60"/>
                  </a:lnTo>
                  <a:lnTo>
                    <a:pt x="56" y="63"/>
                  </a:lnTo>
                  <a:lnTo>
                    <a:pt x="49" y="67"/>
                  </a:lnTo>
                  <a:lnTo>
                    <a:pt x="32" y="79"/>
                  </a:lnTo>
                  <a:lnTo>
                    <a:pt x="0" y="42"/>
                  </a:lnTo>
                  <a:lnTo>
                    <a:pt x="2" y="30"/>
                  </a:lnTo>
                  <a:lnTo>
                    <a:pt x="30" y="16"/>
                  </a:lnTo>
                  <a:lnTo>
                    <a:pt x="30" y="16"/>
                  </a:lnTo>
                  <a:lnTo>
                    <a:pt x="32" y="3"/>
                  </a:lnTo>
                  <a:lnTo>
                    <a:pt x="32" y="3"/>
                  </a:lnTo>
                  <a:lnTo>
                    <a:pt x="60" y="0"/>
                  </a:lnTo>
                  <a:lnTo>
                    <a:pt x="60" y="0"/>
                  </a:lnTo>
                  <a:lnTo>
                    <a:pt x="70" y="0"/>
                  </a:lnTo>
                  <a:lnTo>
                    <a:pt x="79" y="3"/>
                  </a:lnTo>
                  <a:lnTo>
                    <a:pt x="95" y="9"/>
                  </a:lnTo>
                  <a:lnTo>
                    <a:pt x="95" y="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74" name="Freeform 3194"/>
            <p:cNvSpPr>
              <a:spLocks/>
            </p:cNvSpPr>
            <p:nvPr userDrawn="1"/>
          </p:nvSpPr>
          <p:spPr bwMode="auto">
            <a:xfrm>
              <a:off x="2439" y="2353"/>
              <a:ext cx="35" cy="25"/>
            </a:xfrm>
            <a:custGeom>
              <a:avLst/>
              <a:gdLst/>
              <a:ahLst/>
              <a:cxnLst>
                <a:cxn ang="0">
                  <a:pos x="35" y="0"/>
                </a:cxn>
                <a:cxn ang="0">
                  <a:pos x="35" y="0"/>
                </a:cxn>
                <a:cxn ang="0">
                  <a:pos x="33" y="11"/>
                </a:cxn>
                <a:cxn ang="0">
                  <a:pos x="9" y="25"/>
                </a:cxn>
                <a:cxn ang="0">
                  <a:pos x="9" y="25"/>
                </a:cxn>
                <a:cxn ang="0">
                  <a:pos x="2" y="16"/>
                </a:cxn>
                <a:cxn ang="0">
                  <a:pos x="0" y="11"/>
                </a:cxn>
                <a:cxn ang="0">
                  <a:pos x="0" y="6"/>
                </a:cxn>
                <a:cxn ang="0">
                  <a:pos x="2" y="4"/>
                </a:cxn>
                <a:cxn ang="0">
                  <a:pos x="2" y="4"/>
                </a:cxn>
                <a:cxn ang="0">
                  <a:pos x="35" y="0"/>
                </a:cxn>
                <a:cxn ang="0">
                  <a:pos x="35" y="0"/>
                </a:cxn>
              </a:cxnLst>
              <a:rect l="0" t="0" r="r" b="b"/>
              <a:pathLst>
                <a:path w="35" h="25">
                  <a:moveTo>
                    <a:pt x="35" y="0"/>
                  </a:moveTo>
                  <a:lnTo>
                    <a:pt x="35" y="0"/>
                  </a:lnTo>
                  <a:lnTo>
                    <a:pt x="33" y="11"/>
                  </a:lnTo>
                  <a:lnTo>
                    <a:pt x="9" y="25"/>
                  </a:lnTo>
                  <a:lnTo>
                    <a:pt x="9" y="25"/>
                  </a:lnTo>
                  <a:lnTo>
                    <a:pt x="2" y="16"/>
                  </a:lnTo>
                  <a:lnTo>
                    <a:pt x="0" y="11"/>
                  </a:lnTo>
                  <a:lnTo>
                    <a:pt x="0" y="6"/>
                  </a:lnTo>
                  <a:lnTo>
                    <a:pt x="2" y="4"/>
                  </a:lnTo>
                  <a:lnTo>
                    <a:pt x="2" y="4"/>
                  </a:lnTo>
                  <a:lnTo>
                    <a:pt x="35" y="0"/>
                  </a:lnTo>
                  <a:lnTo>
                    <a:pt x="35"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75" name="Freeform 3195"/>
            <p:cNvSpPr>
              <a:spLocks/>
            </p:cNvSpPr>
            <p:nvPr userDrawn="1"/>
          </p:nvSpPr>
          <p:spPr bwMode="auto">
            <a:xfrm>
              <a:off x="1444" y="2355"/>
              <a:ext cx="2" cy="2"/>
            </a:xfrm>
            <a:custGeom>
              <a:avLst/>
              <a:gdLst/>
              <a:ahLst/>
              <a:cxnLst>
                <a:cxn ang="0">
                  <a:pos x="2" y="2"/>
                </a:cxn>
                <a:cxn ang="0">
                  <a:pos x="2" y="2"/>
                </a:cxn>
                <a:cxn ang="0">
                  <a:pos x="0" y="2"/>
                </a:cxn>
                <a:cxn ang="0">
                  <a:pos x="0" y="2"/>
                </a:cxn>
                <a:cxn ang="0">
                  <a:pos x="0" y="0"/>
                </a:cxn>
                <a:cxn ang="0">
                  <a:pos x="0" y="0"/>
                </a:cxn>
                <a:cxn ang="0">
                  <a:pos x="2" y="0"/>
                </a:cxn>
                <a:cxn ang="0">
                  <a:pos x="2" y="2"/>
                </a:cxn>
                <a:cxn ang="0">
                  <a:pos x="2" y="2"/>
                </a:cxn>
              </a:cxnLst>
              <a:rect l="0" t="0" r="r" b="b"/>
              <a:pathLst>
                <a:path w="2" h="2">
                  <a:moveTo>
                    <a:pt x="2" y="2"/>
                  </a:moveTo>
                  <a:lnTo>
                    <a:pt x="2" y="2"/>
                  </a:lnTo>
                  <a:lnTo>
                    <a:pt x="0" y="2"/>
                  </a:lnTo>
                  <a:lnTo>
                    <a:pt x="0" y="2"/>
                  </a:lnTo>
                  <a:lnTo>
                    <a:pt x="0" y="0"/>
                  </a:lnTo>
                  <a:lnTo>
                    <a:pt x="0" y="0"/>
                  </a:lnTo>
                  <a:lnTo>
                    <a:pt x="2" y="0"/>
                  </a:lnTo>
                  <a:lnTo>
                    <a:pt x="2" y="2"/>
                  </a:lnTo>
                  <a:lnTo>
                    <a:pt x="2"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76" name="Freeform 3196"/>
            <p:cNvSpPr>
              <a:spLocks/>
            </p:cNvSpPr>
            <p:nvPr userDrawn="1"/>
          </p:nvSpPr>
          <p:spPr bwMode="auto">
            <a:xfrm>
              <a:off x="3585" y="2357"/>
              <a:ext cx="14" cy="28"/>
            </a:xfrm>
            <a:custGeom>
              <a:avLst/>
              <a:gdLst/>
              <a:ahLst/>
              <a:cxnLst>
                <a:cxn ang="0">
                  <a:pos x="11" y="0"/>
                </a:cxn>
                <a:cxn ang="0">
                  <a:pos x="11" y="0"/>
                </a:cxn>
                <a:cxn ang="0">
                  <a:pos x="14" y="7"/>
                </a:cxn>
                <a:cxn ang="0">
                  <a:pos x="14" y="14"/>
                </a:cxn>
                <a:cxn ang="0">
                  <a:pos x="11" y="28"/>
                </a:cxn>
                <a:cxn ang="0">
                  <a:pos x="11" y="28"/>
                </a:cxn>
                <a:cxn ang="0">
                  <a:pos x="0" y="21"/>
                </a:cxn>
                <a:cxn ang="0">
                  <a:pos x="2" y="5"/>
                </a:cxn>
                <a:cxn ang="0">
                  <a:pos x="2" y="5"/>
                </a:cxn>
                <a:cxn ang="0">
                  <a:pos x="11" y="0"/>
                </a:cxn>
                <a:cxn ang="0">
                  <a:pos x="11" y="0"/>
                </a:cxn>
              </a:cxnLst>
              <a:rect l="0" t="0" r="r" b="b"/>
              <a:pathLst>
                <a:path w="14" h="28">
                  <a:moveTo>
                    <a:pt x="11" y="0"/>
                  </a:moveTo>
                  <a:lnTo>
                    <a:pt x="11" y="0"/>
                  </a:lnTo>
                  <a:lnTo>
                    <a:pt x="14" y="7"/>
                  </a:lnTo>
                  <a:lnTo>
                    <a:pt x="14" y="14"/>
                  </a:lnTo>
                  <a:lnTo>
                    <a:pt x="11" y="28"/>
                  </a:lnTo>
                  <a:lnTo>
                    <a:pt x="11" y="28"/>
                  </a:lnTo>
                  <a:lnTo>
                    <a:pt x="0" y="21"/>
                  </a:lnTo>
                  <a:lnTo>
                    <a:pt x="2" y="5"/>
                  </a:lnTo>
                  <a:lnTo>
                    <a:pt x="2" y="5"/>
                  </a:lnTo>
                  <a:lnTo>
                    <a:pt x="11" y="0"/>
                  </a:lnTo>
                  <a:lnTo>
                    <a:pt x="11"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77" name="Freeform 3197"/>
            <p:cNvSpPr>
              <a:spLocks/>
            </p:cNvSpPr>
            <p:nvPr userDrawn="1"/>
          </p:nvSpPr>
          <p:spPr bwMode="auto">
            <a:xfrm>
              <a:off x="5244" y="2357"/>
              <a:ext cx="5" cy="14"/>
            </a:xfrm>
            <a:custGeom>
              <a:avLst/>
              <a:gdLst/>
              <a:ahLst/>
              <a:cxnLst>
                <a:cxn ang="0">
                  <a:pos x="2" y="14"/>
                </a:cxn>
                <a:cxn ang="0">
                  <a:pos x="2" y="14"/>
                </a:cxn>
                <a:cxn ang="0">
                  <a:pos x="0" y="0"/>
                </a:cxn>
                <a:cxn ang="0">
                  <a:pos x="2" y="0"/>
                </a:cxn>
                <a:cxn ang="0">
                  <a:pos x="5" y="12"/>
                </a:cxn>
                <a:cxn ang="0">
                  <a:pos x="2" y="14"/>
                </a:cxn>
              </a:cxnLst>
              <a:rect l="0" t="0" r="r" b="b"/>
              <a:pathLst>
                <a:path w="5" h="14">
                  <a:moveTo>
                    <a:pt x="2" y="14"/>
                  </a:moveTo>
                  <a:lnTo>
                    <a:pt x="2" y="14"/>
                  </a:lnTo>
                  <a:lnTo>
                    <a:pt x="0" y="0"/>
                  </a:lnTo>
                  <a:lnTo>
                    <a:pt x="2" y="0"/>
                  </a:lnTo>
                  <a:lnTo>
                    <a:pt x="5" y="12"/>
                  </a:lnTo>
                  <a:lnTo>
                    <a:pt x="2" y="1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78" name="Freeform 3198"/>
            <p:cNvSpPr>
              <a:spLocks/>
            </p:cNvSpPr>
            <p:nvPr userDrawn="1"/>
          </p:nvSpPr>
          <p:spPr bwMode="auto">
            <a:xfrm>
              <a:off x="3568" y="2362"/>
              <a:ext cx="197" cy="296"/>
            </a:xfrm>
            <a:custGeom>
              <a:avLst/>
              <a:gdLst/>
              <a:ahLst/>
              <a:cxnLst>
                <a:cxn ang="0">
                  <a:pos x="186" y="2"/>
                </a:cxn>
                <a:cxn ang="0">
                  <a:pos x="186" y="21"/>
                </a:cxn>
                <a:cxn ang="0">
                  <a:pos x="197" y="32"/>
                </a:cxn>
                <a:cxn ang="0">
                  <a:pos x="181" y="55"/>
                </a:cxn>
                <a:cxn ang="0">
                  <a:pos x="174" y="81"/>
                </a:cxn>
                <a:cxn ang="0">
                  <a:pos x="158" y="97"/>
                </a:cxn>
                <a:cxn ang="0">
                  <a:pos x="146" y="136"/>
                </a:cxn>
                <a:cxn ang="0">
                  <a:pos x="86" y="220"/>
                </a:cxn>
                <a:cxn ang="0">
                  <a:pos x="65" y="229"/>
                </a:cxn>
                <a:cxn ang="0">
                  <a:pos x="10" y="294"/>
                </a:cxn>
                <a:cxn ang="0">
                  <a:pos x="10" y="294"/>
                </a:cxn>
                <a:cxn ang="0">
                  <a:pos x="7" y="296"/>
                </a:cxn>
                <a:cxn ang="0">
                  <a:pos x="7" y="296"/>
                </a:cxn>
                <a:cxn ang="0">
                  <a:pos x="0" y="236"/>
                </a:cxn>
                <a:cxn ang="0">
                  <a:pos x="14" y="187"/>
                </a:cxn>
                <a:cxn ang="0">
                  <a:pos x="77" y="164"/>
                </a:cxn>
                <a:cxn ang="0">
                  <a:pos x="107" y="139"/>
                </a:cxn>
                <a:cxn ang="0">
                  <a:pos x="135" y="104"/>
                </a:cxn>
                <a:cxn ang="0">
                  <a:pos x="135" y="104"/>
                </a:cxn>
                <a:cxn ang="0">
                  <a:pos x="137" y="102"/>
                </a:cxn>
                <a:cxn ang="0">
                  <a:pos x="135" y="102"/>
                </a:cxn>
                <a:cxn ang="0">
                  <a:pos x="88" y="88"/>
                </a:cxn>
                <a:cxn ang="0">
                  <a:pos x="49" y="46"/>
                </a:cxn>
                <a:cxn ang="0">
                  <a:pos x="49" y="39"/>
                </a:cxn>
                <a:cxn ang="0">
                  <a:pos x="105" y="32"/>
                </a:cxn>
                <a:cxn ang="0">
                  <a:pos x="130" y="16"/>
                </a:cxn>
                <a:cxn ang="0">
                  <a:pos x="160" y="11"/>
                </a:cxn>
                <a:cxn ang="0">
                  <a:pos x="176" y="0"/>
                </a:cxn>
                <a:cxn ang="0">
                  <a:pos x="176" y="0"/>
                </a:cxn>
                <a:cxn ang="0">
                  <a:pos x="181" y="0"/>
                </a:cxn>
                <a:cxn ang="0">
                  <a:pos x="183" y="0"/>
                </a:cxn>
                <a:cxn ang="0">
                  <a:pos x="186" y="2"/>
                </a:cxn>
                <a:cxn ang="0">
                  <a:pos x="186" y="2"/>
                </a:cxn>
              </a:cxnLst>
              <a:rect l="0" t="0" r="r" b="b"/>
              <a:pathLst>
                <a:path w="197" h="296">
                  <a:moveTo>
                    <a:pt x="186" y="2"/>
                  </a:moveTo>
                  <a:lnTo>
                    <a:pt x="186" y="21"/>
                  </a:lnTo>
                  <a:lnTo>
                    <a:pt x="197" y="32"/>
                  </a:lnTo>
                  <a:lnTo>
                    <a:pt x="181" y="55"/>
                  </a:lnTo>
                  <a:lnTo>
                    <a:pt x="174" y="81"/>
                  </a:lnTo>
                  <a:lnTo>
                    <a:pt x="158" y="97"/>
                  </a:lnTo>
                  <a:lnTo>
                    <a:pt x="146" y="136"/>
                  </a:lnTo>
                  <a:lnTo>
                    <a:pt x="86" y="220"/>
                  </a:lnTo>
                  <a:lnTo>
                    <a:pt x="65" y="229"/>
                  </a:lnTo>
                  <a:lnTo>
                    <a:pt x="10" y="294"/>
                  </a:lnTo>
                  <a:lnTo>
                    <a:pt x="10" y="294"/>
                  </a:lnTo>
                  <a:lnTo>
                    <a:pt x="7" y="296"/>
                  </a:lnTo>
                  <a:lnTo>
                    <a:pt x="7" y="296"/>
                  </a:lnTo>
                  <a:lnTo>
                    <a:pt x="0" y="236"/>
                  </a:lnTo>
                  <a:lnTo>
                    <a:pt x="14" y="187"/>
                  </a:lnTo>
                  <a:lnTo>
                    <a:pt x="77" y="164"/>
                  </a:lnTo>
                  <a:lnTo>
                    <a:pt x="107" y="139"/>
                  </a:lnTo>
                  <a:lnTo>
                    <a:pt x="135" y="104"/>
                  </a:lnTo>
                  <a:lnTo>
                    <a:pt x="135" y="104"/>
                  </a:lnTo>
                  <a:lnTo>
                    <a:pt x="137" y="102"/>
                  </a:lnTo>
                  <a:lnTo>
                    <a:pt x="135" y="102"/>
                  </a:lnTo>
                  <a:lnTo>
                    <a:pt x="88" y="88"/>
                  </a:lnTo>
                  <a:lnTo>
                    <a:pt x="49" y="46"/>
                  </a:lnTo>
                  <a:lnTo>
                    <a:pt x="49" y="39"/>
                  </a:lnTo>
                  <a:lnTo>
                    <a:pt x="105" y="32"/>
                  </a:lnTo>
                  <a:lnTo>
                    <a:pt x="130" y="16"/>
                  </a:lnTo>
                  <a:lnTo>
                    <a:pt x="160" y="11"/>
                  </a:lnTo>
                  <a:lnTo>
                    <a:pt x="176" y="0"/>
                  </a:lnTo>
                  <a:lnTo>
                    <a:pt x="176" y="0"/>
                  </a:lnTo>
                  <a:lnTo>
                    <a:pt x="181" y="0"/>
                  </a:lnTo>
                  <a:lnTo>
                    <a:pt x="183" y="0"/>
                  </a:lnTo>
                  <a:lnTo>
                    <a:pt x="186" y="2"/>
                  </a:lnTo>
                  <a:lnTo>
                    <a:pt x="186"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79" name="Freeform 3199"/>
            <p:cNvSpPr>
              <a:spLocks/>
            </p:cNvSpPr>
            <p:nvPr userDrawn="1"/>
          </p:nvSpPr>
          <p:spPr bwMode="auto">
            <a:xfrm>
              <a:off x="2909" y="2364"/>
              <a:ext cx="150" cy="232"/>
            </a:xfrm>
            <a:custGeom>
              <a:avLst/>
              <a:gdLst/>
              <a:ahLst/>
              <a:cxnLst>
                <a:cxn ang="0">
                  <a:pos x="130" y="2"/>
                </a:cxn>
                <a:cxn ang="0">
                  <a:pos x="130" y="2"/>
                </a:cxn>
                <a:cxn ang="0">
                  <a:pos x="146" y="42"/>
                </a:cxn>
                <a:cxn ang="0">
                  <a:pos x="127" y="53"/>
                </a:cxn>
                <a:cxn ang="0">
                  <a:pos x="127" y="53"/>
                </a:cxn>
                <a:cxn ang="0">
                  <a:pos x="127" y="53"/>
                </a:cxn>
                <a:cxn ang="0">
                  <a:pos x="130" y="56"/>
                </a:cxn>
                <a:cxn ang="0">
                  <a:pos x="150" y="86"/>
                </a:cxn>
                <a:cxn ang="0">
                  <a:pos x="134" y="113"/>
                </a:cxn>
                <a:cxn ang="0">
                  <a:pos x="134" y="155"/>
                </a:cxn>
                <a:cxn ang="0">
                  <a:pos x="148" y="188"/>
                </a:cxn>
                <a:cxn ang="0">
                  <a:pos x="150" y="213"/>
                </a:cxn>
                <a:cxn ang="0">
                  <a:pos x="116" y="232"/>
                </a:cxn>
                <a:cxn ang="0">
                  <a:pos x="65" y="222"/>
                </a:cxn>
                <a:cxn ang="0">
                  <a:pos x="23" y="222"/>
                </a:cxn>
                <a:cxn ang="0">
                  <a:pos x="23" y="222"/>
                </a:cxn>
                <a:cxn ang="0">
                  <a:pos x="25" y="215"/>
                </a:cxn>
                <a:cxn ang="0">
                  <a:pos x="23" y="206"/>
                </a:cxn>
                <a:cxn ang="0">
                  <a:pos x="21" y="190"/>
                </a:cxn>
                <a:cxn ang="0">
                  <a:pos x="21" y="190"/>
                </a:cxn>
                <a:cxn ang="0">
                  <a:pos x="9" y="178"/>
                </a:cxn>
                <a:cxn ang="0">
                  <a:pos x="0" y="167"/>
                </a:cxn>
                <a:cxn ang="0">
                  <a:pos x="35" y="127"/>
                </a:cxn>
                <a:cxn ang="0">
                  <a:pos x="60" y="123"/>
                </a:cxn>
                <a:cxn ang="0">
                  <a:pos x="99" y="56"/>
                </a:cxn>
                <a:cxn ang="0">
                  <a:pos x="106" y="26"/>
                </a:cxn>
                <a:cxn ang="0">
                  <a:pos x="106" y="26"/>
                </a:cxn>
                <a:cxn ang="0">
                  <a:pos x="111" y="26"/>
                </a:cxn>
                <a:cxn ang="0">
                  <a:pos x="113" y="23"/>
                </a:cxn>
                <a:cxn ang="0">
                  <a:pos x="118" y="16"/>
                </a:cxn>
                <a:cxn ang="0">
                  <a:pos x="123" y="7"/>
                </a:cxn>
                <a:cxn ang="0">
                  <a:pos x="125" y="0"/>
                </a:cxn>
                <a:cxn ang="0">
                  <a:pos x="130" y="2"/>
                </a:cxn>
              </a:cxnLst>
              <a:rect l="0" t="0" r="r" b="b"/>
              <a:pathLst>
                <a:path w="150" h="232">
                  <a:moveTo>
                    <a:pt x="130" y="2"/>
                  </a:moveTo>
                  <a:lnTo>
                    <a:pt x="130" y="2"/>
                  </a:lnTo>
                  <a:lnTo>
                    <a:pt x="146" y="42"/>
                  </a:lnTo>
                  <a:lnTo>
                    <a:pt x="127" y="53"/>
                  </a:lnTo>
                  <a:lnTo>
                    <a:pt x="127" y="53"/>
                  </a:lnTo>
                  <a:lnTo>
                    <a:pt x="127" y="53"/>
                  </a:lnTo>
                  <a:lnTo>
                    <a:pt x="130" y="56"/>
                  </a:lnTo>
                  <a:lnTo>
                    <a:pt x="150" y="86"/>
                  </a:lnTo>
                  <a:lnTo>
                    <a:pt x="134" y="113"/>
                  </a:lnTo>
                  <a:lnTo>
                    <a:pt x="134" y="155"/>
                  </a:lnTo>
                  <a:lnTo>
                    <a:pt x="148" y="188"/>
                  </a:lnTo>
                  <a:lnTo>
                    <a:pt x="150" y="213"/>
                  </a:lnTo>
                  <a:lnTo>
                    <a:pt x="116" y="232"/>
                  </a:lnTo>
                  <a:lnTo>
                    <a:pt x="65" y="222"/>
                  </a:lnTo>
                  <a:lnTo>
                    <a:pt x="23" y="222"/>
                  </a:lnTo>
                  <a:lnTo>
                    <a:pt x="23" y="222"/>
                  </a:lnTo>
                  <a:lnTo>
                    <a:pt x="25" y="215"/>
                  </a:lnTo>
                  <a:lnTo>
                    <a:pt x="23" y="206"/>
                  </a:lnTo>
                  <a:lnTo>
                    <a:pt x="21" y="190"/>
                  </a:lnTo>
                  <a:lnTo>
                    <a:pt x="21" y="190"/>
                  </a:lnTo>
                  <a:lnTo>
                    <a:pt x="9" y="178"/>
                  </a:lnTo>
                  <a:lnTo>
                    <a:pt x="0" y="167"/>
                  </a:lnTo>
                  <a:lnTo>
                    <a:pt x="35" y="127"/>
                  </a:lnTo>
                  <a:lnTo>
                    <a:pt x="60" y="123"/>
                  </a:lnTo>
                  <a:lnTo>
                    <a:pt x="99" y="56"/>
                  </a:lnTo>
                  <a:lnTo>
                    <a:pt x="106" y="26"/>
                  </a:lnTo>
                  <a:lnTo>
                    <a:pt x="106" y="26"/>
                  </a:lnTo>
                  <a:lnTo>
                    <a:pt x="111" y="26"/>
                  </a:lnTo>
                  <a:lnTo>
                    <a:pt x="113" y="23"/>
                  </a:lnTo>
                  <a:lnTo>
                    <a:pt x="118" y="16"/>
                  </a:lnTo>
                  <a:lnTo>
                    <a:pt x="123" y="7"/>
                  </a:lnTo>
                  <a:lnTo>
                    <a:pt x="125" y="0"/>
                  </a:lnTo>
                  <a:lnTo>
                    <a:pt x="130"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80" name="Freeform 3200"/>
            <p:cNvSpPr>
              <a:spLocks/>
            </p:cNvSpPr>
            <p:nvPr userDrawn="1"/>
          </p:nvSpPr>
          <p:spPr bwMode="auto">
            <a:xfrm>
              <a:off x="5094" y="2366"/>
              <a:ext cx="37" cy="68"/>
            </a:xfrm>
            <a:custGeom>
              <a:avLst/>
              <a:gdLst/>
              <a:ahLst/>
              <a:cxnLst>
                <a:cxn ang="0">
                  <a:pos x="37" y="17"/>
                </a:cxn>
                <a:cxn ang="0">
                  <a:pos x="25" y="24"/>
                </a:cxn>
                <a:cxn ang="0">
                  <a:pos x="6" y="68"/>
                </a:cxn>
                <a:cxn ang="0">
                  <a:pos x="6" y="68"/>
                </a:cxn>
                <a:cxn ang="0">
                  <a:pos x="0" y="65"/>
                </a:cxn>
                <a:cxn ang="0">
                  <a:pos x="0" y="65"/>
                </a:cxn>
                <a:cxn ang="0">
                  <a:pos x="4" y="54"/>
                </a:cxn>
                <a:cxn ang="0">
                  <a:pos x="9" y="42"/>
                </a:cxn>
                <a:cxn ang="0">
                  <a:pos x="16" y="30"/>
                </a:cxn>
                <a:cxn ang="0">
                  <a:pos x="20" y="26"/>
                </a:cxn>
                <a:cxn ang="0">
                  <a:pos x="25" y="24"/>
                </a:cxn>
                <a:cxn ang="0">
                  <a:pos x="25" y="24"/>
                </a:cxn>
                <a:cxn ang="0">
                  <a:pos x="27" y="17"/>
                </a:cxn>
                <a:cxn ang="0">
                  <a:pos x="27" y="10"/>
                </a:cxn>
                <a:cxn ang="0">
                  <a:pos x="27" y="3"/>
                </a:cxn>
                <a:cxn ang="0">
                  <a:pos x="30" y="0"/>
                </a:cxn>
                <a:cxn ang="0">
                  <a:pos x="34" y="0"/>
                </a:cxn>
                <a:cxn ang="0">
                  <a:pos x="34" y="0"/>
                </a:cxn>
                <a:cxn ang="0">
                  <a:pos x="37" y="17"/>
                </a:cxn>
                <a:cxn ang="0">
                  <a:pos x="37" y="17"/>
                </a:cxn>
              </a:cxnLst>
              <a:rect l="0" t="0" r="r" b="b"/>
              <a:pathLst>
                <a:path w="37" h="68">
                  <a:moveTo>
                    <a:pt x="37" y="17"/>
                  </a:moveTo>
                  <a:lnTo>
                    <a:pt x="25" y="24"/>
                  </a:lnTo>
                  <a:lnTo>
                    <a:pt x="6" y="68"/>
                  </a:lnTo>
                  <a:lnTo>
                    <a:pt x="6" y="68"/>
                  </a:lnTo>
                  <a:lnTo>
                    <a:pt x="0" y="65"/>
                  </a:lnTo>
                  <a:lnTo>
                    <a:pt x="0" y="65"/>
                  </a:lnTo>
                  <a:lnTo>
                    <a:pt x="4" y="54"/>
                  </a:lnTo>
                  <a:lnTo>
                    <a:pt x="9" y="42"/>
                  </a:lnTo>
                  <a:lnTo>
                    <a:pt x="16" y="30"/>
                  </a:lnTo>
                  <a:lnTo>
                    <a:pt x="20" y="26"/>
                  </a:lnTo>
                  <a:lnTo>
                    <a:pt x="25" y="24"/>
                  </a:lnTo>
                  <a:lnTo>
                    <a:pt x="25" y="24"/>
                  </a:lnTo>
                  <a:lnTo>
                    <a:pt x="27" y="17"/>
                  </a:lnTo>
                  <a:lnTo>
                    <a:pt x="27" y="10"/>
                  </a:lnTo>
                  <a:lnTo>
                    <a:pt x="27" y="3"/>
                  </a:lnTo>
                  <a:lnTo>
                    <a:pt x="30" y="0"/>
                  </a:lnTo>
                  <a:lnTo>
                    <a:pt x="34" y="0"/>
                  </a:lnTo>
                  <a:lnTo>
                    <a:pt x="34" y="0"/>
                  </a:lnTo>
                  <a:lnTo>
                    <a:pt x="37" y="17"/>
                  </a:lnTo>
                  <a:lnTo>
                    <a:pt x="37" y="1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81" name="Freeform 3201"/>
            <p:cNvSpPr>
              <a:spLocks/>
            </p:cNvSpPr>
            <p:nvPr userDrawn="1"/>
          </p:nvSpPr>
          <p:spPr bwMode="auto">
            <a:xfrm>
              <a:off x="1016" y="2369"/>
              <a:ext cx="58" cy="55"/>
            </a:xfrm>
            <a:custGeom>
              <a:avLst/>
              <a:gdLst/>
              <a:ahLst/>
              <a:cxnLst>
                <a:cxn ang="0">
                  <a:pos x="58" y="37"/>
                </a:cxn>
                <a:cxn ang="0">
                  <a:pos x="49" y="55"/>
                </a:cxn>
                <a:cxn ang="0">
                  <a:pos x="49" y="55"/>
                </a:cxn>
                <a:cxn ang="0">
                  <a:pos x="37" y="44"/>
                </a:cxn>
                <a:cxn ang="0">
                  <a:pos x="37" y="44"/>
                </a:cxn>
                <a:cxn ang="0">
                  <a:pos x="37" y="30"/>
                </a:cxn>
                <a:cxn ang="0">
                  <a:pos x="37" y="30"/>
                </a:cxn>
                <a:cxn ang="0">
                  <a:pos x="30" y="23"/>
                </a:cxn>
                <a:cxn ang="0">
                  <a:pos x="25" y="18"/>
                </a:cxn>
                <a:cxn ang="0">
                  <a:pos x="18" y="21"/>
                </a:cxn>
                <a:cxn ang="0">
                  <a:pos x="18" y="21"/>
                </a:cxn>
                <a:cxn ang="0">
                  <a:pos x="16" y="25"/>
                </a:cxn>
                <a:cxn ang="0">
                  <a:pos x="14" y="27"/>
                </a:cxn>
                <a:cxn ang="0">
                  <a:pos x="11" y="30"/>
                </a:cxn>
                <a:cxn ang="0">
                  <a:pos x="0" y="0"/>
                </a:cxn>
                <a:cxn ang="0">
                  <a:pos x="37" y="4"/>
                </a:cxn>
                <a:cxn ang="0">
                  <a:pos x="58" y="37"/>
                </a:cxn>
              </a:cxnLst>
              <a:rect l="0" t="0" r="r" b="b"/>
              <a:pathLst>
                <a:path w="58" h="55">
                  <a:moveTo>
                    <a:pt x="58" y="37"/>
                  </a:moveTo>
                  <a:lnTo>
                    <a:pt x="49" y="55"/>
                  </a:lnTo>
                  <a:lnTo>
                    <a:pt x="49" y="55"/>
                  </a:lnTo>
                  <a:lnTo>
                    <a:pt x="37" y="44"/>
                  </a:lnTo>
                  <a:lnTo>
                    <a:pt x="37" y="44"/>
                  </a:lnTo>
                  <a:lnTo>
                    <a:pt x="37" y="30"/>
                  </a:lnTo>
                  <a:lnTo>
                    <a:pt x="37" y="30"/>
                  </a:lnTo>
                  <a:lnTo>
                    <a:pt x="30" y="23"/>
                  </a:lnTo>
                  <a:lnTo>
                    <a:pt x="25" y="18"/>
                  </a:lnTo>
                  <a:lnTo>
                    <a:pt x="18" y="21"/>
                  </a:lnTo>
                  <a:lnTo>
                    <a:pt x="18" y="21"/>
                  </a:lnTo>
                  <a:lnTo>
                    <a:pt x="16" y="25"/>
                  </a:lnTo>
                  <a:lnTo>
                    <a:pt x="14" y="27"/>
                  </a:lnTo>
                  <a:lnTo>
                    <a:pt x="11" y="30"/>
                  </a:lnTo>
                  <a:lnTo>
                    <a:pt x="0" y="0"/>
                  </a:lnTo>
                  <a:lnTo>
                    <a:pt x="37" y="4"/>
                  </a:lnTo>
                  <a:lnTo>
                    <a:pt x="58" y="3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82" name="Freeform 3202"/>
            <p:cNvSpPr>
              <a:spLocks/>
            </p:cNvSpPr>
            <p:nvPr userDrawn="1"/>
          </p:nvSpPr>
          <p:spPr bwMode="auto">
            <a:xfrm>
              <a:off x="2770" y="2369"/>
              <a:ext cx="44" cy="125"/>
            </a:xfrm>
            <a:custGeom>
              <a:avLst/>
              <a:gdLst/>
              <a:ahLst/>
              <a:cxnLst>
                <a:cxn ang="0">
                  <a:pos x="44" y="44"/>
                </a:cxn>
                <a:cxn ang="0">
                  <a:pos x="32" y="104"/>
                </a:cxn>
                <a:cxn ang="0">
                  <a:pos x="35" y="120"/>
                </a:cxn>
                <a:cxn ang="0">
                  <a:pos x="16" y="125"/>
                </a:cxn>
                <a:cxn ang="0">
                  <a:pos x="16" y="125"/>
                </a:cxn>
                <a:cxn ang="0">
                  <a:pos x="12" y="62"/>
                </a:cxn>
                <a:cxn ang="0">
                  <a:pos x="0" y="18"/>
                </a:cxn>
                <a:cxn ang="0">
                  <a:pos x="35" y="0"/>
                </a:cxn>
                <a:cxn ang="0">
                  <a:pos x="44" y="7"/>
                </a:cxn>
                <a:cxn ang="0">
                  <a:pos x="44" y="44"/>
                </a:cxn>
              </a:cxnLst>
              <a:rect l="0" t="0" r="r" b="b"/>
              <a:pathLst>
                <a:path w="44" h="125">
                  <a:moveTo>
                    <a:pt x="44" y="44"/>
                  </a:moveTo>
                  <a:lnTo>
                    <a:pt x="32" y="104"/>
                  </a:lnTo>
                  <a:lnTo>
                    <a:pt x="35" y="120"/>
                  </a:lnTo>
                  <a:lnTo>
                    <a:pt x="16" y="125"/>
                  </a:lnTo>
                  <a:lnTo>
                    <a:pt x="16" y="125"/>
                  </a:lnTo>
                  <a:lnTo>
                    <a:pt x="12" y="62"/>
                  </a:lnTo>
                  <a:lnTo>
                    <a:pt x="0" y="18"/>
                  </a:lnTo>
                  <a:lnTo>
                    <a:pt x="35" y="0"/>
                  </a:lnTo>
                  <a:lnTo>
                    <a:pt x="44" y="7"/>
                  </a:lnTo>
                  <a:lnTo>
                    <a:pt x="44" y="4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83" name="Freeform 3203"/>
            <p:cNvSpPr>
              <a:spLocks/>
            </p:cNvSpPr>
            <p:nvPr userDrawn="1"/>
          </p:nvSpPr>
          <p:spPr bwMode="auto">
            <a:xfrm>
              <a:off x="4589" y="2371"/>
              <a:ext cx="9" cy="7"/>
            </a:xfrm>
            <a:custGeom>
              <a:avLst/>
              <a:gdLst/>
              <a:ahLst/>
              <a:cxnLst>
                <a:cxn ang="0">
                  <a:pos x="9" y="2"/>
                </a:cxn>
                <a:cxn ang="0">
                  <a:pos x="9" y="2"/>
                </a:cxn>
                <a:cxn ang="0">
                  <a:pos x="9" y="5"/>
                </a:cxn>
                <a:cxn ang="0">
                  <a:pos x="7" y="7"/>
                </a:cxn>
                <a:cxn ang="0">
                  <a:pos x="7" y="7"/>
                </a:cxn>
                <a:cxn ang="0">
                  <a:pos x="2" y="7"/>
                </a:cxn>
                <a:cxn ang="0">
                  <a:pos x="0" y="5"/>
                </a:cxn>
                <a:cxn ang="0">
                  <a:pos x="0" y="5"/>
                </a:cxn>
                <a:cxn ang="0">
                  <a:pos x="0" y="2"/>
                </a:cxn>
                <a:cxn ang="0">
                  <a:pos x="2" y="0"/>
                </a:cxn>
                <a:cxn ang="0">
                  <a:pos x="2" y="0"/>
                </a:cxn>
                <a:cxn ang="0">
                  <a:pos x="7" y="0"/>
                </a:cxn>
                <a:cxn ang="0">
                  <a:pos x="9" y="2"/>
                </a:cxn>
                <a:cxn ang="0">
                  <a:pos x="9" y="2"/>
                </a:cxn>
              </a:cxnLst>
              <a:rect l="0" t="0" r="r" b="b"/>
              <a:pathLst>
                <a:path w="9" h="7">
                  <a:moveTo>
                    <a:pt x="9" y="2"/>
                  </a:moveTo>
                  <a:lnTo>
                    <a:pt x="9" y="2"/>
                  </a:lnTo>
                  <a:lnTo>
                    <a:pt x="9" y="5"/>
                  </a:lnTo>
                  <a:lnTo>
                    <a:pt x="7" y="7"/>
                  </a:lnTo>
                  <a:lnTo>
                    <a:pt x="7" y="7"/>
                  </a:lnTo>
                  <a:lnTo>
                    <a:pt x="2" y="7"/>
                  </a:lnTo>
                  <a:lnTo>
                    <a:pt x="0" y="5"/>
                  </a:lnTo>
                  <a:lnTo>
                    <a:pt x="0" y="5"/>
                  </a:lnTo>
                  <a:lnTo>
                    <a:pt x="0" y="2"/>
                  </a:lnTo>
                  <a:lnTo>
                    <a:pt x="2" y="0"/>
                  </a:lnTo>
                  <a:lnTo>
                    <a:pt x="2" y="0"/>
                  </a:lnTo>
                  <a:lnTo>
                    <a:pt x="7" y="0"/>
                  </a:lnTo>
                  <a:lnTo>
                    <a:pt x="9" y="2"/>
                  </a:lnTo>
                  <a:lnTo>
                    <a:pt x="9"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84" name="Freeform 3204"/>
            <p:cNvSpPr>
              <a:spLocks/>
            </p:cNvSpPr>
            <p:nvPr userDrawn="1"/>
          </p:nvSpPr>
          <p:spPr bwMode="auto">
            <a:xfrm>
              <a:off x="3045" y="2378"/>
              <a:ext cx="237" cy="199"/>
            </a:xfrm>
            <a:custGeom>
              <a:avLst/>
              <a:gdLst/>
              <a:ahLst/>
              <a:cxnLst>
                <a:cxn ang="0">
                  <a:pos x="181" y="32"/>
                </a:cxn>
                <a:cxn ang="0">
                  <a:pos x="183" y="58"/>
                </a:cxn>
                <a:cxn ang="0">
                  <a:pos x="183" y="58"/>
                </a:cxn>
                <a:cxn ang="0">
                  <a:pos x="202" y="81"/>
                </a:cxn>
                <a:cxn ang="0">
                  <a:pos x="213" y="90"/>
                </a:cxn>
                <a:cxn ang="0">
                  <a:pos x="223" y="97"/>
                </a:cxn>
                <a:cxn ang="0">
                  <a:pos x="223" y="97"/>
                </a:cxn>
                <a:cxn ang="0">
                  <a:pos x="237" y="141"/>
                </a:cxn>
                <a:cxn ang="0">
                  <a:pos x="135" y="153"/>
                </a:cxn>
                <a:cxn ang="0">
                  <a:pos x="100" y="143"/>
                </a:cxn>
                <a:cxn ang="0">
                  <a:pos x="100" y="143"/>
                </a:cxn>
                <a:cxn ang="0">
                  <a:pos x="86" y="148"/>
                </a:cxn>
                <a:cxn ang="0">
                  <a:pos x="75" y="169"/>
                </a:cxn>
                <a:cxn ang="0">
                  <a:pos x="49" y="171"/>
                </a:cxn>
                <a:cxn ang="0">
                  <a:pos x="40" y="192"/>
                </a:cxn>
                <a:cxn ang="0">
                  <a:pos x="19" y="199"/>
                </a:cxn>
                <a:cxn ang="0">
                  <a:pos x="17" y="171"/>
                </a:cxn>
                <a:cxn ang="0">
                  <a:pos x="0" y="141"/>
                </a:cxn>
                <a:cxn ang="0">
                  <a:pos x="0" y="99"/>
                </a:cxn>
                <a:cxn ang="0">
                  <a:pos x="19" y="72"/>
                </a:cxn>
                <a:cxn ang="0">
                  <a:pos x="81" y="44"/>
                </a:cxn>
                <a:cxn ang="0">
                  <a:pos x="114" y="39"/>
                </a:cxn>
                <a:cxn ang="0">
                  <a:pos x="128" y="16"/>
                </a:cxn>
                <a:cxn ang="0">
                  <a:pos x="162" y="0"/>
                </a:cxn>
                <a:cxn ang="0">
                  <a:pos x="162" y="0"/>
                </a:cxn>
                <a:cxn ang="0">
                  <a:pos x="181" y="32"/>
                </a:cxn>
                <a:cxn ang="0">
                  <a:pos x="181" y="32"/>
                </a:cxn>
              </a:cxnLst>
              <a:rect l="0" t="0" r="r" b="b"/>
              <a:pathLst>
                <a:path w="237" h="199">
                  <a:moveTo>
                    <a:pt x="181" y="32"/>
                  </a:moveTo>
                  <a:lnTo>
                    <a:pt x="183" y="58"/>
                  </a:lnTo>
                  <a:lnTo>
                    <a:pt x="183" y="58"/>
                  </a:lnTo>
                  <a:lnTo>
                    <a:pt x="202" y="81"/>
                  </a:lnTo>
                  <a:lnTo>
                    <a:pt x="213" y="90"/>
                  </a:lnTo>
                  <a:lnTo>
                    <a:pt x="223" y="97"/>
                  </a:lnTo>
                  <a:lnTo>
                    <a:pt x="223" y="97"/>
                  </a:lnTo>
                  <a:lnTo>
                    <a:pt x="237" y="141"/>
                  </a:lnTo>
                  <a:lnTo>
                    <a:pt x="135" y="153"/>
                  </a:lnTo>
                  <a:lnTo>
                    <a:pt x="100" y="143"/>
                  </a:lnTo>
                  <a:lnTo>
                    <a:pt x="100" y="143"/>
                  </a:lnTo>
                  <a:lnTo>
                    <a:pt x="86" y="148"/>
                  </a:lnTo>
                  <a:lnTo>
                    <a:pt x="75" y="169"/>
                  </a:lnTo>
                  <a:lnTo>
                    <a:pt x="49" y="171"/>
                  </a:lnTo>
                  <a:lnTo>
                    <a:pt x="40" y="192"/>
                  </a:lnTo>
                  <a:lnTo>
                    <a:pt x="19" y="199"/>
                  </a:lnTo>
                  <a:lnTo>
                    <a:pt x="17" y="171"/>
                  </a:lnTo>
                  <a:lnTo>
                    <a:pt x="0" y="141"/>
                  </a:lnTo>
                  <a:lnTo>
                    <a:pt x="0" y="99"/>
                  </a:lnTo>
                  <a:lnTo>
                    <a:pt x="19" y="72"/>
                  </a:lnTo>
                  <a:lnTo>
                    <a:pt x="81" y="44"/>
                  </a:lnTo>
                  <a:lnTo>
                    <a:pt x="114" y="39"/>
                  </a:lnTo>
                  <a:lnTo>
                    <a:pt x="128" y="16"/>
                  </a:lnTo>
                  <a:lnTo>
                    <a:pt x="162" y="0"/>
                  </a:lnTo>
                  <a:lnTo>
                    <a:pt x="162" y="0"/>
                  </a:lnTo>
                  <a:lnTo>
                    <a:pt x="181" y="32"/>
                  </a:lnTo>
                  <a:lnTo>
                    <a:pt x="181" y="3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85" name="Freeform 3205"/>
            <p:cNvSpPr>
              <a:spLocks/>
            </p:cNvSpPr>
            <p:nvPr userDrawn="1"/>
          </p:nvSpPr>
          <p:spPr bwMode="auto">
            <a:xfrm>
              <a:off x="1504" y="2378"/>
              <a:ext cx="7" cy="9"/>
            </a:xfrm>
            <a:custGeom>
              <a:avLst/>
              <a:gdLst/>
              <a:ahLst/>
              <a:cxnLst>
                <a:cxn ang="0">
                  <a:pos x="5" y="0"/>
                </a:cxn>
                <a:cxn ang="0">
                  <a:pos x="5" y="0"/>
                </a:cxn>
                <a:cxn ang="0">
                  <a:pos x="7" y="9"/>
                </a:cxn>
                <a:cxn ang="0">
                  <a:pos x="7" y="9"/>
                </a:cxn>
                <a:cxn ang="0">
                  <a:pos x="3" y="9"/>
                </a:cxn>
                <a:cxn ang="0">
                  <a:pos x="3" y="7"/>
                </a:cxn>
                <a:cxn ang="0">
                  <a:pos x="0" y="2"/>
                </a:cxn>
                <a:cxn ang="0">
                  <a:pos x="0" y="2"/>
                </a:cxn>
                <a:cxn ang="0">
                  <a:pos x="3" y="0"/>
                </a:cxn>
                <a:cxn ang="0">
                  <a:pos x="5" y="0"/>
                </a:cxn>
                <a:cxn ang="0">
                  <a:pos x="5" y="0"/>
                </a:cxn>
              </a:cxnLst>
              <a:rect l="0" t="0" r="r" b="b"/>
              <a:pathLst>
                <a:path w="7" h="9">
                  <a:moveTo>
                    <a:pt x="5" y="0"/>
                  </a:moveTo>
                  <a:lnTo>
                    <a:pt x="5" y="0"/>
                  </a:lnTo>
                  <a:lnTo>
                    <a:pt x="7" y="9"/>
                  </a:lnTo>
                  <a:lnTo>
                    <a:pt x="7" y="9"/>
                  </a:lnTo>
                  <a:lnTo>
                    <a:pt x="3" y="9"/>
                  </a:lnTo>
                  <a:lnTo>
                    <a:pt x="3" y="7"/>
                  </a:lnTo>
                  <a:lnTo>
                    <a:pt x="0" y="2"/>
                  </a:lnTo>
                  <a:lnTo>
                    <a:pt x="0" y="2"/>
                  </a:lnTo>
                  <a:lnTo>
                    <a:pt x="3" y="0"/>
                  </a:lnTo>
                  <a:lnTo>
                    <a:pt x="5" y="0"/>
                  </a:lnTo>
                  <a:lnTo>
                    <a:pt x="5"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86" name="Freeform 3206"/>
            <p:cNvSpPr>
              <a:spLocks/>
            </p:cNvSpPr>
            <p:nvPr userDrawn="1"/>
          </p:nvSpPr>
          <p:spPr bwMode="auto">
            <a:xfrm>
              <a:off x="5205" y="2378"/>
              <a:ext cx="7" cy="16"/>
            </a:xfrm>
            <a:custGeom>
              <a:avLst/>
              <a:gdLst/>
              <a:ahLst/>
              <a:cxnLst>
                <a:cxn ang="0">
                  <a:pos x="7" y="16"/>
                </a:cxn>
                <a:cxn ang="0">
                  <a:pos x="0" y="14"/>
                </a:cxn>
                <a:cxn ang="0">
                  <a:pos x="4" y="0"/>
                </a:cxn>
                <a:cxn ang="0">
                  <a:pos x="7" y="0"/>
                </a:cxn>
                <a:cxn ang="0">
                  <a:pos x="7" y="16"/>
                </a:cxn>
              </a:cxnLst>
              <a:rect l="0" t="0" r="r" b="b"/>
              <a:pathLst>
                <a:path w="7" h="16">
                  <a:moveTo>
                    <a:pt x="7" y="16"/>
                  </a:moveTo>
                  <a:lnTo>
                    <a:pt x="0" y="14"/>
                  </a:lnTo>
                  <a:lnTo>
                    <a:pt x="4" y="0"/>
                  </a:lnTo>
                  <a:lnTo>
                    <a:pt x="7" y="0"/>
                  </a:lnTo>
                  <a:lnTo>
                    <a:pt x="7" y="16"/>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87" name="Freeform 3207"/>
            <p:cNvSpPr>
              <a:spLocks/>
            </p:cNvSpPr>
            <p:nvPr userDrawn="1"/>
          </p:nvSpPr>
          <p:spPr bwMode="auto">
            <a:xfrm>
              <a:off x="2740" y="2387"/>
              <a:ext cx="42" cy="116"/>
            </a:xfrm>
            <a:custGeom>
              <a:avLst/>
              <a:gdLst/>
              <a:ahLst/>
              <a:cxnLst>
                <a:cxn ang="0">
                  <a:pos x="25" y="0"/>
                </a:cxn>
                <a:cxn ang="0">
                  <a:pos x="25" y="0"/>
                </a:cxn>
                <a:cxn ang="0">
                  <a:pos x="35" y="26"/>
                </a:cxn>
                <a:cxn ang="0">
                  <a:pos x="37" y="53"/>
                </a:cxn>
                <a:cxn ang="0">
                  <a:pos x="42" y="107"/>
                </a:cxn>
                <a:cxn ang="0">
                  <a:pos x="7" y="116"/>
                </a:cxn>
                <a:cxn ang="0">
                  <a:pos x="7" y="116"/>
                </a:cxn>
                <a:cxn ang="0">
                  <a:pos x="19" y="42"/>
                </a:cxn>
                <a:cxn ang="0">
                  <a:pos x="0" y="9"/>
                </a:cxn>
                <a:cxn ang="0">
                  <a:pos x="5" y="5"/>
                </a:cxn>
                <a:cxn ang="0">
                  <a:pos x="5" y="5"/>
                </a:cxn>
                <a:cxn ang="0">
                  <a:pos x="25" y="0"/>
                </a:cxn>
                <a:cxn ang="0">
                  <a:pos x="25" y="0"/>
                </a:cxn>
              </a:cxnLst>
              <a:rect l="0" t="0" r="r" b="b"/>
              <a:pathLst>
                <a:path w="42" h="116">
                  <a:moveTo>
                    <a:pt x="25" y="0"/>
                  </a:moveTo>
                  <a:lnTo>
                    <a:pt x="25" y="0"/>
                  </a:lnTo>
                  <a:lnTo>
                    <a:pt x="35" y="26"/>
                  </a:lnTo>
                  <a:lnTo>
                    <a:pt x="37" y="53"/>
                  </a:lnTo>
                  <a:lnTo>
                    <a:pt x="42" y="107"/>
                  </a:lnTo>
                  <a:lnTo>
                    <a:pt x="7" y="116"/>
                  </a:lnTo>
                  <a:lnTo>
                    <a:pt x="7" y="116"/>
                  </a:lnTo>
                  <a:lnTo>
                    <a:pt x="19" y="42"/>
                  </a:lnTo>
                  <a:lnTo>
                    <a:pt x="0" y="9"/>
                  </a:lnTo>
                  <a:lnTo>
                    <a:pt x="5" y="5"/>
                  </a:lnTo>
                  <a:lnTo>
                    <a:pt x="5" y="5"/>
                  </a:lnTo>
                  <a:lnTo>
                    <a:pt x="25" y="0"/>
                  </a:lnTo>
                  <a:lnTo>
                    <a:pt x="25"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88" name="Freeform 3208"/>
            <p:cNvSpPr>
              <a:spLocks/>
            </p:cNvSpPr>
            <p:nvPr userDrawn="1"/>
          </p:nvSpPr>
          <p:spPr bwMode="auto">
            <a:xfrm>
              <a:off x="2580" y="2392"/>
              <a:ext cx="118" cy="139"/>
            </a:xfrm>
            <a:custGeom>
              <a:avLst/>
              <a:gdLst/>
              <a:ahLst/>
              <a:cxnLst>
                <a:cxn ang="0">
                  <a:pos x="84" y="25"/>
                </a:cxn>
                <a:cxn ang="0">
                  <a:pos x="118" y="11"/>
                </a:cxn>
                <a:cxn ang="0">
                  <a:pos x="109" y="97"/>
                </a:cxn>
                <a:cxn ang="0">
                  <a:pos x="118" y="125"/>
                </a:cxn>
                <a:cxn ang="0">
                  <a:pos x="118" y="125"/>
                </a:cxn>
                <a:cxn ang="0">
                  <a:pos x="107" y="125"/>
                </a:cxn>
                <a:cxn ang="0">
                  <a:pos x="93" y="125"/>
                </a:cxn>
                <a:cxn ang="0">
                  <a:pos x="65" y="123"/>
                </a:cxn>
                <a:cxn ang="0">
                  <a:pos x="65" y="123"/>
                </a:cxn>
                <a:cxn ang="0">
                  <a:pos x="17" y="139"/>
                </a:cxn>
                <a:cxn ang="0">
                  <a:pos x="19" y="116"/>
                </a:cxn>
                <a:cxn ang="0">
                  <a:pos x="19" y="116"/>
                </a:cxn>
                <a:cxn ang="0">
                  <a:pos x="7" y="95"/>
                </a:cxn>
                <a:cxn ang="0">
                  <a:pos x="3" y="83"/>
                </a:cxn>
                <a:cxn ang="0">
                  <a:pos x="0" y="74"/>
                </a:cxn>
                <a:cxn ang="0">
                  <a:pos x="12" y="62"/>
                </a:cxn>
                <a:cxn ang="0">
                  <a:pos x="12" y="9"/>
                </a:cxn>
                <a:cxn ang="0">
                  <a:pos x="12" y="9"/>
                </a:cxn>
                <a:cxn ang="0">
                  <a:pos x="60" y="0"/>
                </a:cxn>
                <a:cxn ang="0">
                  <a:pos x="84" y="25"/>
                </a:cxn>
              </a:cxnLst>
              <a:rect l="0" t="0" r="r" b="b"/>
              <a:pathLst>
                <a:path w="118" h="139">
                  <a:moveTo>
                    <a:pt x="84" y="25"/>
                  </a:moveTo>
                  <a:lnTo>
                    <a:pt x="118" y="11"/>
                  </a:lnTo>
                  <a:lnTo>
                    <a:pt x="109" y="97"/>
                  </a:lnTo>
                  <a:lnTo>
                    <a:pt x="118" y="125"/>
                  </a:lnTo>
                  <a:lnTo>
                    <a:pt x="118" y="125"/>
                  </a:lnTo>
                  <a:lnTo>
                    <a:pt x="107" y="125"/>
                  </a:lnTo>
                  <a:lnTo>
                    <a:pt x="93" y="125"/>
                  </a:lnTo>
                  <a:lnTo>
                    <a:pt x="65" y="123"/>
                  </a:lnTo>
                  <a:lnTo>
                    <a:pt x="65" y="123"/>
                  </a:lnTo>
                  <a:lnTo>
                    <a:pt x="17" y="139"/>
                  </a:lnTo>
                  <a:lnTo>
                    <a:pt x="19" y="116"/>
                  </a:lnTo>
                  <a:lnTo>
                    <a:pt x="19" y="116"/>
                  </a:lnTo>
                  <a:lnTo>
                    <a:pt x="7" y="95"/>
                  </a:lnTo>
                  <a:lnTo>
                    <a:pt x="3" y="83"/>
                  </a:lnTo>
                  <a:lnTo>
                    <a:pt x="0" y="74"/>
                  </a:lnTo>
                  <a:lnTo>
                    <a:pt x="12" y="62"/>
                  </a:lnTo>
                  <a:lnTo>
                    <a:pt x="12" y="9"/>
                  </a:lnTo>
                  <a:lnTo>
                    <a:pt x="12" y="9"/>
                  </a:lnTo>
                  <a:lnTo>
                    <a:pt x="60" y="0"/>
                  </a:lnTo>
                  <a:lnTo>
                    <a:pt x="84" y="2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89" name="Freeform 3209"/>
            <p:cNvSpPr>
              <a:spLocks/>
            </p:cNvSpPr>
            <p:nvPr userDrawn="1"/>
          </p:nvSpPr>
          <p:spPr bwMode="auto">
            <a:xfrm>
              <a:off x="5200" y="2394"/>
              <a:ext cx="86" cy="93"/>
            </a:xfrm>
            <a:custGeom>
              <a:avLst/>
              <a:gdLst/>
              <a:ahLst/>
              <a:cxnLst>
                <a:cxn ang="0">
                  <a:pos x="81" y="19"/>
                </a:cxn>
                <a:cxn ang="0">
                  <a:pos x="86" y="65"/>
                </a:cxn>
                <a:cxn ang="0">
                  <a:pos x="86" y="65"/>
                </a:cxn>
                <a:cxn ang="0">
                  <a:pos x="83" y="72"/>
                </a:cxn>
                <a:cxn ang="0">
                  <a:pos x="83" y="74"/>
                </a:cxn>
                <a:cxn ang="0">
                  <a:pos x="81" y="74"/>
                </a:cxn>
                <a:cxn ang="0">
                  <a:pos x="81" y="74"/>
                </a:cxn>
                <a:cxn ang="0">
                  <a:pos x="74" y="72"/>
                </a:cxn>
                <a:cxn ang="0">
                  <a:pos x="69" y="65"/>
                </a:cxn>
                <a:cxn ang="0">
                  <a:pos x="67" y="65"/>
                </a:cxn>
                <a:cxn ang="0">
                  <a:pos x="58" y="93"/>
                </a:cxn>
                <a:cxn ang="0">
                  <a:pos x="49" y="93"/>
                </a:cxn>
                <a:cxn ang="0">
                  <a:pos x="37" y="79"/>
                </a:cxn>
                <a:cxn ang="0">
                  <a:pos x="39" y="58"/>
                </a:cxn>
                <a:cxn ang="0">
                  <a:pos x="39" y="58"/>
                </a:cxn>
                <a:cxn ang="0">
                  <a:pos x="30" y="51"/>
                </a:cxn>
                <a:cxn ang="0">
                  <a:pos x="21" y="44"/>
                </a:cxn>
                <a:cxn ang="0">
                  <a:pos x="21" y="44"/>
                </a:cxn>
                <a:cxn ang="0">
                  <a:pos x="9" y="51"/>
                </a:cxn>
                <a:cxn ang="0">
                  <a:pos x="0" y="58"/>
                </a:cxn>
                <a:cxn ang="0">
                  <a:pos x="0" y="42"/>
                </a:cxn>
                <a:cxn ang="0">
                  <a:pos x="23" y="30"/>
                </a:cxn>
                <a:cxn ang="0">
                  <a:pos x="23" y="30"/>
                </a:cxn>
                <a:cxn ang="0">
                  <a:pos x="28" y="33"/>
                </a:cxn>
                <a:cxn ang="0">
                  <a:pos x="28" y="35"/>
                </a:cxn>
                <a:cxn ang="0">
                  <a:pos x="30" y="33"/>
                </a:cxn>
                <a:cxn ang="0">
                  <a:pos x="30" y="33"/>
                </a:cxn>
                <a:cxn ang="0">
                  <a:pos x="37" y="26"/>
                </a:cxn>
                <a:cxn ang="0">
                  <a:pos x="44" y="21"/>
                </a:cxn>
                <a:cxn ang="0">
                  <a:pos x="58" y="14"/>
                </a:cxn>
                <a:cxn ang="0">
                  <a:pos x="58" y="2"/>
                </a:cxn>
                <a:cxn ang="0">
                  <a:pos x="58" y="2"/>
                </a:cxn>
                <a:cxn ang="0">
                  <a:pos x="62" y="0"/>
                </a:cxn>
                <a:cxn ang="0">
                  <a:pos x="67" y="2"/>
                </a:cxn>
                <a:cxn ang="0">
                  <a:pos x="72" y="7"/>
                </a:cxn>
                <a:cxn ang="0">
                  <a:pos x="76" y="14"/>
                </a:cxn>
                <a:cxn ang="0">
                  <a:pos x="81" y="19"/>
                </a:cxn>
                <a:cxn ang="0">
                  <a:pos x="81" y="19"/>
                </a:cxn>
              </a:cxnLst>
              <a:rect l="0" t="0" r="r" b="b"/>
              <a:pathLst>
                <a:path w="86" h="93">
                  <a:moveTo>
                    <a:pt x="81" y="19"/>
                  </a:moveTo>
                  <a:lnTo>
                    <a:pt x="86" y="65"/>
                  </a:lnTo>
                  <a:lnTo>
                    <a:pt x="86" y="65"/>
                  </a:lnTo>
                  <a:lnTo>
                    <a:pt x="83" y="72"/>
                  </a:lnTo>
                  <a:lnTo>
                    <a:pt x="83" y="74"/>
                  </a:lnTo>
                  <a:lnTo>
                    <a:pt x="81" y="74"/>
                  </a:lnTo>
                  <a:lnTo>
                    <a:pt x="81" y="74"/>
                  </a:lnTo>
                  <a:lnTo>
                    <a:pt x="74" y="72"/>
                  </a:lnTo>
                  <a:lnTo>
                    <a:pt x="69" y="65"/>
                  </a:lnTo>
                  <a:lnTo>
                    <a:pt x="67" y="65"/>
                  </a:lnTo>
                  <a:lnTo>
                    <a:pt x="58" y="93"/>
                  </a:lnTo>
                  <a:lnTo>
                    <a:pt x="49" y="93"/>
                  </a:lnTo>
                  <a:lnTo>
                    <a:pt x="37" y="79"/>
                  </a:lnTo>
                  <a:lnTo>
                    <a:pt x="39" y="58"/>
                  </a:lnTo>
                  <a:lnTo>
                    <a:pt x="39" y="58"/>
                  </a:lnTo>
                  <a:lnTo>
                    <a:pt x="30" y="51"/>
                  </a:lnTo>
                  <a:lnTo>
                    <a:pt x="21" y="44"/>
                  </a:lnTo>
                  <a:lnTo>
                    <a:pt x="21" y="44"/>
                  </a:lnTo>
                  <a:lnTo>
                    <a:pt x="9" y="51"/>
                  </a:lnTo>
                  <a:lnTo>
                    <a:pt x="0" y="58"/>
                  </a:lnTo>
                  <a:lnTo>
                    <a:pt x="0" y="42"/>
                  </a:lnTo>
                  <a:lnTo>
                    <a:pt x="23" y="30"/>
                  </a:lnTo>
                  <a:lnTo>
                    <a:pt x="23" y="30"/>
                  </a:lnTo>
                  <a:lnTo>
                    <a:pt x="28" y="33"/>
                  </a:lnTo>
                  <a:lnTo>
                    <a:pt x="28" y="35"/>
                  </a:lnTo>
                  <a:lnTo>
                    <a:pt x="30" y="33"/>
                  </a:lnTo>
                  <a:lnTo>
                    <a:pt x="30" y="33"/>
                  </a:lnTo>
                  <a:lnTo>
                    <a:pt x="37" y="26"/>
                  </a:lnTo>
                  <a:lnTo>
                    <a:pt x="44" y="21"/>
                  </a:lnTo>
                  <a:lnTo>
                    <a:pt x="58" y="14"/>
                  </a:lnTo>
                  <a:lnTo>
                    <a:pt x="58" y="2"/>
                  </a:lnTo>
                  <a:lnTo>
                    <a:pt x="58" y="2"/>
                  </a:lnTo>
                  <a:lnTo>
                    <a:pt x="62" y="0"/>
                  </a:lnTo>
                  <a:lnTo>
                    <a:pt x="67" y="2"/>
                  </a:lnTo>
                  <a:lnTo>
                    <a:pt x="72" y="7"/>
                  </a:lnTo>
                  <a:lnTo>
                    <a:pt x="76" y="14"/>
                  </a:lnTo>
                  <a:lnTo>
                    <a:pt x="81" y="19"/>
                  </a:lnTo>
                  <a:lnTo>
                    <a:pt x="81" y="1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90" name="Freeform 3210"/>
            <p:cNvSpPr>
              <a:spLocks/>
            </p:cNvSpPr>
            <p:nvPr userDrawn="1"/>
          </p:nvSpPr>
          <p:spPr bwMode="auto">
            <a:xfrm>
              <a:off x="2694" y="2399"/>
              <a:ext cx="60" cy="118"/>
            </a:xfrm>
            <a:custGeom>
              <a:avLst/>
              <a:gdLst/>
              <a:ahLst/>
              <a:cxnLst>
                <a:cxn ang="0">
                  <a:pos x="60" y="32"/>
                </a:cxn>
                <a:cxn ang="0">
                  <a:pos x="51" y="104"/>
                </a:cxn>
                <a:cxn ang="0">
                  <a:pos x="51" y="104"/>
                </a:cxn>
                <a:cxn ang="0">
                  <a:pos x="9" y="118"/>
                </a:cxn>
                <a:cxn ang="0">
                  <a:pos x="0" y="90"/>
                </a:cxn>
                <a:cxn ang="0">
                  <a:pos x="9" y="2"/>
                </a:cxn>
                <a:cxn ang="0">
                  <a:pos x="9" y="2"/>
                </a:cxn>
                <a:cxn ang="0">
                  <a:pos x="16" y="0"/>
                </a:cxn>
                <a:cxn ang="0">
                  <a:pos x="23" y="0"/>
                </a:cxn>
                <a:cxn ang="0">
                  <a:pos x="37" y="0"/>
                </a:cxn>
                <a:cxn ang="0">
                  <a:pos x="44" y="0"/>
                </a:cxn>
                <a:cxn ang="0">
                  <a:pos x="60" y="32"/>
                </a:cxn>
              </a:cxnLst>
              <a:rect l="0" t="0" r="r" b="b"/>
              <a:pathLst>
                <a:path w="60" h="118">
                  <a:moveTo>
                    <a:pt x="60" y="32"/>
                  </a:moveTo>
                  <a:lnTo>
                    <a:pt x="51" y="104"/>
                  </a:lnTo>
                  <a:lnTo>
                    <a:pt x="51" y="104"/>
                  </a:lnTo>
                  <a:lnTo>
                    <a:pt x="9" y="118"/>
                  </a:lnTo>
                  <a:lnTo>
                    <a:pt x="0" y="90"/>
                  </a:lnTo>
                  <a:lnTo>
                    <a:pt x="9" y="2"/>
                  </a:lnTo>
                  <a:lnTo>
                    <a:pt x="9" y="2"/>
                  </a:lnTo>
                  <a:lnTo>
                    <a:pt x="16" y="0"/>
                  </a:lnTo>
                  <a:lnTo>
                    <a:pt x="23" y="0"/>
                  </a:lnTo>
                  <a:lnTo>
                    <a:pt x="37" y="0"/>
                  </a:lnTo>
                  <a:lnTo>
                    <a:pt x="44" y="0"/>
                  </a:lnTo>
                  <a:lnTo>
                    <a:pt x="60" y="3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91" name="Freeform 3211"/>
            <p:cNvSpPr>
              <a:spLocks/>
            </p:cNvSpPr>
            <p:nvPr userDrawn="1"/>
          </p:nvSpPr>
          <p:spPr bwMode="auto">
            <a:xfrm>
              <a:off x="1067" y="2399"/>
              <a:ext cx="111" cy="67"/>
            </a:xfrm>
            <a:custGeom>
              <a:avLst/>
              <a:gdLst/>
              <a:ahLst/>
              <a:cxnLst>
                <a:cxn ang="0">
                  <a:pos x="111" y="37"/>
                </a:cxn>
                <a:cxn ang="0">
                  <a:pos x="102" y="53"/>
                </a:cxn>
                <a:cxn ang="0">
                  <a:pos x="104" y="65"/>
                </a:cxn>
                <a:cxn ang="0">
                  <a:pos x="104" y="65"/>
                </a:cxn>
                <a:cxn ang="0">
                  <a:pos x="97" y="67"/>
                </a:cxn>
                <a:cxn ang="0">
                  <a:pos x="97" y="67"/>
                </a:cxn>
                <a:cxn ang="0">
                  <a:pos x="88" y="51"/>
                </a:cxn>
                <a:cxn ang="0">
                  <a:pos x="85" y="41"/>
                </a:cxn>
                <a:cxn ang="0">
                  <a:pos x="85" y="32"/>
                </a:cxn>
                <a:cxn ang="0">
                  <a:pos x="83" y="32"/>
                </a:cxn>
                <a:cxn ang="0">
                  <a:pos x="58" y="32"/>
                </a:cxn>
                <a:cxn ang="0">
                  <a:pos x="58" y="32"/>
                </a:cxn>
                <a:cxn ang="0">
                  <a:pos x="53" y="37"/>
                </a:cxn>
                <a:cxn ang="0">
                  <a:pos x="53" y="41"/>
                </a:cxn>
                <a:cxn ang="0">
                  <a:pos x="53" y="55"/>
                </a:cxn>
                <a:cxn ang="0">
                  <a:pos x="44" y="62"/>
                </a:cxn>
                <a:cxn ang="0">
                  <a:pos x="14" y="32"/>
                </a:cxn>
                <a:cxn ang="0">
                  <a:pos x="14" y="32"/>
                </a:cxn>
                <a:cxn ang="0">
                  <a:pos x="7" y="35"/>
                </a:cxn>
                <a:cxn ang="0">
                  <a:pos x="0" y="30"/>
                </a:cxn>
                <a:cxn ang="0">
                  <a:pos x="9" y="9"/>
                </a:cxn>
                <a:cxn ang="0">
                  <a:pos x="9" y="9"/>
                </a:cxn>
                <a:cxn ang="0">
                  <a:pos x="18" y="11"/>
                </a:cxn>
                <a:cxn ang="0">
                  <a:pos x="18" y="11"/>
                </a:cxn>
                <a:cxn ang="0">
                  <a:pos x="23" y="7"/>
                </a:cxn>
                <a:cxn ang="0">
                  <a:pos x="30" y="9"/>
                </a:cxn>
                <a:cxn ang="0">
                  <a:pos x="35" y="11"/>
                </a:cxn>
                <a:cxn ang="0">
                  <a:pos x="39" y="14"/>
                </a:cxn>
                <a:cxn ang="0">
                  <a:pos x="76" y="0"/>
                </a:cxn>
                <a:cxn ang="0">
                  <a:pos x="76" y="0"/>
                </a:cxn>
                <a:cxn ang="0">
                  <a:pos x="95" y="16"/>
                </a:cxn>
                <a:cxn ang="0">
                  <a:pos x="104" y="28"/>
                </a:cxn>
                <a:cxn ang="0">
                  <a:pos x="111" y="37"/>
                </a:cxn>
                <a:cxn ang="0">
                  <a:pos x="111" y="37"/>
                </a:cxn>
              </a:cxnLst>
              <a:rect l="0" t="0" r="r" b="b"/>
              <a:pathLst>
                <a:path w="111" h="67">
                  <a:moveTo>
                    <a:pt x="111" y="37"/>
                  </a:moveTo>
                  <a:lnTo>
                    <a:pt x="102" y="53"/>
                  </a:lnTo>
                  <a:lnTo>
                    <a:pt x="104" y="65"/>
                  </a:lnTo>
                  <a:lnTo>
                    <a:pt x="104" y="65"/>
                  </a:lnTo>
                  <a:lnTo>
                    <a:pt x="97" y="67"/>
                  </a:lnTo>
                  <a:lnTo>
                    <a:pt x="97" y="67"/>
                  </a:lnTo>
                  <a:lnTo>
                    <a:pt x="88" y="51"/>
                  </a:lnTo>
                  <a:lnTo>
                    <a:pt x="85" y="41"/>
                  </a:lnTo>
                  <a:lnTo>
                    <a:pt x="85" y="32"/>
                  </a:lnTo>
                  <a:lnTo>
                    <a:pt x="83" y="32"/>
                  </a:lnTo>
                  <a:lnTo>
                    <a:pt x="58" y="32"/>
                  </a:lnTo>
                  <a:lnTo>
                    <a:pt x="58" y="32"/>
                  </a:lnTo>
                  <a:lnTo>
                    <a:pt x="53" y="37"/>
                  </a:lnTo>
                  <a:lnTo>
                    <a:pt x="53" y="41"/>
                  </a:lnTo>
                  <a:lnTo>
                    <a:pt x="53" y="55"/>
                  </a:lnTo>
                  <a:lnTo>
                    <a:pt x="44" y="62"/>
                  </a:lnTo>
                  <a:lnTo>
                    <a:pt x="14" y="32"/>
                  </a:lnTo>
                  <a:lnTo>
                    <a:pt x="14" y="32"/>
                  </a:lnTo>
                  <a:lnTo>
                    <a:pt x="7" y="35"/>
                  </a:lnTo>
                  <a:lnTo>
                    <a:pt x="0" y="30"/>
                  </a:lnTo>
                  <a:lnTo>
                    <a:pt x="9" y="9"/>
                  </a:lnTo>
                  <a:lnTo>
                    <a:pt x="9" y="9"/>
                  </a:lnTo>
                  <a:lnTo>
                    <a:pt x="18" y="11"/>
                  </a:lnTo>
                  <a:lnTo>
                    <a:pt x="18" y="11"/>
                  </a:lnTo>
                  <a:lnTo>
                    <a:pt x="23" y="7"/>
                  </a:lnTo>
                  <a:lnTo>
                    <a:pt x="30" y="9"/>
                  </a:lnTo>
                  <a:lnTo>
                    <a:pt x="35" y="11"/>
                  </a:lnTo>
                  <a:lnTo>
                    <a:pt x="39" y="14"/>
                  </a:lnTo>
                  <a:lnTo>
                    <a:pt x="76" y="0"/>
                  </a:lnTo>
                  <a:lnTo>
                    <a:pt x="76" y="0"/>
                  </a:lnTo>
                  <a:lnTo>
                    <a:pt x="95" y="16"/>
                  </a:lnTo>
                  <a:lnTo>
                    <a:pt x="104" y="28"/>
                  </a:lnTo>
                  <a:lnTo>
                    <a:pt x="111" y="37"/>
                  </a:lnTo>
                  <a:lnTo>
                    <a:pt x="111" y="3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92" name="Freeform 3212"/>
            <p:cNvSpPr>
              <a:spLocks/>
            </p:cNvSpPr>
            <p:nvPr userDrawn="1"/>
          </p:nvSpPr>
          <p:spPr bwMode="auto">
            <a:xfrm>
              <a:off x="2481" y="2413"/>
              <a:ext cx="53" cy="55"/>
            </a:xfrm>
            <a:custGeom>
              <a:avLst/>
              <a:gdLst/>
              <a:ahLst/>
              <a:cxnLst>
                <a:cxn ang="0">
                  <a:pos x="53" y="27"/>
                </a:cxn>
                <a:cxn ang="0">
                  <a:pos x="53" y="27"/>
                </a:cxn>
                <a:cxn ang="0">
                  <a:pos x="25" y="55"/>
                </a:cxn>
                <a:cxn ang="0">
                  <a:pos x="2" y="41"/>
                </a:cxn>
                <a:cxn ang="0">
                  <a:pos x="2" y="41"/>
                </a:cxn>
                <a:cxn ang="0">
                  <a:pos x="0" y="21"/>
                </a:cxn>
                <a:cxn ang="0">
                  <a:pos x="0" y="21"/>
                </a:cxn>
                <a:cxn ang="0">
                  <a:pos x="14" y="9"/>
                </a:cxn>
                <a:cxn ang="0">
                  <a:pos x="21" y="4"/>
                </a:cxn>
                <a:cxn ang="0">
                  <a:pos x="28" y="0"/>
                </a:cxn>
                <a:cxn ang="0">
                  <a:pos x="28" y="0"/>
                </a:cxn>
                <a:cxn ang="0">
                  <a:pos x="44" y="11"/>
                </a:cxn>
                <a:cxn ang="0">
                  <a:pos x="51" y="18"/>
                </a:cxn>
                <a:cxn ang="0">
                  <a:pos x="53" y="27"/>
                </a:cxn>
                <a:cxn ang="0">
                  <a:pos x="53" y="27"/>
                </a:cxn>
              </a:cxnLst>
              <a:rect l="0" t="0" r="r" b="b"/>
              <a:pathLst>
                <a:path w="53" h="55">
                  <a:moveTo>
                    <a:pt x="53" y="27"/>
                  </a:moveTo>
                  <a:lnTo>
                    <a:pt x="53" y="27"/>
                  </a:lnTo>
                  <a:lnTo>
                    <a:pt x="25" y="55"/>
                  </a:lnTo>
                  <a:lnTo>
                    <a:pt x="2" y="41"/>
                  </a:lnTo>
                  <a:lnTo>
                    <a:pt x="2" y="41"/>
                  </a:lnTo>
                  <a:lnTo>
                    <a:pt x="0" y="21"/>
                  </a:lnTo>
                  <a:lnTo>
                    <a:pt x="0" y="21"/>
                  </a:lnTo>
                  <a:lnTo>
                    <a:pt x="14" y="9"/>
                  </a:lnTo>
                  <a:lnTo>
                    <a:pt x="21" y="4"/>
                  </a:lnTo>
                  <a:lnTo>
                    <a:pt x="28" y="0"/>
                  </a:lnTo>
                  <a:lnTo>
                    <a:pt x="28" y="0"/>
                  </a:lnTo>
                  <a:lnTo>
                    <a:pt x="44" y="11"/>
                  </a:lnTo>
                  <a:lnTo>
                    <a:pt x="51" y="18"/>
                  </a:lnTo>
                  <a:lnTo>
                    <a:pt x="53" y="27"/>
                  </a:lnTo>
                  <a:lnTo>
                    <a:pt x="53" y="2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93" name="Freeform 3213"/>
            <p:cNvSpPr>
              <a:spLocks/>
            </p:cNvSpPr>
            <p:nvPr userDrawn="1"/>
          </p:nvSpPr>
          <p:spPr bwMode="auto">
            <a:xfrm>
              <a:off x="4334" y="2413"/>
              <a:ext cx="47" cy="81"/>
            </a:xfrm>
            <a:custGeom>
              <a:avLst/>
              <a:gdLst/>
              <a:ahLst/>
              <a:cxnLst>
                <a:cxn ang="0">
                  <a:pos x="44" y="69"/>
                </a:cxn>
                <a:cxn ang="0">
                  <a:pos x="21" y="81"/>
                </a:cxn>
                <a:cxn ang="0">
                  <a:pos x="21" y="81"/>
                </a:cxn>
                <a:cxn ang="0">
                  <a:pos x="10" y="74"/>
                </a:cxn>
                <a:cxn ang="0">
                  <a:pos x="3" y="69"/>
                </a:cxn>
                <a:cxn ang="0">
                  <a:pos x="0" y="62"/>
                </a:cxn>
                <a:cxn ang="0">
                  <a:pos x="0" y="62"/>
                </a:cxn>
                <a:cxn ang="0">
                  <a:pos x="5" y="51"/>
                </a:cxn>
                <a:cxn ang="0">
                  <a:pos x="7" y="44"/>
                </a:cxn>
                <a:cxn ang="0">
                  <a:pos x="5" y="37"/>
                </a:cxn>
                <a:cxn ang="0">
                  <a:pos x="5" y="37"/>
                </a:cxn>
                <a:cxn ang="0">
                  <a:pos x="3" y="30"/>
                </a:cxn>
                <a:cxn ang="0">
                  <a:pos x="3" y="21"/>
                </a:cxn>
                <a:cxn ang="0">
                  <a:pos x="7" y="7"/>
                </a:cxn>
                <a:cxn ang="0">
                  <a:pos x="7" y="7"/>
                </a:cxn>
                <a:cxn ang="0">
                  <a:pos x="7" y="2"/>
                </a:cxn>
                <a:cxn ang="0">
                  <a:pos x="14" y="0"/>
                </a:cxn>
                <a:cxn ang="0">
                  <a:pos x="47" y="41"/>
                </a:cxn>
                <a:cxn ang="0">
                  <a:pos x="44" y="69"/>
                </a:cxn>
              </a:cxnLst>
              <a:rect l="0" t="0" r="r" b="b"/>
              <a:pathLst>
                <a:path w="47" h="81">
                  <a:moveTo>
                    <a:pt x="44" y="69"/>
                  </a:moveTo>
                  <a:lnTo>
                    <a:pt x="21" y="81"/>
                  </a:lnTo>
                  <a:lnTo>
                    <a:pt x="21" y="81"/>
                  </a:lnTo>
                  <a:lnTo>
                    <a:pt x="10" y="74"/>
                  </a:lnTo>
                  <a:lnTo>
                    <a:pt x="3" y="69"/>
                  </a:lnTo>
                  <a:lnTo>
                    <a:pt x="0" y="62"/>
                  </a:lnTo>
                  <a:lnTo>
                    <a:pt x="0" y="62"/>
                  </a:lnTo>
                  <a:lnTo>
                    <a:pt x="5" y="51"/>
                  </a:lnTo>
                  <a:lnTo>
                    <a:pt x="7" y="44"/>
                  </a:lnTo>
                  <a:lnTo>
                    <a:pt x="5" y="37"/>
                  </a:lnTo>
                  <a:lnTo>
                    <a:pt x="5" y="37"/>
                  </a:lnTo>
                  <a:lnTo>
                    <a:pt x="3" y="30"/>
                  </a:lnTo>
                  <a:lnTo>
                    <a:pt x="3" y="21"/>
                  </a:lnTo>
                  <a:lnTo>
                    <a:pt x="7" y="7"/>
                  </a:lnTo>
                  <a:lnTo>
                    <a:pt x="7" y="7"/>
                  </a:lnTo>
                  <a:lnTo>
                    <a:pt x="7" y="2"/>
                  </a:lnTo>
                  <a:lnTo>
                    <a:pt x="14" y="0"/>
                  </a:lnTo>
                  <a:lnTo>
                    <a:pt x="47" y="41"/>
                  </a:lnTo>
                  <a:lnTo>
                    <a:pt x="44" y="6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94" name="Freeform 3214"/>
            <p:cNvSpPr>
              <a:spLocks/>
            </p:cNvSpPr>
            <p:nvPr userDrawn="1"/>
          </p:nvSpPr>
          <p:spPr bwMode="auto">
            <a:xfrm>
              <a:off x="1500" y="2438"/>
              <a:ext cx="106" cy="162"/>
            </a:xfrm>
            <a:custGeom>
              <a:avLst/>
              <a:gdLst/>
              <a:ahLst/>
              <a:cxnLst>
                <a:cxn ang="0">
                  <a:pos x="44" y="7"/>
                </a:cxn>
                <a:cxn ang="0">
                  <a:pos x="44" y="7"/>
                </a:cxn>
                <a:cxn ang="0">
                  <a:pos x="46" y="16"/>
                </a:cxn>
                <a:cxn ang="0">
                  <a:pos x="51" y="28"/>
                </a:cxn>
                <a:cxn ang="0">
                  <a:pos x="76" y="33"/>
                </a:cxn>
                <a:cxn ang="0">
                  <a:pos x="76" y="33"/>
                </a:cxn>
                <a:cxn ang="0">
                  <a:pos x="83" y="44"/>
                </a:cxn>
                <a:cxn ang="0">
                  <a:pos x="85" y="51"/>
                </a:cxn>
                <a:cxn ang="0">
                  <a:pos x="83" y="58"/>
                </a:cxn>
                <a:cxn ang="0">
                  <a:pos x="71" y="86"/>
                </a:cxn>
                <a:cxn ang="0">
                  <a:pos x="71" y="118"/>
                </a:cxn>
                <a:cxn ang="0">
                  <a:pos x="71" y="118"/>
                </a:cxn>
                <a:cxn ang="0">
                  <a:pos x="78" y="123"/>
                </a:cxn>
                <a:cxn ang="0">
                  <a:pos x="85" y="125"/>
                </a:cxn>
                <a:cxn ang="0">
                  <a:pos x="106" y="146"/>
                </a:cxn>
                <a:cxn ang="0">
                  <a:pos x="101" y="155"/>
                </a:cxn>
                <a:cxn ang="0">
                  <a:pos x="39" y="162"/>
                </a:cxn>
                <a:cxn ang="0">
                  <a:pos x="27" y="148"/>
                </a:cxn>
                <a:cxn ang="0">
                  <a:pos x="32" y="114"/>
                </a:cxn>
                <a:cxn ang="0">
                  <a:pos x="32" y="114"/>
                </a:cxn>
                <a:cxn ang="0">
                  <a:pos x="23" y="109"/>
                </a:cxn>
                <a:cxn ang="0">
                  <a:pos x="16" y="104"/>
                </a:cxn>
                <a:cxn ang="0">
                  <a:pos x="16" y="104"/>
                </a:cxn>
                <a:cxn ang="0">
                  <a:pos x="18" y="97"/>
                </a:cxn>
                <a:cxn ang="0">
                  <a:pos x="18" y="90"/>
                </a:cxn>
                <a:cxn ang="0">
                  <a:pos x="16" y="77"/>
                </a:cxn>
                <a:cxn ang="0">
                  <a:pos x="16" y="77"/>
                </a:cxn>
                <a:cxn ang="0">
                  <a:pos x="11" y="74"/>
                </a:cxn>
                <a:cxn ang="0">
                  <a:pos x="4" y="74"/>
                </a:cxn>
                <a:cxn ang="0">
                  <a:pos x="4" y="74"/>
                </a:cxn>
                <a:cxn ang="0">
                  <a:pos x="2" y="70"/>
                </a:cxn>
                <a:cxn ang="0">
                  <a:pos x="0" y="67"/>
                </a:cxn>
                <a:cxn ang="0">
                  <a:pos x="0" y="58"/>
                </a:cxn>
                <a:cxn ang="0">
                  <a:pos x="4" y="42"/>
                </a:cxn>
                <a:cxn ang="0">
                  <a:pos x="4" y="42"/>
                </a:cxn>
                <a:cxn ang="0">
                  <a:pos x="11" y="42"/>
                </a:cxn>
                <a:cxn ang="0">
                  <a:pos x="16" y="39"/>
                </a:cxn>
                <a:cxn ang="0">
                  <a:pos x="18" y="37"/>
                </a:cxn>
                <a:cxn ang="0">
                  <a:pos x="18" y="37"/>
                </a:cxn>
                <a:cxn ang="0">
                  <a:pos x="18" y="33"/>
                </a:cxn>
                <a:cxn ang="0">
                  <a:pos x="20" y="30"/>
                </a:cxn>
                <a:cxn ang="0">
                  <a:pos x="20" y="26"/>
                </a:cxn>
                <a:cxn ang="0">
                  <a:pos x="18" y="21"/>
                </a:cxn>
                <a:cxn ang="0">
                  <a:pos x="18" y="21"/>
                </a:cxn>
                <a:cxn ang="0">
                  <a:pos x="25" y="9"/>
                </a:cxn>
                <a:cxn ang="0">
                  <a:pos x="32" y="0"/>
                </a:cxn>
                <a:cxn ang="0">
                  <a:pos x="44" y="7"/>
                </a:cxn>
              </a:cxnLst>
              <a:rect l="0" t="0" r="r" b="b"/>
              <a:pathLst>
                <a:path w="106" h="162">
                  <a:moveTo>
                    <a:pt x="44" y="7"/>
                  </a:moveTo>
                  <a:lnTo>
                    <a:pt x="44" y="7"/>
                  </a:lnTo>
                  <a:lnTo>
                    <a:pt x="46" y="16"/>
                  </a:lnTo>
                  <a:lnTo>
                    <a:pt x="51" y="28"/>
                  </a:lnTo>
                  <a:lnTo>
                    <a:pt x="76" y="33"/>
                  </a:lnTo>
                  <a:lnTo>
                    <a:pt x="76" y="33"/>
                  </a:lnTo>
                  <a:lnTo>
                    <a:pt x="83" y="44"/>
                  </a:lnTo>
                  <a:lnTo>
                    <a:pt x="85" y="51"/>
                  </a:lnTo>
                  <a:lnTo>
                    <a:pt x="83" y="58"/>
                  </a:lnTo>
                  <a:lnTo>
                    <a:pt x="71" y="86"/>
                  </a:lnTo>
                  <a:lnTo>
                    <a:pt x="71" y="118"/>
                  </a:lnTo>
                  <a:lnTo>
                    <a:pt x="71" y="118"/>
                  </a:lnTo>
                  <a:lnTo>
                    <a:pt x="78" y="123"/>
                  </a:lnTo>
                  <a:lnTo>
                    <a:pt x="85" y="125"/>
                  </a:lnTo>
                  <a:lnTo>
                    <a:pt x="106" y="146"/>
                  </a:lnTo>
                  <a:lnTo>
                    <a:pt x="101" y="155"/>
                  </a:lnTo>
                  <a:lnTo>
                    <a:pt x="39" y="162"/>
                  </a:lnTo>
                  <a:lnTo>
                    <a:pt x="27" y="148"/>
                  </a:lnTo>
                  <a:lnTo>
                    <a:pt x="32" y="114"/>
                  </a:lnTo>
                  <a:lnTo>
                    <a:pt x="32" y="114"/>
                  </a:lnTo>
                  <a:lnTo>
                    <a:pt x="23" y="109"/>
                  </a:lnTo>
                  <a:lnTo>
                    <a:pt x="16" y="104"/>
                  </a:lnTo>
                  <a:lnTo>
                    <a:pt x="16" y="104"/>
                  </a:lnTo>
                  <a:lnTo>
                    <a:pt x="18" y="97"/>
                  </a:lnTo>
                  <a:lnTo>
                    <a:pt x="18" y="90"/>
                  </a:lnTo>
                  <a:lnTo>
                    <a:pt x="16" y="77"/>
                  </a:lnTo>
                  <a:lnTo>
                    <a:pt x="16" y="77"/>
                  </a:lnTo>
                  <a:lnTo>
                    <a:pt x="11" y="74"/>
                  </a:lnTo>
                  <a:lnTo>
                    <a:pt x="4" y="74"/>
                  </a:lnTo>
                  <a:lnTo>
                    <a:pt x="4" y="74"/>
                  </a:lnTo>
                  <a:lnTo>
                    <a:pt x="2" y="70"/>
                  </a:lnTo>
                  <a:lnTo>
                    <a:pt x="0" y="67"/>
                  </a:lnTo>
                  <a:lnTo>
                    <a:pt x="0" y="58"/>
                  </a:lnTo>
                  <a:lnTo>
                    <a:pt x="4" y="42"/>
                  </a:lnTo>
                  <a:lnTo>
                    <a:pt x="4" y="42"/>
                  </a:lnTo>
                  <a:lnTo>
                    <a:pt x="11" y="42"/>
                  </a:lnTo>
                  <a:lnTo>
                    <a:pt x="16" y="39"/>
                  </a:lnTo>
                  <a:lnTo>
                    <a:pt x="18" y="37"/>
                  </a:lnTo>
                  <a:lnTo>
                    <a:pt x="18" y="37"/>
                  </a:lnTo>
                  <a:lnTo>
                    <a:pt x="18" y="33"/>
                  </a:lnTo>
                  <a:lnTo>
                    <a:pt x="20" y="30"/>
                  </a:lnTo>
                  <a:lnTo>
                    <a:pt x="20" y="26"/>
                  </a:lnTo>
                  <a:lnTo>
                    <a:pt x="18" y="21"/>
                  </a:lnTo>
                  <a:lnTo>
                    <a:pt x="18" y="21"/>
                  </a:lnTo>
                  <a:lnTo>
                    <a:pt x="25" y="9"/>
                  </a:lnTo>
                  <a:lnTo>
                    <a:pt x="32" y="0"/>
                  </a:lnTo>
                  <a:lnTo>
                    <a:pt x="44"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95" name="Freeform 3215"/>
            <p:cNvSpPr>
              <a:spLocks/>
            </p:cNvSpPr>
            <p:nvPr userDrawn="1"/>
          </p:nvSpPr>
          <p:spPr bwMode="auto">
            <a:xfrm>
              <a:off x="2509" y="2443"/>
              <a:ext cx="85" cy="90"/>
            </a:xfrm>
            <a:custGeom>
              <a:avLst/>
              <a:gdLst/>
              <a:ahLst/>
              <a:cxnLst>
                <a:cxn ang="0">
                  <a:pos x="67" y="23"/>
                </a:cxn>
                <a:cxn ang="0">
                  <a:pos x="67" y="23"/>
                </a:cxn>
                <a:cxn ang="0">
                  <a:pos x="69" y="32"/>
                </a:cxn>
                <a:cxn ang="0">
                  <a:pos x="74" y="44"/>
                </a:cxn>
                <a:cxn ang="0">
                  <a:pos x="85" y="65"/>
                </a:cxn>
                <a:cxn ang="0">
                  <a:pos x="83" y="90"/>
                </a:cxn>
                <a:cxn ang="0">
                  <a:pos x="60" y="83"/>
                </a:cxn>
                <a:cxn ang="0">
                  <a:pos x="11" y="48"/>
                </a:cxn>
                <a:cxn ang="0">
                  <a:pos x="11" y="48"/>
                </a:cxn>
                <a:cxn ang="0">
                  <a:pos x="0" y="30"/>
                </a:cxn>
                <a:cxn ang="0">
                  <a:pos x="30" y="0"/>
                </a:cxn>
                <a:cxn ang="0">
                  <a:pos x="67" y="23"/>
                </a:cxn>
              </a:cxnLst>
              <a:rect l="0" t="0" r="r" b="b"/>
              <a:pathLst>
                <a:path w="85" h="90">
                  <a:moveTo>
                    <a:pt x="67" y="23"/>
                  </a:moveTo>
                  <a:lnTo>
                    <a:pt x="67" y="23"/>
                  </a:lnTo>
                  <a:lnTo>
                    <a:pt x="69" y="32"/>
                  </a:lnTo>
                  <a:lnTo>
                    <a:pt x="74" y="44"/>
                  </a:lnTo>
                  <a:lnTo>
                    <a:pt x="85" y="65"/>
                  </a:lnTo>
                  <a:lnTo>
                    <a:pt x="83" y="90"/>
                  </a:lnTo>
                  <a:lnTo>
                    <a:pt x="60" y="83"/>
                  </a:lnTo>
                  <a:lnTo>
                    <a:pt x="11" y="48"/>
                  </a:lnTo>
                  <a:lnTo>
                    <a:pt x="11" y="48"/>
                  </a:lnTo>
                  <a:lnTo>
                    <a:pt x="0" y="30"/>
                  </a:lnTo>
                  <a:lnTo>
                    <a:pt x="30" y="0"/>
                  </a:lnTo>
                  <a:lnTo>
                    <a:pt x="67" y="2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96" name="Freeform 3216"/>
            <p:cNvSpPr>
              <a:spLocks/>
            </p:cNvSpPr>
            <p:nvPr userDrawn="1"/>
          </p:nvSpPr>
          <p:spPr bwMode="auto">
            <a:xfrm>
              <a:off x="4980" y="2466"/>
              <a:ext cx="157" cy="136"/>
            </a:xfrm>
            <a:custGeom>
              <a:avLst/>
              <a:gdLst/>
              <a:ahLst/>
              <a:cxnLst>
                <a:cxn ang="0">
                  <a:pos x="118" y="0"/>
                </a:cxn>
                <a:cxn ang="0">
                  <a:pos x="118" y="0"/>
                </a:cxn>
                <a:cxn ang="0">
                  <a:pos x="125" y="23"/>
                </a:cxn>
                <a:cxn ang="0">
                  <a:pos x="125" y="23"/>
                </a:cxn>
                <a:cxn ang="0">
                  <a:pos x="130" y="23"/>
                </a:cxn>
                <a:cxn ang="0">
                  <a:pos x="134" y="23"/>
                </a:cxn>
                <a:cxn ang="0">
                  <a:pos x="144" y="25"/>
                </a:cxn>
                <a:cxn ang="0">
                  <a:pos x="157" y="37"/>
                </a:cxn>
                <a:cxn ang="0">
                  <a:pos x="157" y="44"/>
                </a:cxn>
                <a:cxn ang="0">
                  <a:pos x="157" y="44"/>
                </a:cxn>
                <a:cxn ang="0">
                  <a:pos x="151" y="44"/>
                </a:cxn>
                <a:cxn ang="0">
                  <a:pos x="144" y="46"/>
                </a:cxn>
                <a:cxn ang="0">
                  <a:pos x="144" y="46"/>
                </a:cxn>
                <a:cxn ang="0">
                  <a:pos x="144" y="51"/>
                </a:cxn>
                <a:cxn ang="0">
                  <a:pos x="144" y="53"/>
                </a:cxn>
                <a:cxn ang="0">
                  <a:pos x="141" y="55"/>
                </a:cxn>
                <a:cxn ang="0">
                  <a:pos x="137" y="55"/>
                </a:cxn>
                <a:cxn ang="0">
                  <a:pos x="130" y="55"/>
                </a:cxn>
                <a:cxn ang="0">
                  <a:pos x="123" y="55"/>
                </a:cxn>
                <a:cxn ang="0">
                  <a:pos x="123" y="55"/>
                </a:cxn>
                <a:cxn ang="0">
                  <a:pos x="114" y="60"/>
                </a:cxn>
                <a:cxn ang="0">
                  <a:pos x="107" y="65"/>
                </a:cxn>
                <a:cxn ang="0">
                  <a:pos x="104" y="74"/>
                </a:cxn>
                <a:cxn ang="0">
                  <a:pos x="79" y="95"/>
                </a:cxn>
                <a:cxn ang="0">
                  <a:pos x="72" y="120"/>
                </a:cxn>
                <a:cxn ang="0">
                  <a:pos x="28" y="136"/>
                </a:cxn>
                <a:cxn ang="0">
                  <a:pos x="0" y="130"/>
                </a:cxn>
                <a:cxn ang="0">
                  <a:pos x="5" y="102"/>
                </a:cxn>
                <a:cxn ang="0">
                  <a:pos x="14" y="92"/>
                </a:cxn>
                <a:cxn ang="0">
                  <a:pos x="28" y="92"/>
                </a:cxn>
                <a:cxn ang="0">
                  <a:pos x="60" y="46"/>
                </a:cxn>
                <a:cxn ang="0">
                  <a:pos x="74" y="46"/>
                </a:cxn>
                <a:cxn ang="0">
                  <a:pos x="74" y="46"/>
                </a:cxn>
                <a:cxn ang="0">
                  <a:pos x="83" y="58"/>
                </a:cxn>
                <a:cxn ang="0">
                  <a:pos x="83" y="58"/>
                </a:cxn>
                <a:cxn ang="0">
                  <a:pos x="90" y="58"/>
                </a:cxn>
                <a:cxn ang="0">
                  <a:pos x="93" y="58"/>
                </a:cxn>
                <a:cxn ang="0">
                  <a:pos x="95" y="55"/>
                </a:cxn>
                <a:cxn ang="0">
                  <a:pos x="95" y="55"/>
                </a:cxn>
                <a:cxn ang="0">
                  <a:pos x="100" y="42"/>
                </a:cxn>
                <a:cxn ang="0">
                  <a:pos x="86" y="32"/>
                </a:cxn>
                <a:cxn ang="0">
                  <a:pos x="86" y="30"/>
                </a:cxn>
                <a:cxn ang="0">
                  <a:pos x="102" y="0"/>
                </a:cxn>
                <a:cxn ang="0">
                  <a:pos x="118" y="0"/>
                </a:cxn>
              </a:cxnLst>
              <a:rect l="0" t="0" r="r" b="b"/>
              <a:pathLst>
                <a:path w="157" h="136">
                  <a:moveTo>
                    <a:pt x="118" y="0"/>
                  </a:moveTo>
                  <a:lnTo>
                    <a:pt x="118" y="0"/>
                  </a:lnTo>
                  <a:lnTo>
                    <a:pt x="125" y="23"/>
                  </a:lnTo>
                  <a:lnTo>
                    <a:pt x="125" y="23"/>
                  </a:lnTo>
                  <a:lnTo>
                    <a:pt x="130" y="23"/>
                  </a:lnTo>
                  <a:lnTo>
                    <a:pt x="134" y="23"/>
                  </a:lnTo>
                  <a:lnTo>
                    <a:pt x="144" y="25"/>
                  </a:lnTo>
                  <a:lnTo>
                    <a:pt x="157" y="37"/>
                  </a:lnTo>
                  <a:lnTo>
                    <a:pt x="157" y="44"/>
                  </a:lnTo>
                  <a:lnTo>
                    <a:pt x="157" y="44"/>
                  </a:lnTo>
                  <a:lnTo>
                    <a:pt x="151" y="44"/>
                  </a:lnTo>
                  <a:lnTo>
                    <a:pt x="144" y="46"/>
                  </a:lnTo>
                  <a:lnTo>
                    <a:pt x="144" y="46"/>
                  </a:lnTo>
                  <a:lnTo>
                    <a:pt x="144" y="51"/>
                  </a:lnTo>
                  <a:lnTo>
                    <a:pt x="144" y="53"/>
                  </a:lnTo>
                  <a:lnTo>
                    <a:pt x="141" y="55"/>
                  </a:lnTo>
                  <a:lnTo>
                    <a:pt x="137" y="55"/>
                  </a:lnTo>
                  <a:lnTo>
                    <a:pt x="130" y="55"/>
                  </a:lnTo>
                  <a:lnTo>
                    <a:pt x="123" y="55"/>
                  </a:lnTo>
                  <a:lnTo>
                    <a:pt x="123" y="55"/>
                  </a:lnTo>
                  <a:lnTo>
                    <a:pt x="114" y="60"/>
                  </a:lnTo>
                  <a:lnTo>
                    <a:pt x="107" y="65"/>
                  </a:lnTo>
                  <a:lnTo>
                    <a:pt x="104" y="74"/>
                  </a:lnTo>
                  <a:lnTo>
                    <a:pt x="79" y="95"/>
                  </a:lnTo>
                  <a:lnTo>
                    <a:pt x="72" y="120"/>
                  </a:lnTo>
                  <a:lnTo>
                    <a:pt x="28" y="136"/>
                  </a:lnTo>
                  <a:lnTo>
                    <a:pt x="0" y="130"/>
                  </a:lnTo>
                  <a:lnTo>
                    <a:pt x="5" y="102"/>
                  </a:lnTo>
                  <a:lnTo>
                    <a:pt x="14" y="92"/>
                  </a:lnTo>
                  <a:lnTo>
                    <a:pt x="28" y="92"/>
                  </a:lnTo>
                  <a:lnTo>
                    <a:pt x="60" y="46"/>
                  </a:lnTo>
                  <a:lnTo>
                    <a:pt x="74" y="46"/>
                  </a:lnTo>
                  <a:lnTo>
                    <a:pt x="74" y="46"/>
                  </a:lnTo>
                  <a:lnTo>
                    <a:pt x="83" y="58"/>
                  </a:lnTo>
                  <a:lnTo>
                    <a:pt x="83" y="58"/>
                  </a:lnTo>
                  <a:lnTo>
                    <a:pt x="90" y="58"/>
                  </a:lnTo>
                  <a:lnTo>
                    <a:pt x="93" y="58"/>
                  </a:lnTo>
                  <a:lnTo>
                    <a:pt x="95" y="55"/>
                  </a:lnTo>
                  <a:lnTo>
                    <a:pt x="95" y="55"/>
                  </a:lnTo>
                  <a:lnTo>
                    <a:pt x="100" y="42"/>
                  </a:lnTo>
                  <a:lnTo>
                    <a:pt x="86" y="32"/>
                  </a:lnTo>
                  <a:lnTo>
                    <a:pt x="86" y="30"/>
                  </a:lnTo>
                  <a:lnTo>
                    <a:pt x="102" y="0"/>
                  </a:lnTo>
                  <a:lnTo>
                    <a:pt x="118"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97" name="Freeform 3217"/>
            <p:cNvSpPr>
              <a:spLocks/>
            </p:cNvSpPr>
            <p:nvPr userDrawn="1"/>
          </p:nvSpPr>
          <p:spPr bwMode="auto">
            <a:xfrm>
              <a:off x="4621" y="2468"/>
              <a:ext cx="10" cy="7"/>
            </a:xfrm>
            <a:custGeom>
              <a:avLst/>
              <a:gdLst/>
              <a:ahLst/>
              <a:cxnLst>
                <a:cxn ang="0">
                  <a:pos x="10" y="3"/>
                </a:cxn>
                <a:cxn ang="0">
                  <a:pos x="10" y="3"/>
                </a:cxn>
                <a:cxn ang="0">
                  <a:pos x="10" y="5"/>
                </a:cxn>
                <a:cxn ang="0">
                  <a:pos x="7" y="7"/>
                </a:cxn>
                <a:cxn ang="0">
                  <a:pos x="7" y="7"/>
                </a:cxn>
                <a:cxn ang="0">
                  <a:pos x="5" y="7"/>
                </a:cxn>
                <a:cxn ang="0">
                  <a:pos x="0" y="7"/>
                </a:cxn>
                <a:cxn ang="0">
                  <a:pos x="0" y="7"/>
                </a:cxn>
                <a:cxn ang="0">
                  <a:pos x="0" y="5"/>
                </a:cxn>
                <a:cxn ang="0">
                  <a:pos x="0" y="3"/>
                </a:cxn>
                <a:cxn ang="0">
                  <a:pos x="0" y="3"/>
                </a:cxn>
                <a:cxn ang="0">
                  <a:pos x="5" y="0"/>
                </a:cxn>
                <a:cxn ang="0">
                  <a:pos x="5" y="0"/>
                </a:cxn>
                <a:cxn ang="0">
                  <a:pos x="7" y="0"/>
                </a:cxn>
                <a:cxn ang="0">
                  <a:pos x="10" y="3"/>
                </a:cxn>
                <a:cxn ang="0">
                  <a:pos x="10" y="3"/>
                </a:cxn>
              </a:cxnLst>
              <a:rect l="0" t="0" r="r" b="b"/>
              <a:pathLst>
                <a:path w="10" h="7">
                  <a:moveTo>
                    <a:pt x="10" y="3"/>
                  </a:moveTo>
                  <a:lnTo>
                    <a:pt x="10" y="3"/>
                  </a:lnTo>
                  <a:lnTo>
                    <a:pt x="10" y="5"/>
                  </a:lnTo>
                  <a:lnTo>
                    <a:pt x="7" y="7"/>
                  </a:lnTo>
                  <a:lnTo>
                    <a:pt x="7" y="7"/>
                  </a:lnTo>
                  <a:lnTo>
                    <a:pt x="5" y="7"/>
                  </a:lnTo>
                  <a:lnTo>
                    <a:pt x="0" y="7"/>
                  </a:lnTo>
                  <a:lnTo>
                    <a:pt x="0" y="7"/>
                  </a:lnTo>
                  <a:lnTo>
                    <a:pt x="0" y="5"/>
                  </a:lnTo>
                  <a:lnTo>
                    <a:pt x="0" y="3"/>
                  </a:lnTo>
                  <a:lnTo>
                    <a:pt x="0" y="3"/>
                  </a:lnTo>
                  <a:lnTo>
                    <a:pt x="5" y="0"/>
                  </a:lnTo>
                  <a:lnTo>
                    <a:pt x="5" y="0"/>
                  </a:lnTo>
                  <a:lnTo>
                    <a:pt x="7" y="0"/>
                  </a:lnTo>
                  <a:lnTo>
                    <a:pt x="10" y="3"/>
                  </a:lnTo>
                  <a:lnTo>
                    <a:pt x="10" y="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98" name="Freeform 3218"/>
            <p:cNvSpPr>
              <a:spLocks/>
            </p:cNvSpPr>
            <p:nvPr userDrawn="1"/>
          </p:nvSpPr>
          <p:spPr bwMode="auto">
            <a:xfrm>
              <a:off x="5168" y="2484"/>
              <a:ext cx="9" cy="10"/>
            </a:xfrm>
            <a:custGeom>
              <a:avLst/>
              <a:gdLst/>
              <a:ahLst/>
              <a:cxnLst>
                <a:cxn ang="0">
                  <a:pos x="9" y="5"/>
                </a:cxn>
                <a:cxn ang="0">
                  <a:pos x="9" y="5"/>
                </a:cxn>
                <a:cxn ang="0">
                  <a:pos x="9" y="7"/>
                </a:cxn>
                <a:cxn ang="0">
                  <a:pos x="7" y="10"/>
                </a:cxn>
                <a:cxn ang="0">
                  <a:pos x="7" y="10"/>
                </a:cxn>
                <a:cxn ang="0">
                  <a:pos x="4" y="10"/>
                </a:cxn>
                <a:cxn ang="0">
                  <a:pos x="0" y="7"/>
                </a:cxn>
                <a:cxn ang="0">
                  <a:pos x="0" y="7"/>
                </a:cxn>
                <a:cxn ang="0">
                  <a:pos x="0" y="5"/>
                </a:cxn>
                <a:cxn ang="0">
                  <a:pos x="0" y="3"/>
                </a:cxn>
                <a:cxn ang="0">
                  <a:pos x="0" y="3"/>
                </a:cxn>
                <a:cxn ang="0">
                  <a:pos x="2" y="0"/>
                </a:cxn>
                <a:cxn ang="0">
                  <a:pos x="4" y="0"/>
                </a:cxn>
                <a:cxn ang="0">
                  <a:pos x="4" y="0"/>
                </a:cxn>
                <a:cxn ang="0">
                  <a:pos x="7" y="0"/>
                </a:cxn>
                <a:cxn ang="0">
                  <a:pos x="9" y="5"/>
                </a:cxn>
                <a:cxn ang="0">
                  <a:pos x="9" y="5"/>
                </a:cxn>
              </a:cxnLst>
              <a:rect l="0" t="0" r="r" b="b"/>
              <a:pathLst>
                <a:path w="9" h="10">
                  <a:moveTo>
                    <a:pt x="9" y="5"/>
                  </a:moveTo>
                  <a:lnTo>
                    <a:pt x="9" y="5"/>
                  </a:lnTo>
                  <a:lnTo>
                    <a:pt x="9" y="7"/>
                  </a:lnTo>
                  <a:lnTo>
                    <a:pt x="7" y="10"/>
                  </a:lnTo>
                  <a:lnTo>
                    <a:pt x="7" y="10"/>
                  </a:lnTo>
                  <a:lnTo>
                    <a:pt x="4" y="10"/>
                  </a:lnTo>
                  <a:lnTo>
                    <a:pt x="0" y="7"/>
                  </a:lnTo>
                  <a:lnTo>
                    <a:pt x="0" y="7"/>
                  </a:lnTo>
                  <a:lnTo>
                    <a:pt x="0" y="5"/>
                  </a:lnTo>
                  <a:lnTo>
                    <a:pt x="0" y="3"/>
                  </a:lnTo>
                  <a:lnTo>
                    <a:pt x="0" y="3"/>
                  </a:lnTo>
                  <a:lnTo>
                    <a:pt x="2" y="0"/>
                  </a:lnTo>
                  <a:lnTo>
                    <a:pt x="4" y="0"/>
                  </a:lnTo>
                  <a:lnTo>
                    <a:pt x="4" y="0"/>
                  </a:lnTo>
                  <a:lnTo>
                    <a:pt x="7" y="0"/>
                  </a:lnTo>
                  <a:lnTo>
                    <a:pt x="9" y="5"/>
                  </a:lnTo>
                  <a:lnTo>
                    <a:pt x="9"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299" name="Freeform 3219"/>
            <p:cNvSpPr>
              <a:spLocks/>
            </p:cNvSpPr>
            <p:nvPr userDrawn="1"/>
          </p:nvSpPr>
          <p:spPr bwMode="auto">
            <a:xfrm>
              <a:off x="4756" y="2491"/>
              <a:ext cx="74" cy="95"/>
            </a:xfrm>
            <a:custGeom>
              <a:avLst/>
              <a:gdLst/>
              <a:ahLst/>
              <a:cxnLst>
                <a:cxn ang="0">
                  <a:pos x="46" y="3"/>
                </a:cxn>
                <a:cxn ang="0">
                  <a:pos x="53" y="14"/>
                </a:cxn>
                <a:cxn ang="0">
                  <a:pos x="67" y="24"/>
                </a:cxn>
                <a:cxn ang="0">
                  <a:pos x="69" y="79"/>
                </a:cxn>
                <a:cxn ang="0">
                  <a:pos x="69" y="79"/>
                </a:cxn>
                <a:cxn ang="0">
                  <a:pos x="74" y="86"/>
                </a:cxn>
                <a:cxn ang="0">
                  <a:pos x="74" y="91"/>
                </a:cxn>
                <a:cxn ang="0">
                  <a:pos x="71" y="93"/>
                </a:cxn>
                <a:cxn ang="0">
                  <a:pos x="71" y="93"/>
                </a:cxn>
                <a:cxn ang="0">
                  <a:pos x="57" y="95"/>
                </a:cxn>
                <a:cxn ang="0">
                  <a:pos x="9" y="47"/>
                </a:cxn>
                <a:cxn ang="0">
                  <a:pos x="0" y="0"/>
                </a:cxn>
                <a:cxn ang="0">
                  <a:pos x="23" y="17"/>
                </a:cxn>
                <a:cxn ang="0">
                  <a:pos x="46" y="3"/>
                </a:cxn>
              </a:cxnLst>
              <a:rect l="0" t="0" r="r" b="b"/>
              <a:pathLst>
                <a:path w="74" h="95">
                  <a:moveTo>
                    <a:pt x="46" y="3"/>
                  </a:moveTo>
                  <a:lnTo>
                    <a:pt x="53" y="14"/>
                  </a:lnTo>
                  <a:lnTo>
                    <a:pt x="67" y="24"/>
                  </a:lnTo>
                  <a:lnTo>
                    <a:pt x="69" y="79"/>
                  </a:lnTo>
                  <a:lnTo>
                    <a:pt x="69" y="79"/>
                  </a:lnTo>
                  <a:lnTo>
                    <a:pt x="74" y="86"/>
                  </a:lnTo>
                  <a:lnTo>
                    <a:pt x="74" y="91"/>
                  </a:lnTo>
                  <a:lnTo>
                    <a:pt x="71" y="93"/>
                  </a:lnTo>
                  <a:lnTo>
                    <a:pt x="71" y="93"/>
                  </a:lnTo>
                  <a:lnTo>
                    <a:pt x="57" y="95"/>
                  </a:lnTo>
                  <a:lnTo>
                    <a:pt x="9" y="47"/>
                  </a:lnTo>
                  <a:lnTo>
                    <a:pt x="0" y="0"/>
                  </a:lnTo>
                  <a:lnTo>
                    <a:pt x="23" y="17"/>
                  </a:lnTo>
                  <a:lnTo>
                    <a:pt x="46" y="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00" name="Freeform 3220"/>
            <p:cNvSpPr>
              <a:spLocks/>
            </p:cNvSpPr>
            <p:nvPr userDrawn="1"/>
          </p:nvSpPr>
          <p:spPr bwMode="auto">
            <a:xfrm>
              <a:off x="1576" y="2498"/>
              <a:ext cx="62" cy="84"/>
            </a:xfrm>
            <a:custGeom>
              <a:avLst/>
              <a:gdLst/>
              <a:ahLst/>
              <a:cxnLst>
                <a:cxn ang="0">
                  <a:pos x="62" y="7"/>
                </a:cxn>
                <a:cxn ang="0">
                  <a:pos x="58" y="35"/>
                </a:cxn>
                <a:cxn ang="0">
                  <a:pos x="62" y="74"/>
                </a:cxn>
                <a:cxn ang="0">
                  <a:pos x="62" y="74"/>
                </a:cxn>
                <a:cxn ang="0">
                  <a:pos x="32" y="84"/>
                </a:cxn>
                <a:cxn ang="0">
                  <a:pos x="32" y="84"/>
                </a:cxn>
                <a:cxn ang="0">
                  <a:pos x="16" y="67"/>
                </a:cxn>
                <a:cxn ang="0">
                  <a:pos x="9" y="60"/>
                </a:cxn>
                <a:cxn ang="0">
                  <a:pos x="0" y="56"/>
                </a:cxn>
                <a:cxn ang="0">
                  <a:pos x="0" y="26"/>
                </a:cxn>
                <a:cxn ang="0">
                  <a:pos x="12" y="0"/>
                </a:cxn>
                <a:cxn ang="0">
                  <a:pos x="12" y="0"/>
                </a:cxn>
                <a:cxn ang="0">
                  <a:pos x="25" y="0"/>
                </a:cxn>
                <a:cxn ang="0">
                  <a:pos x="37" y="0"/>
                </a:cxn>
                <a:cxn ang="0">
                  <a:pos x="51" y="0"/>
                </a:cxn>
                <a:cxn ang="0">
                  <a:pos x="55" y="3"/>
                </a:cxn>
                <a:cxn ang="0">
                  <a:pos x="62" y="7"/>
                </a:cxn>
                <a:cxn ang="0">
                  <a:pos x="62" y="7"/>
                </a:cxn>
              </a:cxnLst>
              <a:rect l="0" t="0" r="r" b="b"/>
              <a:pathLst>
                <a:path w="62" h="84">
                  <a:moveTo>
                    <a:pt x="62" y="7"/>
                  </a:moveTo>
                  <a:lnTo>
                    <a:pt x="58" y="35"/>
                  </a:lnTo>
                  <a:lnTo>
                    <a:pt x="62" y="74"/>
                  </a:lnTo>
                  <a:lnTo>
                    <a:pt x="62" y="74"/>
                  </a:lnTo>
                  <a:lnTo>
                    <a:pt x="32" y="84"/>
                  </a:lnTo>
                  <a:lnTo>
                    <a:pt x="32" y="84"/>
                  </a:lnTo>
                  <a:lnTo>
                    <a:pt x="16" y="67"/>
                  </a:lnTo>
                  <a:lnTo>
                    <a:pt x="9" y="60"/>
                  </a:lnTo>
                  <a:lnTo>
                    <a:pt x="0" y="56"/>
                  </a:lnTo>
                  <a:lnTo>
                    <a:pt x="0" y="26"/>
                  </a:lnTo>
                  <a:lnTo>
                    <a:pt x="12" y="0"/>
                  </a:lnTo>
                  <a:lnTo>
                    <a:pt x="12" y="0"/>
                  </a:lnTo>
                  <a:lnTo>
                    <a:pt x="25" y="0"/>
                  </a:lnTo>
                  <a:lnTo>
                    <a:pt x="37" y="0"/>
                  </a:lnTo>
                  <a:lnTo>
                    <a:pt x="51" y="0"/>
                  </a:lnTo>
                  <a:lnTo>
                    <a:pt x="55" y="3"/>
                  </a:lnTo>
                  <a:lnTo>
                    <a:pt x="62" y="7"/>
                  </a:lnTo>
                  <a:lnTo>
                    <a:pt x="62"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01" name="Freeform 3221"/>
            <p:cNvSpPr>
              <a:spLocks/>
            </p:cNvSpPr>
            <p:nvPr userDrawn="1"/>
          </p:nvSpPr>
          <p:spPr bwMode="auto">
            <a:xfrm>
              <a:off x="5059" y="2501"/>
              <a:ext cx="16" cy="20"/>
            </a:xfrm>
            <a:custGeom>
              <a:avLst/>
              <a:gdLst/>
              <a:ahLst/>
              <a:cxnLst>
                <a:cxn ang="0">
                  <a:pos x="16" y="9"/>
                </a:cxn>
                <a:cxn ang="0">
                  <a:pos x="16" y="9"/>
                </a:cxn>
                <a:cxn ang="0">
                  <a:pos x="14" y="16"/>
                </a:cxn>
                <a:cxn ang="0">
                  <a:pos x="11" y="20"/>
                </a:cxn>
                <a:cxn ang="0">
                  <a:pos x="7" y="20"/>
                </a:cxn>
                <a:cxn ang="0">
                  <a:pos x="0" y="9"/>
                </a:cxn>
                <a:cxn ang="0">
                  <a:pos x="4" y="0"/>
                </a:cxn>
                <a:cxn ang="0">
                  <a:pos x="16" y="9"/>
                </a:cxn>
              </a:cxnLst>
              <a:rect l="0" t="0" r="r" b="b"/>
              <a:pathLst>
                <a:path w="16" h="20">
                  <a:moveTo>
                    <a:pt x="16" y="9"/>
                  </a:moveTo>
                  <a:lnTo>
                    <a:pt x="16" y="9"/>
                  </a:lnTo>
                  <a:lnTo>
                    <a:pt x="14" y="16"/>
                  </a:lnTo>
                  <a:lnTo>
                    <a:pt x="11" y="20"/>
                  </a:lnTo>
                  <a:lnTo>
                    <a:pt x="7" y="20"/>
                  </a:lnTo>
                  <a:lnTo>
                    <a:pt x="0" y="9"/>
                  </a:lnTo>
                  <a:lnTo>
                    <a:pt x="4" y="0"/>
                  </a:lnTo>
                  <a:lnTo>
                    <a:pt x="16" y="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02" name="Freeform 3222"/>
            <p:cNvSpPr>
              <a:spLocks/>
            </p:cNvSpPr>
            <p:nvPr userDrawn="1"/>
          </p:nvSpPr>
          <p:spPr bwMode="auto">
            <a:xfrm>
              <a:off x="1638" y="2505"/>
              <a:ext cx="49" cy="79"/>
            </a:xfrm>
            <a:custGeom>
              <a:avLst/>
              <a:gdLst/>
              <a:ahLst/>
              <a:cxnLst>
                <a:cxn ang="0">
                  <a:pos x="49" y="30"/>
                </a:cxn>
                <a:cxn ang="0">
                  <a:pos x="37" y="72"/>
                </a:cxn>
                <a:cxn ang="0">
                  <a:pos x="37" y="72"/>
                </a:cxn>
                <a:cxn ang="0">
                  <a:pos x="31" y="74"/>
                </a:cxn>
                <a:cxn ang="0">
                  <a:pos x="24" y="79"/>
                </a:cxn>
                <a:cxn ang="0">
                  <a:pos x="24" y="79"/>
                </a:cxn>
                <a:cxn ang="0">
                  <a:pos x="17" y="74"/>
                </a:cxn>
                <a:cxn ang="0">
                  <a:pos x="10" y="72"/>
                </a:cxn>
                <a:cxn ang="0">
                  <a:pos x="5" y="67"/>
                </a:cxn>
                <a:cxn ang="0">
                  <a:pos x="3" y="65"/>
                </a:cxn>
                <a:cxn ang="0">
                  <a:pos x="5" y="60"/>
                </a:cxn>
                <a:cxn ang="0">
                  <a:pos x="5" y="60"/>
                </a:cxn>
                <a:cxn ang="0">
                  <a:pos x="0" y="30"/>
                </a:cxn>
                <a:cxn ang="0">
                  <a:pos x="0" y="14"/>
                </a:cxn>
                <a:cxn ang="0">
                  <a:pos x="3" y="0"/>
                </a:cxn>
                <a:cxn ang="0">
                  <a:pos x="31" y="7"/>
                </a:cxn>
                <a:cxn ang="0">
                  <a:pos x="49" y="30"/>
                </a:cxn>
              </a:cxnLst>
              <a:rect l="0" t="0" r="r" b="b"/>
              <a:pathLst>
                <a:path w="49" h="79">
                  <a:moveTo>
                    <a:pt x="49" y="30"/>
                  </a:moveTo>
                  <a:lnTo>
                    <a:pt x="37" y="72"/>
                  </a:lnTo>
                  <a:lnTo>
                    <a:pt x="37" y="72"/>
                  </a:lnTo>
                  <a:lnTo>
                    <a:pt x="31" y="74"/>
                  </a:lnTo>
                  <a:lnTo>
                    <a:pt x="24" y="79"/>
                  </a:lnTo>
                  <a:lnTo>
                    <a:pt x="24" y="79"/>
                  </a:lnTo>
                  <a:lnTo>
                    <a:pt x="17" y="74"/>
                  </a:lnTo>
                  <a:lnTo>
                    <a:pt x="10" y="72"/>
                  </a:lnTo>
                  <a:lnTo>
                    <a:pt x="5" y="67"/>
                  </a:lnTo>
                  <a:lnTo>
                    <a:pt x="3" y="65"/>
                  </a:lnTo>
                  <a:lnTo>
                    <a:pt x="5" y="60"/>
                  </a:lnTo>
                  <a:lnTo>
                    <a:pt x="5" y="60"/>
                  </a:lnTo>
                  <a:lnTo>
                    <a:pt x="0" y="30"/>
                  </a:lnTo>
                  <a:lnTo>
                    <a:pt x="0" y="14"/>
                  </a:lnTo>
                  <a:lnTo>
                    <a:pt x="3" y="0"/>
                  </a:lnTo>
                  <a:lnTo>
                    <a:pt x="31" y="7"/>
                  </a:lnTo>
                  <a:lnTo>
                    <a:pt x="49" y="3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03" name="Freeform 3223"/>
            <p:cNvSpPr>
              <a:spLocks/>
            </p:cNvSpPr>
            <p:nvPr userDrawn="1"/>
          </p:nvSpPr>
          <p:spPr bwMode="auto">
            <a:xfrm>
              <a:off x="4658" y="2505"/>
              <a:ext cx="213" cy="262"/>
            </a:xfrm>
            <a:custGeom>
              <a:avLst/>
              <a:gdLst/>
              <a:ahLst/>
              <a:cxnLst>
                <a:cxn ang="0">
                  <a:pos x="51" y="12"/>
                </a:cxn>
                <a:cxn ang="0">
                  <a:pos x="112" y="79"/>
                </a:cxn>
                <a:cxn ang="0">
                  <a:pos x="121" y="81"/>
                </a:cxn>
                <a:cxn ang="0">
                  <a:pos x="151" y="121"/>
                </a:cxn>
                <a:cxn ang="0">
                  <a:pos x="151" y="121"/>
                </a:cxn>
                <a:cxn ang="0">
                  <a:pos x="151" y="125"/>
                </a:cxn>
                <a:cxn ang="0">
                  <a:pos x="153" y="130"/>
                </a:cxn>
                <a:cxn ang="0">
                  <a:pos x="153" y="130"/>
                </a:cxn>
                <a:cxn ang="0">
                  <a:pos x="165" y="128"/>
                </a:cxn>
                <a:cxn ang="0">
                  <a:pos x="165" y="128"/>
                </a:cxn>
                <a:cxn ang="0">
                  <a:pos x="169" y="134"/>
                </a:cxn>
                <a:cxn ang="0">
                  <a:pos x="169" y="141"/>
                </a:cxn>
                <a:cxn ang="0">
                  <a:pos x="169" y="158"/>
                </a:cxn>
                <a:cxn ang="0">
                  <a:pos x="213" y="213"/>
                </a:cxn>
                <a:cxn ang="0">
                  <a:pos x="206" y="250"/>
                </a:cxn>
                <a:cxn ang="0">
                  <a:pos x="193" y="262"/>
                </a:cxn>
                <a:cxn ang="0">
                  <a:pos x="169" y="255"/>
                </a:cxn>
                <a:cxn ang="0">
                  <a:pos x="107" y="181"/>
                </a:cxn>
                <a:cxn ang="0">
                  <a:pos x="107" y="181"/>
                </a:cxn>
                <a:cxn ang="0">
                  <a:pos x="93" y="141"/>
                </a:cxn>
                <a:cxn ang="0">
                  <a:pos x="72" y="118"/>
                </a:cxn>
                <a:cxn ang="0">
                  <a:pos x="70" y="88"/>
                </a:cxn>
                <a:cxn ang="0">
                  <a:pos x="70" y="88"/>
                </a:cxn>
                <a:cxn ang="0">
                  <a:pos x="47" y="72"/>
                </a:cxn>
                <a:cxn ang="0">
                  <a:pos x="35" y="51"/>
                </a:cxn>
                <a:cxn ang="0">
                  <a:pos x="3" y="16"/>
                </a:cxn>
                <a:cxn ang="0">
                  <a:pos x="3" y="16"/>
                </a:cxn>
                <a:cxn ang="0">
                  <a:pos x="0" y="10"/>
                </a:cxn>
                <a:cxn ang="0">
                  <a:pos x="0" y="5"/>
                </a:cxn>
                <a:cxn ang="0">
                  <a:pos x="0" y="0"/>
                </a:cxn>
                <a:cxn ang="0">
                  <a:pos x="0" y="0"/>
                </a:cxn>
                <a:cxn ang="0">
                  <a:pos x="51" y="12"/>
                </a:cxn>
                <a:cxn ang="0">
                  <a:pos x="51" y="12"/>
                </a:cxn>
              </a:cxnLst>
              <a:rect l="0" t="0" r="r" b="b"/>
              <a:pathLst>
                <a:path w="213" h="262">
                  <a:moveTo>
                    <a:pt x="51" y="12"/>
                  </a:moveTo>
                  <a:lnTo>
                    <a:pt x="112" y="79"/>
                  </a:lnTo>
                  <a:lnTo>
                    <a:pt x="121" y="81"/>
                  </a:lnTo>
                  <a:lnTo>
                    <a:pt x="151" y="121"/>
                  </a:lnTo>
                  <a:lnTo>
                    <a:pt x="151" y="121"/>
                  </a:lnTo>
                  <a:lnTo>
                    <a:pt x="151" y="125"/>
                  </a:lnTo>
                  <a:lnTo>
                    <a:pt x="153" y="130"/>
                  </a:lnTo>
                  <a:lnTo>
                    <a:pt x="153" y="130"/>
                  </a:lnTo>
                  <a:lnTo>
                    <a:pt x="165" y="128"/>
                  </a:lnTo>
                  <a:lnTo>
                    <a:pt x="165" y="128"/>
                  </a:lnTo>
                  <a:lnTo>
                    <a:pt x="169" y="134"/>
                  </a:lnTo>
                  <a:lnTo>
                    <a:pt x="169" y="141"/>
                  </a:lnTo>
                  <a:lnTo>
                    <a:pt x="169" y="158"/>
                  </a:lnTo>
                  <a:lnTo>
                    <a:pt x="213" y="213"/>
                  </a:lnTo>
                  <a:lnTo>
                    <a:pt x="206" y="250"/>
                  </a:lnTo>
                  <a:lnTo>
                    <a:pt x="193" y="262"/>
                  </a:lnTo>
                  <a:lnTo>
                    <a:pt x="169" y="255"/>
                  </a:lnTo>
                  <a:lnTo>
                    <a:pt x="107" y="181"/>
                  </a:lnTo>
                  <a:lnTo>
                    <a:pt x="107" y="181"/>
                  </a:lnTo>
                  <a:lnTo>
                    <a:pt x="93" y="141"/>
                  </a:lnTo>
                  <a:lnTo>
                    <a:pt x="72" y="118"/>
                  </a:lnTo>
                  <a:lnTo>
                    <a:pt x="70" y="88"/>
                  </a:lnTo>
                  <a:lnTo>
                    <a:pt x="70" y="88"/>
                  </a:lnTo>
                  <a:lnTo>
                    <a:pt x="47" y="72"/>
                  </a:lnTo>
                  <a:lnTo>
                    <a:pt x="35" y="51"/>
                  </a:lnTo>
                  <a:lnTo>
                    <a:pt x="3" y="16"/>
                  </a:lnTo>
                  <a:lnTo>
                    <a:pt x="3" y="16"/>
                  </a:lnTo>
                  <a:lnTo>
                    <a:pt x="0" y="10"/>
                  </a:lnTo>
                  <a:lnTo>
                    <a:pt x="0" y="5"/>
                  </a:lnTo>
                  <a:lnTo>
                    <a:pt x="0" y="0"/>
                  </a:lnTo>
                  <a:lnTo>
                    <a:pt x="0" y="0"/>
                  </a:lnTo>
                  <a:lnTo>
                    <a:pt x="51" y="12"/>
                  </a:lnTo>
                  <a:lnTo>
                    <a:pt x="51" y="1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04" name="Freeform 3224"/>
            <p:cNvSpPr>
              <a:spLocks/>
            </p:cNvSpPr>
            <p:nvPr userDrawn="1"/>
          </p:nvSpPr>
          <p:spPr bwMode="auto">
            <a:xfrm>
              <a:off x="1261" y="2517"/>
              <a:ext cx="773" cy="914"/>
            </a:xfrm>
            <a:custGeom>
              <a:avLst/>
              <a:gdLst/>
              <a:ahLst/>
              <a:cxnLst>
                <a:cxn ang="0">
                  <a:pos x="252" y="7"/>
                </a:cxn>
                <a:cxn ang="0">
                  <a:pos x="250" y="25"/>
                </a:cxn>
                <a:cxn ang="0">
                  <a:pos x="264" y="72"/>
                </a:cxn>
                <a:cxn ang="0">
                  <a:pos x="276" y="85"/>
                </a:cxn>
                <a:cxn ang="0">
                  <a:pos x="350" y="67"/>
                </a:cxn>
                <a:cxn ang="0">
                  <a:pos x="417" y="65"/>
                </a:cxn>
                <a:cxn ang="0">
                  <a:pos x="440" y="37"/>
                </a:cxn>
                <a:cxn ang="0">
                  <a:pos x="458" y="85"/>
                </a:cxn>
                <a:cxn ang="0">
                  <a:pos x="458" y="90"/>
                </a:cxn>
                <a:cxn ang="0">
                  <a:pos x="458" y="95"/>
                </a:cxn>
                <a:cxn ang="0">
                  <a:pos x="470" y="97"/>
                </a:cxn>
                <a:cxn ang="0">
                  <a:pos x="489" y="99"/>
                </a:cxn>
                <a:cxn ang="0">
                  <a:pos x="484" y="120"/>
                </a:cxn>
                <a:cxn ang="0">
                  <a:pos x="479" y="127"/>
                </a:cxn>
                <a:cxn ang="0">
                  <a:pos x="486" y="120"/>
                </a:cxn>
                <a:cxn ang="0">
                  <a:pos x="498" y="111"/>
                </a:cxn>
                <a:cxn ang="0">
                  <a:pos x="498" y="139"/>
                </a:cxn>
                <a:cxn ang="0">
                  <a:pos x="516" y="134"/>
                </a:cxn>
                <a:cxn ang="0">
                  <a:pos x="567" y="178"/>
                </a:cxn>
                <a:cxn ang="0">
                  <a:pos x="579" y="185"/>
                </a:cxn>
                <a:cxn ang="0">
                  <a:pos x="639" y="192"/>
                </a:cxn>
                <a:cxn ang="0">
                  <a:pos x="660" y="183"/>
                </a:cxn>
                <a:cxn ang="0">
                  <a:pos x="725" y="234"/>
                </a:cxn>
                <a:cxn ang="0">
                  <a:pos x="750" y="238"/>
                </a:cxn>
                <a:cxn ang="0">
                  <a:pos x="743" y="352"/>
                </a:cxn>
                <a:cxn ang="0">
                  <a:pos x="685" y="456"/>
                </a:cxn>
                <a:cxn ang="0">
                  <a:pos x="701" y="500"/>
                </a:cxn>
                <a:cxn ang="0">
                  <a:pos x="685" y="553"/>
                </a:cxn>
                <a:cxn ang="0">
                  <a:pos x="637" y="652"/>
                </a:cxn>
                <a:cxn ang="0">
                  <a:pos x="532" y="717"/>
                </a:cxn>
                <a:cxn ang="0">
                  <a:pos x="528" y="810"/>
                </a:cxn>
                <a:cxn ang="0">
                  <a:pos x="512" y="858"/>
                </a:cxn>
                <a:cxn ang="0">
                  <a:pos x="516" y="826"/>
                </a:cxn>
                <a:cxn ang="0">
                  <a:pos x="509" y="831"/>
                </a:cxn>
                <a:cxn ang="0">
                  <a:pos x="477" y="905"/>
                </a:cxn>
                <a:cxn ang="0">
                  <a:pos x="442" y="849"/>
                </a:cxn>
                <a:cxn ang="0">
                  <a:pos x="421" y="838"/>
                </a:cxn>
                <a:cxn ang="0">
                  <a:pos x="394" y="812"/>
                </a:cxn>
                <a:cxn ang="0">
                  <a:pos x="449" y="733"/>
                </a:cxn>
                <a:cxn ang="0">
                  <a:pos x="408" y="671"/>
                </a:cxn>
                <a:cxn ang="0">
                  <a:pos x="401" y="641"/>
                </a:cxn>
                <a:cxn ang="0">
                  <a:pos x="343" y="627"/>
                </a:cxn>
                <a:cxn ang="0">
                  <a:pos x="338" y="602"/>
                </a:cxn>
                <a:cxn ang="0">
                  <a:pos x="285" y="495"/>
                </a:cxn>
                <a:cxn ang="0">
                  <a:pos x="278" y="456"/>
                </a:cxn>
                <a:cxn ang="0">
                  <a:pos x="227" y="426"/>
                </a:cxn>
                <a:cxn ang="0">
                  <a:pos x="160" y="361"/>
                </a:cxn>
                <a:cxn ang="0">
                  <a:pos x="128" y="372"/>
                </a:cxn>
                <a:cxn ang="0">
                  <a:pos x="67" y="375"/>
                </a:cxn>
                <a:cxn ang="0">
                  <a:pos x="65" y="365"/>
                </a:cxn>
                <a:cxn ang="0">
                  <a:pos x="0" y="305"/>
                </a:cxn>
                <a:cxn ang="0">
                  <a:pos x="58" y="234"/>
                </a:cxn>
                <a:cxn ang="0">
                  <a:pos x="67" y="113"/>
                </a:cxn>
                <a:cxn ang="0">
                  <a:pos x="77" y="109"/>
                </a:cxn>
                <a:cxn ang="0">
                  <a:pos x="77" y="99"/>
                </a:cxn>
                <a:cxn ang="0">
                  <a:pos x="139" y="106"/>
                </a:cxn>
                <a:cxn ang="0">
                  <a:pos x="197" y="74"/>
                </a:cxn>
                <a:cxn ang="0">
                  <a:pos x="234" y="25"/>
                </a:cxn>
                <a:cxn ang="0">
                  <a:pos x="250" y="0"/>
                </a:cxn>
              </a:cxnLst>
              <a:rect l="0" t="0" r="r" b="b"/>
              <a:pathLst>
                <a:path w="773" h="914">
                  <a:moveTo>
                    <a:pt x="250" y="0"/>
                  </a:moveTo>
                  <a:lnTo>
                    <a:pt x="250" y="0"/>
                  </a:lnTo>
                  <a:lnTo>
                    <a:pt x="252" y="7"/>
                  </a:lnTo>
                  <a:lnTo>
                    <a:pt x="252" y="11"/>
                  </a:lnTo>
                  <a:lnTo>
                    <a:pt x="250" y="25"/>
                  </a:lnTo>
                  <a:lnTo>
                    <a:pt x="250" y="25"/>
                  </a:lnTo>
                  <a:lnTo>
                    <a:pt x="257" y="32"/>
                  </a:lnTo>
                  <a:lnTo>
                    <a:pt x="266" y="37"/>
                  </a:lnTo>
                  <a:lnTo>
                    <a:pt x="264" y="72"/>
                  </a:lnTo>
                  <a:lnTo>
                    <a:pt x="264" y="72"/>
                  </a:lnTo>
                  <a:lnTo>
                    <a:pt x="276" y="85"/>
                  </a:lnTo>
                  <a:lnTo>
                    <a:pt x="276" y="85"/>
                  </a:lnTo>
                  <a:lnTo>
                    <a:pt x="340" y="81"/>
                  </a:lnTo>
                  <a:lnTo>
                    <a:pt x="340" y="81"/>
                  </a:lnTo>
                  <a:lnTo>
                    <a:pt x="350" y="67"/>
                  </a:lnTo>
                  <a:lnTo>
                    <a:pt x="380" y="60"/>
                  </a:lnTo>
                  <a:lnTo>
                    <a:pt x="401" y="72"/>
                  </a:lnTo>
                  <a:lnTo>
                    <a:pt x="417" y="65"/>
                  </a:lnTo>
                  <a:lnTo>
                    <a:pt x="417" y="62"/>
                  </a:lnTo>
                  <a:lnTo>
                    <a:pt x="428" y="21"/>
                  </a:lnTo>
                  <a:lnTo>
                    <a:pt x="440" y="37"/>
                  </a:lnTo>
                  <a:lnTo>
                    <a:pt x="447" y="67"/>
                  </a:lnTo>
                  <a:lnTo>
                    <a:pt x="447" y="67"/>
                  </a:lnTo>
                  <a:lnTo>
                    <a:pt x="458" y="85"/>
                  </a:lnTo>
                  <a:lnTo>
                    <a:pt x="458" y="85"/>
                  </a:lnTo>
                  <a:lnTo>
                    <a:pt x="454" y="92"/>
                  </a:lnTo>
                  <a:lnTo>
                    <a:pt x="458" y="90"/>
                  </a:lnTo>
                  <a:lnTo>
                    <a:pt x="463" y="88"/>
                  </a:lnTo>
                  <a:lnTo>
                    <a:pt x="458" y="95"/>
                  </a:lnTo>
                  <a:lnTo>
                    <a:pt x="458" y="95"/>
                  </a:lnTo>
                  <a:lnTo>
                    <a:pt x="461" y="97"/>
                  </a:lnTo>
                  <a:lnTo>
                    <a:pt x="465" y="97"/>
                  </a:lnTo>
                  <a:lnTo>
                    <a:pt x="470" y="97"/>
                  </a:lnTo>
                  <a:lnTo>
                    <a:pt x="472" y="102"/>
                  </a:lnTo>
                  <a:lnTo>
                    <a:pt x="472" y="102"/>
                  </a:lnTo>
                  <a:lnTo>
                    <a:pt x="489" y="99"/>
                  </a:lnTo>
                  <a:lnTo>
                    <a:pt x="495" y="109"/>
                  </a:lnTo>
                  <a:lnTo>
                    <a:pt x="482" y="120"/>
                  </a:lnTo>
                  <a:lnTo>
                    <a:pt x="484" y="120"/>
                  </a:lnTo>
                  <a:lnTo>
                    <a:pt x="484" y="120"/>
                  </a:lnTo>
                  <a:lnTo>
                    <a:pt x="479" y="127"/>
                  </a:lnTo>
                  <a:lnTo>
                    <a:pt x="479" y="127"/>
                  </a:lnTo>
                  <a:lnTo>
                    <a:pt x="482" y="127"/>
                  </a:lnTo>
                  <a:lnTo>
                    <a:pt x="484" y="125"/>
                  </a:lnTo>
                  <a:lnTo>
                    <a:pt x="486" y="120"/>
                  </a:lnTo>
                  <a:lnTo>
                    <a:pt x="491" y="113"/>
                  </a:lnTo>
                  <a:lnTo>
                    <a:pt x="493" y="111"/>
                  </a:lnTo>
                  <a:lnTo>
                    <a:pt x="498" y="111"/>
                  </a:lnTo>
                  <a:lnTo>
                    <a:pt x="498" y="111"/>
                  </a:lnTo>
                  <a:lnTo>
                    <a:pt x="495" y="120"/>
                  </a:lnTo>
                  <a:lnTo>
                    <a:pt x="498" y="139"/>
                  </a:lnTo>
                  <a:lnTo>
                    <a:pt x="498" y="139"/>
                  </a:lnTo>
                  <a:lnTo>
                    <a:pt x="509" y="134"/>
                  </a:lnTo>
                  <a:lnTo>
                    <a:pt x="516" y="134"/>
                  </a:lnTo>
                  <a:lnTo>
                    <a:pt x="570" y="162"/>
                  </a:lnTo>
                  <a:lnTo>
                    <a:pt x="570" y="162"/>
                  </a:lnTo>
                  <a:lnTo>
                    <a:pt x="567" y="178"/>
                  </a:lnTo>
                  <a:lnTo>
                    <a:pt x="567" y="178"/>
                  </a:lnTo>
                  <a:lnTo>
                    <a:pt x="574" y="183"/>
                  </a:lnTo>
                  <a:lnTo>
                    <a:pt x="579" y="185"/>
                  </a:lnTo>
                  <a:lnTo>
                    <a:pt x="583" y="185"/>
                  </a:lnTo>
                  <a:lnTo>
                    <a:pt x="600" y="178"/>
                  </a:lnTo>
                  <a:lnTo>
                    <a:pt x="639" y="192"/>
                  </a:lnTo>
                  <a:lnTo>
                    <a:pt x="639" y="192"/>
                  </a:lnTo>
                  <a:lnTo>
                    <a:pt x="651" y="187"/>
                  </a:lnTo>
                  <a:lnTo>
                    <a:pt x="660" y="183"/>
                  </a:lnTo>
                  <a:lnTo>
                    <a:pt x="660" y="183"/>
                  </a:lnTo>
                  <a:lnTo>
                    <a:pt x="692" y="208"/>
                  </a:lnTo>
                  <a:lnTo>
                    <a:pt x="725" y="234"/>
                  </a:lnTo>
                  <a:lnTo>
                    <a:pt x="725" y="234"/>
                  </a:lnTo>
                  <a:lnTo>
                    <a:pt x="750" y="238"/>
                  </a:lnTo>
                  <a:lnTo>
                    <a:pt x="750" y="238"/>
                  </a:lnTo>
                  <a:lnTo>
                    <a:pt x="762" y="268"/>
                  </a:lnTo>
                  <a:lnTo>
                    <a:pt x="773" y="298"/>
                  </a:lnTo>
                  <a:lnTo>
                    <a:pt x="743" y="352"/>
                  </a:lnTo>
                  <a:lnTo>
                    <a:pt x="694" y="412"/>
                  </a:lnTo>
                  <a:lnTo>
                    <a:pt x="685" y="456"/>
                  </a:lnTo>
                  <a:lnTo>
                    <a:pt x="685" y="456"/>
                  </a:lnTo>
                  <a:lnTo>
                    <a:pt x="692" y="477"/>
                  </a:lnTo>
                  <a:lnTo>
                    <a:pt x="701" y="500"/>
                  </a:lnTo>
                  <a:lnTo>
                    <a:pt x="701" y="500"/>
                  </a:lnTo>
                  <a:lnTo>
                    <a:pt x="697" y="516"/>
                  </a:lnTo>
                  <a:lnTo>
                    <a:pt x="694" y="534"/>
                  </a:lnTo>
                  <a:lnTo>
                    <a:pt x="685" y="553"/>
                  </a:lnTo>
                  <a:lnTo>
                    <a:pt x="685" y="583"/>
                  </a:lnTo>
                  <a:lnTo>
                    <a:pt x="664" y="639"/>
                  </a:lnTo>
                  <a:lnTo>
                    <a:pt x="637" y="652"/>
                  </a:lnTo>
                  <a:lnTo>
                    <a:pt x="609" y="650"/>
                  </a:lnTo>
                  <a:lnTo>
                    <a:pt x="572" y="676"/>
                  </a:lnTo>
                  <a:lnTo>
                    <a:pt x="532" y="717"/>
                  </a:lnTo>
                  <a:lnTo>
                    <a:pt x="542" y="784"/>
                  </a:lnTo>
                  <a:lnTo>
                    <a:pt x="528" y="810"/>
                  </a:lnTo>
                  <a:lnTo>
                    <a:pt x="528" y="810"/>
                  </a:lnTo>
                  <a:lnTo>
                    <a:pt x="514" y="858"/>
                  </a:lnTo>
                  <a:lnTo>
                    <a:pt x="512" y="858"/>
                  </a:lnTo>
                  <a:lnTo>
                    <a:pt x="512" y="858"/>
                  </a:lnTo>
                  <a:lnTo>
                    <a:pt x="519" y="828"/>
                  </a:lnTo>
                  <a:lnTo>
                    <a:pt x="519" y="828"/>
                  </a:lnTo>
                  <a:lnTo>
                    <a:pt x="516" y="826"/>
                  </a:lnTo>
                  <a:lnTo>
                    <a:pt x="514" y="828"/>
                  </a:lnTo>
                  <a:lnTo>
                    <a:pt x="514" y="828"/>
                  </a:lnTo>
                  <a:lnTo>
                    <a:pt x="509" y="831"/>
                  </a:lnTo>
                  <a:lnTo>
                    <a:pt x="505" y="833"/>
                  </a:lnTo>
                  <a:lnTo>
                    <a:pt x="482" y="914"/>
                  </a:lnTo>
                  <a:lnTo>
                    <a:pt x="477" y="905"/>
                  </a:lnTo>
                  <a:lnTo>
                    <a:pt x="477" y="870"/>
                  </a:lnTo>
                  <a:lnTo>
                    <a:pt x="477" y="870"/>
                  </a:lnTo>
                  <a:lnTo>
                    <a:pt x="442" y="849"/>
                  </a:lnTo>
                  <a:lnTo>
                    <a:pt x="431" y="847"/>
                  </a:lnTo>
                  <a:lnTo>
                    <a:pt x="431" y="847"/>
                  </a:lnTo>
                  <a:lnTo>
                    <a:pt x="421" y="838"/>
                  </a:lnTo>
                  <a:lnTo>
                    <a:pt x="412" y="831"/>
                  </a:lnTo>
                  <a:lnTo>
                    <a:pt x="387" y="831"/>
                  </a:lnTo>
                  <a:lnTo>
                    <a:pt x="394" y="812"/>
                  </a:lnTo>
                  <a:lnTo>
                    <a:pt x="445" y="747"/>
                  </a:lnTo>
                  <a:lnTo>
                    <a:pt x="445" y="747"/>
                  </a:lnTo>
                  <a:lnTo>
                    <a:pt x="449" y="733"/>
                  </a:lnTo>
                  <a:lnTo>
                    <a:pt x="438" y="727"/>
                  </a:lnTo>
                  <a:lnTo>
                    <a:pt x="428" y="685"/>
                  </a:lnTo>
                  <a:lnTo>
                    <a:pt x="408" y="671"/>
                  </a:lnTo>
                  <a:lnTo>
                    <a:pt x="408" y="671"/>
                  </a:lnTo>
                  <a:lnTo>
                    <a:pt x="403" y="641"/>
                  </a:lnTo>
                  <a:lnTo>
                    <a:pt x="401" y="641"/>
                  </a:lnTo>
                  <a:lnTo>
                    <a:pt x="350" y="632"/>
                  </a:lnTo>
                  <a:lnTo>
                    <a:pt x="343" y="627"/>
                  </a:lnTo>
                  <a:lnTo>
                    <a:pt x="343" y="627"/>
                  </a:lnTo>
                  <a:lnTo>
                    <a:pt x="343" y="613"/>
                  </a:lnTo>
                  <a:lnTo>
                    <a:pt x="340" y="608"/>
                  </a:lnTo>
                  <a:lnTo>
                    <a:pt x="338" y="602"/>
                  </a:lnTo>
                  <a:lnTo>
                    <a:pt x="317" y="504"/>
                  </a:lnTo>
                  <a:lnTo>
                    <a:pt x="315" y="504"/>
                  </a:lnTo>
                  <a:lnTo>
                    <a:pt x="285" y="495"/>
                  </a:lnTo>
                  <a:lnTo>
                    <a:pt x="285" y="477"/>
                  </a:lnTo>
                  <a:lnTo>
                    <a:pt x="278" y="456"/>
                  </a:lnTo>
                  <a:lnTo>
                    <a:pt x="278" y="456"/>
                  </a:lnTo>
                  <a:lnTo>
                    <a:pt x="252" y="442"/>
                  </a:lnTo>
                  <a:lnTo>
                    <a:pt x="239" y="435"/>
                  </a:lnTo>
                  <a:lnTo>
                    <a:pt x="227" y="426"/>
                  </a:lnTo>
                  <a:lnTo>
                    <a:pt x="174" y="407"/>
                  </a:lnTo>
                  <a:lnTo>
                    <a:pt x="160" y="361"/>
                  </a:lnTo>
                  <a:lnTo>
                    <a:pt x="160" y="361"/>
                  </a:lnTo>
                  <a:lnTo>
                    <a:pt x="153" y="359"/>
                  </a:lnTo>
                  <a:lnTo>
                    <a:pt x="144" y="356"/>
                  </a:lnTo>
                  <a:lnTo>
                    <a:pt x="128" y="372"/>
                  </a:lnTo>
                  <a:lnTo>
                    <a:pt x="88" y="379"/>
                  </a:lnTo>
                  <a:lnTo>
                    <a:pt x="88" y="379"/>
                  </a:lnTo>
                  <a:lnTo>
                    <a:pt x="67" y="375"/>
                  </a:lnTo>
                  <a:lnTo>
                    <a:pt x="67" y="375"/>
                  </a:lnTo>
                  <a:lnTo>
                    <a:pt x="67" y="370"/>
                  </a:lnTo>
                  <a:lnTo>
                    <a:pt x="65" y="365"/>
                  </a:lnTo>
                  <a:lnTo>
                    <a:pt x="63" y="365"/>
                  </a:lnTo>
                  <a:lnTo>
                    <a:pt x="47" y="363"/>
                  </a:lnTo>
                  <a:lnTo>
                    <a:pt x="0" y="305"/>
                  </a:lnTo>
                  <a:lnTo>
                    <a:pt x="14" y="252"/>
                  </a:lnTo>
                  <a:lnTo>
                    <a:pt x="14" y="252"/>
                  </a:lnTo>
                  <a:lnTo>
                    <a:pt x="58" y="234"/>
                  </a:lnTo>
                  <a:lnTo>
                    <a:pt x="65" y="215"/>
                  </a:lnTo>
                  <a:lnTo>
                    <a:pt x="74" y="132"/>
                  </a:lnTo>
                  <a:lnTo>
                    <a:pt x="67" y="113"/>
                  </a:lnTo>
                  <a:lnTo>
                    <a:pt x="67" y="113"/>
                  </a:lnTo>
                  <a:lnTo>
                    <a:pt x="72" y="111"/>
                  </a:lnTo>
                  <a:lnTo>
                    <a:pt x="77" y="109"/>
                  </a:lnTo>
                  <a:lnTo>
                    <a:pt x="79" y="104"/>
                  </a:lnTo>
                  <a:lnTo>
                    <a:pt x="77" y="99"/>
                  </a:lnTo>
                  <a:lnTo>
                    <a:pt x="77" y="99"/>
                  </a:lnTo>
                  <a:lnTo>
                    <a:pt x="74" y="88"/>
                  </a:lnTo>
                  <a:lnTo>
                    <a:pt x="86" y="83"/>
                  </a:lnTo>
                  <a:lnTo>
                    <a:pt x="139" y="106"/>
                  </a:lnTo>
                  <a:lnTo>
                    <a:pt x="162" y="99"/>
                  </a:lnTo>
                  <a:lnTo>
                    <a:pt x="197" y="74"/>
                  </a:lnTo>
                  <a:lnTo>
                    <a:pt x="197" y="74"/>
                  </a:lnTo>
                  <a:lnTo>
                    <a:pt x="181" y="32"/>
                  </a:lnTo>
                  <a:lnTo>
                    <a:pt x="234" y="25"/>
                  </a:lnTo>
                  <a:lnTo>
                    <a:pt x="234" y="25"/>
                  </a:lnTo>
                  <a:lnTo>
                    <a:pt x="241" y="14"/>
                  </a:lnTo>
                  <a:lnTo>
                    <a:pt x="243" y="0"/>
                  </a:lnTo>
                  <a:lnTo>
                    <a:pt x="250"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05" name="Freeform 3225"/>
            <p:cNvSpPr>
              <a:spLocks/>
            </p:cNvSpPr>
            <p:nvPr userDrawn="1"/>
          </p:nvSpPr>
          <p:spPr bwMode="auto">
            <a:xfrm>
              <a:off x="2974" y="2521"/>
              <a:ext cx="393" cy="431"/>
            </a:xfrm>
            <a:custGeom>
              <a:avLst/>
              <a:gdLst/>
              <a:ahLst/>
              <a:cxnLst>
                <a:cxn ang="0">
                  <a:pos x="347" y="28"/>
                </a:cxn>
                <a:cxn ang="0">
                  <a:pos x="347" y="28"/>
                </a:cxn>
                <a:cxn ang="0">
                  <a:pos x="361" y="28"/>
                </a:cxn>
                <a:cxn ang="0">
                  <a:pos x="372" y="28"/>
                </a:cxn>
                <a:cxn ang="0">
                  <a:pos x="372" y="28"/>
                </a:cxn>
                <a:cxn ang="0">
                  <a:pos x="384" y="35"/>
                </a:cxn>
                <a:cxn ang="0">
                  <a:pos x="389" y="40"/>
                </a:cxn>
                <a:cxn ang="0">
                  <a:pos x="389" y="44"/>
                </a:cxn>
                <a:cxn ang="0">
                  <a:pos x="393" y="77"/>
                </a:cxn>
                <a:cxn ang="0">
                  <a:pos x="361" y="121"/>
                </a:cxn>
                <a:cxn ang="0">
                  <a:pos x="361" y="144"/>
                </a:cxn>
                <a:cxn ang="0">
                  <a:pos x="342" y="176"/>
                </a:cxn>
                <a:cxn ang="0">
                  <a:pos x="354" y="248"/>
                </a:cxn>
                <a:cxn ang="0">
                  <a:pos x="354" y="248"/>
                </a:cxn>
                <a:cxn ang="0">
                  <a:pos x="363" y="269"/>
                </a:cxn>
                <a:cxn ang="0">
                  <a:pos x="368" y="280"/>
                </a:cxn>
                <a:cxn ang="0">
                  <a:pos x="370" y="294"/>
                </a:cxn>
                <a:cxn ang="0">
                  <a:pos x="370" y="294"/>
                </a:cxn>
                <a:cxn ang="0">
                  <a:pos x="345" y="308"/>
                </a:cxn>
                <a:cxn ang="0">
                  <a:pos x="349" y="341"/>
                </a:cxn>
                <a:cxn ang="0">
                  <a:pos x="333" y="371"/>
                </a:cxn>
                <a:cxn ang="0">
                  <a:pos x="333" y="371"/>
                </a:cxn>
                <a:cxn ang="0">
                  <a:pos x="338" y="378"/>
                </a:cxn>
                <a:cxn ang="0">
                  <a:pos x="340" y="385"/>
                </a:cxn>
                <a:cxn ang="0">
                  <a:pos x="354" y="392"/>
                </a:cxn>
                <a:cxn ang="0">
                  <a:pos x="358" y="431"/>
                </a:cxn>
                <a:cxn ang="0">
                  <a:pos x="347" y="431"/>
                </a:cxn>
                <a:cxn ang="0">
                  <a:pos x="347" y="431"/>
                </a:cxn>
                <a:cxn ang="0">
                  <a:pos x="326" y="401"/>
                </a:cxn>
                <a:cxn ang="0">
                  <a:pos x="298" y="399"/>
                </a:cxn>
                <a:cxn ang="0">
                  <a:pos x="250" y="378"/>
                </a:cxn>
                <a:cxn ang="0">
                  <a:pos x="250" y="378"/>
                </a:cxn>
                <a:cxn ang="0">
                  <a:pos x="215" y="373"/>
                </a:cxn>
                <a:cxn ang="0">
                  <a:pos x="203" y="338"/>
                </a:cxn>
                <a:cxn ang="0">
                  <a:pos x="199" y="297"/>
                </a:cxn>
                <a:cxn ang="0">
                  <a:pos x="199" y="297"/>
                </a:cxn>
                <a:cxn ang="0">
                  <a:pos x="183" y="287"/>
                </a:cxn>
                <a:cxn ang="0">
                  <a:pos x="164" y="278"/>
                </a:cxn>
                <a:cxn ang="0">
                  <a:pos x="164" y="278"/>
                </a:cxn>
                <a:cxn ang="0">
                  <a:pos x="146" y="297"/>
                </a:cxn>
                <a:cxn ang="0">
                  <a:pos x="129" y="292"/>
                </a:cxn>
                <a:cxn ang="0">
                  <a:pos x="92" y="241"/>
                </a:cxn>
                <a:cxn ang="0">
                  <a:pos x="53" y="237"/>
                </a:cxn>
                <a:cxn ang="0">
                  <a:pos x="14" y="241"/>
                </a:cxn>
                <a:cxn ang="0">
                  <a:pos x="0" y="218"/>
                </a:cxn>
                <a:cxn ang="0">
                  <a:pos x="0" y="218"/>
                </a:cxn>
                <a:cxn ang="0">
                  <a:pos x="39" y="213"/>
                </a:cxn>
                <a:cxn ang="0">
                  <a:pos x="58" y="209"/>
                </a:cxn>
                <a:cxn ang="0">
                  <a:pos x="76" y="204"/>
                </a:cxn>
                <a:cxn ang="0">
                  <a:pos x="85" y="186"/>
                </a:cxn>
                <a:cxn ang="0">
                  <a:pos x="148" y="47"/>
                </a:cxn>
                <a:cxn ang="0">
                  <a:pos x="148" y="28"/>
                </a:cxn>
                <a:cxn ang="0">
                  <a:pos x="159" y="10"/>
                </a:cxn>
                <a:cxn ang="0">
                  <a:pos x="159" y="10"/>
                </a:cxn>
                <a:cxn ang="0">
                  <a:pos x="164" y="5"/>
                </a:cxn>
                <a:cxn ang="0">
                  <a:pos x="171" y="3"/>
                </a:cxn>
                <a:cxn ang="0">
                  <a:pos x="183" y="5"/>
                </a:cxn>
                <a:cxn ang="0">
                  <a:pos x="194" y="10"/>
                </a:cxn>
                <a:cxn ang="0">
                  <a:pos x="206" y="14"/>
                </a:cxn>
                <a:cxn ang="0">
                  <a:pos x="308" y="0"/>
                </a:cxn>
                <a:cxn ang="0">
                  <a:pos x="312" y="3"/>
                </a:cxn>
                <a:cxn ang="0">
                  <a:pos x="347" y="28"/>
                </a:cxn>
              </a:cxnLst>
              <a:rect l="0" t="0" r="r" b="b"/>
              <a:pathLst>
                <a:path w="393" h="431">
                  <a:moveTo>
                    <a:pt x="347" y="28"/>
                  </a:moveTo>
                  <a:lnTo>
                    <a:pt x="347" y="28"/>
                  </a:lnTo>
                  <a:lnTo>
                    <a:pt x="361" y="28"/>
                  </a:lnTo>
                  <a:lnTo>
                    <a:pt x="372" y="28"/>
                  </a:lnTo>
                  <a:lnTo>
                    <a:pt x="372" y="28"/>
                  </a:lnTo>
                  <a:lnTo>
                    <a:pt x="384" y="35"/>
                  </a:lnTo>
                  <a:lnTo>
                    <a:pt x="389" y="40"/>
                  </a:lnTo>
                  <a:lnTo>
                    <a:pt x="389" y="44"/>
                  </a:lnTo>
                  <a:lnTo>
                    <a:pt x="393" y="77"/>
                  </a:lnTo>
                  <a:lnTo>
                    <a:pt x="361" y="121"/>
                  </a:lnTo>
                  <a:lnTo>
                    <a:pt x="361" y="144"/>
                  </a:lnTo>
                  <a:lnTo>
                    <a:pt x="342" y="176"/>
                  </a:lnTo>
                  <a:lnTo>
                    <a:pt x="354" y="248"/>
                  </a:lnTo>
                  <a:lnTo>
                    <a:pt x="354" y="248"/>
                  </a:lnTo>
                  <a:lnTo>
                    <a:pt x="363" y="269"/>
                  </a:lnTo>
                  <a:lnTo>
                    <a:pt x="368" y="280"/>
                  </a:lnTo>
                  <a:lnTo>
                    <a:pt x="370" y="294"/>
                  </a:lnTo>
                  <a:lnTo>
                    <a:pt x="370" y="294"/>
                  </a:lnTo>
                  <a:lnTo>
                    <a:pt x="345" y="308"/>
                  </a:lnTo>
                  <a:lnTo>
                    <a:pt x="349" y="341"/>
                  </a:lnTo>
                  <a:lnTo>
                    <a:pt x="333" y="371"/>
                  </a:lnTo>
                  <a:lnTo>
                    <a:pt x="333" y="371"/>
                  </a:lnTo>
                  <a:lnTo>
                    <a:pt x="338" y="378"/>
                  </a:lnTo>
                  <a:lnTo>
                    <a:pt x="340" y="385"/>
                  </a:lnTo>
                  <a:lnTo>
                    <a:pt x="354" y="392"/>
                  </a:lnTo>
                  <a:lnTo>
                    <a:pt x="358" y="431"/>
                  </a:lnTo>
                  <a:lnTo>
                    <a:pt x="347" y="431"/>
                  </a:lnTo>
                  <a:lnTo>
                    <a:pt x="347" y="431"/>
                  </a:lnTo>
                  <a:lnTo>
                    <a:pt x="326" y="401"/>
                  </a:lnTo>
                  <a:lnTo>
                    <a:pt x="298" y="399"/>
                  </a:lnTo>
                  <a:lnTo>
                    <a:pt x="250" y="378"/>
                  </a:lnTo>
                  <a:lnTo>
                    <a:pt x="250" y="378"/>
                  </a:lnTo>
                  <a:lnTo>
                    <a:pt x="215" y="373"/>
                  </a:lnTo>
                  <a:lnTo>
                    <a:pt x="203" y="338"/>
                  </a:lnTo>
                  <a:lnTo>
                    <a:pt x="199" y="297"/>
                  </a:lnTo>
                  <a:lnTo>
                    <a:pt x="199" y="297"/>
                  </a:lnTo>
                  <a:lnTo>
                    <a:pt x="183" y="287"/>
                  </a:lnTo>
                  <a:lnTo>
                    <a:pt x="164" y="278"/>
                  </a:lnTo>
                  <a:lnTo>
                    <a:pt x="164" y="278"/>
                  </a:lnTo>
                  <a:lnTo>
                    <a:pt x="146" y="297"/>
                  </a:lnTo>
                  <a:lnTo>
                    <a:pt x="129" y="292"/>
                  </a:lnTo>
                  <a:lnTo>
                    <a:pt x="92" y="241"/>
                  </a:lnTo>
                  <a:lnTo>
                    <a:pt x="53" y="237"/>
                  </a:lnTo>
                  <a:lnTo>
                    <a:pt x="14" y="241"/>
                  </a:lnTo>
                  <a:lnTo>
                    <a:pt x="0" y="218"/>
                  </a:lnTo>
                  <a:lnTo>
                    <a:pt x="0" y="218"/>
                  </a:lnTo>
                  <a:lnTo>
                    <a:pt x="39" y="213"/>
                  </a:lnTo>
                  <a:lnTo>
                    <a:pt x="58" y="209"/>
                  </a:lnTo>
                  <a:lnTo>
                    <a:pt x="76" y="204"/>
                  </a:lnTo>
                  <a:lnTo>
                    <a:pt x="85" y="186"/>
                  </a:lnTo>
                  <a:lnTo>
                    <a:pt x="148" y="47"/>
                  </a:lnTo>
                  <a:lnTo>
                    <a:pt x="148" y="28"/>
                  </a:lnTo>
                  <a:lnTo>
                    <a:pt x="159" y="10"/>
                  </a:lnTo>
                  <a:lnTo>
                    <a:pt x="159" y="10"/>
                  </a:lnTo>
                  <a:lnTo>
                    <a:pt x="164" y="5"/>
                  </a:lnTo>
                  <a:lnTo>
                    <a:pt x="171" y="3"/>
                  </a:lnTo>
                  <a:lnTo>
                    <a:pt x="183" y="5"/>
                  </a:lnTo>
                  <a:lnTo>
                    <a:pt x="194" y="10"/>
                  </a:lnTo>
                  <a:lnTo>
                    <a:pt x="206" y="14"/>
                  </a:lnTo>
                  <a:lnTo>
                    <a:pt x="308" y="0"/>
                  </a:lnTo>
                  <a:lnTo>
                    <a:pt x="312" y="3"/>
                  </a:lnTo>
                  <a:lnTo>
                    <a:pt x="347" y="28"/>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06" name="Freeform 3226"/>
            <p:cNvSpPr>
              <a:spLocks/>
            </p:cNvSpPr>
            <p:nvPr userDrawn="1"/>
          </p:nvSpPr>
          <p:spPr bwMode="auto">
            <a:xfrm>
              <a:off x="5286" y="2524"/>
              <a:ext cx="7" cy="9"/>
            </a:xfrm>
            <a:custGeom>
              <a:avLst/>
              <a:gdLst/>
              <a:ahLst/>
              <a:cxnLst>
                <a:cxn ang="0">
                  <a:pos x="7" y="2"/>
                </a:cxn>
                <a:cxn ang="0">
                  <a:pos x="7" y="2"/>
                </a:cxn>
                <a:cxn ang="0">
                  <a:pos x="7" y="7"/>
                </a:cxn>
                <a:cxn ang="0">
                  <a:pos x="4" y="9"/>
                </a:cxn>
                <a:cxn ang="0">
                  <a:pos x="4" y="9"/>
                </a:cxn>
                <a:cxn ang="0">
                  <a:pos x="2" y="9"/>
                </a:cxn>
                <a:cxn ang="0">
                  <a:pos x="0" y="7"/>
                </a:cxn>
                <a:cxn ang="0">
                  <a:pos x="0" y="7"/>
                </a:cxn>
                <a:cxn ang="0">
                  <a:pos x="0" y="2"/>
                </a:cxn>
                <a:cxn ang="0">
                  <a:pos x="0" y="2"/>
                </a:cxn>
                <a:cxn ang="0">
                  <a:pos x="2" y="0"/>
                </a:cxn>
                <a:cxn ang="0">
                  <a:pos x="2" y="0"/>
                </a:cxn>
                <a:cxn ang="0">
                  <a:pos x="4" y="0"/>
                </a:cxn>
                <a:cxn ang="0">
                  <a:pos x="7" y="2"/>
                </a:cxn>
                <a:cxn ang="0">
                  <a:pos x="7" y="2"/>
                </a:cxn>
              </a:cxnLst>
              <a:rect l="0" t="0" r="r" b="b"/>
              <a:pathLst>
                <a:path w="7" h="9">
                  <a:moveTo>
                    <a:pt x="7" y="2"/>
                  </a:moveTo>
                  <a:lnTo>
                    <a:pt x="7" y="2"/>
                  </a:lnTo>
                  <a:lnTo>
                    <a:pt x="7" y="7"/>
                  </a:lnTo>
                  <a:lnTo>
                    <a:pt x="4" y="9"/>
                  </a:lnTo>
                  <a:lnTo>
                    <a:pt x="4" y="9"/>
                  </a:lnTo>
                  <a:lnTo>
                    <a:pt x="2" y="9"/>
                  </a:lnTo>
                  <a:lnTo>
                    <a:pt x="0" y="7"/>
                  </a:lnTo>
                  <a:lnTo>
                    <a:pt x="0" y="7"/>
                  </a:lnTo>
                  <a:lnTo>
                    <a:pt x="0" y="2"/>
                  </a:lnTo>
                  <a:lnTo>
                    <a:pt x="0" y="2"/>
                  </a:lnTo>
                  <a:lnTo>
                    <a:pt x="2" y="0"/>
                  </a:lnTo>
                  <a:lnTo>
                    <a:pt x="2" y="0"/>
                  </a:lnTo>
                  <a:lnTo>
                    <a:pt x="4" y="0"/>
                  </a:lnTo>
                  <a:lnTo>
                    <a:pt x="7" y="2"/>
                  </a:lnTo>
                  <a:lnTo>
                    <a:pt x="7"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07" name="Freeform 3227"/>
            <p:cNvSpPr>
              <a:spLocks/>
            </p:cNvSpPr>
            <p:nvPr userDrawn="1"/>
          </p:nvSpPr>
          <p:spPr bwMode="auto">
            <a:xfrm>
              <a:off x="4936" y="2526"/>
              <a:ext cx="190" cy="208"/>
            </a:xfrm>
            <a:custGeom>
              <a:avLst/>
              <a:gdLst/>
              <a:ahLst/>
              <a:cxnLst>
                <a:cxn ang="0">
                  <a:pos x="169" y="12"/>
                </a:cxn>
                <a:cxn ang="0">
                  <a:pos x="169" y="12"/>
                </a:cxn>
                <a:cxn ang="0">
                  <a:pos x="164" y="14"/>
                </a:cxn>
                <a:cxn ang="0">
                  <a:pos x="162" y="16"/>
                </a:cxn>
                <a:cxn ang="0">
                  <a:pos x="160" y="19"/>
                </a:cxn>
                <a:cxn ang="0">
                  <a:pos x="174" y="39"/>
                </a:cxn>
                <a:cxn ang="0">
                  <a:pos x="174" y="39"/>
                </a:cxn>
                <a:cxn ang="0">
                  <a:pos x="171" y="46"/>
                </a:cxn>
                <a:cxn ang="0">
                  <a:pos x="169" y="53"/>
                </a:cxn>
                <a:cxn ang="0">
                  <a:pos x="169" y="53"/>
                </a:cxn>
                <a:cxn ang="0">
                  <a:pos x="176" y="58"/>
                </a:cxn>
                <a:cxn ang="0">
                  <a:pos x="183" y="65"/>
                </a:cxn>
                <a:cxn ang="0">
                  <a:pos x="188" y="72"/>
                </a:cxn>
                <a:cxn ang="0">
                  <a:pos x="190" y="81"/>
                </a:cxn>
                <a:cxn ang="0">
                  <a:pos x="174" y="100"/>
                </a:cxn>
                <a:cxn ang="0">
                  <a:pos x="123" y="201"/>
                </a:cxn>
                <a:cxn ang="0">
                  <a:pos x="123" y="201"/>
                </a:cxn>
                <a:cxn ang="0">
                  <a:pos x="118" y="204"/>
                </a:cxn>
                <a:cxn ang="0">
                  <a:pos x="114" y="206"/>
                </a:cxn>
                <a:cxn ang="0">
                  <a:pos x="109" y="208"/>
                </a:cxn>
                <a:cxn ang="0">
                  <a:pos x="104" y="206"/>
                </a:cxn>
                <a:cxn ang="0">
                  <a:pos x="102" y="204"/>
                </a:cxn>
                <a:cxn ang="0">
                  <a:pos x="102" y="188"/>
                </a:cxn>
                <a:cxn ang="0">
                  <a:pos x="100" y="185"/>
                </a:cxn>
                <a:cxn ang="0">
                  <a:pos x="65" y="183"/>
                </a:cxn>
                <a:cxn ang="0">
                  <a:pos x="42" y="174"/>
                </a:cxn>
                <a:cxn ang="0">
                  <a:pos x="26" y="174"/>
                </a:cxn>
                <a:cxn ang="0">
                  <a:pos x="16" y="162"/>
                </a:cxn>
                <a:cxn ang="0">
                  <a:pos x="19" y="148"/>
                </a:cxn>
                <a:cxn ang="0">
                  <a:pos x="2" y="123"/>
                </a:cxn>
                <a:cxn ang="0">
                  <a:pos x="5" y="102"/>
                </a:cxn>
                <a:cxn ang="0">
                  <a:pos x="5" y="102"/>
                </a:cxn>
                <a:cxn ang="0">
                  <a:pos x="2" y="88"/>
                </a:cxn>
                <a:cxn ang="0">
                  <a:pos x="0" y="74"/>
                </a:cxn>
                <a:cxn ang="0">
                  <a:pos x="0" y="74"/>
                </a:cxn>
                <a:cxn ang="0">
                  <a:pos x="26" y="70"/>
                </a:cxn>
                <a:cxn ang="0">
                  <a:pos x="26" y="70"/>
                </a:cxn>
                <a:cxn ang="0">
                  <a:pos x="49" y="74"/>
                </a:cxn>
                <a:cxn ang="0">
                  <a:pos x="72" y="81"/>
                </a:cxn>
                <a:cxn ang="0">
                  <a:pos x="118" y="63"/>
                </a:cxn>
                <a:cxn ang="0">
                  <a:pos x="127" y="37"/>
                </a:cxn>
                <a:cxn ang="0">
                  <a:pos x="153" y="16"/>
                </a:cxn>
                <a:cxn ang="0">
                  <a:pos x="153" y="16"/>
                </a:cxn>
                <a:cxn ang="0">
                  <a:pos x="153" y="9"/>
                </a:cxn>
                <a:cxn ang="0">
                  <a:pos x="155" y="7"/>
                </a:cxn>
                <a:cxn ang="0">
                  <a:pos x="158" y="5"/>
                </a:cxn>
                <a:cxn ang="0">
                  <a:pos x="167" y="0"/>
                </a:cxn>
                <a:cxn ang="0">
                  <a:pos x="167" y="0"/>
                </a:cxn>
                <a:cxn ang="0">
                  <a:pos x="169" y="12"/>
                </a:cxn>
                <a:cxn ang="0">
                  <a:pos x="169" y="12"/>
                </a:cxn>
              </a:cxnLst>
              <a:rect l="0" t="0" r="r" b="b"/>
              <a:pathLst>
                <a:path w="190" h="208">
                  <a:moveTo>
                    <a:pt x="169" y="12"/>
                  </a:moveTo>
                  <a:lnTo>
                    <a:pt x="169" y="12"/>
                  </a:lnTo>
                  <a:lnTo>
                    <a:pt x="164" y="14"/>
                  </a:lnTo>
                  <a:lnTo>
                    <a:pt x="162" y="16"/>
                  </a:lnTo>
                  <a:lnTo>
                    <a:pt x="160" y="19"/>
                  </a:lnTo>
                  <a:lnTo>
                    <a:pt x="174" y="39"/>
                  </a:lnTo>
                  <a:lnTo>
                    <a:pt x="174" y="39"/>
                  </a:lnTo>
                  <a:lnTo>
                    <a:pt x="171" y="46"/>
                  </a:lnTo>
                  <a:lnTo>
                    <a:pt x="169" y="53"/>
                  </a:lnTo>
                  <a:lnTo>
                    <a:pt x="169" y="53"/>
                  </a:lnTo>
                  <a:lnTo>
                    <a:pt x="176" y="58"/>
                  </a:lnTo>
                  <a:lnTo>
                    <a:pt x="183" y="65"/>
                  </a:lnTo>
                  <a:lnTo>
                    <a:pt x="188" y="72"/>
                  </a:lnTo>
                  <a:lnTo>
                    <a:pt x="190" y="81"/>
                  </a:lnTo>
                  <a:lnTo>
                    <a:pt x="174" y="100"/>
                  </a:lnTo>
                  <a:lnTo>
                    <a:pt x="123" y="201"/>
                  </a:lnTo>
                  <a:lnTo>
                    <a:pt x="123" y="201"/>
                  </a:lnTo>
                  <a:lnTo>
                    <a:pt x="118" y="204"/>
                  </a:lnTo>
                  <a:lnTo>
                    <a:pt x="114" y="206"/>
                  </a:lnTo>
                  <a:lnTo>
                    <a:pt x="109" y="208"/>
                  </a:lnTo>
                  <a:lnTo>
                    <a:pt x="104" y="206"/>
                  </a:lnTo>
                  <a:lnTo>
                    <a:pt x="102" y="204"/>
                  </a:lnTo>
                  <a:lnTo>
                    <a:pt x="102" y="188"/>
                  </a:lnTo>
                  <a:lnTo>
                    <a:pt x="100" y="185"/>
                  </a:lnTo>
                  <a:lnTo>
                    <a:pt x="65" y="183"/>
                  </a:lnTo>
                  <a:lnTo>
                    <a:pt x="42" y="174"/>
                  </a:lnTo>
                  <a:lnTo>
                    <a:pt x="26" y="174"/>
                  </a:lnTo>
                  <a:lnTo>
                    <a:pt x="16" y="162"/>
                  </a:lnTo>
                  <a:lnTo>
                    <a:pt x="19" y="148"/>
                  </a:lnTo>
                  <a:lnTo>
                    <a:pt x="2" y="123"/>
                  </a:lnTo>
                  <a:lnTo>
                    <a:pt x="5" y="102"/>
                  </a:lnTo>
                  <a:lnTo>
                    <a:pt x="5" y="102"/>
                  </a:lnTo>
                  <a:lnTo>
                    <a:pt x="2" y="88"/>
                  </a:lnTo>
                  <a:lnTo>
                    <a:pt x="0" y="74"/>
                  </a:lnTo>
                  <a:lnTo>
                    <a:pt x="0" y="74"/>
                  </a:lnTo>
                  <a:lnTo>
                    <a:pt x="26" y="70"/>
                  </a:lnTo>
                  <a:lnTo>
                    <a:pt x="26" y="70"/>
                  </a:lnTo>
                  <a:lnTo>
                    <a:pt x="49" y="74"/>
                  </a:lnTo>
                  <a:lnTo>
                    <a:pt x="72" y="81"/>
                  </a:lnTo>
                  <a:lnTo>
                    <a:pt x="118" y="63"/>
                  </a:lnTo>
                  <a:lnTo>
                    <a:pt x="127" y="37"/>
                  </a:lnTo>
                  <a:lnTo>
                    <a:pt x="153" y="16"/>
                  </a:lnTo>
                  <a:lnTo>
                    <a:pt x="153" y="16"/>
                  </a:lnTo>
                  <a:lnTo>
                    <a:pt x="153" y="9"/>
                  </a:lnTo>
                  <a:lnTo>
                    <a:pt x="155" y="7"/>
                  </a:lnTo>
                  <a:lnTo>
                    <a:pt x="158" y="5"/>
                  </a:lnTo>
                  <a:lnTo>
                    <a:pt x="167" y="0"/>
                  </a:lnTo>
                  <a:lnTo>
                    <a:pt x="167" y="0"/>
                  </a:lnTo>
                  <a:lnTo>
                    <a:pt x="169" y="12"/>
                  </a:lnTo>
                  <a:lnTo>
                    <a:pt x="169" y="1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08" name="Freeform 3228"/>
            <p:cNvSpPr>
              <a:spLocks/>
            </p:cNvSpPr>
            <p:nvPr userDrawn="1"/>
          </p:nvSpPr>
          <p:spPr bwMode="auto">
            <a:xfrm>
              <a:off x="3423" y="2538"/>
              <a:ext cx="155" cy="192"/>
            </a:xfrm>
            <a:custGeom>
              <a:avLst/>
              <a:gdLst/>
              <a:ahLst/>
              <a:cxnLst>
                <a:cxn ang="0">
                  <a:pos x="99" y="14"/>
                </a:cxn>
                <a:cxn ang="0">
                  <a:pos x="99" y="14"/>
                </a:cxn>
                <a:cxn ang="0">
                  <a:pos x="127" y="11"/>
                </a:cxn>
                <a:cxn ang="0">
                  <a:pos x="141" y="11"/>
                </a:cxn>
                <a:cxn ang="0">
                  <a:pos x="155" y="11"/>
                </a:cxn>
                <a:cxn ang="0">
                  <a:pos x="141" y="62"/>
                </a:cxn>
                <a:cxn ang="0">
                  <a:pos x="148" y="120"/>
                </a:cxn>
                <a:cxn ang="0">
                  <a:pos x="148" y="120"/>
                </a:cxn>
                <a:cxn ang="0">
                  <a:pos x="145" y="132"/>
                </a:cxn>
                <a:cxn ang="0">
                  <a:pos x="139" y="141"/>
                </a:cxn>
                <a:cxn ang="0">
                  <a:pos x="127" y="159"/>
                </a:cxn>
                <a:cxn ang="0">
                  <a:pos x="113" y="176"/>
                </a:cxn>
                <a:cxn ang="0">
                  <a:pos x="99" y="192"/>
                </a:cxn>
                <a:cxn ang="0">
                  <a:pos x="97" y="192"/>
                </a:cxn>
                <a:cxn ang="0">
                  <a:pos x="85" y="182"/>
                </a:cxn>
                <a:cxn ang="0">
                  <a:pos x="81" y="162"/>
                </a:cxn>
                <a:cxn ang="0">
                  <a:pos x="74" y="159"/>
                </a:cxn>
                <a:cxn ang="0">
                  <a:pos x="0" y="120"/>
                </a:cxn>
                <a:cxn ang="0">
                  <a:pos x="0" y="118"/>
                </a:cxn>
                <a:cxn ang="0">
                  <a:pos x="0" y="118"/>
                </a:cxn>
                <a:cxn ang="0">
                  <a:pos x="32" y="51"/>
                </a:cxn>
                <a:cxn ang="0">
                  <a:pos x="32" y="51"/>
                </a:cxn>
                <a:cxn ang="0">
                  <a:pos x="27" y="48"/>
                </a:cxn>
                <a:cxn ang="0">
                  <a:pos x="21" y="44"/>
                </a:cxn>
                <a:cxn ang="0">
                  <a:pos x="7" y="11"/>
                </a:cxn>
                <a:cxn ang="0">
                  <a:pos x="18" y="0"/>
                </a:cxn>
                <a:cxn ang="0">
                  <a:pos x="53" y="0"/>
                </a:cxn>
                <a:cxn ang="0">
                  <a:pos x="99" y="14"/>
                </a:cxn>
              </a:cxnLst>
              <a:rect l="0" t="0" r="r" b="b"/>
              <a:pathLst>
                <a:path w="155" h="192">
                  <a:moveTo>
                    <a:pt x="99" y="14"/>
                  </a:moveTo>
                  <a:lnTo>
                    <a:pt x="99" y="14"/>
                  </a:lnTo>
                  <a:lnTo>
                    <a:pt x="127" y="11"/>
                  </a:lnTo>
                  <a:lnTo>
                    <a:pt x="141" y="11"/>
                  </a:lnTo>
                  <a:lnTo>
                    <a:pt x="155" y="11"/>
                  </a:lnTo>
                  <a:lnTo>
                    <a:pt x="141" y="62"/>
                  </a:lnTo>
                  <a:lnTo>
                    <a:pt x="148" y="120"/>
                  </a:lnTo>
                  <a:lnTo>
                    <a:pt x="148" y="120"/>
                  </a:lnTo>
                  <a:lnTo>
                    <a:pt x="145" y="132"/>
                  </a:lnTo>
                  <a:lnTo>
                    <a:pt x="139" y="141"/>
                  </a:lnTo>
                  <a:lnTo>
                    <a:pt x="127" y="159"/>
                  </a:lnTo>
                  <a:lnTo>
                    <a:pt x="113" y="176"/>
                  </a:lnTo>
                  <a:lnTo>
                    <a:pt x="99" y="192"/>
                  </a:lnTo>
                  <a:lnTo>
                    <a:pt x="97" y="192"/>
                  </a:lnTo>
                  <a:lnTo>
                    <a:pt x="85" y="182"/>
                  </a:lnTo>
                  <a:lnTo>
                    <a:pt x="81" y="162"/>
                  </a:lnTo>
                  <a:lnTo>
                    <a:pt x="74" y="159"/>
                  </a:lnTo>
                  <a:lnTo>
                    <a:pt x="0" y="120"/>
                  </a:lnTo>
                  <a:lnTo>
                    <a:pt x="0" y="118"/>
                  </a:lnTo>
                  <a:lnTo>
                    <a:pt x="0" y="118"/>
                  </a:lnTo>
                  <a:lnTo>
                    <a:pt x="32" y="51"/>
                  </a:lnTo>
                  <a:lnTo>
                    <a:pt x="32" y="51"/>
                  </a:lnTo>
                  <a:lnTo>
                    <a:pt x="27" y="48"/>
                  </a:lnTo>
                  <a:lnTo>
                    <a:pt x="21" y="44"/>
                  </a:lnTo>
                  <a:lnTo>
                    <a:pt x="7" y="11"/>
                  </a:lnTo>
                  <a:lnTo>
                    <a:pt x="18" y="0"/>
                  </a:lnTo>
                  <a:lnTo>
                    <a:pt x="53" y="0"/>
                  </a:lnTo>
                  <a:lnTo>
                    <a:pt x="99" y="1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09" name="Freeform 3229"/>
            <p:cNvSpPr>
              <a:spLocks/>
            </p:cNvSpPr>
            <p:nvPr userDrawn="1"/>
          </p:nvSpPr>
          <p:spPr bwMode="auto">
            <a:xfrm>
              <a:off x="3337" y="2549"/>
              <a:ext cx="113" cy="118"/>
            </a:xfrm>
            <a:custGeom>
              <a:avLst/>
              <a:gdLst/>
              <a:ahLst/>
              <a:cxnLst>
                <a:cxn ang="0">
                  <a:pos x="81" y="3"/>
                </a:cxn>
                <a:cxn ang="0">
                  <a:pos x="81" y="3"/>
                </a:cxn>
                <a:cxn ang="0">
                  <a:pos x="90" y="0"/>
                </a:cxn>
                <a:cxn ang="0">
                  <a:pos x="102" y="35"/>
                </a:cxn>
                <a:cxn ang="0">
                  <a:pos x="102" y="35"/>
                </a:cxn>
                <a:cxn ang="0">
                  <a:pos x="113" y="42"/>
                </a:cxn>
                <a:cxn ang="0">
                  <a:pos x="93" y="81"/>
                </a:cxn>
                <a:cxn ang="0">
                  <a:pos x="93" y="81"/>
                </a:cxn>
                <a:cxn ang="0">
                  <a:pos x="79" y="74"/>
                </a:cxn>
                <a:cxn ang="0">
                  <a:pos x="65" y="67"/>
                </a:cxn>
                <a:cxn ang="0">
                  <a:pos x="65" y="67"/>
                </a:cxn>
                <a:cxn ang="0">
                  <a:pos x="56" y="72"/>
                </a:cxn>
                <a:cxn ang="0">
                  <a:pos x="51" y="74"/>
                </a:cxn>
                <a:cxn ang="0">
                  <a:pos x="46" y="74"/>
                </a:cxn>
                <a:cxn ang="0">
                  <a:pos x="46" y="74"/>
                </a:cxn>
                <a:cxn ang="0">
                  <a:pos x="42" y="84"/>
                </a:cxn>
                <a:cxn ang="0">
                  <a:pos x="39" y="93"/>
                </a:cxn>
                <a:cxn ang="0">
                  <a:pos x="39" y="104"/>
                </a:cxn>
                <a:cxn ang="0">
                  <a:pos x="37" y="114"/>
                </a:cxn>
                <a:cxn ang="0">
                  <a:pos x="37" y="114"/>
                </a:cxn>
                <a:cxn ang="0">
                  <a:pos x="16" y="118"/>
                </a:cxn>
                <a:cxn ang="0">
                  <a:pos x="2" y="116"/>
                </a:cxn>
                <a:cxn ang="0">
                  <a:pos x="0" y="93"/>
                </a:cxn>
                <a:cxn ang="0">
                  <a:pos x="35" y="49"/>
                </a:cxn>
                <a:cxn ang="0">
                  <a:pos x="35" y="49"/>
                </a:cxn>
                <a:cxn ang="0">
                  <a:pos x="32" y="28"/>
                </a:cxn>
                <a:cxn ang="0">
                  <a:pos x="28" y="9"/>
                </a:cxn>
                <a:cxn ang="0">
                  <a:pos x="39" y="0"/>
                </a:cxn>
                <a:cxn ang="0">
                  <a:pos x="81" y="3"/>
                </a:cxn>
              </a:cxnLst>
              <a:rect l="0" t="0" r="r" b="b"/>
              <a:pathLst>
                <a:path w="113" h="118">
                  <a:moveTo>
                    <a:pt x="81" y="3"/>
                  </a:moveTo>
                  <a:lnTo>
                    <a:pt x="81" y="3"/>
                  </a:lnTo>
                  <a:lnTo>
                    <a:pt x="90" y="0"/>
                  </a:lnTo>
                  <a:lnTo>
                    <a:pt x="102" y="35"/>
                  </a:lnTo>
                  <a:lnTo>
                    <a:pt x="102" y="35"/>
                  </a:lnTo>
                  <a:lnTo>
                    <a:pt x="113" y="42"/>
                  </a:lnTo>
                  <a:lnTo>
                    <a:pt x="93" y="81"/>
                  </a:lnTo>
                  <a:lnTo>
                    <a:pt x="93" y="81"/>
                  </a:lnTo>
                  <a:lnTo>
                    <a:pt x="79" y="74"/>
                  </a:lnTo>
                  <a:lnTo>
                    <a:pt x="65" y="67"/>
                  </a:lnTo>
                  <a:lnTo>
                    <a:pt x="65" y="67"/>
                  </a:lnTo>
                  <a:lnTo>
                    <a:pt x="56" y="72"/>
                  </a:lnTo>
                  <a:lnTo>
                    <a:pt x="51" y="74"/>
                  </a:lnTo>
                  <a:lnTo>
                    <a:pt x="46" y="74"/>
                  </a:lnTo>
                  <a:lnTo>
                    <a:pt x="46" y="74"/>
                  </a:lnTo>
                  <a:lnTo>
                    <a:pt x="42" y="84"/>
                  </a:lnTo>
                  <a:lnTo>
                    <a:pt x="39" y="93"/>
                  </a:lnTo>
                  <a:lnTo>
                    <a:pt x="39" y="104"/>
                  </a:lnTo>
                  <a:lnTo>
                    <a:pt x="37" y="114"/>
                  </a:lnTo>
                  <a:lnTo>
                    <a:pt x="37" y="114"/>
                  </a:lnTo>
                  <a:lnTo>
                    <a:pt x="16" y="118"/>
                  </a:lnTo>
                  <a:lnTo>
                    <a:pt x="2" y="116"/>
                  </a:lnTo>
                  <a:lnTo>
                    <a:pt x="0" y="93"/>
                  </a:lnTo>
                  <a:lnTo>
                    <a:pt x="35" y="49"/>
                  </a:lnTo>
                  <a:lnTo>
                    <a:pt x="35" y="49"/>
                  </a:lnTo>
                  <a:lnTo>
                    <a:pt x="32" y="28"/>
                  </a:lnTo>
                  <a:lnTo>
                    <a:pt x="28" y="9"/>
                  </a:lnTo>
                  <a:lnTo>
                    <a:pt x="39" y="0"/>
                  </a:lnTo>
                  <a:lnTo>
                    <a:pt x="81" y="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10" name="Freeform 3230"/>
            <p:cNvSpPr>
              <a:spLocks/>
            </p:cNvSpPr>
            <p:nvPr userDrawn="1"/>
          </p:nvSpPr>
          <p:spPr bwMode="auto">
            <a:xfrm>
              <a:off x="2962" y="2552"/>
              <a:ext cx="155" cy="185"/>
            </a:xfrm>
            <a:custGeom>
              <a:avLst/>
              <a:gdLst/>
              <a:ahLst/>
              <a:cxnLst>
                <a:cxn ang="0">
                  <a:pos x="155" y="13"/>
                </a:cxn>
                <a:cxn ang="0">
                  <a:pos x="86" y="168"/>
                </a:cxn>
                <a:cxn ang="0">
                  <a:pos x="86" y="168"/>
                </a:cxn>
                <a:cxn ang="0">
                  <a:pos x="67" y="175"/>
                </a:cxn>
                <a:cxn ang="0">
                  <a:pos x="49" y="178"/>
                </a:cxn>
                <a:cxn ang="0">
                  <a:pos x="9" y="185"/>
                </a:cxn>
                <a:cxn ang="0">
                  <a:pos x="9" y="185"/>
                </a:cxn>
                <a:cxn ang="0">
                  <a:pos x="0" y="171"/>
                </a:cxn>
                <a:cxn ang="0">
                  <a:pos x="16" y="155"/>
                </a:cxn>
                <a:cxn ang="0">
                  <a:pos x="16" y="155"/>
                </a:cxn>
                <a:cxn ang="0">
                  <a:pos x="23" y="155"/>
                </a:cxn>
                <a:cxn ang="0">
                  <a:pos x="30" y="155"/>
                </a:cxn>
                <a:cxn ang="0">
                  <a:pos x="42" y="148"/>
                </a:cxn>
                <a:cxn ang="0">
                  <a:pos x="65" y="134"/>
                </a:cxn>
                <a:cxn ang="0">
                  <a:pos x="65" y="134"/>
                </a:cxn>
                <a:cxn ang="0">
                  <a:pos x="65" y="134"/>
                </a:cxn>
                <a:cxn ang="0">
                  <a:pos x="70" y="97"/>
                </a:cxn>
                <a:cxn ang="0">
                  <a:pos x="72" y="81"/>
                </a:cxn>
                <a:cxn ang="0">
                  <a:pos x="77" y="64"/>
                </a:cxn>
                <a:cxn ang="0">
                  <a:pos x="77" y="60"/>
                </a:cxn>
                <a:cxn ang="0">
                  <a:pos x="77" y="60"/>
                </a:cxn>
                <a:cxn ang="0">
                  <a:pos x="65" y="46"/>
                </a:cxn>
                <a:cxn ang="0">
                  <a:pos x="65" y="46"/>
                </a:cxn>
                <a:cxn ang="0">
                  <a:pos x="95" y="32"/>
                </a:cxn>
                <a:cxn ang="0">
                  <a:pos x="109" y="25"/>
                </a:cxn>
                <a:cxn ang="0">
                  <a:pos x="125" y="23"/>
                </a:cxn>
                <a:cxn ang="0">
                  <a:pos x="137" y="0"/>
                </a:cxn>
                <a:cxn ang="0">
                  <a:pos x="137" y="0"/>
                </a:cxn>
                <a:cxn ang="0">
                  <a:pos x="155" y="0"/>
                </a:cxn>
                <a:cxn ang="0">
                  <a:pos x="155" y="13"/>
                </a:cxn>
              </a:cxnLst>
              <a:rect l="0" t="0" r="r" b="b"/>
              <a:pathLst>
                <a:path w="155" h="185">
                  <a:moveTo>
                    <a:pt x="155" y="13"/>
                  </a:moveTo>
                  <a:lnTo>
                    <a:pt x="86" y="168"/>
                  </a:lnTo>
                  <a:lnTo>
                    <a:pt x="86" y="168"/>
                  </a:lnTo>
                  <a:lnTo>
                    <a:pt x="67" y="175"/>
                  </a:lnTo>
                  <a:lnTo>
                    <a:pt x="49" y="178"/>
                  </a:lnTo>
                  <a:lnTo>
                    <a:pt x="9" y="185"/>
                  </a:lnTo>
                  <a:lnTo>
                    <a:pt x="9" y="185"/>
                  </a:lnTo>
                  <a:lnTo>
                    <a:pt x="0" y="171"/>
                  </a:lnTo>
                  <a:lnTo>
                    <a:pt x="16" y="155"/>
                  </a:lnTo>
                  <a:lnTo>
                    <a:pt x="16" y="155"/>
                  </a:lnTo>
                  <a:lnTo>
                    <a:pt x="23" y="155"/>
                  </a:lnTo>
                  <a:lnTo>
                    <a:pt x="30" y="155"/>
                  </a:lnTo>
                  <a:lnTo>
                    <a:pt x="42" y="148"/>
                  </a:lnTo>
                  <a:lnTo>
                    <a:pt x="65" y="134"/>
                  </a:lnTo>
                  <a:lnTo>
                    <a:pt x="65" y="134"/>
                  </a:lnTo>
                  <a:lnTo>
                    <a:pt x="65" y="134"/>
                  </a:lnTo>
                  <a:lnTo>
                    <a:pt x="70" y="97"/>
                  </a:lnTo>
                  <a:lnTo>
                    <a:pt x="72" y="81"/>
                  </a:lnTo>
                  <a:lnTo>
                    <a:pt x="77" y="64"/>
                  </a:lnTo>
                  <a:lnTo>
                    <a:pt x="77" y="60"/>
                  </a:lnTo>
                  <a:lnTo>
                    <a:pt x="77" y="60"/>
                  </a:lnTo>
                  <a:lnTo>
                    <a:pt x="65" y="46"/>
                  </a:lnTo>
                  <a:lnTo>
                    <a:pt x="65" y="46"/>
                  </a:lnTo>
                  <a:lnTo>
                    <a:pt x="95" y="32"/>
                  </a:lnTo>
                  <a:lnTo>
                    <a:pt x="109" y="25"/>
                  </a:lnTo>
                  <a:lnTo>
                    <a:pt x="125" y="23"/>
                  </a:lnTo>
                  <a:lnTo>
                    <a:pt x="137" y="0"/>
                  </a:lnTo>
                  <a:lnTo>
                    <a:pt x="137" y="0"/>
                  </a:lnTo>
                  <a:lnTo>
                    <a:pt x="155" y="0"/>
                  </a:lnTo>
                  <a:lnTo>
                    <a:pt x="155" y="1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11" name="Freeform 3231"/>
            <p:cNvSpPr>
              <a:spLocks/>
            </p:cNvSpPr>
            <p:nvPr userDrawn="1"/>
          </p:nvSpPr>
          <p:spPr bwMode="auto">
            <a:xfrm>
              <a:off x="4670" y="2570"/>
              <a:ext cx="7" cy="7"/>
            </a:xfrm>
            <a:custGeom>
              <a:avLst/>
              <a:gdLst/>
              <a:ahLst/>
              <a:cxnLst>
                <a:cxn ang="0">
                  <a:pos x="5" y="5"/>
                </a:cxn>
                <a:cxn ang="0">
                  <a:pos x="5" y="5"/>
                </a:cxn>
                <a:cxn ang="0">
                  <a:pos x="2" y="7"/>
                </a:cxn>
                <a:cxn ang="0">
                  <a:pos x="2" y="5"/>
                </a:cxn>
                <a:cxn ang="0">
                  <a:pos x="0" y="0"/>
                </a:cxn>
                <a:cxn ang="0">
                  <a:pos x="0" y="0"/>
                </a:cxn>
                <a:cxn ang="0">
                  <a:pos x="5" y="2"/>
                </a:cxn>
                <a:cxn ang="0">
                  <a:pos x="7" y="2"/>
                </a:cxn>
                <a:cxn ang="0">
                  <a:pos x="5" y="5"/>
                </a:cxn>
                <a:cxn ang="0">
                  <a:pos x="5" y="5"/>
                </a:cxn>
              </a:cxnLst>
              <a:rect l="0" t="0" r="r" b="b"/>
              <a:pathLst>
                <a:path w="7" h="7">
                  <a:moveTo>
                    <a:pt x="5" y="5"/>
                  </a:moveTo>
                  <a:lnTo>
                    <a:pt x="5" y="5"/>
                  </a:lnTo>
                  <a:lnTo>
                    <a:pt x="2" y="7"/>
                  </a:lnTo>
                  <a:lnTo>
                    <a:pt x="2" y="5"/>
                  </a:lnTo>
                  <a:lnTo>
                    <a:pt x="0" y="0"/>
                  </a:lnTo>
                  <a:lnTo>
                    <a:pt x="0" y="0"/>
                  </a:lnTo>
                  <a:lnTo>
                    <a:pt x="5" y="2"/>
                  </a:lnTo>
                  <a:lnTo>
                    <a:pt x="7" y="2"/>
                  </a:lnTo>
                  <a:lnTo>
                    <a:pt x="5" y="5"/>
                  </a:lnTo>
                  <a:lnTo>
                    <a:pt x="5"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12" name="Freeform 3232"/>
            <p:cNvSpPr>
              <a:spLocks/>
            </p:cNvSpPr>
            <p:nvPr userDrawn="1"/>
          </p:nvSpPr>
          <p:spPr bwMode="auto">
            <a:xfrm>
              <a:off x="5306" y="2589"/>
              <a:ext cx="31" cy="53"/>
            </a:xfrm>
            <a:custGeom>
              <a:avLst/>
              <a:gdLst/>
              <a:ahLst/>
              <a:cxnLst>
                <a:cxn ang="0">
                  <a:pos x="14" y="13"/>
                </a:cxn>
                <a:cxn ang="0">
                  <a:pos x="24" y="13"/>
                </a:cxn>
                <a:cxn ang="0">
                  <a:pos x="24" y="13"/>
                </a:cxn>
                <a:cxn ang="0">
                  <a:pos x="24" y="20"/>
                </a:cxn>
                <a:cxn ang="0">
                  <a:pos x="24" y="30"/>
                </a:cxn>
                <a:cxn ang="0">
                  <a:pos x="26" y="39"/>
                </a:cxn>
                <a:cxn ang="0">
                  <a:pos x="28" y="41"/>
                </a:cxn>
                <a:cxn ang="0">
                  <a:pos x="31" y="44"/>
                </a:cxn>
                <a:cxn ang="0">
                  <a:pos x="31" y="48"/>
                </a:cxn>
                <a:cxn ang="0">
                  <a:pos x="31" y="48"/>
                </a:cxn>
                <a:cxn ang="0">
                  <a:pos x="21" y="48"/>
                </a:cxn>
                <a:cxn ang="0">
                  <a:pos x="14" y="48"/>
                </a:cxn>
                <a:cxn ang="0">
                  <a:pos x="14" y="48"/>
                </a:cxn>
                <a:cxn ang="0">
                  <a:pos x="14" y="53"/>
                </a:cxn>
                <a:cxn ang="0">
                  <a:pos x="5" y="41"/>
                </a:cxn>
                <a:cxn ang="0">
                  <a:pos x="5" y="41"/>
                </a:cxn>
                <a:cxn ang="0">
                  <a:pos x="5" y="23"/>
                </a:cxn>
                <a:cxn ang="0">
                  <a:pos x="3" y="13"/>
                </a:cxn>
                <a:cxn ang="0">
                  <a:pos x="0" y="7"/>
                </a:cxn>
                <a:cxn ang="0">
                  <a:pos x="7" y="0"/>
                </a:cxn>
                <a:cxn ang="0">
                  <a:pos x="7" y="0"/>
                </a:cxn>
                <a:cxn ang="0">
                  <a:pos x="14" y="13"/>
                </a:cxn>
                <a:cxn ang="0">
                  <a:pos x="14" y="13"/>
                </a:cxn>
              </a:cxnLst>
              <a:rect l="0" t="0" r="r" b="b"/>
              <a:pathLst>
                <a:path w="31" h="53">
                  <a:moveTo>
                    <a:pt x="14" y="13"/>
                  </a:moveTo>
                  <a:lnTo>
                    <a:pt x="24" y="13"/>
                  </a:lnTo>
                  <a:lnTo>
                    <a:pt x="24" y="13"/>
                  </a:lnTo>
                  <a:lnTo>
                    <a:pt x="24" y="20"/>
                  </a:lnTo>
                  <a:lnTo>
                    <a:pt x="24" y="30"/>
                  </a:lnTo>
                  <a:lnTo>
                    <a:pt x="26" y="39"/>
                  </a:lnTo>
                  <a:lnTo>
                    <a:pt x="28" y="41"/>
                  </a:lnTo>
                  <a:lnTo>
                    <a:pt x="31" y="44"/>
                  </a:lnTo>
                  <a:lnTo>
                    <a:pt x="31" y="48"/>
                  </a:lnTo>
                  <a:lnTo>
                    <a:pt x="31" y="48"/>
                  </a:lnTo>
                  <a:lnTo>
                    <a:pt x="21" y="48"/>
                  </a:lnTo>
                  <a:lnTo>
                    <a:pt x="14" y="48"/>
                  </a:lnTo>
                  <a:lnTo>
                    <a:pt x="14" y="48"/>
                  </a:lnTo>
                  <a:lnTo>
                    <a:pt x="14" y="53"/>
                  </a:lnTo>
                  <a:lnTo>
                    <a:pt x="5" y="41"/>
                  </a:lnTo>
                  <a:lnTo>
                    <a:pt x="5" y="41"/>
                  </a:lnTo>
                  <a:lnTo>
                    <a:pt x="5" y="23"/>
                  </a:lnTo>
                  <a:lnTo>
                    <a:pt x="3" y="13"/>
                  </a:lnTo>
                  <a:lnTo>
                    <a:pt x="0" y="7"/>
                  </a:lnTo>
                  <a:lnTo>
                    <a:pt x="7" y="0"/>
                  </a:lnTo>
                  <a:lnTo>
                    <a:pt x="7" y="0"/>
                  </a:lnTo>
                  <a:lnTo>
                    <a:pt x="14" y="13"/>
                  </a:lnTo>
                  <a:lnTo>
                    <a:pt x="14" y="1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13" name="Freeform 3233"/>
            <p:cNvSpPr>
              <a:spLocks/>
            </p:cNvSpPr>
            <p:nvPr userDrawn="1"/>
          </p:nvSpPr>
          <p:spPr bwMode="auto">
            <a:xfrm>
              <a:off x="2925" y="2591"/>
              <a:ext cx="49" cy="21"/>
            </a:xfrm>
            <a:custGeom>
              <a:avLst/>
              <a:gdLst/>
              <a:ahLst/>
              <a:cxnLst>
                <a:cxn ang="0">
                  <a:pos x="44" y="21"/>
                </a:cxn>
                <a:cxn ang="0">
                  <a:pos x="44" y="21"/>
                </a:cxn>
                <a:cxn ang="0">
                  <a:pos x="0" y="14"/>
                </a:cxn>
                <a:cxn ang="0">
                  <a:pos x="0" y="14"/>
                </a:cxn>
                <a:cxn ang="0">
                  <a:pos x="2" y="7"/>
                </a:cxn>
                <a:cxn ang="0">
                  <a:pos x="5" y="0"/>
                </a:cxn>
                <a:cxn ang="0">
                  <a:pos x="49" y="0"/>
                </a:cxn>
                <a:cxn ang="0">
                  <a:pos x="44" y="21"/>
                </a:cxn>
              </a:cxnLst>
              <a:rect l="0" t="0" r="r" b="b"/>
              <a:pathLst>
                <a:path w="49" h="21">
                  <a:moveTo>
                    <a:pt x="44" y="21"/>
                  </a:moveTo>
                  <a:lnTo>
                    <a:pt x="44" y="21"/>
                  </a:lnTo>
                  <a:lnTo>
                    <a:pt x="0" y="14"/>
                  </a:lnTo>
                  <a:lnTo>
                    <a:pt x="0" y="14"/>
                  </a:lnTo>
                  <a:lnTo>
                    <a:pt x="2" y="7"/>
                  </a:lnTo>
                  <a:lnTo>
                    <a:pt x="5" y="0"/>
                  </a:lnTo>
                  <a:lnTo>
                    <a:pt x="49" y="0"/>
                  </a:lnTo>
                  <a:lnTo>
                    <a:pt x="44" y="21"/>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14" name="Freeform 3234"/>
            <p:cNvSpPr>
              <a:spLocks/>
            </p:cNvSpPr>
            <p:nvPr userDrawn="1"/>
          </p:nvSpPr>
          <p:spPr bwMode="auto">
            <a:xfrm>
              <a:off x="2911" y="2591"/>
              <a:ext cx="123" cy="129"/>
            </a:xfrm>
            <a:custGeom>
              <a:avLst/>
              <a:gdLst/>
              <a:ahLst/>
              <a:cxnLst>
                <a:cxn ang="0">
                  <a:pos x="111" y="9"/>
                </a:cxn>
                <a:cxn ang="0">
                  <a:pos x="111" y="9"/>
                </a:cxn>
                <a:cxn ang="0">
                  <a:pos x="123" y="23"/>
                </a:cxn>
                <a:cxn ang="0">
                  <a:pos x="123" y="23"/>
                </a:cxn>
                <a:cxn ang="0">
                  <a:pos x="118" y="39"/>
                </a:cxn>
                <a:cxn ang="0">
                  <a:pos x="116" y="58"/>
                </a:cxn>
                <a:cxn ang="0">
                  <a:pos x="111" y="92"/>
                </a:cxn>
                <a:cxn ang="0">
                  <a:pos x="86" y="109"/>
                </a:cxn>
                <a:cxn ang="0">
                  <a:pos x="65" y="113"/>
                </a:cxn>
                <a:cxn ang="0">
                  <a:pos x="49" y="129"/>
                </a:cxn>
                <a:cxn ang="0">
                  <a:pos x="5" y="72"/>
                </a:cxn>
                <a:cxn ang="0">
                  <a:pos x="5" y="72"/>
                </a:cxn>
                <a:cxn ang="0">
                  <a:pos x="5" y="65"/>
                </a:cxn>
                <a:cxn ang="0">
                  <a:pos x="5" y="62"/>
                </a:cxn>
                <a:cxn ang="0">
                  <a:pos x="3" y="60"/>
                </a:cxn>
                <a:cxn ang="0">
                  <a:pos x="3" y="60"/>
                </a:cxn>
                <a:cxn ang="0">
                  <a:pos x="0" y="60"/>
                </a:cxn>
                <a:cxn ang="0">
                  <a:pos x="0" y="58"/>
                </a:cxn>
                <a:cxn ang="0">
                  <a:pos x="0" y="53"/>
                </a:cxn>
                <a:cxn ang="0">
                  <a:pos x="0" y="53"/>
                </a:cxn>
                <a:cxn ang="0">
                  <a:pos x="3" y="51"/>
                </a:cxn>
                <a:cxn ang="0">
                  <a:pos x="5" y="48"/>
                </a:cxn>
                <a:cxn ang="0">
                  <a:pos x="12" y="46"/>
                </a:cxn>
                <a:cxn ang="0">
                  <a:pos x="12" y="46"/>
                </a:cxn>
                <a:cxn ang="0">
                  <a:pos x="9" y="32"/>
                </a:cxn>
                <a:cxn ang="0">
                  <a:pos x="9" y="25"/>
                </a:cxn>
                <a:cxn ang="0">
                  <a:pos x="12" y="18"/>
                </a:cxn>
                <a:cxn ang="0">
                  <a:pos x="63" y="25"/>
                </a:cxn>
                <a:cxn ang="0">
                  <a:pos x="63" y="23"/>
                </a:cxn>
                <a:cxn ang="0">
                  <a:pos x="67" y="0"/>
                </a:cxn>
                <a:cxn ang="0">
                  <a:pos x="111" y="9"/>
                </a:cxn>
              </a:cxnLst>
              <a:rect l="0" t="0" r="r" b="b"/>
              <a:pathLst>
                <a:path w="123" h="129">
                  <a:moveTo>
                    <a:pt x="111" y="9"/>
                  </a:moveTo>
                  <a:lnTo>
                    <a:pt x="111" y="9"/>
                  </a:lnTo>
                  <a:lnTo>
                    <a:pt x="123" y="23"/>
                  </a:lnTo>
                  <a:lnTo>
                    <a:pt x="123" y="23"/>
                  </a:lnTo>
                  <a:lnTo>
                    <a:pt x="118" y="39"/>
                  </a:lnTo>
                  <a:lnTo>
                    <a:pt x="116" y="58"/>
                  </a:lnTo>
                  <a:lnTo>
                    <a:pt x="111" y="92"/>
                  </a:lnTo>
                  <a:lnTo>
                    <a:pt x="86" y="109"/>
                  </a:lnTo>
                  <a:lnTo>
                    <a:pt x="65" y="113"/>
                  </a:lnTo>
                  <a:lnTo>
                    <a:pt x="49" y="129"/>
                  </a:lnTo>
                  <a:lnTo>
                    <a:pt x="5" y="72"/>
                  </a:lnTo>
                  <a:lnTo>
                    <a:pt x="5" y="72"/>
                  </a:lnTo>
                  <a:lnTo>
                    <a:pt x="5" y="65"/>
                  </a:lnTo>
                  <a:lnTo>
                    <a:pt x="5" y="62"/>
                  </a:lnTo>
                  <a:lnTo>
                    <a:pt x="3" y="60"/>
                  </a:lnTo>
                  <a:lnTo>
                    <a:pt x="3" y="60"/>
                  </a:lnTo>
                  <a:lnTo>
                    <a:pt x="0" y="60"/>
                  </a:lnTo>
                  <a:lnTo>
                    <a:pt x="0" y="58"/>
                  </a:lnTo>
                  <a:lnTo>
                    <a:pt x="0" y="53"/>
                  </a:lnTo>
                  <a:lnTo>
                    <a:pt x="0" y="53"/>
                  </a:lnTo>
                  <a:lnTo>
                    <a:pt x="3" y="51"/>
                  </a:lnTo>
                  <a:lnTo>
                    <a:pt x="5" y="48"/>
                  </a:lnTo>
                  <a:lnTo>
                    <a:pt x="12" y="46"/>
                  </a:lnTo>
                  <a:lnTo>
                    <a:pt x="12" y="46"/>
                  </a:lnTo>
                  <a:lnTo>
                    <a:pt x="9" y="32"/>
                  </a:lnTo>
                  <a:lnTo>
                    <a:pt x="9" y="25"/>
                  </a:lnTo>
                  <a:lnTo>
                    <a:pt x="12" y="18"/>
                  </a:lnTo>
                  <a:lnTo>
                    <a:pt x="63" y="25"/>
                  </a:lnTo>
                  <a:lnTo>
                    <a:pt x="63" y="23"/>
                  </a:lnTo>
                  <a:lnTo>
                    <a:pt x="67" y="0"/>
                  </a:lnTo>
                  <a:lnTo>
                    <a:pt x="111" y="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15" name="Freeform 3235"/>
            <p:cNvSpPr>
              <a:spLocks/>
            </p:cNvSpPr>
            <p:nvPr userDrawn="1"/>
          </p:nvSpPr>
          <p:spPr bwMode="auto">
            <a:xfrm>
              <a:off x="4691" y="2593"/>
              <a:ext cx="18" cy="21"/>
            </a:xfrm>
            <a:custGeom>
              <a:avLst/>
              <a:gdLst/>
              <a:ahLst/>
              <a:cxnLst>
                <a:cxn ang="0">
                  <a:pos x="18" y="19"/>
                </a:cxn>
                <a:cxn ang="0">
                  <a:pos x="18" y="19"/>
                </a:cxn>
                <a:cxn ang="0">
                  <a:pos x="18" y="21"/>
                </a:cxn>
                <a:cxn ang="0">
                  <a:pos x="18" y="21"/>
                </a:cxn>
                <a:cxn ang="0">
                  <a:pos x="0" y="7"/>
                </a:cxn>
                <a:cxn ang="0">
                  <a:pos x="2" y="0"/>
                </a:cxn>
                <a:cxn ang="0">
                  <a:pos x="4" y="0"/>
                </a:cxn>
                <a:cxn ang="0">
                  <a:pos x="18" y="19"/>
                </a:cxn>
              </a:cxnLst>
              <a:rect l="0" t="0" r="r" b="b"/>
              <a:pathLst>
                <a:path w="18" h="21">
                  <a:moveTo>
                    <a:pt x="18" y="19"/>
                  </a:moveTo>
                  <a:lnTo>
                    <a:pt x="18" y="19"/>
                  </a:lnTo>
                  <a:lnTo>
                    <a:pt x="18" y="21"/>
                  </a:lnTo>
                  <a:lnTo>
                    <a:pt x="18" y="21"/>
                  </a:lnTo>
                  <a:lnTo>
                    <a:pt x="0" y="7"/>
                  </a:lnTo>
                  <a:lnTo>
                    <a:pt x="2" y="0"/>
                  </a:lnTo>
                  <a:lnTo>
                    <a:pt x="4" y="0"/>
                  </a:lnTo>
                  <a:lnTo>
                    <a:pt x="18" y="1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16" name="Freeform 3236"/>
            <p:cNvSpPr>
              <a:spLocks/>
            </p:cNvSpPr>
            <p:nvPr userDrawn="1"/>
          </p:nvSpPr>
          <p:spPr bwMode="auto">
            <a:xfrm>
              <a:off x="5128" y="2602"/>
              <a:ext cx="130" cy="165"/>
            </a:xfrm>
            <a:custGeom>
              <a:avLst/>
              <a:gdLst/>
              <a:ahLst/>
              <a:cxnLst>
                <a:cxn ang="0">
                  <a:pos x="130" y="0"/>
                </a:cxn>
                <a:cxn ang="0">
                  <a:pos x="130" y="0"/>
                </a:cxn>
                <a:cxn ang="0">
                  <a:pos x="128" y="17"/>
                </a:cxn>
                <a:cxn ang="0">
                  <a:pos x="49" y="24"/>
                </a:cxn>
                <a:cxn ang="0">
                  <a:pos x="40" y="35"/>
                </a:cxn>
                <a:cxn ang="0">
                  <a:pos x="40" y="35"/>
                </a:cxn>
                <a:cxn ang="0">
                  <a:pos x="35" y="54"/>
                </a:cxn>
                <a:cxn ang="0">
                  <a:pos x="35" y="54"/>
                </a:cxn>
                <a:cxn ang="0">
                  <a:pos x="56" y="65"/>
                </a:cxn>
                <a:cxn ang="0">
                  <a:pos x="56" y="65"/>
                </a:cxn>
                <a:cxn ang="0">
                  <a:pos x="86" y="47"/>
                </a:cxn>
                <a:cxn ang="0">
                  <a:pos x="86" y="47"/>
                </a:cxn>
                <a:cxn ang="0">
                  <a:pos x="93" y="49"/>
                </a:cxn>
                <a:cxn ang="0">
                  <a:pos x="63" y="79"/>
                </a:cxn>
                <a:cxn ang="0">
                  <a:pos x="63" y="81"/>
                </a:cxn>
                <a:cxn ang="0">
                  <a:pos x="84" y="142"/>
                </a:cxn>
                <a:cxn ang="0">
                  <a:pos x="84" y="142"/>
                </a:cxn>
                <a:cxn ang="0">
                  <a:pos x="72" y="149"/>
                </a:cxn>
                <a:cxn ang="0">
                  <a:pos x="63" y="153"/>
                </a:cxn>
                <a:cxn ang="0">
                  <a:pos x="60" y="151"/>
                </a:cxn>
                <a:cxn ang="0">
                  <a:pos x="51" y="116"/>
                </a:cxn>
                <a:cxn ang="0">
                  <a:pos x="51" y="116"/>
                </a:cxn>
                <a:cxn ang="0">
                  <a:pos x="53" y="112"/>
                </a:cxn>
                <a:cxn ang="0">
                  <a:pos x="53" y="105"/>
                </a:cxn>
                <a:cxn ang="0">
                  <a:pos x="53" y="98"/>
                </a:cxn>
                <a:cxn ang="0">
                  <a:pos x="51" y="95"/>
                </a:cxn>
                <a:cxn ang="0">
                  <a:pos x="47" y="93"/>
                </a:cxn>
                <a:cxn ang="0">
                  <a:pos x="47" y="93"/>
                </a:cxn>
                <a:cxn ang="0">
                  <a:pos x="42" y="95"/>
                </a:cxn>
                <a:cxn ang="0">
                  <a:pos x="35" y="100"/>
                </a:cxn>
                <a:cxn ang="0">
                  <a:pos x="35" y="100"/>
                </a:cxn>
                <a:cxn ang="0">
                  <a:pos x="42" y="116"/>
                </a:cxn>
                <a:cxn ang="0">
                  <a:pos x="35" y="125"/>
                </a:cxn>
                <a:cxn ang="0">
                  <a:pos x="40" y="149"/>
                </a:cxn>
                <a:cxn ang="0">
                  <a:pos x="19" y="165"/>
                </a:cxn>
                <a:cxn ang="0">
                  <a:pos x="12" y="165"/>
                </a:cxn>
                <a:cxn ang="0">
                  <a:pos x="12" y="165"/>
                </a:cxn>
                <a:cxn ang="0">
                  <a:pos x="14" y="151"/>
                </a:cxn>
                <a:cxn ang="0">
                  <a:pos x="16" y="139"/>
                </a:cxn>
                <a:cxn ang="0">
                  <a:pos x="19" y="128"/>
                </a:cxn>
                <a:cxn ang="0">
                  <a:pos x="16" y="121"/>
                </a:cxn>
                <a:cxn ang="0">
                  <a:pos x="14" y="114"/>
                </a:cxn>
                <a:cxn ang="0">
                  <a:pos x="5" y="109"/>
                </a:cxn>
                <a:cxn ang="0">
                  <a:pos x="0" y="91"/>
                </a:cxn>
                <a:cxn ang="0">
                  <a:pos x="0" y="91"/>
                </a:cxn>
                <a:cxn ang="0">
                  <a:pos x="12" y="65"/>
                </a:cxn>
                <a:cxn ang="0">
                  <a:pos x="26" y="42"/>
                </a:cxn>
                <a:cxn ang="0">
                  <a:pos x="28" y="26"/>
                </a:cxn>
                <a:cxn ang="0">
                  <a:pos x="58" y="10"/>
                </a:cxn>
                <a:cxn ang="0">
                  <a:pos x="97" y="14"/>
                </a:cxn>
                <a:cxn ang="0">
                  <a:pos x="123" y="0"/>
                </a:cxn>
                <a:cxn ang="0">
                  <a:pos x="130" y="0"/>
                </a:cxn>
              </a:cxnLst>
              <a:rect l="0" t="0" r="r" b="b"/>
              <a:pathLst>
                <a:path w="130" h="165">
                  <a:moveTo>
                    <a:pt x="130" y="0"/>
                  </a:moveTo>
                  <a:lnTo>
                    <a:pt x="130" y="0"/>
                  </a:lnTo>
                  <a:lnTo>
                    <a:pt x="128" y="17"/>
                  </a:lnTo>
                  <a:lnTo>
                    <a:pt x="49" y="24"/>
                  </a:lnTo>
                  <a:lnTo>
                    <a:pt x="40" y="35"/>
                  </a:lnTo>
                  <a:lnTo>
                    <a:pt x="40" y="35"/>
                  </a:lnTo>
                  <a:lnTo>
                    <a:pt x="35" y="54"/>
                  </a:lnTo>
                  <a:lnTo>
                    <a:pt x="35" y="54"/>
                  </a:lnTo>
                  <a:lnTo>
                    <a:pt x="56" y="65"/>
                  </a:lnTo>
                  <a:lnTo>
                    <a:pt x="56" y="65"/>
                  </a:lnTo>
                  <a:lnTo>
                    <a:pt x="86" y="47"/>
                  </a:lnTo>
                  <a:lnTo>
                    <a:pt x="86" y="47"/>
                  </a:lnTo>
                  <a:lnTo>
                    <a:pt x="93" y="49"/>
                  </a:lnTo>
                  <a:lnTo>
                    <a:pt x="63" y="79"/>
                  </a:lnTo>
                  <a:lnTo>
                    <a:pt x="63" y="81"/>
                  </a:lnTo>
                  <a:lnTo>
                    <a:pt x="84" y="142"/>
                  </a:lnTo>
                  <a:lnTo>
                    <a:pt x="84" y="142"/>
                  </a:lnTo>
                  <a:lnTo>
                    <a:pt x="72" y="149"/>
                  </a:lnTo>
                  <a:lnTo>
                    <a:pt x="63" y="153"/>
                  </a:lnTo>
                  <a:lnTo>
                    <a:pt x="60" y="151"/>
                  </a:lnTo>
                  <a:lnTo>
                    <a:pt x="51" y="116"/>
                  </a:lnTo>
                  <a:lnTo>
                    <a:pt x="51" y="116"/>
                  </a:lnTo>
                  <a:lnTo>
                    <a:pt x="53" y="112"/>
                  </a:lnTo>
                  <a:lnTo>
                    <a:pt x="53" y="105"/>
                  </a:lnTo>
                  <a:lnTo>
                    <a:pt x="53" y="98"/>
                  </a:lnTo>
                  <a:lnTo>
                    <a:pt x="51" y="95"/>
                  </a:lnTo>
                  <a:lnTo>
                    <a:pt x="47" y="93"/>
                  </a:lnTo>
                  <a:lnTo>
                    <a:pt x="47" y="93"/>
                  </a:lnTo>
                  <a:lnTo>
                    <a:pt x="42" y="95"/>
                  </a:lnTo>
                  <a:lnTo>
                    <a:pt x="35" y="100"/>
                  </a:lnTo>
                  <a:lnTo>
                    <a:pt x="35" y="100"/>
                  </a:lnTo>
                  <a:lnTo>
                    <a:pt x="42" y="116"/>
                  </a:lnTo>
                  <a:lnTo>
                    <a:pt x="35" y="125"/>
                  </a:lnTo>
                  <a:lnTo>
                    <a:pt x="40" y="149"/>
                  </a:lnTo>
                  <a:lnTo>
                    <a:pt x="19" y="165"/>
                  </a:lnTo>
                  <a:lnTo>
                    <a:pt x="12" y="165"/>
                  </a:lnTo>
                  <a:lnTo>
                    <a:pt x="12" y="165"/>
                  </a:lnTo>
                  <a:lnTo>
                    <a:pt x="14" y="151"/>
                  </a:lnTo>
                  <a:lnTo>
                    <a:pt x="16" y="139"/>
                  </a:lnTo>
                  <a:lnTo>
                    <a:pt x="19" y="128"/>
                  </a:lnTo>
                  <a:lnTo>
                    <a:pt x="16" y="121"/>
                  </a:lnTo>
                  <a:lnTo>
                    <a:pt x="14" y="114"/>
                  </a:lnTo>
                  <a:lnTo>
                    <a:pt x="5" y="109"/>
                  </a:lnTo>
                  <a:lnTo>
                    <a:pt x="0" y="91"/>
                  </a:lnTo>
                  <a:lnTo>
                    <a:pt x="0" y="91"/>
                  </a:lnTo>
                  <a:lnTo>
                    <a:pt x="12" y="65"/>
                  </a:lnTo>
                  <a:lnTo>
                    <a:pt x="26" y="42"/>
                  </a:lnTo>
                  <a:lnTo>
                    <a:pt x="28" y="26"/>
                  </a:lnTo>
                  <a:lnTo>
                    <a:pt x="58" y="10"/>
                  </a:lnTo>
                  <a:lnTo>
                    <a:pt x="97" y="14"/>
                  </a:lnTo>
                  <a:lnTo>
                    <a:pt x="123" y="0"/>
                  </a:lnTo>
                  <a:lnTo>
                    <a:pt x="130"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17" name="Freeform 3237"/>
            <p:cNvSpPr>
              <a:spLocks/>
            </p:cNvSpPr>
            <p:nvPr userDrawn="1"/>
          </p:nvSpPr>
          <p:spPr bwMode="auto">
            <a:xfrm>
              <a:off x="1102" y="2602"/>
              <a:ext cx="106" cy="151"/>
            </a:xfrm>
            <a:custGeom>
              <a:avLst/>
              <a:gdLst/>
              <a:ahLst/>
              <a:cxnLst>
                <a:cxn ang="0">
                  <a:pos x="78" y="33"/>
                </a:cxn>
                <a:cxn ang="0">
                  <a:pos x="101" y="37"/>
                </a:cxn>
                <a:cxn ang="0">
                  <a:pos x="106" y="72"/>
                </a:cxn>
                <a:cxn ang="0">
                  <a:pos x="81" y="107"/>
                </a:cxn>
                <a:cxn ang="0">
                  <a:pos x="81" y="107"/>
                </a:cxn>
                <a:cxn ang="0">
                  <a:pos x="71" y="112"/>
                </a:cxn>
                <a:cxn ang="0">
                  <a:pos x="62" y="116"/>
                </a:cxn>
                <a:cxn ang="0">
                  <a:pos x="57" y="146"/>
                </a:cxn>
                <a:cxn ang="0">
                  <a:pos x="41" y="151"/>
                </a:cxn>
                <a:cxn ang="0">
                  <a:pos x="13" y="139"/>
                </a:cxn>
                <a:cxn ang="0">
                  <a:pos x="11" y="118"/>
                </a:cxn>
                <a:cxn ang="0">
                  <a:pos x="11" y="118"/>
                </a:cxn>
                <a:cxn ang="0">
                  <a:pos x="16" y="116"/>
                </a:cxn>
                <a:cxn ang="0">
                  <a:pos x="20" y="112"/>
                </a:cxn>
                <a:cxn ang="0">
                  <a:pos x="25" y="105"/>
                </a:cxn>
                <a:cxn ang="0">
                  <a:pos x="25" y="105"/>
                </a:cxn>
                <a:cxn ang="0">
                  <a:pos x="23" y="98"/>
                </a:cxn>
                <a:cxn ang="0">
                  <a:pos x="18" y="93"/>
                </a:cxn>
                <a:cxn ang="0">
                  <a:pos x="18" y="93"/>
                </a:cxn>
                <a:cxn ang="0">
                  <a:pos x="11" y="93"/>
                </a:cxn>
                <a:cxn ang="0">
                  <a:pos x="6" y="93"/>
                </a:cxn>
                <a:cxn ang="0">
                  <a:pos x="4" y="95"/>
                </a:cxn>
                <a:cxn ang="0">
                  <a:pos x="4" y="95"/>
                </a:cxn>
                <a:cxn ang="0">
                  <a:pos x="0" y="70"/>
                </a:cxn>
                <a:cxn ang="0">
                  <a:pos x="0" y="70"/>
                </a:cxn>
                <a:cxn ang="0">
                  <a:pos x="2" y="56"/>
                </a:cxn>
                <a:cxn ang="0">
                  <a:pos x="4" y="42"/>
                </a:cxn>
                <a:cxn ang="0">
                  <a:pos x="18" y="26"/>
                </a:cxn>
                <a:cxn ang="0">
                  <a:pos x="20" y="5"/>
                </a:cxn>
                <a:cxn ang="0">
                  <a:pos x="32" y="0"/>
                </a:cxn>
                <a:cxn ang="0">
                  <a:pos x="32" y="0"/>
                </a:cxn>
                <a:cxn ang="0">
                  <a:pos x="55" y="17"/>
                </a:cxn>
                <a:cxn ang="0">
                  <a:pos x="78" y="33"/>
                </a:cxn>
                <a:cxn ang="0">
                  <a:pos x="78" y="33"/>
                </a:cxn>
              </a:cxnLst>
              <a:rect l="0" t="0" r="r" b="b"/>
              <a:pathLst>
                <a:path w="106" h="151">
                  <a:moveTo>
                    <a:pt x="78" y="33"/>
                  </a:moveTo>
                  <a:lnTo>
                    <a:pt x="101" y="37"/>
                  </a:lnTo>
                  <a:lnTo>
                    <a:pt x="106" y="72"/>
                  </a:lnTo>
                  <a:lnTo>
                    <a:pt x="81" y="107"/>
                  </a:lnTo>
                  <a:lnTo>
                    <a:pt x="81" y="107"/>
                  </a:lnTo>
                  <a:lnTo>
                    <a:pt x="71" y="112"/>
                  </a:lnTo>
                  <a:lnTo>
                    <a:pt x="62" y="116"/>
                  </a:lnTo>
                  <a:lnTo>
                    <a:pt x="57" y="146"/>
                  </a:lnTo>
                  <a:lnTo>
                    <a:pt x="41" y="151"/>
                  </a:lnTo>
                  <a:lnTo>
                    <a:pt x="13" y="139"/>
                  </a:lnTo>
                  <a:lnTo>
                    <a:pt x="11" y="118"/>
                  </a:lnTo>
                  <a:lnTo>
                    <a:pt x="11" y="118"/>
                  </a:lnTo>
                  <a:lnTo>
                    <a:pt x="16" y="116"/>
                  </a:lnTo>
                  <a:lnTo>
                    <a:pt x="20" y="112"/>
                  </a:lnTo>
                  <a:lnTo>
                    <a:pt x="25" y="105"/>
                  </a:lnTo>
                  <a:lnTo>
                    <a:pt x="25" y="105"/>
                  </a:lnTo>
                  <a:lnTo>
                    <a:pt x="23" y="98"/>
                  </a:lnTo>
                  <a:lnTo>
                    <a:pt x="18" y="93"/>
                  </a:lnTo>
                  <a:lnTo>
                    <a:pt x="18" y="93"/>
                  </a:lnTo>
                  <a:lnTo>
                    <a:pt x="11" y="93"/>
                  </a:lnTo>
                  <a:lnTo>
                    <a:pt x="6" y="93"/>
                  </a:lnTo>
                  <a:lnTo>
                    <a:pt x="4" y="95"/>
                  </a:lnTo>
                  <a:lnTo>
                    <a:pt x="4" y="95"/>
                  </a:lnTo>
                  <a:lnTo>
                    <a:pt x="0" y="70"/>
                  </a:lnTo>
                  <a:lnTo>
                    <a:pt x="0" y="70"/>
                  </a:lnTo>
                  <a:lnTo>
                    <a:pt x="2" y="56"/>
                  </a:lnTo>
                  <a:lnTo>
                    <a:pt x="4" y="42"/>
                  </a:lnTo>
                  <a:lnTo>
                    <a:pt x="18" y="26"/>
                  </a:lnTo>
                  <a:lnTo>
                    <a:pt x="20" y="5"/>
                  </a:lnTo>
                  <a:lnTo>
                    <a:pt x="32" y="0"/>
                  </a:lnTo>
                  <a:lnTo>
                    <a:pt x="32" y="0"/>
                  </a:lnTo>
                  <a:lnTo>
                    <a:pt x="55" y="17"/>
                  </a:lnTo>
                  <a:lnTo>
                    <a:pt x="78" y="33"/>
                  </a:lnTo>
                  <a:lnTo>
                    <a:pt x="78" y="3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18" name="Freeform 3238"/>
            <p:cNvSpPr>
              <a:spLocks/>
            </p:cNvSpPr>
            <p:nvPr userDrawn="1"/>
          </p:nvSpPr>
          <p:spPr bwMode="auto">
            <a:xfrm>
              <a:off x="3379" y="2619"/>
              <a:ext cx="48" cy="64"/>
            </a:xfrm>
            <a:custGeom>
              <a:avLst/>
              <a:gdLst/>
              <a:ahLst/>
              <a:cxnLst>
                <a:cxn ang="0">
                  <a:pos x="48" y="18"/>
                </a:cxn>
                <a:cxn ang="0">
                  <a:pos x="48" y="18"/>
                </a:cxn>
                <a:cxn ang="0">
                  <a:pos x="41" y="32"/>
                </a:cxn>
                <a:cxn ang="0">
                  <a:pos x="37" y="41"/>
                </a:cxn>
                <a:cxn ang="0">
                  <a:pos x="30" y="48"/>
                </a:cxn>
                <a:cxn ang="0">
                  <a:pos x="32" y="58"/>
                </a:cxn>
                <a:cxn ang="0">
                  <a:pos x="14" y="64"/>
                </a:cxn>
                <a:cxn ang="0">
                  <a:pos x="14" y="64"/>
                </a:cxn>
                <a:cxn ang="0">
                  <a:pos x="4" y="62"/>
                </a:cxn>
                <a:cxn ang="0">
                  <a:pos x="0" y="60"/>
                </a:cxn>
                <a:cxn ang="0">
                  <a:pos x="0" y="60"/>
                </a:cxn>
                <a:cxn ang="0">
                  <a:pos x="0" y="37"/>
                </a:cxn>
                <a:cxn ang="0">
                  <a:pos x="2" y="16"/>
                </a:cxn>
                <a:cxn ang="0">
                  <a:pos x="7" y="9"/>
                </a:cxn>
                <a:cxn ang="0">
                  <a:pos x="7" y="9"/>
                </a:cxn>
                <a:cxn ang="0">
                  <a:pos x="11" y="9"/>
                </a:cxn>
                <a:cxn ang="0">
                  <a:pos x="16" y="7"/>
                </a:cxn>
                <a:cxn ang="0">
                  <a:pos x="23" y="0"/>
                </a:cxn>
                <a:cxn ang="0">
                  <a:pos x="48" y="16"/>
                </a:cxn>
                <a:cxn ang="0">
                  <a:pos x="48" y="18"/>
                </a:cxn>
              </a:cxnLst>
              <a:rect l="0" t="0" r="r" b="b"/>
              <a:pathLst>
                <a:path w="48" h="64">
                  <a:moveTo>
                    <a:pt x="48" y="18"/>
                  </a:moveTo>
                  <a:lnTo>
                    <a:pt x="48" y="18"/>
                  </a:lnTo>
                  <a:lnTo>
                    <a:pt x="41" y="32"/>
                  </a:lnTo>
                  <a:lnTo>
                    <a:pt x="37" y="41"/>
                  </a:lnTo>
                  <a:lnTo>
                    <a:pt x="30" y="48"/>
                  </a:lnTo>
                  <a:lnTo>
                    <a:pt x="32" y="58"/>
                  </a:lnTo>
                  <a:lnTo>
                    <a:pt x="14" y="64"/>
                  </a:lnTo>
                  <a:lnTo>
                    <a:pt x="14" y="64"/>
                  </a:lnTo>
                  <a:lnTo>
                    <a:pt x="4" y="62"/>
                  </a:lnTo>
                  <a:lnTo>
                    <a:pt x="0" y="60"/>
                  </a:lnTo>
                  <a:lnTo>
                    <a:pt x="0" y="60"/>
                  </a:lnTo>
                  <a:lnTo>
                    <a:pt x="0" y="37"/>
                  </a:lnTo>
                  <a:lnTo>
                    <a:pt x="2" y="16"/>
                  </a:lnTo>
                  <a:lnTo>
                    <a:pt x="7" y="9"/>
                  </a:lnTo>
                  <a:lnTo>
                    <a:pt x="7" y="9"/>
                  </a:lnTo>
                  <a:lnTo>
                    <a:pt x="11" y="9"/>
                  </a:lnTo>
                  <a:lnTo>
                    <a:pt x="16" y="7"/>
                  </a:lnTo>
                  <a:lnTo>
                    <a:pt x="23" y="0"/>
                  </a:lnTo>
                  <a:lnTo>
                    <a:pt x="48" y="16"/>
                  </a:lnTo>
                  <a:lnTo>
                    <a:pt x="48" y="18"/>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19" name="Freeform 3239"/>
            <p:cNvSpPr>
              <a:spLocks/>
            </p:cNvSpPr>
            <p:nvPr userDrawn="1"/>
          </p:nvSpPr>
          <p:spPr bwMode="auto">
            <a:xfrm>
              <a:off x="1092" y="2637"/>
              <a:ext cx="280" cy="440"/>
            </a:xfrm>
            <a:custGeom>
              <a:avLst/>
              <a:gdLst/>
              <a:ahLst/>
              <a:cxnLst>
                <a:cxn ang="0">
                  <a:pos x="148" y="14"/>
                </a:cxn>
                <a:cxn ang="0">
                  <a:pos x="169" y="49"/>
                </a:cxn>
                <a:cxn ang="0">
                  <a:pos x="202" y="53"/>
                </a:cxn>
                <a:cxn ang="0">
                  <a:pos x="211" y="81"/>
                </a:cxn>
                <a:cxn ang="0">
                  <a:pos x="229" y="95"/>
                </a:cxn>
                <a:cxn ang="0">
                  <a:pos x="181" y="130"/>
                </a:cxn>
                <a:cxn ang="0">
                  <a:pos x="165" y="188"/>
                </a:cxn>
                <a:cxn ang="0">
                  <a:pos x="216" y="248"/>
                </a:cxn>
                <a:cxn ang="0">
                  <a:pos x="232" y="248"/>
                </a:cxn>
                <a:cxn ang="0">
                  <a:pos x="234" y="259"/>
                </a:cxn>
                <a:cxn ang="0">
                  <a:pos x="257" y="264"/>
                </a:cxn>
                <a:cxn ang="0">
                  <a:pos x="278" y="310"/>
                </a:cxn>
                <a:cxn ang="0">
                  <a:pos x="271" y="419"/>
                </a:cxn>
                <a:cxn ang="0">
                  <a:pos x="257" y="438"/>
                </a:cxn>
                <a:cxn ang="0">
                  <a:pos x="209" y="401"/>
                </a:cxn>
                <a:cxn ang="0">
                  <a:pos x="160" y="377"/>
                </a:cxn>
                <a:cxn ang="0">
                  <a:pos x="158" y="380"/>
                </a:cxn>
                <a:cxn ang="0">
                  <a:pos x="139" y="359"/>
                </a:cxn>
                <a:cxn ang="0">
                  <a:pos x="125" y="336"/>
                </a:cxn>
                <a:cxn ang="0">
                  <a:pos x="128" y="331"/>
                </a:cxn>
                <a:cxn ang="0">
                  <a:pos x="130" y="322"/>
                </a:cxn>
                <a:cxn ang="0">
                  <a:pos x="125" y="317"/>
                </a:cxn>
                <a:cxn ang="0">
                  <a:pos x="70" y="234"/>
                </a:cxn>
                <a:cxn ang="0">
                  <a:pos x="30" y="169"/>
                </a:cxn>
                <a:cxn ang="0">
                  <a:pos x="0" y="141"/>
                </a:cxn>
                <a:cxn ang="0">
                  <a:pos x="12" y="90"/>
                </a:cxn>
                <a:cxn ang="0">
                  <a:pos x="16" y="88"/>
                </a:cxn>
                <a:cxn ang="0">
                  <a:pos x="51" y="121"/>
                </a:cxn>
                <a:cxn ang="0">
                  <a:pos x="70" y="114"/>
                </a:cxn>
                <a:cxn ang="0">
                  <a:pos x="93" y="77"/>
                </a:cxn>
                <a:cxn ang="0">
                  <a:pos x="121" y="37"/>
                </a:cxn>
                <a:cxn ang="0">
                  <a:pos x="116" y="2"/>
                </a:cxn>
                <a:cxn ang="0">
                  <a:pos x="148" y="14"/>
                </a:cxn>
              </a:cxnLst>
              <a:rect l="0" t="0" r="r" b="b"/>
              <a:pathLst>
                <a:path w="280" h="440">
                  <a:moveTo>
                    <a:pt x="148" y="14"/>
                  </a:moveTo>
                  <a:lnTo>
                    <a:pt x="148" y="14"/>
                  </a:lnTo>
                  <a:lnTo>
                    <a:pt x="169" y="49"/>
                  </a:lnTo>
                  <a:lnTo>
                    <a:pt x="169" y="49"/>
                  </a:lnTo>
                  <a:lnTo>
                    <a:pt x="190" y="51"/>
                  </a:lnTo>
                  <a:lnTo>
                    <a:pt x="202" y="53"/>
                  </a:lnTo>
                  <a:lnTo>
                    <a:pt x="211" y="58"/>
                  </a:lnTo>
                  <a:lnTo>
                    <a:pt x="211" y="81"/>
                  </a:lnTo>
                  <a:lnTo>
                    <a:pt x="229" y="95"/>
                  </a:lnTo>
                  <a:lnTo>
                    <a:pt x="229" y="95"/>
                  </a:lnTo>
                  <a:lnTo>
                    <a:pt x="225" y="109"/>
                  </a:lnTo>
                  <a:lnTo>
                    <a:pt x="181" y="130"/>
                  </a:lnTo>
                  <a:lnTo>
                    <a:pt x="178" y="130"/>
                  </a:lnTo>
                  <a:lnTo>
                    <a:pt x="165" y="188"/>
                  </a:lnTo>
                  <a:lnTo>
                    <a:pt x="165" y="188"/>
                  </a:lnTo>
                  <a:lnTo>
                    <a:pt x="216" y="248"/>
                  </a:lnTo>
                  <a:lnTo>
                    <a:pt x="232" y="248"/>
                  </a:lnTo>
                  <a:lnTo>
                    <a:pt x="232" y="248"/>
                  </a:lnTo>
                  <a:lnTo>
                    <a:pt x="232" y="255"/>
                  </a:lnTo>
                  <a:lnTo>
                    <a:pt x="234" y="259"/>
                  </a:lnTo>
                  <a:lnTo>
                    <a:pt x="257" y="264"/>
                  </a:lnTo>
                  <a:lnTo>
                    <a:pt x="257" y="264"/>
                  </a:lnTo>
                  <a:lnTo>
                    <a:pt x="269" y="287"/>
                  </a:lnTo>
                  <a:lnTo>
                    <a:pt x="278" y="310"/>
                  </a:lnTo>
                  <a:lnTo>
                    <a:pt x="280" y="357"/>
                  </a:lnTo>
                  <a:lnTo>
                    <a:pt x="271" y="419"/>
                  </a:lnTo>
                  <a:lnTo>
                    <a:pt x="257" y="438"/>
                  </a:lnTo>
                  <a:lnTo>
                    <a:pt x="257" y="438"/>
                  </a:lnTo>
                  <a:lnTo>
                    <a:pt x="250" y="440"/>
                  </a:lnTo>
                  <a:lnTo>
                    <a:pt x="209" y="401"/>
                  </a:lnTo>
                  <a:lnTo>
                    <a:pt x="188" y="396"/>
                  </a:lnTo>
                  <a:lnTo>
                    <a:pt x="160" y="377"/>
                  </a:lnTo>
                  <a:lnTo>
                    <a:pt x="160" y="377"/>
                  </a:lnTo>
                  <a:lnTo>
                    <a:pt x="158" y="380"/>
                  </a:lnTo>
                  <a:lnTo>
                    <a:pt x="158" y="380"/>
                  </a:lnTo>
                  <a:lnTo>
                    <a:pt x="139" y="359"/>
                  </a:lnTo>
                  <a:lnTo>
                    <a:pt x="132" y="347"/>
                  </a:lnTo>
                  <a:lnTo>
                    <a:pt x="125" y="336"/>
                  </a:lnTo>
                  <a:lnTo>
                    <a:pt x="125" y="336"/>
                  </a:lnTo>
                  <a:lnTo>
                    <a:pt x="128" y="331"/>
                  </a:lnTo>
                  <a:lnTo>
                    <a:pt x="130" y="326"/>
                  </a:lnTo>
                  <a:lnTo>
                    <a:pt x="130" y="322"/>
                  </a:lnTo>
                  <a:lnTo>
                    <a:pt x="130" y="320"/>
                  </a:lnTo>
                  <a:lnTo>
                    <a:pt x="125" y="317"/>
                  </a:lnTo>
                  <a:lnTo>
                    <a:pt x="97" y="283"/>
                  </a:lnTo>
                  <a:lnTo>
                    <a:pt x="70" y="234"/>
                  </a:lnTo>
                  <a:lnTo>
                    <a:pt x="49" y="190"/>
                  </a:lnTo>
                  <a:lnTo>
                    <a:pt x="30" y="169"/>
                  </a:lnTo>
                  <a:lnTo>
                    <a:pt x="7" y="158"/>
                  </a:lnTo>
                  <a:lnTo>
                    <a:pt x="0" y="141"/>
                  </a:lnTo>
                  <a:lnTo>
                    <a:pt x="12" y="90"/>
                  </a:lnTo>
                  <a:lnTo>
                    <a:pt x="12" y="90"/>
                  </a:lnTo>
                  <a:lnTo>
                    <a:pt x="16" y="88"/>
                  </a:lnTo>
                  <a:lnTo>
                    <a:pt x="16" y="88"/>
                  </a:lnTo>
                  <a:lnTo>
                    <a:pt x="19" y="107"/>
                  </a:lnTo>
                  <a:lnTo>
                    <a:pt x="51" y="121"/>
                  </a:lnTo>
                  <a:lnTo>
                    <a:pt x="51" y="121"/>
                  </a:lnTo>
                  <a:lnTo>
                    <a:pt x="70" y="114"/>
                  </a:lnTo>
                  <a:lnTo>
                    <a:pt x="74" y="83"/>
                  </a:lnTo>
                  <a:lnTo>
                    <a:pt x="93" y="77"/>
                  </a:lnTo>
                  <a:lnTo>
                    <a:pt x="121" y="37"/>
                  </a:lnTo>
                  <a:lnTo>
                    <a:pt x="121" y="37"/>
                  </a:lnTo>
                  <a:lnTo>
                    <a:pt x="116" y="2"/>
                  </a:lnTo>
                  <a:lnTo>
                    <a:pt x="116" y="2"/>
                  </a:lnTo>
                  <a:lnTo>
                    <a:pt x="121" y="0"/>
                  </a:lnTo>
                  <a:lnTo>
                    <a:pt x="148" y="1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20" name="Freeform 3240"/>
            <p:cNvSpPr>
              <a:spLocks/>
            </p:cNvSpPr>
            <p:nvPr userDrawn="1"/>
          </p:nvSpPr>
          <p:spPr bwMode="auto">
            <a:xfrm>
              <a:off x="5385" y="2644"/>
              <a:ext cx="58" cy="51"/>
            </a:xfrm>
            <a:custGeom>
              <a:avLst/>
              <a:gdLst/>
              <a:ahLst/>
              <a:cxnLst>
                <a:cxn ang="0">
                  <a:pos x="58" y="21"/>
                </a:cxn>
                <a:cxn ang="0">
                  <a:pos x="58" y="21"/>
                </a:cxn>
                <a:cxn ang="0">
                  <a:pos x="58" y="37"/>
                </a:cxn>
                <a:cxn ang="0">
                  <a:pos x="58" y="44"/>
                </a:cxn>
                <a:cxn ang="0">
                  <a:pos x="53" y="51"/>
                </a:cxn>
                <a:cxn ang="0">
                  <a:pos x="53" y="51"/>
                </a:cxn>
                <a:cxn ang="0">
                  <a:pos x="46" y="44"/>
                </a:cxn>
                <a:cxn ang="0">
                  <a:pos x="42" y="37"/>
                </a:cxn>
                <a:cxn ang="0">
                  <a:pos x="9" y="35"/>
                </a:cxn>
                <a:cxn ang="0">
                  <a:pos x="0" y="26"/>
                </a:cxn>
                <a:cxn ang="0">
                  <a:pos x="7" y="12"/>
                </a:cxn>
                <a:cxn ang="0">
                  <a:pos x="19" y="12"/>
                </a:cxn>
                <a:cxn ang="0">
                  <a:pos x="30" y="0"/>
                </a:cxn>
                <a:cxn ang="0">
                  <a:pos x="30" y="0"/>
                </a:cxn>
                <a:cxn ang="0">
                  <a:pos x="44" y="9"/>
                </a:cxn>
                <a:cxn ang="0">
                  <a:pos x="58" y="21"/>
                </a:cxn>
                <a:cxn ang="0">
                  <a:pos x="58" y="21"/>
                </a:cxn>
              </a:cxnLst>
              <a:rect l="0" t="0" r="r" b="b"/>
              <a:pathLst>
                <a:path w="58" h="51">
                  <a:moveTo>
                    <a:pt x="58" y="21"/>
                  </a:moveTo>
                  <a:lnTo>
                    <a:pt x="58" y="21"/>
                  </a:lnTo>
                  <a:lnTo>
                    <a:pt x="58" y="37"/>
                  </a:lnTo>
                  <a:lnTo>
                    <a:pt x="58" y="44"/>
                  </a:lnTo>
                  <a:lnTo>
                    <a:pt x="53" y="51"/>
                  </a:lnTo>
                  <a:lnTo>
                    <a:pt x="53" y="51"/>
                  </a:lnTo>
                  <a:lnTo>
                    <a:pt x="46" y="44"/>
                  </a:lnTo>
                  <a:lnTo>
                    <a:pt x="42" y="37"/>
                  </a:lnTo>
                  <a:lnTo>
                    <a:pt x="9" y="35"/>
                  </a:lnTo>
                  <a:lnTo>
                    <a:pt x="0" y="26"/>
                  </a:lnTo>
                  <a:lnTo>
                    <a:pt x="7" y="12"/>
                  </a:lnTo>
                  <a:lnTo>
                    <a:pt x="19" y="12"/>
                  </a:lnTo>
                  <a:lnTo>
                    <a:pt x="30" y="0"/>
                  </a:lnTo>
                  <a:lnTo>
                    <a:pt x="30" y="0"/>
                  </a:lnTo>
                  <a:lnTo>
                    <a:pt x="44" y="9"/>
                  </a:lnTo>
                  <a:lnTo>
                    <a:pt x="58" y="21"/>
                  </a:lnTo>
                  <a:lnTo>
                    <a:pt x="58" y="21"/>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21" name="Freeform 3241"/>
            <p:cNvSpPr>
              <a:spLocks/>
            </p:cNvSpPr>
            <p:nvPr userDrawn="1"/>
          </p:nvSpPr>
          <p:spPr bwMode="auto">
            <a:xfrm>
              <a:off x="3342" y="2660"/>
              <a:ext cx="201" cy="236"/>
            </a:xfrm>
            <a:custGeom>
              <a:avLst/>
              <a:gdLst/>
              <a:ahLst/>
              <a:cxnLst>
                <a:cxn ang="0">
                  <a:pos x="164" y="63"/>
                </a:cxn>
                <a:cxn ang="0">
                  <a:pos x="178" y="74"/>
                </a:cxn>
                <a:cxn ang="0">
                  <a:pos x="178" y="74"/>
                </a:cxn>
                <a:cxn ang="0">
                  <a:pos x="166" y="116"/>
                </a:cxn>
                <a:cxn ang="0">
                  <a:pos x="182" y="137"/>
                </a:cxn>
                <a:cxn ang="0">
                  <a:pos x="178" y="160"/>
                </a:cxn>
                <a:cxn ang="0">
                  <a:pos x="187" y="199"/>
                </a:cxn>
                <a:cxn ang="0">
                  <a:pos x="187" y="199"/>
                </a:cxn>
                <a:cxn ang="0">
                  <a:pos x="201" y="229"/>
                </a:cxn>
                <a:cxn ang="0">
                  <a:pos x="201" y="229"/>
                </a:cxn>
                <a:cxn ang="0">
                  <a:pos x="176" y="234"/>
                </a:cxn>
                <a:cxn ang="0">
                  <a:pos x="148" y="236"/>
                </a:cxn>
                <a:cxn ang="0">
                  <a:pos x="118" y="236"/>
                </a:cxn>
                <a:cxn ang="0">
                  <a:pos x="90" y="234"/>
                </a:cxn>
                <a:cxn ang="0">
                  <a:pos x="90" y="234"/>
                </a:cxn>
                <a:cxn ang="0">
                  <a:pos x="76" y="195"/>
                </a:cxn>
                <a:cxn ang="0">
                  <a:pos x="76" y="195"/>
                </a:cxn>
                <a:cxn ang="0">
                  <a:pos x="71" y="192"/>
                </a:cxn>
                <a:cxn ang="0">
                  <a:pos x="64" y="192"/>
                </a:cxn>
                <a:cxn ang="0">
                  <a:pos x="25" y="165"/>
                </a:cxn>
                <a:cxn ang="0">
                  <a:pos x="25" y="151"/>
                </a:cxn>
                <a:cxn ang="0">
                  <a:pos x="2" y="114"/>
                </a:cxn>
                <a:cxn ang="0">
                  <a:pos x="0" y="70"/>
                </a:cxn>
                <a:cxn ang="0">
                  <a:pos x="14" y="49"/>
                </a:cxn>
                <a:cxn ang="0">
                  <a:pos x="9" y="35"/>
                </a:cxn>
                <a:cxn ang="0">
                  <a:pos x="9" y="35"/>
                </a:cxn>
                <a:cxn ang="0">
                  <a:pos x="18" y="30"/>
                </a:cxn>
                <a:cxn ang="0">
                  <a:pos x="16" y="12"/>
                </a:cxn>
                <a:cxn ang="0">
                  <a:pos x="32" y="10"/>
                </a:cxn>
                <a:cxn ang="0">
                  <a:pos x="32" y="10"/>
                </a:cxn>
                <a:cxn ang="0">
                  <a:pos x="32" y="17"/>
                </a:cxn>
                <a:cxn ang="0">
                  <a:pos x="32" y="19"/>
                </a:cxn>
                <a:cxn ang="0">
                  <a:pos x="34" y="21"/>
                </a:cxn>
                <a:cxn ang="0">
                  <a:pos x="48" y="28"/>
                </a:cxn>
                <a:cxn ang="0">
                  <a:pos x="48" y="28"/>
                </a:cxn>
                <a:cxn ang="0">
                  <a:pos x="71" y="19"/>
                </a:cxn>
                <a:cxn ang="0">
                  <a:pos x="71" y="19"/>
                </a:cxn>
                <a:cxn ang="0">
                  <a:pos x="71" y="7"/>
                </a:cxn>
                <a:cxn ang="0">
                  <a:pos x="78" y="0"/>
                </a:cxn>
                <a:cxn ang="0">
                  <a:pos x="157" y="42"/>
                </a:cxn>
                <a:cxn ang="0">
                  <a:pos x="164" y="63"/>
                </a:cxn>
              </a:cxnLst>
              <a:rect l="0" t="0" r="r" b="b"/>
              <a:pathLst>
                <a:path w="201" h="236">
                  <a:moveTo>
                    <a:pt x="164" y="63"/>
                  </a:moveTo>
                  <a:lnTo>
                    <a:pt x="178" y="74"/>
                  </a:lnTo>
                  <a:lnTo>
                    <a:pt x="178" y="74"/>
                  </a:lnTo>
                  <a:lnTo>
                    <a:pt x="166" y="116"/>
                  </a:lnTo>
                  <a:lnTo>
                    <a:pt x="182" y="137"/>
                  </a:lnTo>
                  <a:lnTo>
                    <a:pt x="178" y="160"/>
                  </a:lnTo>
                  <a:lnTo>
                    <a:pt x="187" y="199"/>
                  </a:lnTo>
                  <a:lnTo>
                    <a:pt x="187" y="199"/>
                  </a:lnTo>
                  <a:lnTo>
                    <a:pt x="201" y="229"/>
                  </a:lnTo>
                  <a:lnTo>
                    <a:pt x="201" y="229"/>
                  </a:lnTo>
                  <a:lnTo>
                    <a:pt x="176" y="234"/>
                  </a:lnTo>
                  <a:lnTo>
                    <a:pt x="148" y="236"/>
                  </a:lnTo>
                  <a:lnTo>
                    <a:pt x="118" y="236"/>
                  </a:lnTo>
                  <a:lnTo>
                    <a:pt x="90" y="234"/>
                  </a:lnTo>
                  <a:lnTo>
                    <a:pt x="90" y="234"/>
                  </a:lnTo>
                  <a:lnTo>
                    <a:pt x="76" y="195"/>
                  </a:lnTo>
                  <a:lnTo>
                    <a:pt x="76" y="195"/>
                  </a:lnTo>
                  <a:lnTo>
                    <a:pt x="71" y="192"/>
                  </a:lnTo>
                  <a:lnTo>
                    <a:pt x="64" y="192"/>
                  </a:lnTo>
                  <a:lnTo>
                    <a:pt x="25" y="165"/>
                  </a:lnTo>
                  <a:lnTo>
                    <a:pt x="25" y="151"/>
                  </a:lnTo>
                  <a:lnTo>
                    <a:pt x="2" y="114"/>
                  </a:lnTo>
                  <a:lnTo>
                    <a:pt x="0" y="70"/>
                  </a:lnTo>
                  <a:lnTo>
                    <a:pt x="14" y="49"/>
                  </a:lnTo>
                  <a:lnTo>
                    <a:pt x="9" y="35"/>
                  </a:lnTo>
                  <a:lnTo>
                    <a:pt x="9" y="35"/>
                  </a:lnTo>
                  <a:lnTo>
                    <a:pt x="18" y="30"/>
                  </a:lnTo>
                  <a:lnTo>
                    <a:pt x="16" y="12"/>
                  </a:lnTo>
                  <a:lnTo>
                    <a:pt x="32" y="10"/>
                  </a:lnTo>
                  <a:lnTo>
                    <a:pt x="32" y="10"/>
                  </a:lnTo>
                  <a:lnTo>
                    <a:pt x="32" y="17"/>
                  </a:lnTo>
                  <a:lnTo>
                    <a:pt x="32" y="19"/>
                  </a:lnTo>
                  <a:lnTo>
                    <a:pt x="34" y="21"/>
                  </a:lnTo>
                  <a:lnTo>
                    <a:pt x="48" y="28"/>
                  </a:lnTo>
                  <a:lnTo>
                    <a:pt x="48" y="28"/>
                  </a:lnTo>
                  <a:lnTo>
                    <a:pt x="71" y="19"/>
                  </a:lnTo>
                  <a:lnTo>
                    <a:pt x="71" y="19"/>
                  </a:lnTo>
                  <a:lnTo>
                    <a:pt x="71" y="7"/>
                  </a:lnTo>
                  <a:lnTo>
                    <a:pt x="78" y="0"/>
                  </a:lnTo>
                  <a:lnTo>
                    <a:pt x="157" y="42"/>
                  </a:lnTo>
                  <a:lnTo>
                    <a:pt x="164" y="6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22" name="Freeform 3242"/>
            <p:cNvSpPr>
              <a:spLocks/>
            </p:cNvSpPr>
            <p:nvPr userDrawn="1"/>
          </p:nvSpPr>
          <p:spPr bwMode="auto">
            <a:xfrm>
              <a:off x="4723" y="2663"/>
              <a:ext cx="10" cy="9"/>
            </a:xfrm>
            <a:custGeom>
              <a:avLst/>
              <a:gdLst/>
              <a:ahLst/>
              <a:cxnLst>
                <a:cxn ang="0">
                  <a:pos x="7" y="7"/>
                </a:cxn>
                <a:cxn ang="0">
                  <a:pos x="10" y="7"/>
                </a:cxn>
                <a:cxn ang="0">
                  <a:pos x="7" y="9"/>
                </a:cxn>
                <a:cxn ang="0">
                  <a:pos x="0" y="0"/>
                </a:cxn>
                <a:cxn ang="0">
                  <a:pos x="0" y="0"/>
                </a:cxn>
                <a:cxn ang="0">
                  <a:pos x="5" y="2"/>
                </a:cxn>
                <a:cxn ang="0">
                  <a:pos x="7" y="7"/>
                </a:cxn>
                <a:cxn ang="0">
                  <a:pos x="7" y="7"/>
                </a:cxn>
              </a:cxnLst>
              <a:rect l="0" t="0" r="r" b="b"/>
              <a:pathLst>
                <a:path w="10" h="9">
                  <a:moveTo>
                    <a:pt x="7" y="7"/>
                  </a:moveTo>
                  <a:lnTo>
                    <a:pt x="10" y="7"/>
                  </a:lnTo>
                  <a:lnTo>
                    <a:pt x="7" y="9"/>
                  </a:lnTo>
                  <a:lnTo>
                    <a:pt x="0" y="0"/>
                  </a:lnTo>
                  <a:lnTo>
                    <a:pt x="0" y="0"/>
                  </a:lnTo>
                  <a:lnTo>
                    <a:pt x="5" y="2"/>
                  </a:lnTo>
                  <a:lnTo>
                    <a:pt x="7" y="7"/>
                  </a:lnTo>
                  <a:lnTo>
                    <a:pt x="7"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23" name="Freeform 3243"/>
            <p:cNvSpPr>
              <a:spLocks/>
            </p:cNvSpPr>
            <p:nvPr userDrawn="1"/>
          </p:nvSpPr>
          <p:spPr bwMode="auto">
            <a:xfrm>
              <a:off x="5487" y="2663"/>
              <a:ext cx="9" cy="7"/>
            </a:xfrm>
            <a:custGeom>
              <a:avLst/>
              <a:gdLst/>
              <a:ahLst/>
              <a:cxnLst>
                <a:cxn ang="0">
                  <a:pos x="9" y="0"/>
                </a:cxn>
                <a:cxn ang="0">
                  <a:pos x="9" y="0"/>
                </a:cxn>
                <a:cxn ang="0">
                  <a:pos x="5" y="7"/>
                </a:cxn>
                <a:cxn ang="0">
                  <a:pos x="0" y="4"/>
                </a:cxn>
                <a:cxn ang="0">
                  <a:pos x="0" y="4"/>
                </a:cxn>
                <a:cxn ang="0">
                  <a:pos x="5" y="0"/>
                </a:cxn>
                <a:cxn ang="0">
                  <a:pos x="7" y="0"/>
                </a:cxn>
                <a:cxn ang="0">
                  <a:pos x="9" y="0"/>
                </a:cxn>
                <a:cxn ang="0">
                  <a:pos x="9" y="0"/>
                </a:cxn>
              </a:cxnLst>
              <a:rect l="0" t="0" r="r" b="b"/>
              <a:pathLst>
                <a:path w="9" h="7">
                  <a:moveTo>
                    <a:pt x="9" y="0"/>
                  </a:moveTo>
                  <a:lnTo>
                    <a:pt x="9" y="0"/>
                  </a:lnTo>
                  <a:lnTo>
                    <a:pt x="5" y="7"/>
                  </a:lnTo>
                  <a:lnTo>
                    <a:pt x="0" y="4"/>
                  </a:lnTo>
                  <a:lnTo>
                    <a:pt x="0" y="4"/>
                  </a:lnTo>
                  <a:lnTo>
                    <a:pt x="5" y="0"/>
                  </a:lnTo>
                  <a:lnTo>
                    <a:pt x="7" y="0"/>
                  </a:lnTo>
                  <a:lnTo>
                    <a:pt x="9" y="0"/>
                  </a:lnTo>
                  <a:lnTo>
                    <a:pt x="9"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24" name="Freeform 3244"/>
            <p:cNvSpPr>
              <a:spLocks/>
            </p:cNvSpPr>
            <p:nvPr userDrawn="1"/>
          </p:nvSpPr>
          <p:spPr bwMode="auto">
            <a:xfrm>
              <a:off x="3321" y="2667"/>
              <a:ext cx="37" cy="28"/>
            </a:xfrm>
            <a:custGeom>
              <a:avLst/>
              <a:gdLst/>
              <a:ahLst/>
              <a:cxnLst>
                <a:cxn ang="0">
                  <a:pos x="37" y="21"/>
                </a:cxn>
                <a:cxn ang="0">
                  <a:pos x="37" y="21"/>
                </a:cxn>
                <a:cxn ang="0">
                  <a:pos x="18" y="26"/>
                </a:cxn>
                <a:cxn ang="0">
                  <a:pos x="0" y="28"/>
                </a:cxn>
                <a:cxn ang="0">
                  <a:pos x="16" y="0"/>
                </a:cxn>
                <a:cxn ang="0">
                  <a:pos x="32" y="5"/>
                </a:cxn>
                <a:cxn ang="0">
                  <a:pos x="37" y="21"/>
                </a:cxn>
              </a:cxnLst>
              <a:rect l="0" t="0" r="r" b="b"/>
              <a:pathLst>
                <a:path w="37" h="28">
                  <a:moveTo>
                    <a:pt x="37" y="21"/>
                  </a:moveTo>
                  <a:lnTo>
                    <a:pt x="37" y="21"/>
                  </a:lnTo>
                  <a:lnTo>
                    <a:pt x="18" y="26"/>
                  </a:lnTo>
                  <a:lnTo>
                    <a:pt x="0" y="28"/>
                  </a:lnTo>
                  <a:lnTo>
                    <a:pt x="16" y="0"/>
                  </a:lnTo>
                  <a:lnTo>
                    <a:pt x="32" y="5"/>
                  </a:lnTo>
                  <a:lnTo>
                    <a:pt x="37" y="21"/>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25" name="Freeform 3245"/>
            <p:cNvSpPr>
              <a:spLocks/>
            </p:cNvSpPr>
            <p:nvPr userDrawn="1"/>
          </p:nvSpPr>
          <p:spPr bwMode="auto">
            <a:xfrm>
              <a:off x="5306" y="2670"/>
              <a:ext cx="12" cy="4"/>
            </a:xfrm>
            <a:custGeom>
              <a:avLst/>
              <a:gdLst/>
              <a:ahLst/>
              <a:cxnLst>
                <a:cxn ang="0">
                  <a:pos x="12" y="0"/>
                </a:cxn>
                <a:cxn ang="0">
                  <a:pos x="12" y="0"/>
                </a:cxn>
                <a:cxn ang="0">
                  <a:pos x="12" y="2"/>
                </a:cxn>
                <a:cxn ang="0">
                  <a:pos x="10" y="4"/>
                </a:cxn>
                <a:cxn ang="0">
                  <a:pos x="3" y="4"/>
                </a:cxn>
                <a:cxn ang="0">
                  <a:pos x="0" y="2"/>
                </a:cxn>
                <a:cxn ang="0">
                  <a:pos x="0" y="2"/>
                </a:cxn>
                <a:cxn ang="0">
                  <a:pos x="12" y="0"/>
                </a:cxn>
                <a:cxn ang="0">
                  <a:pos x="12" y="0"/>
                </a:cxn>
              </a:cxnLst>
              <a:rect l="0" t="0" r="r" b="b"/>
              <a:pathLst>
                <a:path w="12" h="4">
                  <a:moveTo>
                    <a:pt x="12" y="0"/>
                  </a:moveTo>
                  <a:lnTo>
                    <a:pt x="12" y="0"/>
                  </a:lnTo>
                  <a:lnTo>
                    <a:pt x="12" y="2"/>
                  </a:lnTo>
                  <a:lnTo>
                    <a:pt x="10" y="4"/>
                  </a:lnTo>
                  <a:lnTo>
                    <a:pt x="3" y="4"/>
                  </a:lnTo>
                  <a:lnTo>
                    <a:pt x="0" y="2"/>
                  </a:lnTo>
                  <a:lnTo>
                    <a:pt x="0" y="2"/>
                  </a:lnTo>
                  <a:lnTo>
                    <a:pt x="12" y="0"/>
                  </a:lnTo>
                  <a:lnTo>
                    <a:pt x="12"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26" name="Freeform 3246"/>
            <p:cNvSpPr>
              <a:spLocks/>
            </p:cNvSpPr>
            <p:nvPr userDrawn="1"/>
          </p:nvSpPr>
          <p:spPr bwMode="auto">
            <a:xfrm>
              <a:off x="4869" y="2677"/>
              <a:ext cx="19" cy="23"/>
            </a:xfrm>
            <a:custGeom>
              <a:avLst/>
              <a:gdLst/>
              <a:ahLst/>
              <a:cxnLst>
                <a:cxn ang="0">
                  <a:pos x="19" y="13"/>
                </a:cxn>
                <a:cxn ang="0">
                  <a:pos x="16" y="23"/>
                </a:cxn>
                <a:cxn ang="0">
                  <a:pos x="7" y="18"/>
                </a:cxn>
                <a:cxn ang="0">
                  <a:pos x="7" y="18"/>
                </a:cxn>
                <a:cxn ang="0">
                  <a:pos x="0" y="9"/>
                </a:cxn>
                <a:cxn ang="0">
                  <a:pos x="0" y="6"/>
                </a:cxn>
                <a:cxn ang="0">
                  <a:pos x="2" y="2"/>
                </a:cxn>
                <a:cxn ang="0">
                  <a:pos x="2" y="2"/>
                </a:cxn>
                <a:cxn ang="0">
                  <a:pos x="5" y="0"/>
                </a:cxn>
                <a:cxn ang="0">
                  <a:pos x="7" y="0"/>
                </a:cxn>
                <a:cxn ang="0">
                  <a:pos x="19" y="13"/>
                </a:cxn>
              </a:cxnLst>
              <a:rect l="0" t="0" r="r" b="b"/>
              <a:pathLst>
                <a:path w="19" h="23">
                  <a:moveTo>
                    <a:pt x="19" y="13"/>
                  </a:moveTo>
                  <a:lnTo>
                    <a:pt x="16" y="23"/>
                  </a:lnTo>
                  <a:lnTo>
                    <a:pt x="7" y="18"/>
                  </a:lnTo>
                  <a:lnTo>
                    <a:pt x="7" y="18"/>
                  </a:lnTo>
                  <a:lnTo>
                    <a:pt x="0" y="9"/>
                  </a:lnTo>
                  <a:lnTo>
                    <a:pt x="0" y="6"/>
                  </a:lnTo>
                  <a:lnTo>
                    <a:pt x="2" y="2"/>
                  </a:lnTo>
                  <a:lnTo>
                    <a:pt x="2" y="2"/>
                  </a:lnTo>
                  <a:lnTo>
                    <a:pt x="5" y="0"/>
                  </a:lnTo>
                  <a:lnTo>
                    <a:pt x="7" y="0"/>
                  </a:lnTo>
                  <a:lnTo>
                    <a:pt x="19" y="1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27" name="Freeform 3247"/>
            <p:cNvSpPr>
              <a:spLocks/>
            </p:cNvSpPr>
            <p:nvPr userDrawn="1"/>
          </p:nvSpPr>
          <p:spPr bwMode="auto">
            <a:xfrm>
              <a:off x="5279" y="2677"/>
              <a:ext cx="7" cy="6"/>
            </a:xfrm>
            <a:custGeom>
              <a:avLst/>
              <a:gdLst/>
              <a:ahLst/>
              <a:cxnLst>
                <a:cxn ang="0">
                  <a:pos x="7" y="4"/>
                </a:cxn>
                <a:cxn ang="0">
                  <a:pos x="7" y="4"/>
                </a:cxn>
                <a:cxn ang="0">
                  <a:pos x="7" y="4"/>
                </a:cxn>
                <a:cxn ang="0">
                  <a:pos x="4" y="6"/>
                </a:cxn>
                <a:cxn ang="0">
                  <a:pos x="4" y="6"/>
                </a:cxn>
                <a:cxn ang="0">
                  <a:pos x="2" y="6"/>
                </a:cxn>
                <a:cxn ang="0">
                  <a:pos x="0" y="4"/>
                </a:cxn>
                <a:cxn ang="0">
                  <a:pos x="0" y="4"/>
                </a:cxn>
                <a:cxn ang="0">
                  <a:pos x="2" y="2"/>
                </a:cxn>
                <a:cxn ang="0">
                  <a:pos x="2" y="0"/>
                </a:cxn>
                <a:cxn ang="0">
                  <a:pos x="2" y="0"/>
                </a:cxn>
                <a:cxn ang="0">
                  <a:pos x="7" y="2"/>
                </a:cxn>
                <a:cxn ang="0">
                  <a:pos x="7" y="4"/>
                </a:cxn>
                <a:cxn ang="0">
                  <a:pos x="7" y="4"/>
                </a:cxn>
              </a:cxnLst>
              <a:rect l="0" t="0" r="r" b="b"/>
              <a:pathLst>
                <a:path w="7" h="6">
                  <a:moveTo>
                    <a:pt x="7" y="4"/>
                  </a:moveTo>
                  <a:lnTo>
                    <a:pt x="7" y="4"/>
                  </a:lnTo>
                  <a:lnTo>
                    <a:pt x="7" y="4"/>
                  </a:lnTo>
                  <a:lnTo>
                    <a:pt x="4" y="6"/>
                  </a:lnTo>
                  <a:lnTo>
                    <a:pt x="4" y="6"/>
                  </a:lnTo>
                  <a:lnTo>
                    <a:pt x="2" y="6"/>
                  </a:lnTo>
                  <a:lnTo>
                    <a:pt x="0" y="4"/>
                  </a:lnTo>
                  <a:lnTo>
                    <a:pt x="0" y="4"/>
                  </a:lnTo>
                  <a:lnTo>
                    <a:pt x="2" y="2"/>
                  </a:lnTo>
                  <a:lnTo>
                    <a:pt x="2" y="0"/>
                  </a:lnTo>
                  <a:lnTo>
                    <a:pt x="2" y="0"/>
                  </a:lnTo>
                  <a:lnTo>
                    <a:pt x="7" y="2"/>
                  </a:lnTo>
                  <a:lnTo>
                    <a:pt x="7" y="4"/>
                  </a:lnTo>
                  <a:lnTo>
                    <a:pt x="7" y="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28" name="Freeform 3248"/>
            <p:cNvSpPr>
              <a:spLocks/>
            </p:cNvSpPr>
            <p:nvPr userDrawn="1"/>
          </p:nvSpPr>
          <p:spPr bwMode="auto">
            <a:xfrm>
              <a:off x="5246" y="2677"/>
              <a:ext cx="7" cy="4"/>
            </a:xfrm>
            <a:custGeom>
              <a:avLst/>
              <a:gdLst/>
              <a:ahLst/>
              <a:cxnLst>
                <a:cxn ang="0">
                  <a:pos x="7" y="0"/>
                </a:cxn>
                <a:cxn ang="0">
                  <a:pos x="7" y="0"/>
                </a:cxn>
                <a:cxn ang="0">
                  <a:pos x="7" y="4"/>
                </a:cxn>
                <a:cxn ang="0">
                  <a:pos x="3" y="4"/>
                </a:cxn>
                <a:cxn ang="0">
                  <a:pos x="3" y="4"/>
                </a:cxn>
                <a:cxn ang="0">
                  <a:pos x="0" y="4"/>
                </a:cxn>
                <a:cxn ang="0">
                  <a:pos x="0" y="2"/>
                </a:cxn>
                <a:cxn ang="0">
                  <a:pos x="0" y="2"/>
                </a:cxn>
                <a:cxn ang="0">
                  <a:pos x="7" y="0"/>
                </a:cxn>
                <a:cxn ang="0">
                  <a:pos x="7" y="0"/>
                </a:cxn>
              </a:cxnLst>
              <a:rect l="0" t="0" r="r" b="b"/>
              <a:pathLst>
                <a:path w="7" h="4">
                  <a:moveTo>
                    <a:pt x="7" y="0"/>
                  </a:moveTo>
                  <a:lnTo>
                    <a:pt x="7" y="0"/>
                  </a:lnTo>
                  <a:lnTo>
                    <a:pt x="7" y="4"/>
                  </a:lnTo>
                  <a:lnTo>
                    <a:pt x="3" y="4"/>
                  </a:lnTo>
                  <a:lnTo>
                    <a:pt x="3" y="4"/>
                  </a:lnTo>
                  <a:lnTo>
                    <a:pt x="0" y="4"/>
                  </a:lnTo>
                  <a:lnTo>
                    <a:pt x="0" y="2"/>
                  </a:lnTo>
                  <a:lnTo>
                    <a:pt x="0" y="2"/>
                  </a:lnTo>
                  <a:lnTo>
                    <a:pt x="7" y="0"/>
                  </a:lnTo>
                  <a:lnTo>
                    <a:pt x="7"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29" name="Freeform 3249"/>
            <p:cNvSpPr>
              <a:spLocks/>
            </p:cNvSpPr>
            <p:nvPr userDrawn="1"/>
          </p:nvSpPr>
          <p:spPr bwMode="auto">
            <a:xfrm>
              <a:off x="5438" y="2681"/>
              <a:ext cx="141" cy="176"/>
            </a:xfrm>
            <a:custGeom>
              <a:avLst/>
              <a:gdLst/>
              <a:ahLst/>
              <a:cxnLst>
                <a:cxn ang="0">
                  <a:pos x="141" y="26"/>
                </a:cxn>
                <a:cxn ang="0">
                  <a:pos x="141" y="79"/>
                </a:cxn>
                <a:cxn ang="0">
                  <a:pos x="137" y="130"/>
                </a:cxn>
                <a:cxn ang="0">
                  <a:pos x="137" y="130"/>
                </a:cxn>
                <a:cxn ang="0">
                  <a:pos x="123" y="176"/>
                </a:cxn>
                <a:cxn ang="0">
                  <a:pos x="123" y="176"/>
                </a:cxn>
                <a:cxn ang="0">
                  <a:pos x="109" y="167"/>
                </a:cxn>
                <a:cxn ang="0">
                  <a:pos x="109" y="167"/>
                </a:cxn>
                <a:cxn ang="0">
                  <a:pos x="102" y="164"/>
                </a:cxn>
                <a:cxn ang="0">
                  <a:pos x="93" y="164"/>
                </a:cxn>
                <a:cxn ang="0">
                  <a:pos x="88" y="164"/>
                </a:cxn>
                <a:cxn ang="0">
                  <a:pos x="86" y="162"/>
                </a:cxn>
                <a:cxn ang="0">
                  <a:pos x="84" y="158"/>
                </a:cxn>
                <a:cxn ang="0">
                  <a:pos x="88" y="127"/>
                </a:cxn>
                <a:cxn ang="0">
                  <a:pos x="79" y="100"/>
                </a:cxn>
                <a:cxn ang="0">
                  <a:pos x="56" y="83"/>
                </a:cxn>
                <a:cxn ang="0">
                  <a:pos x="35" y="79"/>
                </a:cxn>
                <a:cxn ang="0">
                  <a:pos x="35" y="79"/>
                </a:cxn>
                <a:cxn ang="0">
                  <a:pos x="28" y="72"/>
                </a:cxn>
                <a:cxn ang="0">
                  <a:pos x="23" y="63"/>
                </a:cxn>
                <a:cxn ang="0">
                  <a:pos x="17" y="53"/>
                </a:cxn>
                <a:cxn ang="0">
                  <a:pos x="12" y="51"/>
                </a:cxn>
                <a:cxn ang="0">
                  <a:pos x="5" y="51"/>
                </a:cxn>
                <a:cxn ang="0">
                  <a:pos x="5" y="51"/>
                </a:cxn>
                <a:cxn ang="0">
                  <a:pos x="3" y="42"/>
                </a:cxn>
                <a:cxn ang="0">
                  <a:pos x="0" y="35"/>
                </a:cxn>
                <a:cxn ang="0">
                  <a:pos x="0" y="16"/>
                </a:cxn>
                <a:cxn ang="0">
                  <a:pos x="0" y="16"/>
                </a:cxn>
                <a:cxn ang="0">
                  <a:pos x="14" y="28"/>
                </a:cxn>
                <a:cxn ang="0">
                  <a:pos x="28" y="42"/>
                </a:cxn>
                <a:cxn ang="0">
                  <a:pos x="28" y="42"/>
                </a:cxn>
                <a:cxn ang="0">
                  <a:pos x="33" y="42"/>
                </a:cxn>
                <a:cxn ang="0">
                  <a:pos x="35" y="42"/>
                </a:cxn>
                <a:cxn ang="0">
                  <a:pos x="37" y="39"/>
                </a:cxn>
                <a:cxn ang="0">
                  <a:pos x="49" y="19"/>
                </a:cxn>
                <a:cxn ang="0">
                  <a:pos x="77" y="0"/>
                </a:cxn>
                <a:cxn ang="0">
                  <a:pos x="116" y="26"/>
                </a:cxn>
                <a:cxn ang="0">
                  <a:pos x="141" y="26"/>
                </a:cxn>
              </a:cxnLst>
              <a:rect l="0" t="0" r="r" b="b"/>
              <a:pathLst>
                <a:path w="141" h="176">
                  <a:moveTo>
                    <a:pt x="141" y="26"/>
                  </a:moveTo>
                  <a:lnTo>
                    <a:pt x="141" y="79"/>
                  </a:lnTo>
                  <a:lnTo>
                    <a:pt x="137" y="130"/>
                  </a:lnTo>
                  <a:lnTo>
                    <a:pt x="137" y="130"/>
                  </a:lnTo>
                  <a:lnTo>
                    <a:pt x="123" y="176"/>
                  </a:lnTo>
                  <a:lnTo>
                    <a:pt x="123" y="176"/>
                  </a:lnTo>
                  <a:lnTo>
                    <a:pt x="109" y="167"/>
                  </a:lnTo>
                  <a:lnTo>
                    <a:pt x="109" y="167"/>
                  </a:lnTo>
                  <a:lnTo>
                    <a:pt x="102" y="164"/>
                  </a:lnTo>
                  <a:lnTo>
                    <a:pt x="93" y="164"/>
                  </a:lnTo>
                  <a:lnTo>
                    <a:pt x="88" y="164"/>
                  </a:lnTo>
                  <a:lnTo>
                    <a:pt x="86" y="162"/>
                  </a:lnTo>
                  <a:lnTo>
                    <a:pt x="84" y="158"/>
                  </a:lnTo>
                  <a:lnTo>
                    <a:pt x="88" y="127"/>
                  </a:lnTo>
                  <a:lnTo>
                    <a:pt x="79" y="100"/>
                  </a:lnTo>
                  <a:lnTo>
                    <a:pt x="56" y="83"/>
                  </a:lnTo>
                  <a:lnTo>
                    <a:pt x="35" y="79"/>
                  </a:lnTo>
                  <a:lnTo>
                    <a:pt x="35" y="79"/>
                  </a:lnTo>
                  <a:lnTo>
                    <a:pt x="28" y="72"/>
                  </a:lnTo>
                  <a:lnTo>
                    <a:pt x="23" y="63"/>
                  </a:lnTo>
                  <a:lnTo>
                    <a:pt x="17" y="53"/>
                  </a:lnTo>
                  <a:lnTo>
                    <a:pt x="12" y="51"/>
                  </a:lnTo>
                  <a:lnTo>
                    <a:pt x="5" y="51"/>
                  </a:lnTo>
                  <a:lnTo>
                    <a:pt x="5" y="51"/>
                  </a:lnTo>
                  <a:lnTo>
                    <a:pt x="3" y="42"/>
                  </a:lnTo>
                  <a:lnTo>
                    <a:pt x="0" y="35"/>
                  </a:lnTo>
                  <a:lnTo>
                    <a:pt x="0" y="16"/>
                  </a:lnTo>
                  <a:lnTo>
                    <a:pt x="0" y="16"/>
                  </a:lnTo>
                  <a:lnTo>
                    <a:pt x="14" y="28"/>
                  </a:lnTo>
                  <a:lnTo>
                    <a:pt x="28" y="42"/>
                  </a:lnTo>
                  <a:lnTo>
                    <a:pt x="28" y="42"/>
                  </a:lnTo>
                  <a:lnTo>
                    <a:pt x="33" y="42"/>
                  </a:lnTo>
                  <a:lnTo>
                    <a:pt x="35" y="42"/>
                  </a:lnTo>
                  <a:lnTo>
                    <a:pt x="37" y="39"/>
                  </a:lnTo>
                  <a:lnTo>
                    <a:pt x="49" y="19"/>
                  </a:lnTo>
                  <a:lnTo>
                    <a:pt x="77" y="0"/>
                  </a:lnTo>
                  <a:lnTo>
                    <a:pt x="116" y="26"/>
                  </a:lnTo>
                  <a:lnTo>
                    <a:pt x="141" y="26"/>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30" name="Freeform 3250"/>
            <p:cNvSpPr>
              <a:spLocks/>
            </p:cNvSpPr>
            <p:nvPr userDrawn="1"/>
          </p:nvSpPr>
          <p:spPr bwMode="auto">
            <a:xfrm>
              <a:off x="5360" y="2681"/>
              <a:ext cx="11" cy="5"/>
            </a:xfrm>
            <a:custGeom>
              <a:avLst/>
              <a:gdLst/>
              <a:ahLst/>
              <a:cxnLst>
                <a:cxn ang="0">
                  <a:pos x="11" y="2"/>
                </a:cxn>
                <a:cxn ang="0">
                  <a:pos x="11" y="2"/>
                </a:cxn>
                <a:cxn ang="0">
                  <a:pos x="11" y="5"/>
                </a:cxn>
                <a:cxn ang="0">
                  <a:pos x="9" y="5"/>
                </a:cxn>
                <a:cxn ang="0">
                  <a:pos x="7" y="5"/>
                </a:cxn>
                <a:cxn ang="0">
                  <a:pos x="7" y="5"/>
                </a:cxn>
                <a:cxn ang="0">
                  <a:pos x="2" y="5"/>
                </a:cxn>
                <a:cxn ang="0">
                  <a:pos x="0" y="2"/>
                </a:cxn>
                <a:cxn ang="0">
                  <a:pos x="0" y="0"/>
                </a:cxn>
                <a:cxn ang="0">
                  <a:pos x="11" y="2"/>
                </a:cxn>
              </a:cxnLst>
              <a:rect l="0" t="0" r="r" b="b"/>
              <a:pathLst>
                <a:path w="11" h="5">
                  <a:moveTo>
                    <a:pt x="11" y="2"/>
                  </a:moveTo>
                  <a:lnTo>
                    <a:pt x="11" y="2"/>
                  </a:lnTo>
                  <a:lnTo>
                    <a:pt x="11" y="5"/>
                  </a:lnTo>
                  <a:lnTo>
                    <a:pt x="9" y="5"/>
                  </a:lnTo>
                  <a:lnTo>
                    <a:pt x="7" y="5"/>
                  </a:lnTo>
                  <a:lnTo>
                    <a:pt x="7" y="5"/>
                  </a:lnTo>
                  <a:lnTo>
                    <a:pt x="2" y="5"/>
                  </a:lnTo>
                  <a:lnTo>
                    <a:pt x="0" y="2"/>
                  </a:lnTo>
                  <a:lnTo>
                    <a:pt x="0" y="0"/>
                  </a:lnTo>
                  <a:lnTo>
                    <a:pt x="11"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31" name="Freeform 3251"/>
            <p:cNvSpPr>
              <a:spLocks/>
            </p:cNvSpPr>
            <p:nvPr userDrawn="1"/>
          </p:nvSpPr>
          <p:spPr bwMode="auto">
            <a:xfrm>
              <a:off x="4904" y="2693"/>
              <a:ext cx="11" cy="14"/>
            </a:xfrm>
            <a:custGeom>
              <a:avLst/>
              <a:gdLst/>
              <a:ahLst/>
              <a:cxnLst>
                <a:cxn ang="0">
                  <a:pos x="9" y="0"/>
                </a:cxn>
                <a:cxn ang="0">
                  <a:pos x="9" y="0"/>
                </a:cxn>
                <a:cxn ang="0">
                  <a:pos x="11" y="4"/>
                </a:cxn>
                <a:cxn ang="0">
                  <a:pos x="9" y="9"/>
                </a:cxn>
                <a:cxn ang="0">
                  <a:pos x="9" y="9"/>
                </a:cxn>
                <a:cxn ang="0">
                  <a:pos x="9" y="14"/>
                </a:cxn>
                <a:cxn ang="0">
                  <a:pos x="4" y="14"/>
                </a:cxn>
                <a:cxn ang="0">
                  <a:pos x="0" y="11"/>
                </a:cxn>
                <a:cxn ang="0">
                  <a:pos x="0" y="11"/>
                </a:cxn>
                <a:cxn ang="0">
                  <a:pos x="0" y="11"/>
                </a:cxn>
                <a:cxn ang="0">
                  <a:pos x="0" y="0"/>
                </a:cxn>
                <a:cxn ang="0">
                  <a:pos x="9" y="0"/>
                </a:cxn>
              </a:cxnLst>
              <a:rect l="0" t="0" r="r" b="b"/>
              <a:pathLst>
                <a:path w="11" h="14">
                  <a:moveTo>
                    <a:pt x="9" y="0"/>
                  </a:moveTo>
                  <a:lnTo>
                    <a:pt x="9" y="0"/>
                  </a:lnTo>
                  <a:lnTo>
                    <a:pt x="11" y="4"/>
                  </a:lnTo>
                  <a:lnTo>
                    <a:pt x="9" y="9"/>
                  </a:lnTo>
                  <a:lnTo>
                    <a:pt x="9" y="9"/>
                  </a:lnTo>
                  <a:lnTo>
                    <a:pt x="9" y="14"/>
                  </a:lnTo>
                  <a:lnTo>
                    <a:pt x="4" y="14"/>
                  </a:lnTo>
                  <a:lnTo>
                    <a:pt x="0" y="11"/>
                  </a:lnTo>
                  <a:lnTo>
                    <a:pt x="0" y="11"/>
                  </a:lnTo>
                  <a:lnTo>
                    <a:pt x="0" y="11"/>
                  </a:lnTo>
                  <a:lnTo>
                    <a:pt x="0" y="0"/>
                  </a:lnTo>
                  <a:lnTo>
                    <a:pt x="9"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32" name="Freeform 3252"/>
            <p:cNvSpPr>
              <a:spLocks/>
            </p:cNvSpPr>
            <p:nvPr userDrawn="1"/>
          </p:nvSpPr>
          <p:spPr bwMode="auto">
            <a:xfrm>
              <a:off x="3321" y="2695"/>
              <a:ext cx="32" cy="32"/>
            </a:xfrm>
            <a:custGeom>
              <a:avLst/>
              <a:gdLst/>
              <a:ahLst/>
              <a:cxnLst>
                <a:cxn ang="0">
                  <a:pos x="32" y="14"/>
                </a:cxn>
                <a:cxn ang="0">
                  <a:pos x="32" y="14"/>
                </a:cxn>
                <a:cxn ang="0">
                  <a:pos x="18" y="32"/>
                </a:cxn>
                <a:cxn ang="0">
                  <a:pos x="18" y="32"/>
                </a:cxn>
                <a:cxn ang="0">
                  <a:pos x="2" y="25"/>
                </a:cxn>
                <a:cxn ang="0">
                  <a:pos x="0" y="5"/>
                </a:cxn>
                <a:cxn ang="0">
                  <a:pos x="25" y="0"/>
                </a:cxn>
                <a:cxn ang="0">
                  <a:pos x="25" y="0"/>
                </a:cxn>
                <a:cxn ang="0">
                  <a:pos x="32" y="14"/>
                </a:cxn>
                <a:cxn ang="0">
                  <a:pos x="32" y="14"/>
                </a:cxn>
              </a:cxnLst>
              <a:rect l="0" t="0" r="r" b="b"/>
              <a:pathLst>
                <a:path w="32" h="32">
                  <a:moveTo>
                    <a:pt x="32" y="14"/>
                  </a:moveTo>
                  <a:lnTo>
                    <a:pt x="32" y="14"/>
                  </a:lnTo>
                  <a:lnTo>
                    <a:pt x="18" y="32"/>
                  </a:lnTo>
                  <a:lnTo>
                    <a:pt x="18" y="32"/>
                  </a:lnTo>
                  <a:lnTo>
                    <a:pt x="2" y="25"/>
                  </a:lnTo>
                  <a:lnTo>
                    <a:pt x="0" y="5"/>
                  </a:lnTo>
                  <a:lnTo>
                    <a:pt x="25" y="0"/>
                  </a:lnTo>
                  <a:lnTo>
                    <a:pt x="25" y="0"/>
                  </a:lnTo>
                  <a:lnTo>
                    <a:pt x="32" y="14"/>
                  </a:lnTo>
                  <a:lnTo>
                    <a:pt x="32" y="1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33" name="Freeform 3253"/>
            <p:cNvSpPr>
              <a:spLocks/>
            </p:cNvSpPr>
            <p:nvPr userDrawn="1"/>
          </p:nvSpPr>
          <p:spPr bwMode="auto">
            <a:xfrm>
              <a:off x="5566" y="2707"/>
              <a:ext cx="185" cy="203"/>
            </a:xfrm>
            <a:custGeom>
              <a:avLst/>
              <a:gdLst/>
              <a:ahLst/>
              <a:cxnLst>
                <a:cxn ang="0">
                  <a:pos x="94" y="48"/>
                </a:cxn>
                <a:cxn ang="0">
                  <a:pos x="94" y="48"/>
                </a:cxn>
                <a:cxn ang="0">
                  <a:pos x="108" y="71"/>
                </a:cxn>
                <a:cxn ang="0">
                  <a:pos x="138" y="92"/>
                </a:cxn>
                <a:cxn ang="0">
                  <a:pos x="138" y="92"/>
                </a:cxn>
                <a:cxn ang="0">
                  <a:pos x="141" y="97"/>
                </a:cxn>
                <a:cxn ang="0">
                  <a:pos x="143" y="101"/>
                </a:cxn>
                <a:cxn ang="0">
                  <a:pos x="132" y="115"/>
                </a:cxn>
                <a:cxn ang="0">
                  <a:pos x="132" y="118"/>
                </a:cxn>
                <a:cxn ang="0">
                  <a:pos x="162" y="162"/>
                </a:cxn>
                <a:cxn ang="0">
                  <a:pos x="164" y="173"/>
                </a:cxn>
                <a:cxn ang="0">
                  <a:pos x="185" y="201"/>
                </a:cxn>
                <a:cxn ang="0">
                  <a:pos x="180" y="203"/>
                </a:cxn>
                <a:cxn ang="0">
                  <a:pos x="129" y="189"/>
                </a:cxn>
                <a:cxn ang="0">
                  <a:pos x="111" y="138"/>
                </a:cxn>
                <a:cxn ang="0">
                  <a:pos x="111" y="138"/>
                </a:cxn>
                <a:cxn ang="0">
                  <a:pos x="71" y="122"/>
                </a:cxn>
                <a:cxn ang="0">
                  <a:pos x="60" y="122"/>
                </a:cxn>
                <a:cxn ang="0">
                  <a:pos x="41" y="143"/>
                </a:cxn>
                <a:cxn ang="0">
                  <a:pos x="41" y="143"/>
                </a:cxn>
                <a:cxn ang="0">
                  <a:pos x="44" y="148"/>
                </a:cxn>
                <a:cxn ang="0">
                  <a:pos x="46" y="155"/>
                </a:cxn>
                <a:cxn ang="0">
                  <a:pos x="46" y="159"/>
                </a:cxn>
                <a:cxn ang="0">
                  <a:pos x="44" y="162"/>
                </a:cxn>
                <a:cxn ang="0">
                  <a:pos x="41" y="164"/>
                </a:cxn>
                <a:cxn ang="0">
                  <a:pos x="4" y="157"/>
                </a:cxn>
                <a:cxn ang="0">
                  <a:pos x="4" y="157"/>
                </a:cxn>
                <a:cxn ang="0">
                  <a:pos x="0" y="155"/>
                </a:cxn>
                <a:cxn ang="0">
                  <a:pos x="0" y="152"/>
                </a:cxn>
                <a:cxn ang="0">
                  <a:pos x="0" y="150"/>
                </a:cxn>
                <a:cxn ang="0">
                  <a:pos x="11" y="101"/>
                </a:cxn>
                <a:cxn ang="0">
                  <a:pos x="11" y="101"/>
                </a:cxn>
                <a:cxn ang="0">
                  <a:pos x="18" y="53"/>
                </a:cxn>
                <a:cxn ang="0">
                  <a:pos x="18" y="0"/>
                </a:cxn>
                <a:cxn ang="0">
                  <a:pos x="37" y="2"/>
                </a:cxn>
                <a:cxn ang="0">
                  <a:pos x="94" y="48"/>
                </a:cxn>
              </a:cxnLst>
              <a:rect l="0" t="0" r="r" b="b"/>
              <a:pathLst>
                <a:path w="185" h="203">
                  <a:moveTo>
                    <a:pt x="94" y="48"/>
                  </a:moveTo>
                  <a:lnTo>
                    <a:pt x="94" y="48"/>
                  </a:lnTo>
                  <a:lnTo>
                    <a:pt x="108" y="71"/>
                  </a:lnTo>
                  <a:lnTo>
                    <a:pt x="138" y="92"/>
                  </a:lnTo>
                  <a:lnTo>
                    <a:pt x="138" y="92"/>
                  </a:lnTo>
                  <a:lnTo>
                    <a:pt x="141" y="97"/>
                  </a:lnTo>
                  <a:lnTo>
                    <a:pt x="143" y="101"/>
                  </a:lnTo>
                  <a:lnTo>
                    <a:pt x="132" y="115"/>
                  </a:lnTo>
                  <a:lnTo>
                    <a:pt x="132" y="118"/>
                  </a:lnTo>
                  <a:lnTo>
                    <a:pt x="162" y="162"/>
                  </a:lnTo>
                  <a:lnTo>
                    <a:pt x="164" y="173"/>
                  </a:lnTo>
                  <a:lnTo>
                    <a:pt x="185" y="201"/>
                  </a:lnTo>
                  <a:lnTo>
                    <a:pt x="180" y="203"/>
                  </a:lnTo>
                  <a:lnTo>
                    <a:pt x="129" y="189"/>
                  </a:lnTo>
                  <a:lnTo>
                    <a:pt x="111" y="138"/>
                  </a:lnTo>
                  <a:lnTo>
                    <a:pt x="111" y="138"/>
                  </a:lnTo>
                  <a:lnTo>
                    <a:pt x="71" y="122"/>
                  </a:lnTo>
                  <a:lnTo>
                    <a:pt x="60" y="122"/>
                  </a:lnTo>
                  <a:lnTo>
                    <a:pt x="41" y="143"/>
                  </a:lnTo>
                  <a:lnTo>
                    <a:pt x="41" y="143"/>
                  </a:lnTo>
                  <a:lnTo>
                    <a:pt x="44" y="148"/>
                  </a:lnTo>
                  <a:lnTo>
                    <a:pt x="46" y="155"/>
                  </a:lnTo>
                  <a:lnTo>
                    <a:pt x="46" y="159"/>
                  </a:lnTo>
                  <a:lnTo>
                    <a:pt x="44" y="162"/>
                  </a:lnTo>
                  <a:lnTo>
                    <a:pt x="41" y="164"/>
                  </a:lnTo>
                  <a:lnTo>
                    <a:pt x="4" y="157"/>
                  </a:lnTo>
                  <a:lnTo>
                    <a:pt x="4" y="157"/>
                  </a:lnTo>
                  <a:lnTo>
                    <a:pt x="0" y="155"/>
                  </a:lnTo>
                  <a:lnTo>
                    <a:pt x="0" y="152"/>
                  </a:lnTo>
                  <a:lnTo>
                    <a:pt x="0" y="150"/>
                  </a:lnTo>
                  <a:lnTo>
                    <a:pt x="11" y="101"/>
                  </a:lnTo>
                  <a:lnTo>
                    <a:pt x="11" y="101"/>
                  </a:lnTo>
                  <a:lnTo>
                    <a:pt x="18" y="53"/>
                  </a:lnTo>
                  <a:lnTo>
                    <a:pt x="18" y="0"/>
                  </a:lnTo>
                  <a:lnTo>
                    <a:pt x="37" y="2"/>
                  </a:lnTo>
                  <a:lnTo>
                    <a:pt x="94" y="48"/>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34" name="Freeform 3254"/>
            <p:cNvSpPr>
              <a:spLocks/>
            </p:cNvSpPr>
            <p:nvPr userDrawn="1"/>
          </p:nvSpPr>
          <p:spPr bwMode="auto">
            <a:xfrm>
              <a:off x="5325" y="2709"/>
              <a:ext cx="44" cy="14"/>
            </a:xfrm>
            <a:custGeom>
              <a:avLst/>
              <a:gdLst/>
              <a:ahLst/>
              <a:cxnLst>
                <a:cxn ang="0">
                  <a:pos x="44" y="11"/>
                </a:cxn>
                <a:cxn ang="0">
                  <a:pos x="44" y="14"/>
                </a:cxn>
                <a:cxn ang="0">
                  <a:pos x="44" y="14"/>
                </a:cxn>
                <a:cxn ang="0">
                  <a:pos x="23" y="9"/>
                </a:cxn>
                <a:cxn ang="0">
                  <a:pos x="14" y="9"/>
                </a:cxn>
                <a:cxn ang="0">
                  <a:pos x="2" y="9"/>
                </a:cxn>
                <a:cxn ang="0">
                  <a:pos x="0" y="7"/>
                </a:cxn>
                <a:cxn ang="0">
                  <a:pos x="0" y="7"/>
                </a:cxn>
                <a:cxn ang="0">
                  <a:pos x="12" y="0"/>
                </a:cxn>
                <a:cxn ang="0">
                  <a:pos x="12" y="0"/>
                </a:cxn>
                <a:cxn ang="0">
                  <a:pos x="21" y="2"/>
                </a:cxn>
                <a:cxn ang="0">
                  <a:pos x="32" y="2"/>
                </a:cxn>
                <a:cxn ang="0">
                  <a:pos x="39" y="5"/>
                </a:cxn>
                <a:cxn ang="0">
                  <a:pos x="44" y="7"/>
                </a:cxn>
                <a:cxn ang="0">
                  <a:pos x="44" y="11"/>
                </a:cxn>
                <a:cxn ang="0">
                  <a:pos x="44" y="11"/>
                </a:cxn>
              </a:cxnLst>
              <a:rect l="0" t="0" r="r" b="b"/>
              <a:pathLst>
                <a:path w="44" h="14">
                  <a:moveTo>
                    <a:pt x="44" y="11"/>
                  </a:moveTo>
                  <a:lnTo>
                    <a:pt x="44" y="14"/>
                  </a:lnTo>
                  <a:lnTo>
                    <a:pt x="44" y="14"/>
                  </a:lnTo>
                  <a:lnTo>
                    <a:pt x="23" y="9"/>
                  </a:lnTo>
                  <a:lnTo>
                    <a:pt x="14" y="9"/>
                  </a:lnTo>
                  <a:lnTo>
                    <a:pt x="2" y="9"/>
                  </a:lnTo>
                  <a:lnTo>
                    <a:pt x="0" y="7"/>
                  </a:lnTo>
                  <a:lnTo>
                    <a:pt x="0" y="7"/>
                  </a:lnTo>
                  <a:lnTo>
                    <a:pt x="12" y="0"/>
                  </a:lnTo>
                  <a:lnTo>
                    <a:pt x="12" y="0"/>
                  </a:lnTo>
                  <a:lnTo>
                    <a:pt x="21" y="2"/>
                  </a:lnTo>
                  <a:lnTo>
                    <a:pt x="32" y="2"/>
                  </a:lnTo>
                  <a:lnTo>
                    <a:pt x="39" y="5"/>
                  </a:lnTo>
                  <a:lnTo>
                    <a:pt x="44" y="7"/>
                  </a:lnTo>
                  <a:lnTo>
                    <a:pt x="44" y="11"/>
                  </a:lnTo>
                  <a:lnTo>
                    <a:pt x="44" y="11"/>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35" name="Freeform 3255"/>
            <p:cNvSpPr>
              <a:spLocks/>
            </p:cNvSpPr>
            <p:nvPr userDrawn="1"/>
          </p:nvSpPr>
          <p:spPr bwMode="auto">
            <a:xfrm>
              <a:off x="5281" y="2711"/>
              <a:ext cx="14" cy="14"/>
            </a:xfrm>
            <a:custGeom>
              <a:avLst/>
              <a:gdLst/>
              <a:ahLst/>
              <a:cxnLst>
                <a:cxn ang="0">
                  <a:pos x="14" y="3"/>
                </a:cxn>
                <a:cxn ang="0">
                  <a:pos x="14" y="3"/>
                </a:cxn>
                <a:cxn ang="0">
                  <a:pos x="14" y="9"/>
                </a:cxn>
                <a:cxn ang="0">
                  <a:pos x="5" y="14"/>
                </a:cxn>
                <a:cxn ang="0">
                  <a:pos x="5" y="14"/>
                </a:cxn>
                <a:cxn ang="0">
                  <a:pos x="0" y="3"/>
                </a:cxn>
                <a:cxn ang="0">
                  <a:pos x="0" y="3"/>
                </a:cxn>
                <a:cxn ang="0">
                  <a:pos x="2" y="0"/>
                </a:cxn>
                <a:cxn ang="0">
                  <a:pos x="7" y="0"/>
                </a:cxn>
                <a:cxn ang="0">
                  <a:pos x="9" y="0"/>
                </a:cxn>
                <a:cxn ang="0">
                  <a:pos x="14" y="3"/>
                </a:cxn>
                <a:cxn ang="0">
                  <a:pos x="14" y="3"/>
                </a:cxn>
              </a:cxnLst>
              <a:rect l="0" t="0" r="r" b="b"/>
              <a:pathLst>
                <a:path w="14" h="14">
                  <a:moveTo>
                    <a:pt x="14" y="3"/>
                  </a:moveTo>
                  <a:lnTo>
                    <a:pt x="14" y="3"/>
                  </a:lnTo>
                  <a:lnTo>
                    <a:pt x="14" y="9"/>
                  </a:lnTo>
                  <a:lnTo>
                    <a:pt x="5" y="14"/>
                  </a:lnTo>
                  <a:lnTo>
                    <a:pt x="5" y="14"/>
                  </a:lnTo>
                  <a:lnTo>
                    <a:pt x="0" y="3"/>
                  </a:lnTo>
                  <a:lnTo>
                    <a:pt x="0" y="3"/>
                  </a:lnTo>
                  <a:lnTo>
                    <a:pt x="2" y="0"/>
                  </a:lnTo>
                  <a:lnTo>
                    <a:pt x="7" y="0"/>
                  </a:lnTo>
                  <a:lnTo>
                    <a:pt x="9" y="0"/>
                  </a:lnTo>
                  <a:lnTo>
                    <a:pt x="14" y="3"/>
                  </a:lnTo>
                  <a:lnTo>
                    <a:pt x="14" y="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36" name="Freeform 3256"/>
            <p:cNvSpPr>
              <a:spLocks/>
            </p:cNvSpPr>
            <p:nvPr userDrawn="1"/>
          </p:nvSpPr>
          <p:spPr bwMode="auto">
            <a:xfrm>
              <a:off x="5411" y="2711"/>
              <a:ext cx="13" cy="19"/>
            </a:xfrm>
            <a:custGeom>
              <a:avLst/>
              <a:gdLst/>
              <a:ahLst/>
              <a:cxnLst>
                <a:cxn ang="0">
                  <a:pos x="13" y="5"/>
                </a:cxn>
                <a:cxn ang="0">
                  <a:pos x="13" y="5"/>
                </a:cxn>
                <a:cxn ang="0">
                  <a:pos x="13" y="9"/>
                </a:cxn>
                <a:cxn ang="0">
                  <a:pos x="13" y="16"/>
                </a:cxn>
                <a:cxn ang="0">
                  <a:pos x="9" y="19"/>
                </a:cxn>
                <a:cxn ang="0">
                  <a:pos x="0" y="0"/>
                </a:cxn>
                <a:cxn ang="0">
                  <a:pos x="0" y="0"/>
                </a:cxn>
                <a:cxn ang="0">
                  <a:pos x="9" y="0"/>
                </a:cxn>
                <a:cxn ang="0">
                  <a:pos x="11" y="3"/>
                </a:cxn>
                <a:cxn ang="0">
                  <a:pos x="13" y="5"/>
                </a:cxn>
                <a:cxn ang="0">
                  <a:pos x="13" y="5"/>
                </a:cxn>
              </a:cxnLst>
              <a:rect l="0" t="0" r="r" b="b"/>
              <a:pathLst>
                <a:path w="13" h="19">
                  <a:moveTo>
                    <a:pt x="13" y="5"/>
                  </a:moveTo>
                  <a:lnTo>
                    <a:pt x="13" y="5"/>
                  </a:lnTo>
                  <a:lnTo>
                    <a:pt x="13" y="9"/>
                  </a:lnTo>
                  <a:lnTo>
                    <a:pt x="13" y="16"/>
                  </a:lnTo>
                  <a:lnTo>
                    <a:pt x="9" y="19"/>
                  </a:lnTo>
                  <a:lnTo>
                    <a:pt x="0" y="0"/>
                  </a:lnTo>
                  <a:lnTo>
                    <a:pt x="0" y="0"/>
                  </a:lnTo>
                  <a:lnTo>
                    <a:pt x="9" y="0"/>
                  </a:lnTo>
                  <a:lnTo>
                    <a:pt x="11" y="3"/>
                  </a:lnTo>
                  <a:lnTo>
                    <a:pt x="13" y="5"/>
                  </a:lnTo>
                  <a:lnTo>
                    <a:pt x="13"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37" name="Freeform 3257"/>
            <p:cNvSpPr>
              <a:spLocks/>
            </p:cNvSpPr>
            <p:nvPr userDrawn="1"/>
          </p:nvSpPr>
          <p:spPr bwMode="auto">
            <a:xfrm>
              <a:off x="3323" y="2725"/>
              <a:ext cx="40" cy="97"/>
            </a:xfrm>
            <a:custGeom>
              <a:avLst/>
              <a:gdLst/>
              <a:ahLst/>
              <a:cxnLst>
                <a:cxn ang="0">
                  <a:pos x="19" y="49"/>
                </a:cxn>
                <a:cxn ang="0">
                  <a:pos x="40" y="88"/>
                </a:cxn>
                <a:cxn ang="0">
                  <a:pos x="40" y="97"/>
                </a:cxn>
                <a:cxn ang="0">
                  <a:pos x="26" y="90"/>
                </a:cxn>
                <a:cxn ang="0">
                  <a:pos x="26" y="90"/>
                </a:cxn>
                <a:cxn ang="0">
                  <a:pos x="23" y="74"/>
                </a:cxn>
                <a:cxn ang="0">
                  <a:pos x="7" y="42"/>
                </a:cxn>
                <a:cxn ang="0">
                  <a:pos x="0" y="0"/>
                </a:cxn>
                <a:cxn ang="0">
                  <a:pos x="14" y="7"/>
                </a:cxn>
                <a:cxn ang="0">
                  <a:pos x="19" y="49"/>
                </a:cxn>
              </a:cxnLst>
              <a:rect l="0" t="0" r="r" b="b"/>
              <a:pathLst>
                <a:path w="40" h="97">
                  <a:moveTo>
                    <a:pt x="19" y="49"/>
                  </a:moveTo>
                  <a:lnTo>
                    <a:pt x="40" y="88"/>
                  </a:lnTo>
                  <a:lnTo>
                    <a:pt x="40" y="97"/>
                  </a:lnTo>
                  <a:lnTo>
                    <a:pt x="26" y="90"/>
                  </a:lnTo>
                  <a:lnTo>
                    <a:pt x="26" y="90"/>
                  </a:lnTo>
                  <a:lnTo>
                    <a:pt x="23" y="74"/>
                  </a:lnTo>
                  <a:lnTo>
                    <a:pt x="7" y="42"/>
                  </a:lnTo>
                  <a:lnTo>
                    <a:pt x="0" y="0"/>
                  </a:lnTo>
                  <a:lnTo>
                    <a:pt x="14" y="7"/>
                  </a:lnTo>
                  <a:lnTo>
                    <a:pt x="19" y="4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38" name="Freeform 3258"/>
            <p:cNvSpPr>
              <a:spLocks/>
            </p:cNvSpPr>
            <p:nvPr userDrawn="1"/>
          </p:nvSpPr>
          <p:spPr bwMode="auto">
            <a:xfrm>
              <a:off x="2967" y="2762"/>
              <a:ext cx="254" cy="285"/>
            </a:xfrm>
            <a:custGeom>
              <a:avLst/>
              <a:gdLst/>
              <a:ahLst/>
              <a:cxnLst>
                <a:cxn ang="0">
                  <a:pos x="97" y="5"/>
                </a:cxn>
                <a:cxn ang="0">
                  <a:pos x="97" y="5"/>
                </a:cxn>
                <a:cxn ang="0">
                  <a:pos x="115" y="30"/>
                </a:cxn>
                <a:cxn ang="0">
                  <a:pos x="134" y="56"/>
                </a:cxn>
                <a:cxn ang="0">
                  <a:pos x="153" y="60"/>
                </a:cxn>
                <a:cxn ang="0">
                  <a:pos x="171" y="42"/>
                </a:cxn>
                <a:cxn ang="0">
                  <a:pos x="201" y="56"/>
                </a:cxn>
                <a:cxn ang="0">
                  <a:pos x="206" y="100"/>
                </a:cxn>
                <a:cxn ang="0">
                  <a:pos x="206" y="100"/>
                </a:cxn>
                <a:cxn ang="0">
                  <a:pos x="220" y="134"/>
                </a:cxn>
                <a:cxn ang="0">
                  <a:pos x="254" y="141"/>
                </a:cxn>
                <a:cxn ang="0">
                  <a:pos x="254" y="141"/>
                </a:cxn>
                <a:cxn ang="0">
                  <a:pos x="254" y="167"/>
                </a:cxn>
                <a:cxn ang="0">
                  <a:pos x="254" y="167"/>
                </a:cxn>
                <a:cxn ang="0">
                  <a:pos x="220" y="171"/>
                </a:cxn>
                <a:cxn ang="0">
                  <a:pos x="217" y="171"/>
                </a:cxn>
                <a:cxn ang="0">
                  <a:pos x="215" y="222"/>
                </a:cxn>
                <a:cxn ang="0">
                  <a:pos x="234" y="273"/>
                </a:cxn>
                <a:cxn ang="0">
                  <a:pos x="206" y="285"/>
                </a:cxn>
                <a:cxn ang="0">
                  <a:pos x="206" y="285"/>
                </a:cxn>
                <a:cxn ang="0">
                  <a:pos x="173" y="285"/>
                </a:cxn>
                <a:cxn ang="0">
                  <a:pos x="141" y="285"/>
                </a:cxn>
                <a:cxn ang="0">
                  <a:pos x="106" y="282"/>
                </a:cxn>
                <a:cxn ang="0">
                  <a:pos x="74" y="285"/>
                </a:cxn>
                <a:cxn ang="0">
                  <a:pos x="74" y="285"/>
                </a:cxn>
                <a:cxn ang="0">
                  <a:pos x="48" y="280"/>
                </a:cxn>
                <a:cxn ang="0">
                  <a:pos x="25" y="276"/>
                </a:cxn>
                <a:cxn ang="0">
                  <a:pos x="2" y="280"/>
                </a:cxn>
                <a:cxn ang="0">
                  <a:pos x="0" y="245"/>
                </a:cxn>
                <a:cxn ang="0">
                  <a:pos x="4" y="188"/>
                </a:cxn>
                <a:cxn ang="0">
                  <a:pos x="39" y="130"/>
                </a:cxn>
                <a:cxn ang="0">
                  <a:pos x="39" y="130"/>
                </a:cxn>
                <a:cxn ang="0">
                  <a:pos x="34" y="104"/>
                </a:cxn>
                <a:cxn ang="0">
                  <a:pos x="28" y="86"/>
                </a:cxn>
                <a:cxn ang="0">
                  <a:pos x="28" y="56"/>
                </a:cxn>
                <a:cxn ang="0">
                  <a:pos x="16" y="19"/>
                </a:cxn>
                <a:cxn ang="0">
                  <a:pos x="16" y="19"/>
                </a:cxn>
                <a:cxn ang="0">
                  <a:pos x="21" y="5"/>
                </a:cxn>
                <a:cxn ang="0">
                  <a:pos x="21" y="5"/>
                </a:cxn>
                <a:cxn ang="0">
                  <a:pos x="46" y="2"/>
                </a:cxn>
                <a:cxn ang="0">
                  <a:pos x="58" y="0"/>
                </a:cxn>
                <a:cxn ang="0">
                  <a:pos x="72" y="0"/>
                </a:cxn>
                <a:cxn ang="0">
                  <a:pos x="97" y="5"/>
                </a:cxn>
              </a:cxnLst>
              <a:rect l="0" t="0" r="r" b="b"/>
              <a:pathLst>
                <a:path w="254" h="285">
                  <a:moveTo>
                    <a:pt x="97" y="5"/>
                  </a:moveTo>
                  <a:lnTo>
                    <a:pt x="97" y="5"/>
                  </a:lnTo>
                  <a:lnTo>
                    <a:pt x="115" y="30"/>
                  </a:lnTo>
                  <a:lnTo>
                    <a:pt x="134" y="56"/>
                  </a:lnTo>
                  <a:lnTo>
                    <a:pt x="153" y="60"/>
                  </a:lnTo>
                  <a:lnTo>
                    <a:pt x="171" y="42"/>
                  </a:lnTo>
                  <a:lnTo>
                    <a:pt x="201" y="56"/>
                  </a:lnTo>
                  <a:lnTo>
                    <a:pt x="206" y="100"/>
                  </a:lnTo>
                  <a:lnTo>
                    <a:pt x="206" y="100"/>
                  </a:lnTo>
                  <a:lnTo>
                    <a:pt x="220" y="134"/>
                  </a:lnTo>
                  <a:lnTo>
                    <a:pt x="254" y="141"/>
                  </a:lnTo>
                  <a:lnTo>
                    <a:pt x="254" y="141"/>
                  </a:lnTo>
                  <a:lnTo>
                    <a:pt x="254" y="167"/>
                  </a:lnTo>
                  <a:lnTo>
                    <a:pt x="254" y="167"/>
                  </a:lnTo>
                  <a:lnTo>
                    <a:pt x="220" y="171"/>
                  </a:lnTo>
                  <a:lnTo>
                    <a:pt x="217" y="171"/>
                  </a:lnTo>
                  <a:lnTo>
                    <a:pt x="215" y="222"/>
                  </a:lnTo>
                  <a:lnTo>
                    <a:pt x="234" y="273"/>
                  </a:lnTo>
                  <a:lnTo>
                    <a:pt x="206" y="285"/>
                  </a:lnTo>
                  <a:lnTo>
                    <a:pt x="206" y="285"/>
                  </a:lnTo>
                  <a:lnTo>
                    <a:pt x="173" y="285"/>
                  </a:lnTo>
                  <a:lnTo>
                    <a:pt x="141" y="285"/>
                  </a:lnTo>
                  <a:lnTo>
                    <a:pt x="106" y="282"/>
                  </a:lnTo>
                  <a:lnTo>
                    <a:pt x="74" y="285"/>
                  </a:lnTo>
                  <a:lnTo>
                    <a:pt x="74" y="285"/>
                  </a:lnTo>
                  <a:lnTo>
                    <a:pt x="48" y="280"/>
                  </a:lnTo>
                  <a:lnTo>
                    <a:pt x="25" y="276"/>
                  </a:lnTo>
                  <a:lnTo>
                    <a:pt x="2" y="280"/>
                  </a:lnTo>
                  <a:lnTo>
                    <a:pt x="0" y="245"/>
                  </a:lnTo>
                  <a:lnTo>
                    <a:pt x="4" y="188"/>
                  </a:lnTo>
                  <a:lnTo>
                    <a:pt x="39" y="130"/>
                  </a:lnTo>
                  <a:lnTo>
                    <a:pt x="39" y="130"/>
                  </a:lnTo>
                  <a:lnTo>
                    <a:pt x="34" y="104"/>
                  </a:lnTo>
                  <a:lnTo>
                    <a:pt x="28" y="86"/>
                  </a:lnTo>
                  <a:lnTo>
                    <a:pt x="28" y="56"/>
                  </a:lnTo>
                  <a:lnTo>
                    <a:pt x="16" y="19"/>
                  </a:lnTo>
                  <a:lnTo>
                    <a:pt x="16" y="19"/>
                  </a:lnTo>
                  <a:lnTo>
                    <a:pt x="21" y="5"/>
                  </a:lnTo>
                  <a:lnTo>
                    <a:pt x="21" y="5"/>
                  </a:lnTo>
                  <a:lnTo>
                    <a:pt x="46" y="2"/>
                  </a:lnTo>
                  <a:lnTo>
                    <a:pt x="58" y="0"/>
                  </a:lnTo>
                  <a:lnTo>
                    <a:pt x="72" y="0"/>
                  </a:lnTo>
                  <a:lnTo>
                    <a:pt x="97"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39" name="Freeform 3259"/>
            <p:cNvSpPr>
              <a:spLocks/>
            </p:cNvSpPr>
            <p:nvPr userDrawn="1"/>
          </p:nvSpPr>
          <p:spPr bwMode="auto">
            <a:xfrm>
              <a:off x="4857" y="2771"/>
              <a:ext cx="174" cy="70"/>
            </a:xfrm>
            <a:custGeom>
              <a:avLst/>
              <a:gdLst/>
              <a:ahLst/>
              <a:cxnLst>
                <a:cxn ang="0">
                  <a:pos x="84" y="19"/>
                </a:cxn>
                <a:cxn ang="0">
                  <a:pos x="121" y="14"/>
                </a:cxn>
                <a:cxn ang="0">
                  <a:pos x="121" y="14"/>
                </a:cxn>
                <a:cxn ang="0">
                  <a:pos x="130" y="21"/>
                </a:cxn>
                <a:cxn ang="0">
                  <a:pos x="139" y="28"/>
                </a:cxn>
                <a:cxn ang="0">
                  <a:pos x="146" y="35"/>
                </a:cxn>
                <a:cxn ang="0">
                  <a:pos x="149" y="40"/>
                </a:cxn>
                <a:cxn ang="0">
                  <a:pos x="151" y="44"/>
                </a:cxn>
                <a:cxn ang="0">
                  <a:pos x="151" y="47"/>
                </a:cxn>
                <a:cxn ang="0">
                  <a:pos x="174" y="58"/>
                </a:cxn>
                <a:cxn ang="0">
                  <a:pos x="174" y="70"/>
                </a:cxn>
                <a:cxn ang="0">
                  <a:pos x="174" y="70"/>
                </a:cxn>
                <a:cxn ang="0">
                  <a:pos x="151" y="65"/>
                </a:cxn>
                <a:cxn ang="0">
                  <a:pos x="130" y="61"/>
                </a:cxn>
                <a:cxn ang="0">
                  <a:pos x="88" y="44"/>
                </a:cxn>
                <a:cxn ang="0">
                  <a:pos x="88" y="44"/>
                </a:cxn>
                <a:cxn ang="0">
                  <a:pos x="79" y="47"/>
                </a:cxn>
                <a:cxn ang="0">
                  <a:pos x="70" y="44"/>
                </a:cxn>
                <a:cxn ang="0">
                  <a:pos x="51" y="42"/>
                </a:cxn>
                <a:cxn ang="0">
                  <a:pos x="37" y="44"/>
                </a:cxn>
                <a:cxn ang="0">
                  <a:pos x="14" y="21"/>
                </a:cxn>
                <a:cxn ang="0">
                  <a:pos x="14" y="21"/>
                </a:cxn>
                <a:cxn ang="0">
                  <a:pos x="3" y="24"/>
                </a:cxn>
                <a:cxn ang="0">
                  <a:pos x="0" y="21"/>
                </a:cxn>
                <a:cxn ang="0">
                  <a:pos x="28" y="0"/>
                </a:cxn>
                <a:cxn ang="0">
                  <a:pos x="61" y="5"/>
                </a:cxn>
                <a:cxn ang="0">
                  <a:pos x="84" y="19"/>
                </a:cxn>
              </a:cxnLst>
              <a:rect l="0" t="0" r="r" b="b"/>
              <a:pathLst>
                <a:path w="174" h="70">
                  <a:moveTo>
                    <a:pt x="84" y="19"/>
                  </a:moveTo>
                  <a:lnTo>
                    <a:pt x="121" y="14"/>
                  </a:lnTo>
                  <a:lnTo>
                    <a:pt x="121" y="14"/>
                  </a:lnTo>
                  <a:lnTo>
                    <a:pt x="130" y="21"/>
                  </a:lnTo>
                  <a:lnTo>
                    <a:pt x="139" y="28"/>
                  </a:lnTo>
                  <a:lnTo>
                    <a:pt x="146" y="35"/>
                  </a:lnTo>
                  <a:lnTo>
                    <a:pt x="149" y="40"/>
                  </a:lnTo>
                  <a:lnTo>
                    <a:pt x="151" y="44"/>
                  </a:lnTo>
                  <a:lnTo>
                    <a:pt x="151" y="47"/>
                  </a:lnTo>
                  <a:lnTo>
                    <a:pt x="174" y="58"/>
                  </a:lnTo>
                  <a:lnTo>
                    <a:pt x="174" y="70"/>
                  </a:lnTo>
                  <a:lnTo>
                    <a:pt x="174" y="70"/>
                  </a:lnTo>
                  <a:lnTo>
                    <a:pt x="151" y="65"/>
                  </a:lnTo>
                  <a:lnTo>
                    <a:pt x="130" y="61"/>
                  </a:lnTo>
                  <a:lnTo>
                    <a:pt x="88" y="44"/>
                  </a:lnTo>
                  <a:lnTo>
                    <a:pt x="88" y="44"/>
                  </a:lnTo>
                  <a:lnTo>
                    <a:pt x="79" y="47"/>
                  </a:lnTo>
                  <a:lnTo>
                    <a:pt x="70" y="44"/>
                  </a:lnTo>
                  <a:lnTo>
                    <a:pt x="51" y="42"/>
                  </a:lnTo>
                  <a:lnTo>
                    <a:pt x="37" y="44"/>
                  </a:lnTo>
                  <a:lnTo>
                    <a:pt x="14" y="21"/>
                  </a:lnTo>
                  <a:lnTo>
                    <a:pt x="14" y="21"/>
                  </a:lnTo>
                  <a:lnTo>
                    <a:pt x="3" y="24"/>
                  </a:lnTo>
                  <a:lnTo>
                    <a:pt x="0" y="21"/>
                  </a:lnTo>
                  <a:lnTo>
                    <a:pt x="28" y="0"/>
                  </a:lnTo>
                  <a:lnTo>
                    <a:pt x="61" y="5"/>
                  </a:lnTo>
                  <a:lnTo>
                    <a:pt x="84" y="1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40" name="Freeform 3260"/>
            <p:cNvSpPr>
              <a:spLocks/>
            </p:cNvSpPr>
            <p:nvPr userDrawn="1"/>
          </p:nvSpPr>
          <p:spPr bwMode="auto">
            <a:xfrm>
              <a:off x="5411" y="2774"/>
              <a:ext cx="9" cy="9"/>
            </a:xfrm>
            <a:custGeom>
              <a:avLst/>
              <a:gdLst/>
              <a:ahLst/>
              <a:cxnLst>
                <a:cxn ang="0">
                  <a:pos x="9" y="2"/>
                </a:cxn>
                <a:cxn ang="0">
                  <a:pos x="9" y="2"/>
                </a:cxn>
                <a:cxn ang="0">
                  <a:pos x="9" y="7"/>
                </a:cxn>
                <a:cxn ang="0">
                  <a:pos x="7" y="9"/>
                </a:cxn>
                <a:cxn ang="0">
                  <a:pos x="7" y="9"/>
                </a:cxn>
                <a:cxn ang="0">
                  <a:pos x="4" y="9"/>
                </a:cxn>
                <a:cxn ang="0">
                  <a:pos x="0" y="7"/>
                </a:cxn>
                <a:cxn ang="0">
                  <a:pos x="0" y="7"/>
                </a:cxn>
                <a:cxn ang="0">
                  <a:pos x="0" y="4"/>
                </a:cxn>
                <a:cxn ang="0">
                  <a:pos x="0" y="2"/>
                </a:cxn>
                <a:cxn ang="0">
                  <a:pos x="0" y="2"/>
                </a:cxn>
                <a:cxn ang="0">
                  <a:pos x="2" y="0"/>
                </a:cxn>
                <a:cxn ang="0">
                  <a:pos x="2" y="0"/>
                </a:cxn>
                <a:cxn ang="0">
                  <a:pos x="7" y="0"/>
                </a:cxn>
                <a:cxn ang="0">
                  <a:pos x="9" y="2"/>
                </a:cxn>
                <a:cxn ang="0">
                  <a:pos x="9" y="2"/>
                </a:cxn>
              </a:cxnLst>
              <a:rect l="0" t="0" r="r" b="b"/>
              <a:pathLst>
                <a:path w="9" h="9">
                  <a:moveTo>
                    <a:pt x="9" y="2"/>
                  </a:moveTo>
                  <a:lnTo>
                    <a:pt x="9" y="2"/>
                  </a:lnTo>
                  <a:lnTo>
                    <a:pt x="9" y="7"/>
                  </a:lnTo>
                  <a:lnTo>
                    <a:pt x="7" y="9"/>
                  </a:lnTo>
                  <a:lnTo>
                    <a:pt x="7" y="9"/>
                  </a:lnTo>
                  <a:lnTo>
                    <a:pt x="4" y="9"/>
                  </a:lnTo>
                  <a:lnTo>
                    <a:pt x="0" y="7"/>
                  </a:lnTo>
                  <a:lnTo>
                    <a:pt x="0" y="7"/>
                  </a:lnTo>
                  <a:lnTo>
                    <a:pt x="0" y="4"/>
                  </a:lnTo>
                  <a:lnTo>
                    <a:pt x="0" y="2"/>
                  </a:lnTo>
                  <a:lnTo>
                    <a:pt x="0" y="2"/>
                  </a:lnTo>
                  <a:lnTo>
                    <a:pt x="2" y="0"/>
                  </a:lnTo>
                  <a:lnTo>
                    <a:pt x="2" y="0"/>
                  </a:lnTo>
                  <a:lnTo>
                    <a:pt x="7" y="0"/>
                  </a:lnTo>
                  <a:lnTo>
                    <a:pt x="9" y="2"/>
                  </a:lnTo>
                  <a:lnTo>
                    <a:pt x="9"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41" name="Freeform 3261"/>
            <p:cNvSpPr>
              <a:spLocks/>
            </p:cNvSpPr>
            <p:nvPr userDrawn="1"/>
          </p:nvSpPr>
          <p:spPr bwMode="auto">
            <a:xfrm>
              <a:off x="3187" y="2818"/>
              <a:ext cx="217" cy="226"/>
            </a:xfrm>
            <a:custGeom>
              <a:avLst/>
              <a:gdLst/>
              <a:ahLst/>
              <a:cxnLst>
                <a:cxn ang="0">
                  <a:pos x="217" y="39"/>
                </a:cxn>
                <a:cxn ang="0">
                  <a:pos x="217" y="39"/>
                </a:cxn>
                <a:cxn ang="0">
                  <a:pos x="215" y="55"/>
                </a:cxn>
                <a:cxn ang="0">
                  <a:pos x="213" y="71"/>
                </a:cxn>
                <a:cxn ang="0">
                  <a:pos x="206" y="102"/>
                </a:cxn>
                <a:cxn ang="0">
                  <a:pos x="210" y="145"/>
                </a:cxn>
                <a:cxn ang="0">
                  <a:pos x="210" y="145"/>
                </a:cxn>
                <a:cxn ang="0">
                  <a:pos x="185" y="155"/>
                </a:cxn>
                <a:cxn ang="0">
                  <a:pos x="159" y="164"/>
                </a:cxn>
                <a:cxn ang="0">
                  <a:pos x="159" y="173"/>
                </a:cxn>
                <a:cxn ang="0">
                  <a:pos x="120" y="185"/>
                </a:cxn>
                <a:cxn ang="0">
                  <a:pos x="120" y="185"/>
                </a:cxn>
                <a:cxn ang="0">
                  <a:pos x="104" y="220"/>
                </a:cxn>
                <a:cxn ang="0">
                  <a:pos x="104" y="220"/>
                </a:cxn>
                <a:cxn ang="0">
                  <a:pos x="99" y="224"/>
                </a:cxn>
                <a:cxn ang="0">
                  <a:pos x="95" y="226"/>
                </a:cxn>
                <a:cxn ang="0">
                  <a:pos x="83" y="226"/>
                </a:cxn>
                <a:cxn ang="0">
                  <a:pos x="69" y="226"/>
                </a:cxn>
                <a:cxn ang="0">
                  <a:pos x="57" y="226"/>
                </a:cxn>
                <a:cxn ang="0">
                  <a:pos x="57" y="226"/>
                </a:cxn>
                <a:cxn ang="0">
                  <a:pos x="46" y="215"/>
                </a:cxn>
                <a:cxn ang="0">
                  <a:pos x="16" y="215"/>
                </a:cxn>
                <a:cxn ang="0">
                  <a:pos x="0" y="166"/>
                </a:cxn>
                <a:cxn ang="0">
                  <a:pos x="2" y="118"/>
                </a:cxn>
                <a:cxn ang="0">
                  <a:pos x="37" y="113"/>
                </a:cxn>
                <a:cxn ang="0">
                  <a:pos x="39" y="113"/>
                </a:cxn>
                <a:cxn ang="0">
                  <a:pos x="39" y="88"/>
                </a:cxn>
                <a:cxn ang="0">
                  <a:pos x="85" y="106"/>
                </a:cxn>
                <a:cxn ang="0">
                  <a:pos x="113" y="106"/>
                </a:cxn>
                <a:cxn ang="0">
                  <a:pos x="113" y="106"/>
                </a:cxn>
                <a:cxn ang="0">
                  <a:pos x="134" y="139"/>
                </a:cxn>
                <a:cxn ang="0">
                  <a:pos x="150" y="139"/>
                </a:cxn>
                <a:cxn ang="0">
                  <a:pos x="150" y="136"/>
                </a:cxn>
                <a:cxn ang="0">
                  <a:pos x="143" y="92"/>
                </a:cxn>
                <a:cxn ang="0">
                  <a:pos x="143" y="92"/>
                </a:cxn>
                <a:cxn ang="0">
                  <a:pos x="136" y="88"/>
                </a:cxn>
                <a:cxn ang="0">
                  <a:pos x="129" y="85"/>
                </a:cxn>
                <a:cxn ang="0">
                  <a:pos x="129" y="85"/>
                </a:cxn>
                <a:cxn ang="0">
                  <a:pos x="127" y="81"/>
                </a:cxn>
                <a:cxn ang="0">
                  <a:pos x="125" y="74"/>
                </a:cxn>
                <a:cxn ang="0">
                  <a:pos x="129" y="64"/>
                </a:cxn>
                <a:cxn ang="0">
                  <a:pos x="134" y="55"/>
                </a:cxn>
                <a:cxn ang="0">
                  <a:pos x="138" y="44"/>
                </a:cxn>
                <a:cxn ang="0">
                  <a:pos x="136" y="14"/>
                </a:cxn>
                <a:cxn ang="0">
                  <a:pos x="159" y="0"/>
                </a:cxn>
                <a:cxn ang="0">
                  <a:pos x="159" y="0"/>
                </a:cxn>
                <a:cxn ang="0">
                  <a:pos x="176" y="7"/>
                </a:cxn>
                <a:cxn ang="0">
                  <a:pos x="189" y="18"/>
                </a:cxn>
                <a:cxn ang="0">
                  <a:pos x="217" y="39"/>
                </a:cxn>
                <a:cxn ang="0">
                  <a:pos x="217" y="39"/>
                </a:cxn>
              </a:cxnLst>
              <a:rect l="0" t="0" r="r" b="b"/>
              <a:pathLst>
                <a:path w="217" h="226">
                  <a:moveTo>
                    <a:pt x="217" y="39"/>
                  </a:moveTo>
                  <a:lnTo>
                    <a:pt x="217" y="39"/>
                  </a:lnTo>
                  <a:lnTo>
                    <a:pt x="215" y="55"/>
                  </a:lnTo>
                  <a:lnTo>
                    <a:pt x="213" y="71"/>
                  </a:lnTo>
                  <a:lnTo>
                    <a:pt x="206" y="102"/>
                  </a:lnTo>
                  <a:lnTo>
                    <a:pt x="210" y="145"/>
                  </a:lnTo>
                  <a:lnTo>
                    <a:pt x="210" y="145"/>
                  </a:lnTo>
                  <a:lnTo>
                    <a:pt x="185" y="155"/>
                  </a:lnTo>
                  <a:lnTo>
                    <a:pt x="159" y="164"/>
                  </a:lnTo>
                  <a:lnTo>
                    <a:pt x="159" y="173"/>
                  </a:lnTo>
                  <a:lnTo>
                    <a:pt x="120" y="185"/>
                  </a:lnTo>
                  <a:lnTo>
                    <a:pt x="120" y="185"/>
                  </a:lnTo>
                  <a:lnTo>
                    <a:pt x="104" y="220"/>
                  </a:lnTo>
                  <a:lnTo>
                    <a:pt x="104" y="220"/>
                  </a:lnTo>
                  <a:lnTo>
                    <a:pt x="99" y="224"/>
                  </a:lnTo>
                  <a:lnTo>
                    <a:pt x="95" y="226"/>
                  </a:lnTo>
                  <a:lnTo>
                    <a:pt x="83" y="226"/>
                  </a:lnTo>
                  <a:lnTo>
                    <a:pt x="69" y="226"/>
                  </a:lnTo>
                  <a:lnTo>
                    <a:pt x="57" y="226"/>
                  </a:lnTo>
                  <a:lnTo>
                    <a:pt x="57" y="226"/>
                  </a:lnTo>
                  <a:lnTo>
                    <a:pt x="46" y="215"/>
                  </a:lnTo>
                  <a:lnTo>
                    <a:pt x="16" y="215"/>
                  </a:lnTo>
                  <a:lnTo>
                    <a:pt x="0" y="166"/>
                  </a:lnTo>
                  <a:lnTo>
                    <a:pt x="2" y="118"/>
                  </a:lnTo>
                  <a:lnTo>
                    <a:pt x="37" y="113"/>
                  </a:lnTo>
                  <a:lnTo>
                    <a:pt x="39" y="113"/>
                  </a:lnTo>
                  <a:lnTo>
                    <a:pt x="39" y="88"/>
                  </a:lnTo>
                  <a:lnTo>
                    <a:pt x="85" y="106"/>
                  </a:lnTo>
                  <a:lnTo>
                    <a:pt x="113" y="106"/>
                  </a:lnTo>
                  <a:lnTo>
                    <a:pt x="113" y="106"/>
                  </a:lnTo>
                  <a:lnTo>
                    <a:pt x="134" y="139"/>
                  </a:lnTo>
                  <a:lnTo>
                    <a:pt x="150" y="139"/>
                  </a:lnTo>
                  <a:lnTo>
                    <a:pt x="150" y="136"/>
                  </a:lnTo>
                  <a:lnTo>
                    <a:pt x="143" y="92"/>
                  </a:lnTo>
                  <a:lnTo>
                    <a:pt x="143" y="92"/>
                  </a:lnTo>
                  <a:lnTo>
                    <a:pt x="136" y="88"/>
                  </a:lnTo>
                  <a:lnTo>
                    <a:pt x="129" y="85"/>
                  </a:lnTo>
                  <a:lnTo>
                    <a:pt x="129" y="85"/>
                  </a:lnTo>
                  <a:lnTo>
                    <a:pt x="127" y="81"/>
                  </a:lnTo>
                  <a:lnTo>
                    <a:pt x="125" y="74"/>
                  </a:lnTo>
                  <a:lnTo>
                    <a:pt x="129" y="64"/>
                  </a:lnTo>
                  <a:lnTo>
                    <a:pt x="134" y="55"/>
                  </a:lnTo>
                  <a:lnTo>
                    <a:pt x="138" y="44"/>
                  </a:lnTo>
                  <a:lnTo>
                    <a:pt x="136" y="14"/>
                  </a:lnTo>
                  <a:lnTo>
                    <a:pt x="159" y="0"/>
                  </a:lnTo>
                  <a:lnTo>
                    <a:pt x="159" y="0"/>
                  </a:lnTo>
                  <a:lnTo>
                    <a:pt x="176" y="7"/>
                  </a:lnTo>
                  <a:lnTo>
                    <a:pt x="189" y="18"/>
                  </a:lnTo>
                  <a:lnTo>
                    <a:pt x="217" y="39"/>
                  </a:lnTo>
                  <a:lnTo>
                    <a:pt x="217" y="3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42" name="Freeform 3262"/>
            <p:cNvSpPr>
              <a:spLocks/>
            </p:cNvSpPr>
            <p:nvPr userDrawn="1"/>
          </p:nvSpPr>
          <p:spPr bwMode="auto">
            <a:xfrm>
              <a:off x="5267" y="2822"/>
              <a:ext cx="14" cy="7"/>
            </a:xfrm>
            <a:custGeom>
              <a:avLst/>
              <a:gdLst/>
              <a:ahLst/>
              <a:cxnLst>
                <a:cxn ang="0">
                  <a:pos x="14" y="5"/>
                </a:cxn>
                <a:cxn ang="0">
                  <a:pos x="14" y="5"/>
                </a:cxn>
                <a:cxn ang="0">
                  <a:pos x="7" y="7"/>
                </a:cxn>
                <a:cxn ang="0">
                  <a:pos x="0" y="7"/>
                </a:cxn>
                <a:cxn ang="0">
                  <a:pos x="2" y="0"/>
                </a:cxn>
                <a:cxn ang="0">
                  <a:pos x="2" y="0"/>
                </a:cxn>
                <a:cxn ang="0">
                  <a:pos x="9" y="0"/>
                </a:cxn>
                <a:cxn ang="0">
                  <a:pos x="12" y="3"/>
                </a:cxn>
                <a:cxn ang="0">
                  <a:pos x="14" y="5"/>
                </a:cxn>
                <a:cxn ang="0">
                  <a:pos x="14" y="5"/>
                </a:cxn>
              </a:cxnLst>
              <a:rect l="0" t="0" r="r" b="b"/>
              <a:pathLst>
                <a:path w="14" h="7">
                  <a:moveTo>
                    <a:pt x="14" y="5"/>
                  </a:moveTo>
                  <a:lnTo>
                    <a:pt x="14" y="5"/>
                  </a:lnTo>
                  <a:lnTo>
                    <a:pt x="7" y="7"/>
                  </a:lnTo>
                  <a:lnTo>
                    <a:pt x="0" y="7"/>
                  </a:lnTo>
                  <a:lnTo>
                    <a:pt x="2" y="0"/>
                  </a:lnTo>
                  <a:lnTo>
                    <a:pt x="2" y="0"/>
                  </a:lnTo>
                  <a:lnTo>
                    <a:pt x="9" y="0"/>
                  </a:lnTo>
                  <a:lnTo>
                    <a:pt x="12" y="3"/>
                  </a:lnTo>
                  <a:lnTo>
                    <a:pt x="14" y="5"/>
                  </a:lnTo>
                  <a:lnTo>
                    <a:pt x="14"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43" name="Freeform 3263"/>
            <p:cNvSpPr>
              <a:spLocks/>
            </p:cNvSpPr>
            <p:nvPr userDrawn="1"/>
          </p:nvSpPr>
          <p:spPr bwMode="auto">
            <a:xfrm>
              <a:off x="5378" y="2822"/>
              <a:ext cx="5" cy="7"/>
            </a:xfrm>
            <a:custGeom>
              <a:avLst/>
              <a:gdLst/>
              <a:ahLst/>
              <a:cxnLst>
                <a:cxn ang="0">
                  <a:pos x="5" y="0"/>
                </a:cxn>
                <a:cxn ang="0">
                  <a:pos x="5" y="0"/>
                </a:cxn>
                <a:cxn ang="0">
                  <a:pos x="5" y="3"/>
                </a:cxn>
                <a:cxn ang="0">
                  <a:pos x="2" y="5"/>
                </a:cxn>
                <a:cxn ang="0">
                  <a:pos x="0" y="7"/>
                </a:cxn>
                <a:cxn ang="0">
                  <a:pos x="0" y="0"/>
                </a:cxn>
                <a:cxn ang="0">
                  <a:pos x="5" y="0"/>
                </a:cxn>
              </a:cxnLst>
              <a:rect l="0" t="0" r="r" b="b"/>
              <a:pathLst>
                <a:path w="5" h="7">
                  <a:moveTo>
                    <a:pt x="5" y="0"/>
                  </a:moveTo>
                  <a:lnTo>
                    <a:pt x="5" y="0"/>
                  </a:lnTo>
                  <a:lnTo>
                    <a:pt x="5" y="3"/>
                  </a:lnTo>
                  <a:lnTo>
                    <a:pt x="2" y="5"/>
                  </a:lnTo>
                  <a:lnTo>
                    <a:pt x="0" y="7"/>
                  </a:lnTo>
                  <a:lnTo>
                    <a:pt x="0" y="0"/>
                  </a:lnTo>
                  <a:lnTo>
                    <a:pt x="5"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44" name="Freeform 3264"/>
            <p:cNvSpPr>
              <a:spLocks/>
            </p:cNvSpPr>
            <p:nvPr userDrawn="1"/>
          </p:nvSpPr>
          <p:spPr bwMode="auto">
            <a:xfrm>
              <a:off x="5045" y="2832"/>
              <a:ext cx="9" cy="9"/>
            </a:xfrm>
            <a:custGeom>
              <a:avLst/>
              <a:gdLst/>
              <a:ahLst/>
              <a:cxnLst>
                <a:cxn ang="0">
                  <a:pos x="9" y="2"/>
                </a:cxn>
                <a:cxn ang="0">
                  <a:pos x="9" y="2"/>
                </a:cxn>
                <a:cxn ang="0">
                  <a:pos x="9" y="7"/>
                </a:cxn>
                <a:cxn ang="0">
                  <a:pos x="7" y="9"/>
                </a:cxn>
                <a:cxn ang="0">
                  <a:pos x="7" y="9"/>
                </a:cxn>
                <a:cxn ang="0">
                  <a:pos x="5" y="9"/>
                </a:cxn>
                <a:cxn ang="0">
                  <a:pos x="0" y="7"/>
                </a:cxn>
                <a:cxn ang="0">
                  <a:pos x="0" y="7"/>
                </a:cxn>
                <a:cxn ang="0">
                  <a:pos x="0" y="2"/>
                </a:cxn>
                <a:cxn ang="0">
                  <a:pos x="5" y="0"/>
                </a:cxn>
                <a:cxn ang="0">
                  <a:pos x="5" y="0"/>
                </a:cxn>
                <a:cxn ang="0">
                  <a:pos x="7" y="0"/>
                </a:cxn>
                <a:cxn ang="0">
                  <a:pos x="9" y="2"/>
                </a:cxn>
                <a:cxn ang="0">
                  <a:pos x="9" y="2"/>
                </a:cxn>
              </a:cxnLst>
              <a:rect l="0" t="0" r="r" b="b"/>
              <a:pathLst>
                <a:path w="9" h="9">
                  <a:moveTo>
                    <a:pt x="9" y="2"/>
                  </a:moveTo>
                  <a:lnTo>
                    <a:pt x="9" y="2"/>
                  </a:lnTo>
                  <a:lnTo>
                    <a:pt x="9" y="7"/>
                  </a:lnTo>
                  <a:lnTo>
                    <a:pt x="7" y="9"/>
                  </a:lnTo>
                  <a:lnTo>
                    <a:pt x="7" y="9"/>
                  </a:lnTo>
                  <a:lnTo>
                    <a:pt x="5" y="9"/>
                  </a:lnTo>
                  <a:lnTo>
                    <a:pt x="0" y="7"/>
                  </a:lnTo>
                  <a:lnTo>
                    <a:pt x="0" y="7"/>
                  </a:lnTo>
                  <a:lnTo>
                    <a:pt x="0" y="2"/>
                  </a:lnTo>
                  <a:lnTo>
                    <a:pt x="5" y="0"/>
                  </a:lnTo>
                  <a:lnTo>
                    <a:pt x="5" y="0"/>
                  </a:lnTo>
                  <a:lnTo>
                    <a:pt x="7" y="0"/>
                  </a:lnTo>
                  <a:lnTo>
                    <a:pt x="9" y="2"/>
                  </a:lnTo>
                  <a:lnTo>
                    <a:pt x="9"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45" name="Freeform 3265"/>
            <p:cNvSpPr>
              <a:spLocks/>
            </p:cNvSpPr>
            <p:nvPr userDrawn="1"/>
          </p:nvSpPr>
          <p:spPr bwMode="auto">
            <a:xfrm>
              <a:off x="5503" y="2839"/>
              <a:ext cx="12" cy="4"/>
            </a:xfrm>
            <a:custGeom>
              <a:avLst/>
              <a:gdLst/>
              <a:ahLst/>
              <a:cxnLst>
                <a:cxn ang="0">
                  <a:pos x="12" y="2"/>
                </a:cxn>
                <a:cxn ang="0">
                  <a:pos x="12" y="2"/>
                </a:cxn>
                <a:cxn ang="0">
                  <a:pos x="7" y="4"/>
                </a:cxn>
                <a:cxn ang="0">
                  <a:pos x="2" y="4"/>
                </a:cxn>
                <a:cxn ang="0">
                  <a:pos x="0" y="4"/>
                </a:cxn>
                <a:cxn ang="0">
                  <a:pos x="0" y="0"/>
                </a:cxn>
                <a:cxn ang="0">
                  <a:pos x="0" y="0"/>
                </a:cxn>
                <a:cxn ang="0">
                  <a:pos x="12" y="2"/>
                </a:cxn>
                <a:cxn ang="0">
                  <a:pos x="12" y="2"/>
                </a:cxn>
              </a:cxnLst>
              <a:rect l="0" t="0" r="r" b="b"/>
              <a:pathLst>
                <a:path w="12" h="4">
                  <a:moveTo>
                    <a:pt x="12" y="2"/>
                  </a:moveTo>
                  <a:lnTo>
                    <a:pt x="12" y="2"/>
                  </a:lnTo>
                  <a:lnTo>
                    <a:pt x="7" y="4"/>
                  </a:lnTo>
                  <a:lnTo>
                    <a:pt x="2" y="4"/>
                  </a:lnTo>
                  <a:lnTo>
                    <a:pt x="0" y="4"/>
                  </a:lnTo>
                  <a:lnTo>
                    <a:pt x="0" y="0"/>
                  </a:lnTo>
                  <a:lnTo>
                    <a:pt x="0" y="0"/>
                  </a:lnTo>
                  <a:lnTo>
                    <a:pt x="12" y="2"/>
                  </a:lnTo>
                  <a:lnTo>
                    <a:pt x="12"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46" name="Freeform 3266"/>
            <p:cNvSpPr>
              <a:spLocks/>
            </p:cNvSpPr>
            <p:nvPr userDrawn="1"/>
          </p:nvSpPr>
          <p:spPr bwMode="auto">
            <a:xfrm>
              <a:off x="5107" y="2841"/>
              <a:ext cx="14" cy="11"/>
            </a:xfrm>
            <a:custGeom>
              <a:avLst/>
              <a:gdLst/>
              <a:ahLst/>
              <a:cxnLst>
                <a:cxn ang="0">
                  <a:pos x="7" y="0"/>
                </a:cxn>
                <a:cxn ang="0">
                  <a:pos x="7" y="0"/>
                </a:cxn>
                <a:cxn ang="0">
                  <a:pos x="12" y="4"/>
                </a:cxn>
                <a:cxn ang="0">
                  <a:pos x="14" y="9"/>
                </a:cxn>
                <a:cxn ang="0">
                  <a:pos x="12" y="11"/>
                </a:cxn>
                <a:cxn ang="0">
                  <a:pos x="12" y="11"/>
                </a:cxn>
                <a:cxn ang="0">
                  <a:pos x="0" y="9"/>
                </a:cxn>
                <a:cxn ang="0">
                  <a:pos x="0" y="9"/>
                </a:cxn>
                <a:cxn ang="0">
                  <a:pos x="3" y="2"/>
                </a:cxn>
                <a:cxn ang="0">
                  <a:pos x="3" y="0"/>
                </a:cxn>
                <a:cxn ang="0">
                  <a:pos x="7" y="0"/>
                </a:cxn>
                <a:cxn ang="0">
                  <a:pos x="7" y="0"/>
                </a:cxn>
              </a:cxnLst>
              <a:rect l="0" t="0" r="r" b="b"/>
              <a:pathLst>
                <a:path w="14" h="11">
                  <a:moveTo>
                    <a:pt x="7" y="0"/>
                  </a:moveTo>
                  <a:lnTo>
                    <a:pt x="7" y="0"/>
                  </a:lnTo>
                  <a:lnTo>
                    <a:pt x="12" y="4"/>
                  </a:lnTo>
                  <a:lnTo>
                    <a:pt x="14" y="9"/>
                  </a:lnTo>
                  <a:lnTo>
                    <a:pt x="12" y="11"/>
                  </a:lnTo>
                  <a:lnTo>
                    <a:pt x="12" y="11"/>
                  </a:lnTo>
                  <a:lnTo>
                    <a:pt x="0" y="9"/>
                  </a:lnTo>
                  <a:lnTo>
                    <a:pt x="0" y="9"/>
                  </a:lnTo>
                  <a:lnTo>
                    <a:pt x="3" y="2"/>
                  </a:lnTo>
                  <a:lnTo>
                    <a:pt x="3" y="0"/>
                  </a:lnTo>
                  <a:lnTo>
                    <a:pt x="7" y="0"/>
                  </a:lnTo>
                  <a:lnTo>
                    <a:pt x="7"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47" name="Freeform 3267"/>
            <p:cNvSpPr>
              <a:spLocks/>
            </p:cNvSpPr>
            <p:nvPr userDrawn="1"/>
          </p:nvSpPr>
          <p:spPr bwMode="auto">
            <a:xfrm>
              <a:off x="5144" y="2841"/>
              <a:ext cx="58" cy="16"/>
            </a:xfrm>
            <a:custGeom>
              <a:avLst/>
              <a:gdLst/>
              <a:ahLst/>
              <a:cxnLst>
                <a:cxn ang="0">
                  <a:pos x="56" y="7"/>
                </a:cxn>
                <a:cxn ang="0">
                  <a:pos x="19" y="16"/>
                </a:cxn>
                <a:cxn ang="0">
                  <a:pos x="0" y="7"/>
                </a:cxn>
                <a:cxn ang="0">
                  <a:pos x="7" y="2"/>
                </a:cxn>
                <a:cxn ang="0">
                  <a:pos x="7" y="2"/>
                </a:cxn>
                <a:cxn ang="0">
                  <a:pos x="24" y="2"/>
                </a:cxn>
                <a:cxn ang="0">
                  <a:pos x="31" y="4"/>
                </a:cxn>
                <a:cxn ang="0">
                  <a:pos x="37" y="7"/>
                </a:cxn>
                <a:cxn ang="0">
                  <a:pos x="58" y="0"/>
                </a:cxn>
                <a:cxn ang="0">
                  <a:pos x="58" y="0"/>
                </a:cxn>
                <a:cxn ang="0">
                  <a:pos x="58" y="4"/>
                </a:cxn>
                <a:cxn ang="0">
                  <a:pos x="56" y="7"/>
                </a:cxn>
                <a:cxn ang="0">
                  <a:pos x="56" y="7"/>
                </a:cxn>
              </a:cxnLst>
              <a:rect l="0" t="0" r="r" b="b"/>
              <a:pathLst>
                <a:path w="58" h="16">
                  <a:moveTo>
                    <a:pt x="56" y="7"/>
                  </a:moveTo>
                  <a:lnTo>
                    <a:pt x="19" y="16"/>
                  </a:lnTo>
                  <a:lnTo>
                    <a:pt x="0" y="7"/>
                  </a:lnTo>
                  <a:lnTo>
                    <a:pt x="7" y="2"/>
                  </a:lnTo>
                  <a:lnTo>
                    <a:pt x="7" y="2"/>
                  </a:lnTo>
                  <a:lnTo>
                    <a:pt x="24" y="2"/>
                  </a:lnTo>
                  <a:lnTo>
                    <a:pt x="31" y="4"/>
                  </a:lnTo>
                  <a:lnTo>
                    <a:pt x="37" y="7"/>
                  </a:lnTo>
                  <a:lnTo>
                    <a:pt x="58" y="0"/>
                  </a:lnTo>
                  <a:lnTo>
                    <a:pt x="58" y="0"/>
                  </a:lnTo>
                  <a:lnTo>
                    <a:pt x="58" y="4"/>
                  </a:lnTo>
                  <a:lnTo>
                    <a:pt x="56" y="7"/>
                  </a:lnTo>
                  <a:lnTo>
                    <a:pt x="56"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48" name="Freeform 3268"/>
            <p:cNvSpPr>
              <a:spLocks/>
            </p:cNvSpPr>
            <p:nvPr userDrawn="1"/>
          </p:nvSpPr>
          <p:spPr bwMode="auto">
            <a:xfrm>
              <a:off x="5087" y="2848"/>
              <a:ext cx="4" cy="7"/>
            </a:xfrm>
            <a:custGeom>
              <a:avLst/>
              <a:gdLst/>
              <a:ahLst/>
              <a:cxnLst>
                <a:cxn ang="0">
                  <a:pos x="4" y="4"/>
                </a:cxn>
                <a:cxn ang="0">
                  <a:pos x="0" y="7"/>
                </a:cxn>
                <a:cxn ang="0">
                  <a:pos x="0" y="0"/>
                </a:cxn>
                <a:cxn ang="0">
                  <a:pos x="0" y="0"/>
                </a:cxn>
                <a:cxn ang="0">
                  <a:pos x="4" y="4"/>
                </a:cxn>
                <a:cxn ang="0">
                  <a:pos x="4" y="4"/>
                </a:cxn>
              </a:cxnLst>
              <a:rect l="0" t="0" r="r" b="b"/>
              <a:pathLst>
                <a:path w="4" h="7">
                  <a:moveTo>
                    <a:pt x="4" y="4"/>
                  </a:moveTo>
                  <a:lnTo>
                    <a:pt x="0" y="7"/>
                  </a:lnTo>
                  <a:lnTo>
                    <a:pt x="0" y="0"/>
                  </a:lnTo>
                  <a:lnTo>
                    <a:pt x="0" y="0"/>
                  </a:lnTo>
                  <a:lnTo>
                    <a:pt x="4" y="4"/>
                  </a:lnTo>
                  <a:lnTo>
                    <a:pt x="4" y="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49" name="Freeform 3269"/>
            <p:cNvSpPr>
              <a:spLocks/>
            </p:cNvSpPr>
            <p:nvPr userDrawn="1"/>
          </p:nvSpPr>
          <p:spPr bwMode="auto">
            <a:xfrm>
              <a:off x="5214" y="2850"/>
              <a:ext cx="72" cy="42"/>
            </a:xfrm>
            <a:custGeom>
              <a:avLst/>
              <a:gdLst/>
              <a:ahLst/>
              <a:cxnLst>
                <a:cxn ang="0">
                  <a:pos x="51" y="7"/>
                </a:cxn>
                <a:cxn ang="0">
                  <a:pos x="51" y="7"/>
                </a:cxn>
                <a:cxn ang="0">
                  <a:pos x="72" y="2"/>
                </a:cxn>
                <a:cxn ang="0">
                  <a:pos x="72" y="2"/>
                </a:cxn>
                <a:cxn ang="0">
                  <a:pos x="65" y="9"/>
                </a:cxn>
                <a:cxn ang="0">
                  <a:pos x="55" y="16"/>
                </a:cxn>
                <a:cxn ang="0">
                  <a:pos x="39" y="26"/>
                </a:cxn>
                <a:cxn ang="0">
                  <a:pos x="7" y="42"/>
                </a:cxn>
                <a:cxn ang="0">
                  <a:pos x="7" y="42"/>
                </a:cxn>
                <a:cxn ang="0">
                  <a:pos x="2" y="37"/>
                </a:cxn>
                <a:cxn ang="0">
                  <a:pos x="0" y="30"/>
                </a:cxn>
                <a:cxn ang="0">
                  <a:pos x="0" y="30"/>
                </a:cxn>
                <a:cxn ang="0">
                  <a:pos x="14" y="23"/>
                </a:cxn>
                <a:cxn ang="0">
                  <a:pos x="18" y="21"/>
                </a:cxn>
                <a:cxn ang="0">
                  <a:pos x="21" y="14"/>
                </a:cxn>
                <a:cxn ang="0">
                  <a:pos x="21" y="14"/>
                </a:cxn>
                <a:cxn ang="0">
                  <a:pos x="25" y="7"/>
                </a:cxn>
                <a:cxn ang="0">
                  <a:pos x="30" y="2"/>
                </a:cxn>
                <a:cxn ang="0">
                  <a:pos x="35" y="0"/>
                </a:cxn>
                <a:cxn ang="0">
                  <a:pos x="51" y="7"/>
                </a:cxn>
              </a:cxnLst>
              <a:rect l="0" t="0" r="r" b="b"/>
              <a:pathLst>
                <a:path w="72" h="42">
                  <a:moveTo>
                    <a:pt x="51" y="7"/>
                  </a:moveTo>
                  <a:lnTo>
                    <a:pt x="51" y="7"/>
                  </a:lnTo>
                  <a:lnTo>
                    <a:pt x="72" y="2"/>
                  </a:lnTo>
                  <a:lnTo>
                    <a:pt x="72" y="2"/>
                  </a:lnTo>
                  <a:lnTo>
                    <a:pt x="65" y="9"/>
                  </a:lnTo>
                  <a:lnTo>
                    <a:pt x="55" y="16"/>
                  </a:lnTo>
                  <a:lnTo>
                    <a:pt x="39" y="26"/>
                  </a:lnTo>
                  <a:lnTo>
                    <a:pt x="7" y="42"/>
                  </a:lnTo>
                  <a:lnTo>
                    <a:pt x="7" y="42"/>
                  </a:lnTo>
                  <a:lnTo>
                    <a:pt x="2" y="37"/>
                  </a:lnTo>
                  <a:lnTo>
                    <a:pt x="0" y="30"/>
                  </a:lnTo>
                  <a:lnTo>
                    <a:pt x="0" y="30"/>
                  </a:lnTo>
                  <a:lnTo>
                    <a:pt x="14" y="23"/>
                  </a:lnTo>
                  <a:lnTo>
                    <a:pt x="18" y="21"/>
                  </a:lnTo>
                  <a:lnTo>
                    <a:pt x="21" y="14"/>
                  </a:lnTo>
                  <a:lnTo>
                    <a:pt x="21" y="14"/>
                  </a:lnTo>
                  <a:lnTo>
                    <a:pt x="25" y="7"/>
                  </a:lnTo>
                  <a:lnTo>
                    <a:pt x="30" y="2"/>
                  </a:lnTo>
                  <a:lnTo>
                    <a:pt x="35" y="0"/>
                  </a:lnTo>
                  <a:lnTo>
                    <a:pt x="51"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50" name="Freeform 3270"/>
            <p:cNvSpPr>
              <a:spLocks/>
            </p:cNvSpPr>
            <p:nvPr userDrawn="1"/>
          </p:nvSpPr>
          <p:spPr bwMode="auto">
            <a:xfrm>
              <a:off x="3406" y="2857"/>
              <a:ext cx="26" cy="95"/>
            </a:xfrm>
            <a:custGeom>
              <a:avLst/>
              <a:gdLst/>
              <a:ahLst/>
              <a:cxnLst>
                <a:cxn ang="0">
                  <a:pos x="14" y="16"/>
                </a:cxn>
                <a:cxn ang="0">
                  <a:pos x="24" y="39"/>
                </a:cxn>
                <a:cxn ang="0">
                  <a:pos x="24" y="81"/>
                </a:cxn>
                <a:cxn ang="0">
                  <a:pos x="24" y="81"/>
                </a:cxn>
                <a:cxn ang="0">
                  <a:pos x="26" y="93"/>
                </a:cxn>
                <a:cxn ang="0">
                  <a:pos x="17" y="95"/>
                </a:cxn>
                <a:cxn ang="0">
                  <a:pos x="17" y="95"/>
                </a:cxn>
                <a:cxn ang="0">
                  <a:pos x="12" y="88"/>
                </a:cxn>
                <a:cxn ang="0">
                  <a:pos x="5" y="79"/>
                </a:cxn>
                <a:cxn ang="0">
                  <a:pos x="5" y="79"/>
                </a:cxn>
                <a:cxn ang="0">
                  <a:pos x="5" y="58"/>
                </a:cxn>
                <a:cxn ang="0">
                  <a:pos x="3" y="39"/>
                </a:cxn>
                <a:cxn ang="0">
                  <a:pos x="0" y="19"/>
                </a:cxn>
                <a:cxn ang="0">
                  <a:pos x="3" y="0"/>
                </a:cxn>
                <a:cxn ang="0">
                  <a:pos x="3" y="0"/>
                </a:cxn>
                <a:cxn ang="0">
                  <a:pos x="7" y="0"/>
                </a:cxn>
                <a:cxn ang="0">
                  <a:pos x="10" y="0"/>
                </a:cxn>
                <a:cxn ang="0">
                  <a:pos x="12" y="5"/>
                </a:cxn>
                <a:cxn ang="0">
                  <a:pos x="12" y="9"/>
                </a:cxn>
                <a:cxn ang="0">
                  <a:pos x="14" y="16"/>
                </a:cxn>
                <a:cxn ang="0">
                  <a:pos x="14" y="16"/>
                </a:cxn>
              </a:cxnLst>
              <a:rect l="0" t="0" r="r" b="b"/>
              <a:pathLst>
                <a:path w="26" h="95">
                  <a:moveTo>
                    <a:pt x="14" y="16"/>
                  </a:moveTo>
                  <a:lnTo>
                    <a:pt x="24" y="39"/>
                  </a:lnTo>
                  <a:lnTo>
                    <a:pt x="24" y="81"/>
                  </a:lnTo>
                  <a:lnTo>
                    <a:pt x="24" y="81"/>
                  </a:lnTo>
                  <a:lnTo>
                    <a:pt x="26" y="93"/>
                  </a:lnTo>
                  <a:lnTo>
                    <a:pt x="17" y="95"/>
                  </a:lnTo>
                  <a:lnTo>
                    <a:pt x="17" y="95"/>
                  </a:lnTo>
                  <a:lnTo>
                    <a:pt x="12" y="88"/>
                  </a:lnTo>
                  <a:lnTo>
                    <a:pt x="5" y="79"/>
                  </a:lnTo>
                  <a:lnTo>
                    <a:pt x="5" y="79"/>
                  </a:lnTo>
                  <a:lnTo>
                    <a:pt x="5" y="58"/>
                  </a:lnTo>
                  <a:lnTo>
                    <a:pt x="3" y="39"/>
                  </a:lnTo>
                  <a:lnTo>
                    <a:pt x="0" y="19"/>
                  </a:lnTo>
                  <a:lnTo>
                    <a:pt x="3" y="0"/>
                  </a:lnTo>
                  <a:lnTo>
                    <a:pt x="3" y="0"/>
                  </a:lnTo>
                  <a:lnTo>
                    <a:pt x="7" y="0"/>
                  </a:lnTo>
                  <a:lnTo>
                    <a:pt x="10" y="0"/>
                  </a:lnTo>
                  <a:lnTo>
                    <a:pt x="12" y="5"/>
                  </a:lnTo>
                  <a:lnTo>
                    <a:pt x="12" y="9"/>
                  </a:lnTo>
                  <a:lnTo>
                    <a:pt x="14" y="16"/>
                  </a:lnTo>
                  <a:lnTo>
                    <a:pt x="14" y="16"/>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51" name="Freeform 3271"/>
            <p:cNvSpPr>
              <a:spLocks/>
            </p:cNvSpPr>
            <p:nvPr userDrawn="1"/>
          </p:nvSpPr>
          <p:spPr bwMode="auto">
            <a:xfrm>
              <a:off x="5128" y="2866"/>
              <a:ext cx="23" cy="23"/>
            </a:xfrm>
            <a:custGeom>
              <a:avLst/>
              <a:gdLst/>
              <a:ahLst/>
              <a:cxnLst>
                <a:cxn ang="0">
                  <a:pos x="19" y="3"/>
                </a:cxn>
                <a:cxn ang="0">
                  <a:pos x="19" y="3"/>
                </a:cxn>
                <a:cxn ang="0">
                  <a:pos x="23" y="12"/>
                </a:cxn>
                <a:cxn ang="0">
                  <a:pos x="23" y="16"/>
                </a:cxn>
                <a:cxn ang="0">
                  <a:pos x="23" y="21"/>
                </a:cxn>
                <a:cxn ang="0">
                  <a:pos x="23" y="21"/>
                </a:cxn>
                <a:cxn ang="0">
                  <a:pos x="19" y="23"/>
                </a:cxn>
                <a:cxn ang="0">
                  <a:pos x="16" y="23"/>
                </a:cxn>
                <a:cxn ang="0">
                  <a:pos x="12" y="19"/>
                </a:cxn>
                <a:cxn ang="0">
                  <a:pos x="0" y="10"/>
                </a:cxn>
                <a:cxn ang="0">
                  <a:pos x="0" y="10"/>
                </a:cxn>
                <a:cxn ang="0">
                  <a:pos x="12" y="0"/>
                </a:cxn>
                <a:cxn ang="0">
                  <a:pos x="19" y="3"/>
                </a:cxn>
              </a:cxnLst>
              <a:rect l="0" t="0" r="r" b="b"/>
              <a:pathLst>
                <a:path w="23" h="23">
                  <a:moveTo>
                    <a:pt x="19" y="3"/>
                  </a:moveTo>
                  <a:lnTo>
                    <a:pt x="19" y="3"/>
                  </a:lnTo>
                  <a:lnTo>
                    <a:pt x="23" y="12"/>
                  </a:lnTo>
                  <a:lnTo>
                    <a:pt x="23" y="16"/>
                  </a:lnTo>
                  <a:lnTo>
                    <a:pt x="23" y="21"/>
                  </a:lnTo>
                  <a:lnTo>
                    <a:pt x="23" y="21"/>
                  </a:lnTo>
                  <a:lnTo>
                    <a:pt x="19" y="23"/>
                  </a:lnTo>
                  <a:lnTo>
                    <a:pt x="16" y="23"/>
                  </a:lnTo>
                  <a:lnTo>
                    <a:pt x="12" y="19"/>
                  </a:lnTo>
                  <a:lnTo>
                    <a:pt x="0" y="10"/>
                  </a:lnTo>
                  <a:lnTo>
                    <a:pt x="0" y="10"/>
                  </a:lnTo>
                  <a:lnTo>
                    <a:pt x="12" y="0"/>
                  </a:lnTo>
                  <a:lnTo>
                    <a:pt x="19" y="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52" name="Freeform 3272"/>
            <p:cNvSpPr>
              <a:spLocks/>
            </p:cNvSpPr>
            <p:nvPr userDrawn="1"/>
          </p:nvSpPr>
          <p:spPr bwMode="auto">
            <a:xfrm>
              <a:off x="1354" y="2878"/>
              <a:ext cx="243" cy="294"/>
            </a:xfrm>
            <a:custGeom>
              <a:avLst/>
              <a:gdLst/>
              <a:ahLst/>
              <a:cxnLst>
                <a:cxn ang="0">
                  <a:pos x="78" y="48"/>
                </a:cxn>
                <a:cxn ang="0">
                  <a:pos x="81" y="51"/>
                </a:cxn>
                <a:cxn ang="0">
                  <a:pos x="134" y="67"/>
                </a:cxn>
                <a:cxn ang="0">
                  <a:pos x="155" y="85"/>
                </a:cxn>
                <a:cxn ang="0">
                  <a:pos x="180" y="97"/>
                </a:cxn>
                <a:cxn ang="0">
                  <a:pos x="180" y="97"/>
                </a:cxn>
                <a:cxn ang="0">
                  <a:pos x="185" y="106"/>
                </a:cxn>
                <a:cxn ang="0">
                  <a:pos x="187" y="116"/>
                </a:cxn>
                <a:cxn ang="0">
                  <a:pos x="190" y="136"/>
                </a:cxn>
                <a:cxn ang="0">
                  <a:pos x="190" y="139"/>
                </a:cxn>
                <a:cxn ang="0">
                  <a:pos x="222" y="146"/>
                </a:cxn>
                <a:cxn ang="0">
                  <a:pos x="243" y="238"/>
                </a:cxn>
                <a:cxn ang="0">
                  <a:pos x="240" y="238"/>
                </a:cxn>
                <a:cxn ang="0">
                  <a:pos x="192" y="220"/>
                </a:cxn>
                <a:cxn ang="0">
                  <a:pos x="176" y="222"/>
                </a:cxn>
                <a:cxn ang="0">
                  <a:pos x="166" y="241"/>
                </a:cxn>
                <a:cxn ang="0">
                  <a:pos x="166" y="271"/>
                </a:cxn>
                <a:cxn ang="0">
                  <a:pos x="125" y="280"/>
                </a:cxn>
                <a:cxn ang="0">
                  <a:pos x="97" y="275"/>
                </a:cxn>
                <a:cxn ang="0">
                  <a:pos x="97" y="275"/>
                </a:cxn>
                <a:cxn ang="0">
                  <a:pos x="92" y="280"/>
                </a:cxn>
                <a:cxn ang="0">
                  <a:pos x="88" y="287"/>
                </a:cxn>
                <a:cxn ang="0">
                  <a:pos x="83" y="291"/>
                </a:cxn>
                <a:cxn ang="0">
                  <a:pos x="81" y="294"/>
                </a:cxn>
                <a:cxn ang="0">
                  <a:pos x="76" y="294"/>
                </a:cxn>
                <a:cxn ang="0">
                  <a:pos x="62" y="278"/>
                </a:cxn>
                <a:cxn ang="0">
                  <a:pos x="14" y="178"/>
                </a:cxn>
                <a:cxn ang="0">
                  <a:pos x="14" y="178"/>
                </a:cxn>
                <a:cxn ang="0">
                  <a:pos x="21" y="129"/>
                </a:cxn>
                <a:cxn ang="0">
                  <a:pos x="21" y="104"/>
                </a:cxn>
                <a:cxn ang="0">
                  <a:pos x="21" y="79"/>
                </a:cxn>
                <a:cxn ang="0">
                  <a:pos x="21" y="79"/>
                </a:cxn>
                <a:cxn ang="0">
                  <a:pos x="18" y="69"/>
                </a:cxn>
                <a:cxn ang="0">
                  <a:pos x="16" y="60"/>
                </a:cxn>
                <a:cxn ang="0">
                  <a:pos x="9" y="44"/>
                </a:cxn>
                <a:cxn ang="0">
                  <a:pos x="0" y="21"/>
                </a:cxn>
                <a:cxn ang="0">
                  <a:pos x="37" y="14"/>
                </a:cxn>
                <a:cxn ang="0">
                  <a:pos x="51" y="0"/>
                </a:cxn>
                <a:cxn ang="0">
                  <a:pos x="65" y="2"/>
                </a:cxn>
                <a:cxn ang="0">
                  <a:pos x="78" y="48"/>
                </a:cxn>
              </a:cxnLst>
              <a:rect l="0" t="0" r="r" b="b"/>
              <a:pathLst>
                <a:path w="243" h="294">
                  <a:moveTo>
                    <a:pt x="78" y="48"/>
                  </a:moveTo>
                  <a:lnTo>
                    <a:pt x="81" y="51"/>
                  </a:lnTo>
                  <a:lnTo>
                    <a:pt x="134" y="67"/>
                  </a:lnTo>
                  <a:lnTo>
                    <a:pt x="155" y="85"/>
                  </a:lnTo>
                  <a:lnTo>
                    <a:pt x="180" y="97"/>
                  </a:lnTo>
                  <a:lnTo>
                    <a:pt x="180" y="97"/>
                  </a:lnTo>
                  <a:lnTo>
                    <a:pt x="185" y="106"/>
                  </a:lnTo>
                  <a:lnTo>
                    <a:pt x="187" y="116"/>
                  </a:lnTo>
                  <a:lnTo>
                    <a:pt x="190" y="136"/>
                  </a:lnTo>
                  <a:lnTo>
                    <a:pt x="190" y="139"/>
                  </a:lnTo>
                  <a:lnTo>
                    <a:pt x="222" y="146"/>
                  </a:lnTo>
                  <a:lnTo>
                    <a:pt x="243" y="238"/>
                  </a:lnTo>
                  <a:lnTo>
                    <a:pt x="240" y="238"/>
                  </a:lnTo>
                  <a:lnTo>
                    <a:pt x="192" y="220"/>
                  </a:lnTo>
                  <a:lnTo>
                    <a:pt x="176" y="222"/>
                  </a:lnTo>
                  <a:lnTo>
                    <a:pt x="166" y="241"/>
                  </a:lnTo>
                  <a:lnTo>
                    <a:pt x="166" y="271"/>
                  </a:lnTo>
                  <a:lnTo>
                    <a:pt x="125" y="280"/>
                  </a:lnTo>
                  <a:lnTo>
                    <a:pt x="97" y="275"/>
                  </a:lnTo>
                  <a:lnTo>
                    <a:pt x="97" y="275"/>
                  </a:lnTo>
                  <a:lnTo>
                    <a:pt x="92" y="280"/>
                  </a:lnTo>
                  <a:lnTo>
                    <a:pt x="88" y="287"/>
                  </a:lnTo>
                  <a:lnTo>
                    <a:pt x="83" y="291"/>
                  </a:lnTo>
                  <a:lnTo>
                    <a:pt x="81" y="294"/>
                  </a:lnTo>
                  <a:lnTo>
                    <a:pt x="76" y="294"/>
                  </a:lnTo>
                  <a:lnTo>
                    <a:pt x="62" y="278"/>
                  </a:lnTo>
                  <a:lnTo>
                    <a:pt x="14" y="178"/>
                  </a:lnTo>
                  <a:lnTo>
                    <a:pt x="14" y="178"/>
                  </a:lnTo>
                  <a:lnTo>
                    <a:pt x="21" y="129"/>
                  </a:lnTo>
                  <a:lnTo>
                    <a:pt x="21" y="104"/>
                  </a:lnTo>
                  <a:lnTo>
                    <a:pt x="21" y="79"/>
                  </a:lnTo>
                  <a:lnTo>
                    <a:pt x="21" y="79"/>
                  </a:lnTo>
                  <a:lnTo>
                    <a:pt x="18" y="69"/>
                  </a:lnTo>
                  <a:lnTo>
                    <a:pt x="16" y="60"/>
                  </a:lnTo>
                  <a:lnTo>
                    <a:pt x="9" y="44"/>
                  </a:lnTo>
                  <a:lnTo>
                    <a:pt x="0" y="21"/>
                  </a:lnTo>
                  <a:lnTo>
                    <a:pt x="37" y="14"/>
                  </a:lnTo>
                  <a:lnTo>
                    <a:pt x="51" y="0"/>
                  </a:lnTo>
                  <a:lnTo>
                    <a:pt x="65" y="2"/>
                  </a:lnTo>
                  <a:lnTo>
                    <a:pt x="78" y="48"/>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53" name="Freeform 3273"/>
            <p:cNvSpPr>
              <a:spLocks/>
            </p:cNvSpPr>
            <p:nvPr userDrawn="1"/>
          </p:nvSpPr>
          <p:spPr bwMode="auto">
            <a:xfrm>
              <a:off x="3397" y="2889"/>
              <a:ext cx="49" cy="123"/>
            </a:xfrm>
            <a:custGeom>
              <a:avLst/>
              <a:gdLst/>
              <a:ahLst/>
              <a:cxnLst>
                <a:cxn ang="0">
                  <a:pos x="23" y="68"/>
                </a:cxn>
                <a:cxn ang="0">
                  <a:pos x="23" y="68"/>
                </a:cxn>
                <a:cxn ang="0">
                  <a:pos x="30" y="65"/>
                </a:cxn>
                <a:cxn ang="0">
                  <a:pos x="40" y="63"/>
                </a:cxn>
                <a:cxn ang="0">
                  <a:pos x="49" y="72"/>
                </a:cxn>
                <a:cxn ang="0">
                  <a:pos x="47" y="121"/>
                </a:cxn>
                <a:cxn ang="0">
                  <a:pos x="44" y="123"/>
                </a:cxn>
                <a:cxn ang="0">
                  <a:pos x="44" y="123"/>
                </a:cxn>
                <a:cxn ang="0">
                  <a:pos x="3" y="74"/>
                </a:cxn>
                <a:cxn ang="0">
                  <a:pos x="0" y="26"/>
                </a:cxn>
                <a:cxn ang="0">
                  <a:pos x="7" y="0"/>
                </a:cxn>
                <a:cxn ang="0">
                  <a:pos x="12" y="47"/>
                </a:cxn>
                <a:cxn ang="0">
                  <a:pos x="23" y="68"/>
                </a:cxn>
              </a:cxnLst>
              <a:rect l="0" t="0" r="r" b="b"/>
              <a:pathLst>
                <a:path w="49" h="123">
                  <a:moveTo>
                    <a:pt x="23" y="68"/>
                  </a:moveTo>
                  <a:lnTo>
                    <a:pt x="23" y="68"/>
                  </a:lnTo>
                  <a:lnTo>
                    <a:pt x="30" y="65"/>
                  </a:lnTo>
                  <a:lnTo>
                    <a:pt x="40" y="63"/>
                  </a:lnTo>
                  <a:lnTo>
                    <a:pt x="49" y="72"/>
                  </a:lnTo>
                  <a:lnTo>
                    <a:pt x="47" y="121"/>
                  </a:lnTo>
                  <a:lnTo>
                    <a:pt x="44" y="123"/>
                  </a:lnTo>
                  <a:lnTo>
                    <a:pt x="44" y="123"/>
                  </a:lnTo>
                  <a:lnTo>
                    <a:pt x="3" y="74"/>
                  </a:lnTo>
                  <a:lnTo>
                    <a:pt x="0" y="26"/>
                  </a:lnTo>
                  <a:lnTo>
                    <a:pt x="7" y="0"/>
                  </a:lnTo>
                  <a:lnTo>
                    <a:pt x="12" y="47"/>
                  </a:lnTo>
                  <a:lnTo>
                    <a:pt x="23" y="68"/>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54" name="Freeform 3274"/>
            <p:cNvSpPr>
              <a:spLocks/>
            </p:cNvSpPr>
            <p:nvPr userDrawn="1"/>
          </p:nvSpPr>
          <p:spPr bwMode="auto">
            <a:xfrm>
              <a:off x="3351" y="2892"/>
              <a:ext cx="197" cy="342"/>
            </a:xfrm>
            <a:custGeom>
              <a:avLst/>
              <a:gdLst/>
              <a:ahLst/>
              <a:cxnLst>
                <a:cxn ang="0">
                  <a:pos x="194" y="0"/>
                </a:cxn>
                <a:cxn ang="0">
                  <a:pos x="194" y="0"/>
                </a:cxn>
                <a:cxn ang="0">
                  <a:pos x="192" y="67"/>
                </a:cxn>
                <a:cxn ang="0">
                  <a:pos x="197" y="97"/>
                </a:cxn>
                <a:cxn ang="0">
                  <a:pos x="197" y="97"/>
                </a:cxn>
                <a:cxn ang="0">
                  <a:pos x="183" y="111"/>
                </a:cxn>
                <a:cxn ang="0">
                  <a:pos x="167" y="127"/>
                </a:cxn>
                <a:cxn ang="0">
                  <a:pos x="150" y="139"/>
                </a:cxn>
                <a:cxn ang="0">
                  <a:pos x="143" y="143"/>
                </a:cxn>
                <a:cxn ang="0">
                  <a:pos x="132" y="146"/>
                </a:cxn>
                <a:cxn ang="0">
                  <a:pos x="111" y="152"/>
                </a:cxn>
                <a:cxn ang="0">
                  <a:pos x="111" y="152"/>
                </a:cxn>
                <a:cxn ang="0">
                  <a:pos x="72" y="203"/>
                </a:cxn>
                <a:cxn ang="0">
                  <a:pos x="72" y="203"/>
                </a:cxn>
                <a:cxn ang="0">
                  <a:pos x="79" y="231"/>
                </a:cxn>
                <a:cxn ang="0">
                  <a:pos x="81" y="303"/>
                </a:cxn>
                <a:cxn ang="0">
                  <a:pos x="35" y="326"/>
                </a:cxn>
                <a:cxn ang="0">
                  <a:pos x="35" y="326"/>
                </a:cxn>
                <a:cxn ang="0">
                  <a:pos x="28" y="342"/>
                </a:cxn>
                <a:cxn ang="0">
                  <a:pos x="14" y="254"/>
                </a:cxn>
                <a:cxn ang="0">
                  <a:pos x="46" y="229"/>
                </a:cxn>
                <a:cxn ang="0">
                  <a:pos x="53" y="208"/>
                </a:cxn>
                <a:cxn ang="0">
                  <a:pos x="44" y="187"/>
                </a:cxn>
                <a:cxn ang="0">
                  <a:pos x="44" y="187"/>
                </a:cxn>
                <a:cxn ang="0">
                  <a:pos x="49" y="171"/>
                </a:cxn>
                <a:cxn ang="0">
                  <a:pos x="49" y="157"/>
                </a:cxn>
                <a:cxn ang="0">
                  <a:pos x="51" y="125"/>
                </a:cxn>
                <a:cxn ang="0">
                  <a:pos x="49" y="125"/>
                </a:cxn>
                <a:cxn ang="0">
                  <a:pos x="49" y="125"/>
                </a:cxn>
                <a:cxn ang="0">
                  <a:pos x="35" y="122"/>
                </a:cxn>
                <a:cxn ang="0">
                  <a:pos x="23" y="122"/>
                </a:cxn>
                <a:cxn ang="0">
                  <a:pos x="12" y="118"/>
                </a:cxn>
                <a:cxn ang="0">
                  <a:pos x="0" y="113"/>
                </a:cxn>
                <a:cxn ang="0">
                  <a:pos x="0" y="92"/>
                </a:cxn>
                <a:cxn ang="0">
                  <a:pos x="46" y="76"/>
                </a:cxn>
                <a:cxn ang="0">
                  <a:pos x="88" y="125"/>
                </a:cxn>
                <a:cxn ang="0">
                  <a:pos x="88" y="125"/>
                </a:cxn>
                <a:cxn ang="0">
                  <a:pos x="90" y="122"/>
                </a:cxn>
                <a:cxn ang="0">
                  <a:pos x="95" y="122"/>
                </a:cxn>
                <a:cxn ang="0">
                  <a:pos x="95" y="122"/>
                </a:cxn>
                <a:cxn ang="0">
                  <a:pos x="97" y="69"/>
                </a:cxn>
                <a:cxn ang="0">
                  <a:pos x="97" y="69"/>
                </a:cxn>
                <a:cxn ang="0">
                  <a:pos x="88" y="58"/>
                </a:cxn>
                <a:cxn ang="0">
                  <a:pos x="83" y="53"/>
                </a:cxn>
                <a:cxn ang="0">
                  <a:pos x="81" y="46"/>
                </a:cxn>
                <a:cxn ang="0">
                  <a:pos x="81" y="7"/>
                </a:cxn>
                <a:cxn ang="0">
                  <a:pos x="81" y="7"/>
                </a:cxn>
                <a:cxn ang="0">
                  <a:pos x="118" y="9"/>
                </a:cxn>
                <a:cxn ang="0">
                  <a:pos x="134" y="9"/>
                </a:cxn>
                <a:cxn ang="0">
                  <a:pos x="153" y="7"/>
                </a:cxn>
                <a:cxn ang="0">
                  <a:pos x="153" y="7"/>
                </a:cxn>
                <a:cxn ang="0">
                  <a:pos x="194" y="0"/>
                </a:cxn>
                <a:cxn ang="0">
                  <a:pos x="194" y="0"/>
                </a:cxn>
              </a:cxnLst>
              <a:rect l="0" t="0" r="r" b="b"/>
              <a:pathLst>
                <a:path w="197" h="342">
                  <a:moveTo>
                    <a:pt x="194" y="0"/>
                  </a:moveTo>
                  <a:lnTo>
                    <a:pt x="194" y="0"/>
                  </a:lnTo>
                  <a:lnTo>
                    <a:pt x="192" y="67"/>
                  </a:lnTo>
                  <a:lnTo>
                    <a:pt x="197" y="97"/>
                  </a:lnTo>
                  <a:lnTo>
                    <a:pt x="197" y="97"/>
                  </a:lnTo>
                  <a:lnTo>
                    <a:pt x="183" y="111"/>
                  </a:lnTo>
                  <a:lnTo>
                    <a:pt x="167" y="127"/>
                  </a:lnTo>
                  <a:lnTo>
                    <a:pt x="150" y="139"/>
                  </a:lnTo>
                  <a:lnTo>
                    <a:pt x="143" y="143"/>
                  </a:lnTo>
                  <a:lnTo>
                    <a:pt x="132" y="146"/>
                  </a:lnTo>
                  <a:lnTo>
                    <a:pt x="111" y="152"/>
                  </a:lnTo>
                  <a:lnTo>
                    <a:pt x="111" y="152"/>
                  </a:lnTo>
                  <a:lnTo>
                    <a:pt x="72" y="203"/>
                  </a:lnTo>
                  <a:lnTo>
                    <a:pt x="72" y="203"/>
                  </a:lnTo>
                  <a:lnTo>
                    <a:pt x="79" y="231"/>
                  </a:lnTo>
                  <a:lnTo>
                    <a:pt x="81" y="303"/>
                  </a:lnTo>
                  <a:lnTo>
                    <a:pt x="35" y="326"/>
                  </a:lnTo>
                  <a:lnTo>
                    <a:pt x="35" y="326"/>
                  </a:lnTo>
                  <a:lnTo>
                    <a:pt x="28" y="342"/>
                  </a:lnTo>
                  <a:lnTo>
                    <a:pt x="14" y="254"/>
                  </a:lnTo>
                  <a:lnTo>
                    <a:pt x="46" y="229"/>
                  </a:lnTo>
                  <a:lnTo>
                    <a:pt x="53" y="208"/>
                  </a:lnTo>
                  <a:lnTo>
                    <a:pt x="44" y="187"/>
                  </a:lnTo>
                  <a:lnTo>
                    <a:pt x="44" y="187"/>
                  </a:lnTo>
                  <a:lnTo>
                    <a:pt x="49" y="171"/>
                  </a:lnTo>
                  <a:lnTo>
                    <a:pt x="49" y="157"/>
                  </a:lnTo>
                  <a:lnTo>
                    <a:pt x="51" y="125"/>
                  </a:lnTo>
                  <a:lnTo>
                    <a:pt x="49" y="125"/>
                  </a:lnTo>
                  <a:lnTo>
                    <a:pt x="49" y="125"/>
                  </a:lnTo>
                  <a:lnTo>
                    <a:pt x="35" y="122"/>
                  </a:lnTo>
                  <a:lnTo>
                    <a:pt x="23" y="122"/>
                  </a:lnTo>
                  <a:lnTo>
                    <a:pt x="12" y="118"/>
                  </a:lnTo>
                  <a:lnTo>
                    <a:pt x="0" y="113"/>
                  </a:lnTo>
                  <a:lnTo>
                    <a:pt x="0" y="92"/>
                  </a:lnTo>
                  <a:lnTo>
                    <a:pt x="46" y="76"/>
                  </a:lnTo>
                  <a:lnTo>
                    <a:pt x="88" y="125"/>
                  </a:lnTo>
                  <a:lnTo>
                    <a:pt x="88" y="125"/>
                  </a:lnTo>
                  <a:lnTo>
                    <a:pt x="90" y="122"/>
                  </a:lnTo>
                  <a:lnTo>
                    <a:pt x="95" y="122"/>
                  </a:lnTo>
                  <a:lnTo>
                    <a:pt x="95" y="122"/>
                  </a:lnTo>
                  <a:lnTo>
                    <a:pt x="97" y="69"/>
                  </a:lnTo>
                  <a:lnTo>
                    <a:pt x="97" y="69"/>
                  </a:lnTo>
                  <a:lnTo>
                    <a:pt x="88" y="58"/>
                  </a:lnTo>
                  <a:lnTo>
                    <a:pt x="83" y="53"/>
                  </a:lnTo>
                  <a:lnTo>
                    <a:pt x="81" y="46"/>
                  </a:lnTo>
                  <a:lnTo>
                    <a:pt x="81" y="7"/>
                  </a:lnTo>
                  <a:lnTo>
                    <a:pt x="81" y="7"/>
                  </a:lnTo>
                  <a:lnTo>
                    <a:pt x="118" y="9"/>
                  </a:lnTo>
                  <a:lnTo>
                    <a:pt x="134" y="9"/>
                  </a:lnTo>
                  <a:lnTo>
                    <a:pt x="153" y="7"/>
                  </a:lnTo>
                  <a:lnTo>
                    <a:pt x="153" y="7"/>
                  </a:lnTo>
                  <a:lnTo>
                    <a:pt x="194" y="0"/>
                  </a:lnTo>
                  <a:lnTo>
                    <a:pt x="194"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55" name="Freeform 3275"/>
            <p:cNvSpPr>
              <a:spLocks/>
            </p:cNvSpPr>
            <p:nvPr userDrawn="1"/>
          </p:nvSpPr>
          <p:spPr bwMode="auto">
            <a:xfrm>
              <a:off x="3596" y="2899"/>
              <a:ext cx="12" cy="7"/>
            </a:xfrm>
            <a:custGeom>
              <a:avLst/>
              <a:gdLst/>
              <a:ahLst/>
              <a:cxnLst>
                <a:cxn ang="0">
                  <a:pos x="12" y="4"/>
                </a:cxn>
                <a:cxn ang="0">
                  <a:pos x="12" y="4"/>
                </a:cxn>
                <a:cxn ang="0">
                  <a:pos x="7" y="7"/>
                </a:cxn>
                <a:cxn ang="0">
                  <a:pos x="5" y="7"/>
                </a:cxn>
                <a:cxn ang="0">
                  <a:pos x="3" y="7"/>
                </a:cxn>
                <a:cxn ang="0">
                  <a:pos x="3" y="7"/>
                </a:cxn>
                <a:cxn ang="0">
                  <a:pos x="0" y="4"/>
                </a:cxn>
                <a:cxn ang="0">
                  <a:pos x="0" y="4"/>
                </a:cxn>
                <a:cxn ang="0">
                  <a:pos x="0" y="2"/>
                </a:cxn>
                <a:cxn ang="0">
                  <a:pos x="0" y="0"/>
                </a:cxn>
                <a:cxn ang="0">
                  <a:pos x="0" y="0"/>
                </a:cxn>
                <a:cxn ang="0">
                  <a:pos x="12" y="4"/>
                </a:cxn>
                <a:cxn ang="0">
                  <a:pos x="12" y="4"/>
                </a:cxn>
              </a:cxnLst>
              <a:rect l="0" t="0" r="r" b="b"/>
              <a:pathLst>
                <a:path w="12" h="7">
                  <a:moveTo>
                    <a:pt x="12" y="4"/>
                  </a:moveTo>
                  <a:lnTo>
                    <a:pt x="12" y="4"/>
                  </a:lnTo>
                  <a:lnTo>
                    <a:pt x="7" y="7"/>
                  </a:lnTo>
                  <a:lnTo>
                    <a:pt x="5" y="7"/>
                  </a:lnTo>
                  <a:lnTo>
                    <a:pt x="3" y="7"/>
                  </a:lnTo>
                  <a:lnTo>
                    <a:pt x="3" y="7"/>
                  </a:lnTo>
                  <a:lnTo>
                    <a:pt x="0" y="4"/>
                  </a:lnTo>
                  <a:lnTo>
                    <a:pt x="0" y="4"/>
                  </a:lnTo>
                  <a:lnTo>
                    <a:pt x="0" y="2"/>
                  </a:lnTo>
                  <a:lnTo>
                    <a:pt x="0" y="0"/>
                  </a:lnTo>
                  <a:lnTo>
                    <a:pt x="0" y="0"/>
                  </a:lnTo>
                  <a:lnTo>
                    <a:pt x="12" y="4"/>
                  </a:lnTo>
                  <a:lnTo>
                    <a:pt x="12" y="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56" name="Freeform 3276"/>
            <p:cNvSpPr>
              <a:spLocks/>
            </p:cNvSpPr>
            <p:nvPr userDrawn="1"/>
          </p:nvSpPr>
          <p:spPr bwMode="auto">
            <a:xfrm>
              <a:off x="3587" y="2910"/>
              <a:ext cx="155" cy="315"/>
            </a:xfrm>
            <a:custGeom>
              <a:avLst/>
              <a:gdLst/>
              <a:ahLst/>
              <a:cxnLst>
                <a:cxn ang="0">
                  <a:pos x="146" y="33"/>
                </a:cxn>
                <a:cxn ang="0">
                  <a:pos x="148" y="77"/>
                </a:cxn>
                <a:cxn ang="0">
                  <a:pos x="148" y="77"/>
                </a:cxn>
                <a:cxn ang="0">
                  <a:pos x="153" y="84"/>
                </a:cxn>
                <a:cxn ang="0">
                  <a:pos x="155" y="86"/>
                </a:cxn>
                <a:cxn ang="0">
                  <a:pos x="155" y="91"/>
                </a:cxn>
                <a:cxn ang="0">
                  <a:pos x="155" y="91"/>
                </a:cxn>
                <a:cxn ang="0">
                  <a:pos x="150" y="93"/>
                </a:cxn>
                <a:cxn ang="0">
                  <a:pos x="148" y="93"/>
                </a:cxn>
                <a:cxn ang="0">
                  <a:pos x="143" y="91"/>
                </a:cxn>
                <a:cxn ang="0">
                  <a:pos x="139" y="86"/>
                </a:cxn>
                <a:cxn ang="0">
                  <a:pos x="132" y="84"/>
                </a:cxn>
                <a:cxn ang="0">
                  <a:pos x="132" y="84"/>
                </a:cxn>
                <a:cxn ang="0">
                  <a:pos x="132" y="84"/>
                </a:cxn>
                <a:cxn ang="0">
                  <a:pos x="130" y="84"/>
                </a:cxn>
                <a:cxn ang="0">
                  <a:pos x="125" y="107"/>
                </a:cxn>
                <a:cxn ang="0">
                  <a:pos x="130" y="137"/>
                </a:cxn>
                <a:cxn ang="0">
                  <a:pos x="83" y="287"/>
                </a:cxn>
                <a:cxn ang="0">
                  <a:pos x="76" y="296"/>
                </a:cxn>
                <a:cxn ang="0">
                  <a:pos x="62" y="296"/>
                </a:cxn>
                <a:cxn ang="0">
                  <a:pos x="44" y="315"/>
                </a:cxn>
                <a:cxn ang="0">
                  <a:pos x="21" y="313"/>
                </a:cxn>
                <a:cxn ang="0">
                  <a:pos x="5" y="269"/>
                </a:cxn>
                <a:cxn ang="0">
                  <a:pos x="0" y="227"/>
                </a:cxn>
                <a:cxn ang="0">
                  <a:pos x="0" y="227"/>
                </a:cxn>
                <a:cxn ang="0">
                  <a:pos x="30" y="178"/>
                </a:cxn>
                <a:cxn ang="0">
                  <a:pos x="23" y="146"/>
                </a:cxn>
                <a:cxn ang="0">
                  <a:pos x="23" y="146"/>
                </a:cxn>
                <a:cxn ang="0">
                  <a:pos x="25" y="139"/>
                </a:cxn>
                <a:cxn ang="0">
                  <a:pos x="25" y="130"/>
                </a:cxn>
                <a:cxn ang="0">
                  <a:pos x="25" y="114"/>
                </a:cxn>
                <a:cxn ang="0">
                  <a:pos x="44" y="91"/>
                </a:cxn>
                <a:cxn ang="0">
                  <a:pos x="44" y="91"/>
                </a:cxn>
                <a:cxn ang="0">
                  <a:pos x="72" y="77"/>
                </a:cxn>
                <a:cxn ang="0">
                  <a:pos x="104" y="65"/>
                </a:cxn>
                <a:cxn ang="0">
                  <a:pos x="104" y="65"/>
                </a:cxn>
                <a:cxn ang="0">
                  <a:pos x="109" y="56"/>
                </a:cxn>
                <a:cxn ang="0">
                  <a:pos x="111" y="47"/>
                </a:cxn>
                <a:cxn ang="0">
                  <a:pos x="116" y="28"/>
                </a:cxn>
                <a:cxn ang="0">
                  <a:pos x="123" y="23"/>
                </a:cxn>
                <a:cxn ang="0">
                  <a:pos x="130" y="0"/>
                </a:cxn>
                <a:cxn ang="0">
                  <a:pos x="132" y="0"/>
                </a:cxn>
                <a:cxn ang="0">
                  <a:pos x="146" y="33"/>
                </a:cxn>
              </a:cxnLst>
              <a:rect l="0" t="0" r="r" b="b"/>
              <a:pathLst>
                <a:path w="155" h="315">
                  <a:moveTo>
                    <a:pt x="146" y="33"/>
                  </a:moveTo>
                  <a:lnTo>
                    <a:pt x="148" y="77"/>
                  </a:lnTo>
                  <a:lnTo>
                    <a:pt x="148" y="77"/>
                  </a:lnTo>
                  <a:lnTo>
                    <a:pt x="153" y="84"/>
                  </a:lnTo>
                  <a:lnTo>
                    <a:pt x="155" y="86"/>
                  </a:lnTo>
                  <a:lnTo>
                    <a:pt x="155" y="91"/>
                  </a:lnTo>
                  <a:lnTo>
                    <a:pt x="155" y="91"/>
                  </a:lnTo>
                  <a:lnTo>
                    <a:pt x="150" y="93"/>
                  </a:lnTo>
                  <a:lnTo>
                    <a:pt x="148" y="93"/>
                  </a:lnTo>
                  <a:lnTo>
                    <a:pt x="143" y="91"/>
                  </a:lnTo>
                  <a:lnTo>
                    <a:pt x="139" y="86"/>
                  </a:lnTo>
                  <a:lnTo>
                    <a:pt x="132" y="84"/>
                  </a:lnTo>
                  <a:lnTo>
                    <a:pt x="132" y="84"/>
                  </a:lnTo>
                  <a:lnTo>
                    <a:pt x="132" y="84"/>
                  </a:lnTo>
                  <a:lnTo>
                    <a:pt x="130" y="84"/>
                  </a:lnTo>
                  <a:lnTo>
                    <a:pt x="125" y="107"/>
                  </a:lnTo>
                  <a:lnTo>
                    <a:pt x="130" y="137"/>
                  </a:lnTo>
                  <a:lnTo>
                    <a:pt x="83" y="287"/>
                  </a:lnTo>
                  <a:lnTo>
                    <a:pt x="76" y="296"/>
                  </a:lnTo>
                  <a:lnTo>
                    <a:pt x="62" y="296"/>
                  </a:lnTo>
                  <a:lnTo>
                    <a:pt x="44" y="315"/>
                  </a:lnTo>
                  <a:lnTo>
                    <a:pt x="21" y="313"/>
                  </a:lnTo>
                  <a:lnTo>
                    <a:pt x="5" y="269"/>
                  </a:lnTo>
                  <a:lnTo>
                    <a:pt x="0" y="227"/>
                  </a:lnTo>
                  <a:lnTo>
                    <a:pt x="0" y="227"/>
                  </a:lnTo>
                  <a:lnTo>
                    <a:pt x="30" y="178"/>
                  </a:lnTo>
                  <a:lnTo>
                    <a:pt x="23" y="146"/>
                  </a:lnTo>
                  <a:lnTo>
                    <a:pt x="23" y="146"/>
                  </a:lnTo>
                  <a:lnTo>
                    <a:pt x="25" y="139"/>
                  </a:lnTo>
                  <a:lnTo>
                    <a:pt x="25" y="130"/>
                  </a:lnTo>
                  <a:lnTo>
                    <a:pt x="25" y="114"/>
                  </a:lnTo>
                  <a:lnTo>
                    <a:pt x="44" y="91"/>
                  </a:lnTo>
                  <a:lnTo>
                    <a:pt x="44" y="91"/>
                  </a:lnTo>
                  <a:lnTo>
                    <a:pt x="72" y="77"/>
                  </a:lnTo>
                  <a:lnTo>
                    <a:pt x="104" y="65"/>
                  </a:lnTo>
                  <a:lnTo>
                    <a:pt x="104" y="65"/>
                  </a:lnTo>
                  <a:lnTo>
                    <a:pt x="109" y="56"/>
                  </a:lnTo>
                  <a:lnTo>
                    <a:pt x="111" y="47"/>
                  </a:lnTo>
                  <a:lnTo>
                    <a:pt x="116" y="28"/>
                  </a:lnTo>
                  <a:lnTo>
                    <a:pt x="123" y="23"/>
                  </a:lnTo>
                  <a:lnTo>
                    <a:pt x="130" y="0"/>
                  </a:lnTo>
                  <a:lnTo>
                    <a:pt x="132" y="0"/>
                  </a:lnTo>
                  <a:lnTo>
                    <a:pt x="146" y="3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57" name="Freeform 3277"/>
            <p:cNvSpPr>
              <a:spLocks/>
            </p:cNvSpPr>
            <p:nvPr userDrawn="1"/>
          </p:nvSpPr>
          <p:spPr bwMode="auto">
            <a:xfrm>
              <a:off x="4894" y="2915"/>
              <a:ext cx="794" cy="717"/>
            </a:xfrm>
            <a:custGeom>
              <a:avLst/>
              <a:gdLst/>
              <a:ahLst/>
              <a:cxnLst>
                <a:cxn ang="0">
                  <a:pos x="709" y="53"/>
                </a:cxn>
                <a:cxn ang="0">
                  <a:pos x="713" y="95"/>
                </a:cxn>
                <a:cxn ang="0">
                  <a:pos x="725" y="164"/>
                </a:cxn>
                <a:cxn ang="0">
                  <a:pos x="766" y="248"/>
                </a:cxn>
                <a:cxn ang="0">
                  <a:pos x="755" y="271"/>
                </a:cxn>
                <a:cxn ang="0">
                  <a:pos x="783" y="308"/>
                </a:cxn>
                <a:cxn ang="0">
                  <a:pos x="776" y="326"/>
                </a:cxn>
                <a:cxn ang="0">
                  <a:pos x="792" y="410"/>
                </a:cxn>
                <a:cxn ang="0">
                  <a:pos x="755" y="488"/>
                </a:cxn>
                <a:cxn ang="0">
                  <a:pos x="695" y="562"/>
                </a:cxn>
                <a:cxn ang="0">
                  <a:pos x="679" y="578"/>
                </a:cxn>
                <a:cxn ang="0">
                  <a:pos x="581" y="687"/>
                </a:cxn>
                <a:cxn ang="0">
                  <a:pos x="510" y="713"/>
                </a:cxn>
                <a:cxn ang="0">
                  <a:pos x="489" y="706"/>
                </a:cxn>
                <a:cxn ang="0">
                  <a:pos x="477" y="690"/>
                </a:cxn>
                <a:cxn ang="0">
                  <a:pos x="408" y="673"/>
                </a:cxn>
                <a:cxn ang="0">
                  <a:pos x="387" y="618"/>
                </a:cxn>
                <a:cxn ang="0">
                  <a:pos x="405" y="595"/>
                </a:cxn>
                <a:cxn ang="0">
                  <a:pos x="436" y="551"/>
                </a:cxn>
                <a:cxn ang="0">
                  <a:pos x="410" y="578"/>
                </a:cxn>
                <a:cxn ang="0">
                  <a:pos x="364" y="546"/>
                </a:cxn>
                <a:cxn ang="0">
                  <a:pos x="348" y="521"/>
                </a:cxn>
                <a:cxn ang="0">
                  <a:pos x="324" y="511"/>
                </a:cxn>
                <a:cxn ang="0">
                  <a:pos x="167" y="560"/>
                </a:cxn>
                <a:cxn ang="0">
                  <a:pos x="88" y="565"/>
                </a:cxn>
                <a:cxn ang="0">
                  <a:pos x="14" y="578"/>
                </a:cxn>
                <a:cxn ang="0">
                  <a:pos x="0" y="555"/>
                </a:cxn>
                <a:cxn ang="0">
                  <a:pos x="40" y="497"/>
                </a:cxn>
                <a:cxn ang="0">
                  <a:pos x="42" y="363"/>
                </a:cxn>
                <a:cxn ang="0">
                  <a:pos x="54" y="303"/>
                </a:cxn>
                <a:cxn ang="0">
                  <a:pos x="68" y="254"/>
                </a:cxn>
                <a:cxn ang="0">
                  <a:pos x="135" y="224"/>
                </a:cxn>
                <a:cxn ang="0">
                  <a:pos x="220" y="208"/>
                </a:cxn>
                <a:cxn ang="0">
                  <a:pos x="260" y="157"/>
                </a:cxn>
                <a:cxn ang="0">
                  <a:pos x="287" y="153"/>
                </a:cxn>
                <a:cxn ang="0">
                  <a:pos x="297" y="134"/>
                </a:cxn>
                <a:cxn ang="0">
                  <a:pos x="338" y="95"/>
                </a:cxn>
                <a:cxn ang="0">
                  <a:pos x="364" y="74"/>
                </a:cxn>
                <a:cxn ang="0">
                  <a:pos x="382" y="102"/>
                </a:cxn>
                <a:cxn ang="0">
                  <a:pos x="396" y="99"/>
                </a:cxn>
                <a:cxn ang="0">
                  <a:pos x="422" y="106"/>
                </a:cxn>
                <a:cxn ang="0">
                  <a:pos x="447" y="44"/>
                </a:cxn>
                <a:cxn ang="0">
                  <a:pos x="482" y="30"/>
                </a:cxn>
                <a:cxn ang="0">
                  <a:pos x="482" y="9"/>
                </a:cxn>
                <a:cxn ang="0">
                  <a:pos x="503" y="16"/>
                </a:cxn>
                <a:cxn ang="0">
                  <a:pos x="528" y="18"/>
                </a:cxn>
                <a:cxn ang="0">
                  <a:pos x="554" y="30"/>
                </a:cxn>
                <a:cxn ang="0">
                  <a:pos x="565" y="28"/>
                </a:cxn>
                <a:cxn ang="0">
                  <a:pos x="544" y="92"/>
                </a:cxn>
                <a:cxn ang="0">
                  <a:pos x="577" y="153"/>
                </a:cxn>
                <a:cxn ang="0">
                  <a:pos x="600" y="171"/>
                </a:cxn>
                <a:cxn ang="0">
                  <a:pos x="639" y="155"/>
                </a:cxn>
                <a:cxn ang="0">
                  <a:pos x="683" y="28"/>
                </a:cxn>
                <a:cxn ang="0">
                  <a:pos x="695" y="0"/>
                </a:cxn>
                <a:cxn ang="0">
                  <a:pos x="706" y="30"/>
                </a:cxn>
              </a:cxnLst>
              <a:rect l="0" t="0" r="r" b="b"/>
              <a:pathLst>
                <a:path w="794" h="717">
                  <a:moveTo>
                    <a:pt x="706" y="30"/>
                  </a:moveTo>
                  <a:lnTo>
                    <a:pt x="706" y="30"/>
                  </a:lnTo>
                  <a:lnTo>
                    <a:pt x="704" y="39"/>
                  </a:lnTo>
                  <a:lnTo>
                    <a:pt x="706" y="46"/>
                  </a:lnTo>
                  <a:lnTo>
                    <a:pt x="709" y="53"/>
                  </a:lnTo>
                  <a:lnTo>
                    <a:pt x="709" y="60"/>
                  </a:lnTo>
                  <a:lnTo>
                    <a:pt x="704" y="95"/>
                  </a:lnTo>
                  <a:lnTo>
                    <a:pt x="704" y="95"/>
                  </a:lnTo>
                  <a:lnTo>
                    <a:pt x="704" y="95"/>
                  </a:lnTo>
                  <a:lnTo>
                    <a:pt x="713" y="95"/>
                  </a:lnTo>
                  <a:lnTo>
                    <a:pt x="720" y="95"/>
                  </a:lnTo>
                  <a:lnTo>
                    <a:pt x="732" y="113"/>
                  </a:lnTo>
                  <a:lnTo>
                    <a:pt x="720" y="153"/>
                  </a:lnTo>
                  <a:lnTo>
                    <a:pt x="720" y="153"/>
                  </a:lnTo>
                  <a:lnTo>
                    <a:pt x="725" y="164"/>
                  </a:lnTo>
                  <a:lnTo>
                    <a:pt x="727" y="171"/>
                  </a:lnTo>
                  <a:lnTo>
                    <a:pt x="727" y="176"/>
                  </a:lnTo>
                  <a:lnTo>
                    <a:pt x="723" y="194"/>
                  </a:lnTo>
                  <a:lnTo>
                    <a:pt x="727" y="208"/>
                  </a:lnTo>
                  <a:lnTo>
                    <a:pt x="766" y="248"/>
                  </a:lnTo>
                  <a:lnTo>
                    <a:pt x="766" y="248"/>
                  </a:lnTo>
                  <a:lnTo>
                    <a:pt x="766" y="254"/>
                  </a:lnTo>
                  <a:lnTo>
                    <a:pt x="764" y="259"/>
                  </a:lnTo>
                  <a:lnTo>
                    <a:pt x="755" y="271"/>
                  </a:lnTo>
                  <a:lnTo>
                    <a:pt x="755" y="271"/>
                  </a:lnTo>
                  <a:lnTo>
                    <a:pt x="760" y="287"/>
                  </a:lnTo>
                  <a:lnTo>
                    <a:pt x="760" y="296"/>
                  </a:lnTo>
                  <a:lnTo>
                    <a:pt x="757" y="303"/>
                  </a:lnTo>
                  <a:lnTo>
                    <a:pt x="760" y="305"/>
                  </a:lnTo>
                  <a:lnTo>
                    <a:pt x="783" y="308"/>
                  </a:lnTo>
                  <a:lnTo>
                    <a:pt x="783" y="308"/>
                  </a:lnTo>
                  <a:lnTo>
                    <a:pt x="783" y="312"/>
                  </a:lnTo>
                  <a:lnTo>
                    <a:pt x="780" y="317"/>
                  </a:lnTo>
                  <a:lnTo>
                    <a:pt x="780" y="317"/>
                  </a:lnTo>
                  <a:lnTo>
                    <a:pt x="776" y="326"/>
                  </a:lnTo>
                  <a:lnTo>
                    <a:pt x="773" y="331"/>
                  </a:lnTo>
                  <a:lnTo>
                    <a:pt x="773" y="335"/>
                  </a:lnTo>
                  <a:lnTo>
                    <a:pt x="794" y="400"/>
                  </a:lnTo>
                  <a:lnTo>
                    <a:pt x="794" y="400"/>
                  </a:lnTo>
                  <a:lnTo>
                    <a:pt x="792" y="410"/>
                  </a:lnTo>
                  <a:lnTo>
                    <a:pt x="787" y="419"/>
                  </a:lnTo>
                  <a:lnTo>
                    <a:pt x="776" y="433"/>
                  </a:lnTo>
                  <a:lnTo>
                    <a:pt x="769" y="472"/>
                  </a:lnTo>
                  <a:lnTo>
                    <a:pt x="769" y="472"/>
                  </a:lnTo>
                  <a:lnTo>
                    <a:pt x="755" y="488"/>
                  </a:lnTo>
                  <a:lnTo>
                    <a:pt x="741" y="504"/>
                  </a:lnTo>
                  <a:lnTo>
                    <a:pt x="729" y="521"/>
                  </a:lnTo>
                  <a:lnTo>
                    <a:pt x="725" y="530"/>
                  </a:lnTo>
                  <a:lnTo>
                    <a:pt x="723" y="539"/>
                  </a:lnTo>
                  <a:lnTo>
                    <a:pt x="695" y="562"/>
                  </a:lnTo>
                  <a:lnTo>
                    <a:pt x="695" y="562"/>
                  </a:lnTo>
                  <a:lnTo>
                    <a:pt x="690" y="565"/>
                  </a:lnTo>
                  <a:lnTo>
                    <a:pt x="685" y="565"/>
                  </a:lnTo>
                  <a:lnTo>
                    <a:pt x="681" y="572"/>
                  </a:lnTo>
                  <a:lnTo>
                    <a:pt x="679" y="578"/>
                  </a:lnTo>
                  <a:lnTo>
                    <a:pt x="674" y="585"/>
                  </a:lnTo>
                  <a:lnTo>
                    <a:pt x="586" y="678"/>
                  </a:lnTo>
                  <a:lnTo>
                    <a:pt x="586" y="678"/>
                  </a:lnTo>
                  <a:lnTo>
                    <a:pt x="584" y="685"/>
                  </a:lnTo>
                  <a:lnTo>
                    <a:pt x="581" y="687"/>
                  </a:lnTo>
                  <a:lnTo>
                    <a:pt x="572" y="692"/>
                  </a:lnTo>
                  <a:lnTo>
                    <a:pt x="563" y="692"/>
                  </a:lnTo>
                  <a:lnTo>
                    <a:pt x="556" y="696"/>
                  </a:lnTo>
                  <a:lnTo>
                    <a:pt x="530" y="696"/>
                  </a:lnTo>
                  <a:lnTo>
                    <a:pt x="510" y="713"/>
                  </a:lnTo>
                  <a:lnTo>
                    <a:pt x="510" y="717"/>
                  </a:lnTo>
                  <a:lnTo>
                    <a:pt x="510" y="717"/>
                  </a:lnTo>
                  <a:lnTo>
                    <a:pt x="498" y="717"/>
                  </a:lnTo>
                  <a:lnTo>
                    <a:pt x="498" y="717"/>
                  </a:lnTo>
                  <a:lnTo>
                    <a:pt x="489" y="706"/>
                  </a:lnTo>
                  <a:lnTo>
                    <a:pt x="484" y="699"/>
                  </a:lnTo>
                  <a:lnTo>
                    <a:pt x="484" y="692"/>
                  </a:lnTo>
                  <a:lnTo>
                    <a:pt x="484" y="692"/>
                  </a:lnTo>
                  <a:lnTo>
                    <a:pt x="477" y="690"/>
                  </a:lnTo>
                  <a:lnTo>
                    <a:pt x="477" y="690"/>
                  </a:lnTo>
                  <a:lnTo>
                    <a:pt x="468" y="699"/>
                  </a:lnTo>
                  <a:lnTo>
                    <a:pt x="461" y="710"/>
                  </a:lnTo>
                  <a:lnTo>
                    <a:pt x="426" y="696"/>
                  </a:lnTo>
                  <a:lnTo>
                    <a:pt x="422" y="685"/>
                  </a:lnTo>
                  <a:lnTo>
                    <a:pt x="408" y="673"/>
                  </a:lnTo>
                  <a:lnTo>
                    <a:pt x="417" y="629"/>
                  </a:lnTo>
                  <a:lnTo>
                    <a:pt x="417" y="629"/>
                  </a:lnTo>
                  <a:lnTo>
                    <a:pt x="408" y="613"/>
                  </a:lnTo>
                  <a:lnTo>
                    <a:pt x="408" y="613"/>
                  </a:lnTo>
                  <a:lnTo>
                    <a:pt x="387" y="618"/>
                  </a:lnTo>
                  <a:lnTo>
                    <a:pt x="387" y="606"/>
                  </a:lnTo>
                  <a:lnTo>
                    <a:pt x="387" y="606"/>
                  </a:lnTo>
                  <a:lnTo>
                    <a:pt x="399" y="602"/>
                  </a:lnTo>
                  <a:lnTo>
                    <a:pt x="403" y="599"/>
                  </a:lnTo>
                  <a:lnTo>
                    <a:pt x="405" y="595"/>
                  </a:lnTo>
                  <a:lnTo>
                    <a:pt x="405" y="595"/>
                  </a:lnTo>
                  <a:lnTo>
                    <a:pt x="408" y="585"/>
                  </a:lnTo>
                  <a:lnTo>
                    <a:pt x="415" y="578"/>
                  </a:lnTo>
                  <a:lnTo>
                    <a:pt x="431" y="567"/>
                  </a:lnTo>
                  <a:lnTo>
                    <a:pt x="436" y="551"/>
                  </a:lnTo>
                  <a:lnTo>
                    <a:pt x="436" y="551"/>
                  </a:lnTo>
                  <a:lnTo>
                    <a:pt x="433" y="548"/>
                  </a:lnTo>
                  <a:lnTo>
                    <a:pt x="431" y="548"/>
                  </a:lnTo>
                  <a:lnTo>
                    <a:pt x="424" y="551"/>
                  </a:lnTo>
                  <a:lnTo>
                    <a:pt x="410" y="578"/>
                  </a:lnTo>
                  <a:lnTo>
                    <a:pt x="410" y="578"/>
                  </a:lnTo>
                  <a:lnTo>
                    <a:pt x="378" y="590"/>
                  </a:lnTo>
                  <a:lnTo>
                    <a:pt x="375" y="553"/>
                  </a:lnTo>
                  <a:lnTo>
                    <a:pt x="364" y="546"/>
                  </a:lnTo>
                  <a:lnTo>
                    <a:pt x="364" y="546"/>
                  </a:lnTo>
                  <a:lnTo>
                    <a:pt x="364" y="528"/>
                  </a:lnTo>
                  <a:lnTo>
                    <a:pt x="364" y="528"/>
                  </a:lnTo>
                  <a:lnTo>
                    <a:pt x="357" y="521"/>
                  </a:lnTo>
                  <a:lnTo>
                    <a:pt x="352" y="518"/>
                  </a:lnTo>
                  <a:lnTo>
                    <a:pt x="348" y="521"/>
                  </a:lnTo>
                  <a:lnTo>
                    <a:pt x="348" y="521"/>
                  </a:lnTo>
                  <a:lnTo>
                    <a:pt x="343" y="521"/>
                  </a:lnTo>
                  <a:lnTo>
                    <a:pt x="338" y="521"/>
                  </a:lnTo>
                  <a:lnTo>
                    <a:pt x="331" y="518"/>
                  </a:lnTo>
                  <a:lnTo>
                    <a:pt x="324" y="511"/>
                  </a:lnTo>
                  <a:lnTo>
                    <a:pt x="315" y="507"/>
                  </a:lnTo>
                  <a:lnTo>
                    <a:pt x="262" y="514"/>
                  </a:lnTo>
                  <a:lnTo>
                    <a:pt x="181" y="541"/>
                  </a:lnTo>
                  <a:lnTo>
                    <a:pt x="167" y="560"/>
                  </a:lnTo>
                  <a:lnTo>
                    <a:pt x="167" y="560"/>
                  </a:lnTo>
                  <a:lnTo>
                    <a:pt x="135" y="562"/>
                  </a:lnTo>
                  <a:lnTo>
                    <a:pt x="119" y="560"/>
                  </a:lnTo>
                  <a:lnTo>
                    <a:pt x="102" y="558"/>
                  </a:lnTo>
                  <a:lnTo>
                    <a:pt x="102" y="558"/>
                  </a:lnTo>
                  <a:lnTo>
                    <a:pt x="88" y="565"/>
                  </a:lnTo>
                  <a:lnTo>
                    <a:pt x="75" y="572"/>
                  </a:lnTo>
                  <a:lnTo>
                    <a:pt x="56" y="572"/>
                  </a:lnTo>
                  <a:lnTo>
                    <a:pt x="31" y="585"/>
                  </a:lnTo>
                  <a:lnTo>
                    <a:pt x="14" y="578"/>
                  </a:lnTo>
                  <a:lnTo>
                    <a:pt x="14" y="578"/>
                  </a:lnTo>
                  <a:lnTo>
                    <a:pt x="10" y="567"/>
                  </a:lnTo>
                  <a:lnTo>
                    <a:pt x="5" y="562"/>
                  </a:lnTo>
                  <a:lnTo>
                    <a:pt x="0" y="558"/>
                  </a:lnTo>
                  <a:lnTo>
                    <a:pt x="0" y="555"/>
                  </a:lnTo>
                  <a:lnTo>
                    <a:pt x="0" y="555"/>
                  </a:lnTo>
                  <a:lnTo>
                    <a:pt x="17" y="546"/>
                  </a:lnTo>
                  <a:lnTo>
                    <a:pt x="14" y="534"/>
                  </a:lnTo>
                  <a:lnTo>
                    <a:pt x="26" y="523"/>
                  </a:lnTo>
                  <a:lnTo>
                    <a:pt x="31" y="509"/>
                  </a:lnTo>
                  <a:lnTo>
                    <a:pt x="40" y="497"/>
                  </a:lnTo>
                  <a:lnTo>
                    <a:pt x="38" y="456"/>
                  </a:lnTo>
                  <a:lnTo>
                    <a:pt x="47" y="433"/>
                  </a:lnTo>
                  <a:lnTo>
                    <a:pt x="47" y="433"/>
                  </a:lnTo>
                  <a:lnTo>
                    <a:pt x="35" y="370"/>
                  </a:lnTo>
                  <a:lnTo>
                    <a:pt x="42" y="363"/>
                  </a:lnTo>
                  <a:lnTo>
                    <a:pt x="42" y="363"/>
                  </a:lnTo>
                  <a:lnTo>
                    <a:pt x="49" y="361"/>
                  </a:lnTo>
                  <a:lnTo>
                    <a:pt x="56" y="359"/>
                  </a:lnTo>
                  <a:lnTo>
                    <a:pt x="54" y="303"/>
                  </a:lnTo>
                  <a:lnTo>
                    <a:pt x="54" y="303"/>
                  </a:lnTo>
                  <a:lnTo>
                    <a:pt x="61" y="282"/>
                  </a:lnTo>
                  <a:lnTo>
                    <a:pt x="63" y="271"/>
                  </a:lnTo>
                  <a:lnTo>
                    <a:pt x="65" y="257"/>
                  </a:lnTo>
                  <a:lnTo>
                    <a:pt x="65" y="257"/>
                  </a:lnTo>
                  <a:lnTo>
                    <a:pt x="68" y="254"/>
                  </a:lnTo>
                  <a:lnTo>
                    <a:pt x="70" y="254"/>
                  </a:lnTo>
                  <a:lnTo>
                    <a:pt x="70" y="254"/>
                  </a:lnTo>
                  <a:lnTo>
                    <a:pt x="77" y="268"/>
                  </a:lnTo>
                  <a:lnTo>
                    <a:pt x="79" y="268"/>
                  </a:lnTo>
                  <a:lnTo>
                    <a:pt x="135" y="224"/>
                  </a:lnTo>
                  <a:lnTo>
                    <a:pt x="209" y="215"/>
                  </a:lnTo>
                  <a:lnTo>
                    <a:pt x="209" y="215"/>
                  </a:lnTo>
                  <a:lnTo>
                    <a:pt x="209" y="210"/>
                  </a:lnTo>
                  <a:lnTo>
                    <a:pt x="213" y="208"/>
                  </a:lnTo>
                  <a:lnTo>
                    <a:pt x="220" y="208"/>
                  </a:lnTo>
                  <a:lnTo>
                    <a:pt x="237" y="204"/>
                  </a:lnTo>
                  <a:lnTo>
                    <a:pt x="237" y="204"/>
                  </a:lnTo>
                  <a:lnTo>
                    <a:pt x="262" y="171"/>
                  </a:lnTo>
                  <a:lnTo>
                    <a:pt x="262" y="171"/>
                  </a:lnTo>
                  <a:lnTo>
                    <a:pt x="260" y="157"/>
                  </a:lnTo>
                  <a:lnTo>
                    <a:pt x="260" y="150"/>
                  </a:lnTo>
                  <a:lnTo>
                    <a:pt x="262" y="146"/>
                  </a:lnTo>
                  <a:lnTo>
                    <a:pt x="269" y="141"/>
                  </a:lnTo>
                  <a:lnTo>
                    <a:pt x="269" y="141"/>
                  </a:lnTo>
                  <a:lnTo>
                    <a:pt x="287" y="153"/>
                  </a:lnTo>
                  <a:lnTo>
                    <a:pt x="287" y="153"/>
                  </a:lnTo>
                  <a:lnTo>
                    <a:pt x="290" y="143"/>
                  </a:lnTo>
                  <a:lnTo>
                    <a:pt x="292" y="132"/>
                  </a:lnTo>
                  <a:lnTo>
                    <a:pt x="292" y="132"/>
                  </a:lnTo>
                  <a:lnTo>
                    <a:pt x="297" y="134"/>
                  </a:lnTo>
                  <a:lnTo>
                    <a:pt x="304" y="136"/>
                  </a:lnTo>
                  <a:lnTo>
                    <a:pt x="318" y="120"/>
                  </a:lnTo>
                  <a:lnTo>
                    <a:pt x="322" y="104"/>
                  </a:lnTo>
                  <a:lnTo>
                    <a:pt x="338" y="95"/>
                  </a:lnTo>
                  <a:lnTo>
                    <a:pt x="338" y="95"/>
                  </a:lnTo>
                  <a:lnTo>
                    <a:pt x="341" y="90"/>
                  </a:lnTo>
                  <a:lnTo>
                    <a:pt x="341" y="86"/>
                  </a:lnTo>
                  <a:lnTo>
                    <a:pt x="359" y="83"/>
                  </a:lnTo>
                  <a:lnTo>
                    <a:pt x="359" y="83"/>
                  </a:lnTo>
                  <a:lnTo>
                    <a:pt x="364" y="74"/>
                  </a:lnTo>
                  <a:lnTo>
                    <a:pt x="368" y="72"/>
                  </a:lnTo>
                  <a:lnTo>
                    <a:pt x="373" y="69"/>
                  </a:lnTo>
                  <a:lnTo>
                    <a:pt x="385" y="90"/>
                  </a:lnTo>
                  <a:lnTo>
                    <a:pt x="382" y="102"/>
                  </a:lnTo>
                  <a:lnTo>
                    <a:pt x="382" y="102"/>
                  </a:lnTo>
                  <a:lnTo>
                    <a:pt x="385" y="104"/>
                  </a:lnTo>
                  <a:lnTo>
                    <a:pt x="387" y="104"/>
                  </a:lnTo>
                  <a:lnTo>
                    <a:pt x="394" y="102"/>
                  </a:lnTo>
                  <a:lnTo>
                    <a:pt x="394" y="102"/>
                  </a:lnTo>
                  <a:lnTo>
                    <a:pt x="396" y="99"/>
                  </a:lnTo>
                  <a:lnTo>
                    <a:pt x="399" y="99"/>
                  </a:lnTo>
                  <a:lnTo>
                    <a:pt x="405" y="99"/>
                  </a:lnTo>
                  <a:lnTo>
                    <a:pt x="417" y="109"/>
                  </a:lnTo>
                  <a:lnTo>
                    <a:pt x="417" y="109"/>
                  </a:lnTo>
                  <a:lnTo>
                    <a:pt x="422" y="106"/>
                  </a:lnTo>
                  <a:lnTo>
                    <a:pt x="426" y="104"/>
                  </a:lnTo>
                  <a:lnTo>
                    <a:pt x="426" y="104"/>
                  </a:lnTo>
                  <a:lnTo>
                    <a:pt x="422" y="79"/>
                  </a:lnTo>
                  <a:lnTo>
                    <a:pt x="447" y="51"/>
                  </a:lnTo>
                  <a:lnTo>
                    <a:pt x="447" y="44"/>
                  </a:lnTo>
                  <a:lnTo>
                    <a:pt x="447" y="44"/>
                  </a:lnTo>
                  <a:lnTo>
                    <a:pt x="463" y="35"/>
                  </a:lnTo>
                  <a:lnTo>
                    <a:pt x="473" y="30"/>
                  </a:lnTo>
                  <a:lnTo>
                    <a:pt x="482" y="30"/>
                  </a:lnTo>
                  <a:lnTo>
                    <a:pt x="482" y="30"/>
                  </a:lnTo>
                  <a:lnTo>
                    <a:pt x="486" y="23"/>
                  </a:lnTo>
                  <a:lnTo>
                    <a:pt x="486" y="21"/>
                  </a:lnTo>
                  <a:lnTo>
                    <a:pt x="486" y="18"/>
                  </a:lnTo>
                  <a:lnTo>
                    <a:pt x="486" y="18"/>
                  </a:lnTo>
                  <a:lnTo>
                    <a:pt x="482" y="9"/>
                  </a:lnTo>
                  <a:lnTo>
                    <a:pt x="482" y="9"/>
                  </a:lnTo>
                  <a:lnTo>
                    <a:pt x="486" y="7"/>
                  </a:lnTo>
                  <a:lnTo>
                    <a:pt x="489" y="7"/>
                  </a:lnTo>
                  <a:lnTo>
                    <a:pt x="496" y="11"/>
                  </a:lnTo>
                  <a:lnTo>
                    <a:pt x="503" y="16"/>
                  </a:lnTo>
                  <a:lnTo>
                    <a:pt x="510" y="21"/>
                  </a:lnTo>
                  <a:lnTo>
                    <a:pt x="510" y="21"/>
                  </a:lnTo>
                  <a:lnTo>
                    <a:pt x="519" y="21"/>
                  </a:lnTo>
                  <a:lnTo>
                    <a:pt x="528" y="18"/>
                  </a:lnTo>
                  <a:lnTo>
                    <a:pt x="528" y="18"/>
                  </a:lnTo>
                  <a:lnTo>
                    <a:pt x="535" y="30"/>
                  </a:lnTo>
                  <a:lnTo>
                    <a:pt x="535" y="30"/>
                  </a:lnTo>
                  <a:lnTo>
                    <a:pt x="544" y="25"/>
                  </a:lnTo>
                  <a:lnTo>
                    <a:pt x="551" y="25"/>
                  </a:lnTo>
                  <a:lnTo>
                    <a:pt x="554" y="30"/>
                  </a:lnTo>
                  <a:lnTo>
                    <a:pt x="554" y="30"/>
                  </a:lnTo>
                  <a:lnTo>
                    <a:pt x="556" y="30"/>
                  </a:lnTo>
                  <a:lnTo>
                    <a:pt x="561" y="30"/>
                  </a:lnTo>
                  <a:lnTo>
                    <a:pt x="565" y="28"/>
                  </a:lnTo>
                  <a:lnTo>
                    <a:pt x="565" y="28"/>
                  </a:lnTo>
                  <a:lnTo>
                    <a:pt x="558" y="53"/>
                  </a:lnTo>
                  <a:lnTo>
                    <a:pt x="547" y="60"/>
                  </a:lnTo>
                  <a:lnTo>
                    <a:pt x="547" y="60"/>
                  </a:lnTo>
                  <a:lnTo>
                    <a:pt x="544" y="92"/>
                  </a:lnTo>
                  <a:lnTo>
                    <a:pt x="544" y="92"/>
                  </a:lnTo>
                  <a:lnTo>
                    <a:pt x="540" y="99"/>
                  </a:lnTo>
                  <a:lnTo>
                    <a:pt x="537" y="106"/>
                  </a:lnTo>
                  <a:lnTo>
                    <a:pt x="570" y="132"/>
                  </a:lnTo>
                  <a:lnTo>
                    <a:pt x="577" y="153"/>
                  </a:lnTo>
                  <a:lnTo>
                    <a:pt x="577" y="153"/>
                  </a:lnTo>
                  <a:lnTo>
                    <a:pt x="584" y="157"/>
                  </a:lnTo>
                  <a:lnTo>
                    <a:pt x="591" y="160"/>
                  </a:lnTo>
                  <a:lnTo>
                    <a:pt x="598" y="164"/>
                  </a:lnTo>
                  <a:lnTo>
                    <a:pt x="600" y="169"/>
                  </a:lnTo>
                  <a:lnTo>
                    <a:pt x="600" y="171"/>
                  </a:lnTo>
                  <a:lnTo>
                    <a:pt x="600" y="171"/>
                  </a:lnTo>
                  <a:lnTo>
                    <a:pt x="602" y="176"/>
                  </a:lnTo>
                  <a:lnTo>
                    <a:pt x="607" y="178"/>
                  </a:lnTo>
                  <a:lnTo>
                    <a:pt x="614" y="178"/>
                  </a:lnTo>
                  <a:lnTo>
                    <a:pt x="639" y="155"/>
                  </a:lnTo>
                  <a:lnTo>
                    <a:pt x="660" y="111"/>
                  </a:lnTo>
                  <a:lnTo>
                    <a:pt x="660" y="79"/>
                  </a:lnTo>
                  <a:lnTo>
                    <a:pt x="676" y="28"/>
                  </a:lnTo>
                  <a:lnTo>
                    <a:pt x="676" y="28"/>
                  </a:lnTo>
                  <a:lnTo>
                    <a:pt x="683" y="28"/>
                  </a:lnTo>
                  <a:lnTo>
                    <a:pt x="685" y="25"/>
                  </a:lnTo>
                  <a:lnTo>
                    <a:pt x="688" y="23"/>
                  </a:lnTo>
                  <a:lnTo>
                    <a:pt x="692" y="5"/>
                  </a:lnTo>
                  <a:lnTo>
                    <a:pt x="695" y="0"/>
                  </a:lnTo>
                  <a:lnTo>
                    <a:pt x="695" y="0"/>
                  </a:lnTo>
                  <a:lnTo>
                    <a:pt x="699" y="7"/>
                  </a:lnTo>
                  <a:lnTo>
                    <a:pt x="702" y="16"/>
                  </a:lnTo>
                  <a:lnTo>
                    <a:pt x="702" y="23"/>
                  </a:lnTo>
                  <a:lnTo>
                    <a:pt x="706" y="30"/>
                  </a:lnTo>
                  <a:lnTo>
                    <a:pt x="706" y="3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58" name="Freeform 3278"/>
            <p:cNvSpPr>
              <a:spLocks/>
            </p:cNvSpPr>
            <p:nvPr userDrawn="1"/>
          </p:nvSpPr>
          <p:spPr bwMode="auto">
            <a:xfrm>
              <a:off x="3612" y="2917"/>
              <a:ext cx="10" cy="7"/>
            </a:xfrm>
            <a:custGeom>
              <a:avLst/>
              <a:gdLst/>
              <a:ahLst/>
              <a:cxnLst>
                <a:cxn ang="0">
                  <a:pos x="10" y="3"/>
                </a:cxn>
                <a:cxn ang="0">
                  <a:pos x="10" y="3"/>
                </a:cxn>
                <a:cxn ang="0">
                  <a:pos x="10" y="5"/>
                </a:cxn>
                <a:cxn ang="0">
                  <a:pos x="10" y="5"/>
                </a:cxn>
                <a:cxn ang="0">
                  <a:pos x="10" y="5"/>
                </a:cxn>
                <a:cxn ang="0">
                  <a:pos x="5" y="7"/>
                </a:cxn>
                <a:cxn ang="0">
                  <a:pos x="3" y="5"/>
                </a:cxn>
                <a:cxn ang="0">
                  <a:pos x="3" y="5"/>
                </a:cxn>
                <a:cxn ang="0">
                  <a:pos x="0" y="3"/>
                </a:cxn>
                <a:cxn ang="0">
                  <a:pos x="3" y="0"/>
                </a:cxn>
                <a:cxn ang="0">
                  <a:pos x="3" y="0"/>
                </a:cxn>
                <a:cxn ang="0">
                  <a:pos x="7" y="0"/>
                </a:cxn>
                <a:cxn ang="0">
                  <a:pos x="10" y="3"/>
                </a:cxn>
                <a:cxn ang="0">
                  <a:pos x="10" y="3"/>
                </a:cxn>
              </a:cxnLst>
              <a:rect l="0" t="0" r="r" b="b"/>
              <a:pathLst>
                <a:path w="10" h="7">
                  <a:moveTo>
                    <a:pt x="10" y="3"/>
                  </a:moveTo>
                  <a:lnTo>
                    <a:pt x="10" y="3"/>
                  </a:lnTo>
                  <a:lnTo>
                    <a:pt x="10" y="5"/>
                  </a:lnTo>
                  <a:lnTo>
                    <a:pt x="10" y="5"/>
                  </a:lnTo>
                  <a:lnTo>
                    <a:pt x="10" y="5"/>
                  </a:lnTo>
                  <a:lnTo>
                    <a:pt x="5" y="7"/>
                  </a:lnTo>
                  <a:lnTo>
                    <a:pt x="3" y="5"/>
                  </a:lnTo>
                  <a:lnTo>
                    <a:pt x="3" y="5"/>
                  </a:lnTo>
                  <a:lnTo>
                    <a:pt x="0" y="3"/>
                  </a:lnTo>
                  <a:lnTo>
                    <a:pt x="3" y="0"/>
                  </a:lnTo>
                  <a:lnTo>
                    <a:pt x="3" y="0"/>
                  </a:lnTo>
                  <a:lnTo>
                    <a:pt x="7" y="0"/>
                  </a:lnTo>
                  <a:lnTo>
                    <a:pt x="10" y="3"/>
                  </a:lnTo>
                  <a:lnTo>
                    <a:pt x="10" y="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59" name="Freeform 3279"/>
            <p:cNvSpPr>
              <a:spLocks/>
            </p:cNvSpPr>
            <p:nvPr userDrawn="1"/>
          </p:nvSpPr>
          <p:spPr bwMode="auto">
            <a:xfrm>
              <a:off x="5341" y="2917"/>
              <a:ext cx="12" cy="12"/>
            </a:xfrm>
            <a:custGeom>
              <a:avLst/>
              <a:gdLst/>
              <a:ahLst/>
              <a:cxnLst>
                <a:cxn ang="0">
                  <a:pos x="12" y="5"/>
                </a:cxn>
                <a:cxn ang="0">
                  <a:pos x="2" y="12"/>
                </a:cxn>
                <a:cxn ang="0">
                  <a:pos x="0" y="7"/>
                </a:cxn>
                <a:cxn ang="0">
                  <a:pos x="2" y="0"/>
                </a:cxn>
                <a:cxn ang="0">
                  <a:pos x="2" y="0"/>
                </a:cxn>
                <a:cxn ang="0">
                  <a:pos x="12" y="5"/>
                </a:cxn>
                <a:cxn ang="0">
                  <a:pos x="12" y="5"/>
                </a:cxn>
              </a:cxnLst>
              <a:rect l="0" t="0" r="r" b="b"/>
              <a:pathLst>
                <a:path w="12" h="12">
                  <a:moveTo>
                    <a:pt x="12" y="5"/>
                  </a:moveTo>
                  <a:lnTo>
                    <a:pt x="2" y="12"/>
                  </a:lnTo>
                  <a:lnTo>
                    <a:pt x="0" y="7"/>
                  </a:lnTo>
                  <a:lnTo>
                    <a:pt x="2" y="0"/>
                  </a:lnTo>
                  <a:lnTo>
                    <a:pt x="2" y="0"/>
                  </a:lnTo>
                  <a:lnTo>
                    <a:pt x="12" y="5"/>
                  </a:lnTo>
                  <a:lnTo>
                    <a:pt x="12"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60" name="Freeform 3280"/>
            <p:cNvSpPr>
              <a:spLocks/>
            </p:cNvSpPr>
            <p:nvPr userDrawn="1"/>
          </p:nvSpPr>
          <p:spPr bwMode="auto">
            <a:xfrm>
              <a:off x="3247" y="2996"/>
              <a:ext cx="155" cy="146"/>
            </a:xfrm>
            <a:custGeom>
              <a:avLst/>
              <a:gdLst/>
              <a:ahLst/>
              <a:cxnLst>
                <a:cxn ang="0">
                  <a:pos x="99" y="0"/>
                </a:cxn>
                <a:cxn ang="0">
                  <a:pos x="99" y="0"/>
                </a:cxn>
                <a:cxn ang="0">
                  <a:pos x="99" y="9"/>
                </a:cxn>
                <a:cxn ang="0">
                  <a:pos x="102" y="11"/>
                </a:cxn>
                <a:cxn ang="0">
                  <a:pos x="104" y="14"/>
                </a:cxn>
                <a:cxn ang="0">
                  <a:pos x="104" y="14"/>
                </a:cxn>
                <a:cxn ang="0">
                  <a:pos x="116" y="18"/>
                </a:cxn>
                <a:cxn ang="0">
                  <a:pos x="127" y="21"/>
                </a:cxn>
                <a:cxn ang="0">
                  <a:pos x="150" y="23"/>
                </a:cxn>
                <a:cxn ang="0">
                  <a:pos x="150" y="23"/>
                </a:cxn>
                <a:cxn ang="0">
                  <a:pos x="150" y="53"/>
                </a:cxn>
                <a:cxn ang="0">
                  <a:pos x="148" y="69"/>
                </a:cxn>
                <a:cxn ang="0">
                  <a:pos x="146" y="83"/>
                </a:cxn>
                <a:cxn ang="0">
                  <a:pos x="155" y="104"/>
                </a:cxn>
                <a:cxn ang="0">
                  <a:pos x="155" y="104"/>
                </a:cxn>
                <a:cxn ang="0">
                  <a:pos x="150" y="116"/>
                </a:cxn>
                <a:cxn ang="0">
                  <a:pos x="146" y="123"/>
                </a:cxn>
                <a:cxn ang="0">
                  <a:pos x="141" y="127"/>
                </a:cxn>
                <a:cxn ang="0">
                  <a:pos x="116" y="146"/>
                </a:cxn>
                <a:cxn ang="0">
                  <a:pos x="69" y="134"/>
                </a:cxn>
                <a:cxn ang="0">
                  <a:pos x="18" y="95"/>
                </a:cxn>
                <a:cxn ang="0">
                  <a:pos x="14" y="67"/>
                </a:cxn>
                <a:cxn ang="0">
                  <a:pos x="0" y="53"/>
                </a:cxn>
                <a:cxn ang="0">
                  <a:pos x="35" y="51"/>
                </a:cxn>
                <a:cxn ang="0">
                  <a:pos x="46" y="46"/>
                </a:cxn>
                <a:cxn ang="0">
                  <a:pos x="46" y="46"/>
                </a:cxn>
                <a:cxn ang="0">
                  <a:pos x="65" y="11"/>
                </a:cxn>
                <a:cxn ang="0">
                  <a:pos x="65" y="11"/>
                </a:cxn>
                <a:cxn ang="0">
                  <a:pos x="99" y="0"/>
                </a:cxn>
                <a:cxn ang="0">
                  <a:pos x="99" y="0"/>
                </a:cxn>
              </a:cxnLst>
              <a:rect l="0" t="0" r="r" b="b"/>
              <a:pathLst>
                <a:path w="155" h="146">
                  <a:moveTo>
                    <a:pt x="99" y="0"/>
                  </a:moveTo>
                  <a:lnTo>
                    <a:pt x="99" y="0"/>
                  </a:lnTo>
                  <a:lnTo>
                    <a:pt x="99" y="9"/>
                  </a:lnTo>
                  <a:lnTo>
                    <a:pt x="102" y="11"/>
                  </a:lnTo>
                  <a:lnTo>
                    <a:pt x="104" y="14"/>
                  </a:lnTo>
                  <a:lnTo>
                    <a:pt x="104" y="14"/>
                  </a:lnTo>
                  <a:lnTo>
                    <a:pt x="116" y="18"/>
                  </a:lnTo>
                  <a:lnTo>
                    <a:pt x="127" y="21"/>
                  </a:lnTo>
                  <a:lnTo>
                    <a:pt x="150" y="23"/>
                  </a:lnTo>
                  <a:lnTo>
                    <a:pt x="150" y="23"/>
                  </a:lnTo>
                  <a:lnTo>
                    <a:pt x="150" y="53"/>
                  </a:lnTo>
                  <a:lnTo>
                    <a:pt x="148" y="69"/>
                  </a:lnTo>
                  <a:lnTo>
                    <a:pt x="146" y="83"/>
                  </a:lnTo>
                  <a:lnTo>
                    <a:pt x="155" y="104"/>
                  </a:lnTo>
                  <a:lnTo>
                    <a:pt x="155" y="104"/>
                  </a:lnTo>
                  <a:lnTo>
                    <a:pt x="150" y="116"/>
                  </a:lnTo>
                  <a:lnTo>
                    <a:pt x="146" y="123"/>
                  </a:lnTo>
                  <a:lnTo>
                    <a:pt x="141" y="127"/>
                  </a:lnTo>
                  <a:lnTo>
                    <a:pt x="116" y="146"/>
                  </a:lnTo>
                  <a:lnTo>
                    <a:pt x="69" y="134"/>
                  </a:lnTo>
                  <a:lnTo>
                    <a:pt x="18" y="95"/>
                  </a:lnTo>
                  <a:lnTo>
                    <a:pt x="14" y="67"/>
                  </a:lnTo>
                  <a:lnTo>
                    <a:pt x="0" y="53"/>
                  </a:lnTo>
                  <a:lnTo>
                    <a:pt x="35" y="51"/>
                  </a:lnTo>
                  <a:lnTo>
                    <a:pt x="46" y="46"/>
                  </a:lnTo>
                  <a:lnTo>
                    <a:pt x="46" y="46"/>
                  </a:lnTo>
                  <a:lnTo>
                    <a:pt x="65" y="11"/>
                  </a:lnTo>
                  <a:lnTo>
                    <a:pt x="65" y="11"/>
                  </a:lnTo>
                  <a:lnTo>
                    <a:pt x="99" y="0"/>
                  </a:lnTo>
                  <a:lnTo>
                    <a:pt x="99"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61" name="Freeform 3281"/>
            <p:cNvSpPr>
              <a:spLocks/>
            </p:cNvSpPr>
            <p:nvPr userDrawn="1"/>
          </p:nvSpPr>
          <p:spPr bwMode="auto">
            <a:xfrm>
              <a:off x="2969" y="3038"/>
              <a:ext cx="271" cy="256"/>
            </a:xfrm>
            <a:custGeom>
              <a:avLst/>
              <a:gdLst/>
              <a:ahLst/>
              <a:cxnLst>
                <a:cxn ang="0">
                  <a:pos x="271" y="9"/>
                </a:cxn>
                <a:cxn ang="0">
                  <a:pos x="248" y="16"/>
                </a:cxn>
                <a:cxn ang="0">
                  <a:pos x="234" y="11"/>
                </a:cxn>
                <a:cxn ang="0">
                  <a:pos x="234" y="11"/>
                </a:cxn>
                <a:cxn ang="0">
                  <a:pos x="194" y="23"/>
                </a:cxn>
                <a:cxn ang="0">
                  <a:pos x="194" y="23"/>
                </a:cxn>
                <a:cxn ang="0">
                  <a:pos x="194" y="23"/>
                </a:cxn>
                <a:cxn ang="0">
                  <a:pos x="192" y="64"/>
                </a:cxn>
                <a:cxn ang="0">
                  <a:pos x="192" y="85"/>
                </a:cxn>
                <a:cxn ang="0">
                  <a:pos x="188" y="104"/>
                </a:cxn>
                <a:cxn ang="0">
                  <a:pos x="188" y="104"/>
                </a:cxn>
                <a:cxn ang="0">
                  <a:pos x="164" y="108"/>
                </a:cxn>
                <a:cxn ang="0">
                  <a:pos x="164" y="108"/>
                </a:cxn>
                <a:cxn ang="0">
                  <a:pos x="171" y="168"/>
                </a:cxn>
                <a:cxn ang="0">
                  <a:pos x="171" y="168"/>
                </a:cxn>
                <a:cxn ang="0">
                  <a:pos x="164" y="210"/>
                </a:cxn>
                <a:cxn ang="0">
                  <a:pos x="162" y="233"/>
                </a:cxn>
                <a:cxn ang="0">
                  <a:pos x="162" y="254"/>
                </a:cxn>
                <a:cxn ang="0">
                  <a:pos x="127" y="256"/>
                </a:cxn>
                <a:cxn ang="0">
                  <a:pos x="127" y="256"/>
                </a:cxn>
                <a:cxn ang="0">
                  <a:pos x="113" y="245"/>
                </a:cxn>
                <a:cxn ang="0">
                  <a:pos x="113" y="245"/>
                </a:cxn>
                <a:cxn ang="0">
                  <a:pos x="100" y="245"/>
                </a:cxn>
                <a:cxn ang="0">
                  <a:pos x="93" y="247"/>
                </a:cxn>
                <a:cxn ang="0">
                  <a:pos x="88" y="254"/>
                </a:cxn>
                <a:cxn ang="0">
                  <a:pos x="70" y="238"/>
                </a:cxn>
                <a:cxn ang="0">
                  <a:pos x="70" y="238"/>
                </a:cxn>
                <a:cxn ang="0">
                  <a:pos x="65" y="222"/>
                </a:cxn>
                <a:cxn ang="0">
                  <a:pos x="63" y="201"/>
                </a:cxn>
                <a:cxn ang="0">
                  <a:pos x="60" y="162"/>
                </a:cxn>
                <a:cxn ang="0">
                  <a:pos x="49" y="134"/>
                </a:cxn>
                <a:cxn ang="0">
                  <a:pos x="46" y="104"/>
                </a:cxn>
                <a:cxn ang="0">
                  <a:pos x="46" y="104"/>
                </a:cxn>
                <a:cxn ang="0">
                  <a:pos x="35" y="76"/>
                </a:cxn>
                <a:cxn ang="0">
                  <a:pos x="26" y="46"/>
                </a:cxn>
                <a:cxn ang="0">
                  <a:pos x="2" y="18"/>
                </a:cxn>
                <a:cxn ang="0">
                  <a:pos x="2" y="18"/>
                </a:cxn>
                <a:cxn ang="0">
                  <a:pos x="0" y="9"/>
                </a:cxn>
                <a:cxn ang="0">
                  <a:pos x="0" y="9"/>
                </a:cxn>
                <a:cxn ang="0">
                  <a:pos x="16" y="6"/>
                </a:cxn>
                <a:cxn ang="0">
                  <a:pos x="23" y="4"/>
                </a:cxn>
                <a:cxn ang="0">
                  <a:pos x="30" y="6"/>
                </a:cxn>
                <a:cxn ang="0">
                  <a:pos x="70" y="13"/>
                </a:cxn>
                <a:cxn ang="0">
                  <a:pos x="70" y="13"/>
                </a:cxn>
                <a:cxn ang="0">
                  <a:pos x="102" y="11"/>
                </a:cxn>
                <a:cxn ang="0">
                  <a:pos x="137" y="13"/>
                </a:cxn>
                <a:cxn ang="0">
                  <a:pos x="171" y="13"/>
                </a:cxn>
                <a:cxn ang="0">
                  <a:pos x="204" y="13"/>
                </a:cxn>
                <a:cxn ang="0">
                  <a:pos x="234" y="0"/>
                </a:cxn>
                <a:cxn ang="0">
                  <a:pos x="234" y="0"/>
                </a:cxn>
                <a:cxn ang="0">
                  <a:pos x="243" y="0"/>
                </a:cxn>
                <a:cxn ang="0">
                  <a:pos x="255" y="0"/>
                </a:cxn>
                <a:cxn ang="0">
                  <a:pos x="264" y="0"/>
                </a:cxn>
                <a:cxn ang="0">
                  <a:pos x="266" y="4"/>
                </a:cxn>
                <a:cxn ang="0">
                  <a:pos x="271" y="9"/>
                </a:cxn>
                <a:cxn ang="0">
                  <a:pos x="271" y="9"/>
                </a:cxn>
              </a:cxnLst>
              <a:rect l="0" t="0" r="r" b="b"/>
              <a:pathLst>
                <a:path w="271" h="256">
                  <a:moveTo>
                    <a:pt x="271" y="9"/>
                  </a:moveTo>
                  <a:lnTo>
                    <a:pt x="248" y="16"/>
                  </a:lnTo>
                  <a:lnTo>
                    <a:pt x="234" y="11"/>
                  </a:lnTo>
                  <a:lnTo>
                    <a:pt x="234" y="11"/>
                  </a:lnTo>
                  <a:lnTo>
                    <a:pt x="194" y="23"/>
                  </a:lnTo>
                  <a:lnTo>
                    <a:pt x="194" y="23"/>
                  </a:lnTo>
                  <a:lnTo>
                    <a:pt x="194" y="23"/>
                  </a:lnTo>
                  <a:lnTo>
                    <a:pt x="192" y="64"/>
                  </a:lnTo>
                  <a:lnTo>
                    <a:pt x="192" y="85"/>
                  </a:lnTo>
                  <a:lnTo>
                    <a:pt x="188" y="104"/>
                  </a:lnTo>
                  <a:lnTo>
                    <a:pt x="188" y="104"/>
                  </a:lnTo>
                  <a:lnTo>
                    <a:pt x="164" y="108"/>
                  </a:lnTo>
                  <a:lnTo>
                    <a:pt x="164" y="108"/>
                  </a:lnTo>
                  <a:lnTo>
                    <a:pt x="171" y="168"/>
                  </a:lnTo>
                  <a:lnTo>
                    <a:pt x="171" y="168"/>
                  </a:lnTo>
                  <a:lnTo>
                    <a:pt x="164" y="210"/>
                  </a:lnTo>
                  <a:lnTo>
                    <a:pt x="162" y="233"/>
                  </a:lnTo>
                  <a:lnTo>
                    <a:pt x="162" y="254"/>
                  </a:lnTo>
                  <a:lnTo>
                    <a:pt x="127" y="256"/>
                  </a:lnTo>
                  <a:lnTo>
                    <a:pt x="127" y="256"/>
                  </a:lnTo>
                  <a:lnTo>
                    <a:pt x="113" y="245"/>
                  </a:lnTo>
                  <a:lnTo>
                    <a:pt x="113" y="245"/>
                  </a:lnTo>
                  <a:lnTo>
                    <a:pt x="100" y="245"/>
                  </a:lnTo>
                  <a:lnTo>
                    <a:pt x="93" y="247"/>
                  </a:lnTo>
                  <a:lnTo>
                    <a:pt x="88" y="254"/>
                  </a:lnTo>
                  <a:lnTo>
                    <a:pt x="70" y="238"/>
                  </a:lnTo>
                  <a:lnTo>
                    <a:pt x="70" y="238"/>
                  </a:lnTo>
                  <a:lnTo>
                    <a:pt x="65" y="222"/>
                  </a:lnTo>
                  <a:lnTo>
                    <a:pt x="63" y="201"/>
                  </a:lnTo>
                  <a:lnTo>
                    <a:pt x="60" y="162"/>
                  </a:lnTo>
                  <a:lnTo>
                    <a:pt x="49" y="134"/>
                  </a:lnTo>
                  <a:lnTo>
                    <a:pt x="46" y="104"/>
                  </a:lnTo>
                  <a:lnTo>
                    <a:pt x="46" y="104"/>
                  </a:lnTo>
                  <a:lnTo>
                    <a:pt x="35" y="76"/>
                  </a:lnTo>
                  <a:lnTo>
                    <a:pt x="26" y="46"/>
                  </a:lnTo>
                  <a:lnTo>
                    <a:pt x="2" y="18"/>
                  </a:lnTo>
                  <a:lnTo>
                    <a:pt x="2" y="18"/>
                  </a:lnTo>
                  <a:lnTo>
                    <a:pt x="0" y="9"/>
                  </a:lnTo>
                  <a:lnTo>
                    <a:pt x="0" y="9"/>
                  </a:lnTo>
                  <a:lnTo>
                    <a:pt x="16" y="6"/>
                  </a:lnTo>
                  <a:lnTo>
                    <a:pt x="23" y="4"/>
                  </a:lnTo>
                  <a:lnTo>
                    <a:pt x="30" y="6"/>
                  </a:lnTo>
                  <a:lnTo>
                    <a:pt x="70" y="13"/>
                  </a:lnTo>
                  <a:lnTo>
                    <a:pt x="70" y="13"/>
                  </a:lnTo>
                  <a:lnTo>
                    <a:pt x="102" y="11"/>
                  </a:lnTo>
                  <a:lnTo>
                    <a:pt x="137" y="13"/>
                  </a:lnTo>
                  <a:lnTo>
                    <a:pt x="171" y="13"/>
                  </a:lnTo>
                  <a:lnTo>
                    <a:pt x="204" y="13"/>
                  </a:lnTo>
                  <a:lnTo>
                    <a:pt x="234" y="0"/>
                  </a:lnTo>
                  <a:lnTo>
                    <a:pt x="234" y="0"/>
                  </a:lnTo>
                  <a:lnTo>
                    <a:pt x="243" y="0"/>
                  </a:lnTo>
                  <a:lnTo>
                    <a:pt x="255" y="0"/>
                  </a:lnTo>
                  <a:lnTo>
                    <a:pt x="264" y="0"/>
                  </a:lnTo>
                  <a:lnTo>
                    <a:pt x="266" y="4"/>
                  </a:lnTo>
                  <a:lnTo>
                    <a:pt x="271" y="9"/>
                  </a:lnTo>
                  <a:lnTo>
                    <a:pt x="271" y="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62" name="Freeform 3282"/>
            <p:cNvSpPr>
              <a:spLocks/>
            </p:cNvSpPr>
            <p:nvPr userDrawn="1"/>
          </p:nvSpPr>
          <p:spPr bwMode="auto">
            <a:xfrm>
              <a:off x="3136" y="3049"/>
              <a:ext cx="178" cy="190"/>
            </a:xfrm>
            <a:custGeom>
              <a:avLst/>
              <a:gdLst/>
              <a:ahLst/>
              <a:cxnLst>
                <a:cxn ang="0">
                  <a:pos x="122" y="16"/>
                </a:cxn>
                <a:cxn ang="0">
                  <a:pos x="122" y="16"/>
                </a:cxn>
                <a:cxn ang="0">
                  <a:pos x="125" y="26"/>
                </a:cxn>
                <a:cxn ang="0">
                  <a:pos x="125" y="35"/>
                </a:cxn>
                <a:cxn ang="0">
                  <a:pos x="127" y="42"/>
                </a:cxn>
                <a:cxn ang="0">
                  <a:pos x="132" y="49"/>
                </a:cxn>
                <a:cxn ang="0">
                  <a:pos x="178" y="83"/>
                </a:cxn>
                <a:cxn ang="0">
                  <a:pos x="164" y="109"/>
                </a:cxn>
                <a:cxn ang="0">
                  <a:pos x="166" y="118"/>
                </a:cxn>
                <a:cxn ang="0">
                  <a:pos x="166" y="118"/>
                </a:cxn>
                <a:cxn ang="0">
                  <a:pos x="155" y="123"/>
                </a:cxn>
                <a:cxn ang="0">
                  <a:pos x="148" y="125"/>
                </a:cxn>
                <a:cxn ang="0">
                  <a:pos x="139" y="125"/>
                </a:cxn>
                <a:cxn ang="0">
                  <a:pos x="139" y="125"/>
                </a:cxn>
                <a:cxn ang="0">
                  <a:pos x="115" y="169"/>
                </a:cxn>
                <a:cxn ang="0">
                  <a:pos x="85" y="178"/>
                </a:cxn>
                <a:cxn ang="0">
                  <a:pos x="85" y="178"/>
                </a:cxn>
                <a:cxn ang="0">
                  <a:pos x="71" y="176"/>
                </a:cxn>
                <a:cxn ang="0">
                  <a:pos x="58" y="171"/>
                </a:cxn>
                <a:cxn ang="0">
                  <a:pos x="25" y="190"/>
                </a:cxn>
                <a:cxn ang="0">
                  <a:pos x="18" y="190"/>
                </a:cxn>
                <a:cxn ang="0">
                  <a:pos x="14" y="171"/>
                </a:cxn>
                <a:cxn ang="0">
                  <a:pos x="14" y="171"/>
                </a:cxn>
                <a:cxn ang="0">
                  <a:pos x="11" y="169"/>
                </a:cxn>
                <a:cxn ang="0">
                  <a:pos x="9" y="169"/>
                </a:cxn>
                <a:cxn ang="0">
                  <a:pos x="7" y="167"/>
                </a:cxn>
                <a:cxn ang="0">
                  <a:pos x="4" y="164"/>
                </a:cxn>
                <a:cxn ang="0">
                  <a:pos x="7" y="157"/>
                </a:cxn>
                <a:cxn ang="0">
                  <a:pos x="0" y="100"/>
                </a:cxn>
                <a:cxn ang="0">
                  <a:pos x="23" y="95"/>
                </a:cxn>
                <a:cxn ang="0">
                  <a:pos x="25" y="95"/>
                </a:cxn>
                <a:cxn ang="0">
                  <a:pos x="25" y="95"/>
                </a:cxn>
                <a:cxn ang="0">
                  <a:pos x="27" y="76"/>
                </a:cxn>
                <a:cxn ang="0">
                  <a:pos x="30" y="56"/>
                </a:cxn>
                <a:cxn ang="0">
                  <a:pos x="30" y="14"/>
                </a:cxn>
                <a:cxn ang="0">
                  <a:pos x="65" y="5"/>
                </a:cxn>
                <a:cxn ang="0">
                  <a:pos x="81" y="9"/>
                </a:cxn>
                <a:cxn ang="0">
                  <a:pos x="81" y="9"/>
                </a:cxn>
                <a:cxn ang="0">
                  <a:pos x="106" y="0"/>
                </a:cxn>
                <a:cxn ang="0">
                  <a:pos x="122" y="16"/>
                </a:cxn>
              </a:cxnLst>
              <a:rect l="0" t="0" r="r" b="b"/>
              <a:pathLst>
                <a:path w="178" h="190">
                  <a:moveTo>
                    <a:pt x="122" y="16"/>
                  </a:moveTo>
                  <a:lnTo>
                    <a:pt x="122" y="16"/>
                  </a:lnTo>
                  <a:lnTo>
                    <a:pt x="125" y="26"/>
                  </a:lnTo>
                  <a:lnTo>
                    <a:pt x="125" y="35"/>
                  </a:lnTo>
                  <a:lnTo>
                    <a:pt x="127" y="42"/>
                  </a:lnTo>
                  <a:lnTo>
                    <a:pt x="132" y="49"/>
                  </a:lnTo>
                  <a:lnTo>
                    <a:pt x="178" y="83"/>
                  </a:lnTo>
                  <a:lnTo>
                    <a:pt x="164" y="109"/>
                  </a:lnTo>
                  <a:lnTo>
                    <a:pt x="166" y="118"/>
                  </a:lnTo>
                  <a:lnTo>
                    <a:pt x="166" y="118"/>
                  </a:lnTo>
                  <a:lnTo>
                    <a:pt x="155" y="123"/>
                  </a:lnTo>
                  <a:lnTo>
                    <a:pt x="148" y="125"/>
                  </a:lnTo>
                  <a:lnTo>
                    <a:pt x="139" y="125"/>
                  </a:lnTo>
                  <a:lnTo>
                    <a:pt x="139" y="125"/>
                  </a:lnTo>
                  <a:lnTo>
                    <a:pt x="115" y="169"/>
                  </a:lnTo>
                  <a:lnTo>
                    <a:pt x="85" y="178"/>
                  </a:lnTo>
                  <a:lnTo>
                    <a:pt x="85" y="178"/>
                  </a:lnTo>
                  <a:lnTo>
                    <a:pt x="71" y="176"/>
                  </a:lnTo>
                  <a:lnTo>
                    <a:pt x="58" y="171"/>
                  </a:lnTo>
                  <a:lnTo>
                    <a:pt x="25" y="190"/>
                  </a:lnTo>
                  <a:lnTo>
                    <a:pt x="18" y="190"/>
                  </a:lnTo>
                  <a:lnTo>
                    <a:pt x="14" y="171"/>
                  </a:lnTo>
                  <a:lnTo>
                    <a:pt x="14" y="171"/>
                  </a:lnTo>
                  <a:lnTo>
                    <a:pt x="11" y="169"/>
                  </a:lnTo>
                  <a:lnTo>
                    <a:pt x="9" y="169"/>
                  </a:lnTo>
                  <a:lnTo>
                    <a:pt x="7" y="167"/>
                  </a:lnTo>
                  <a:lnTo>
                    <a:pt x="4" y="164"/>
                  </a:lnTo>
                  <a:lnTo>
                    <a:pt x="7" y="157"/>
                  </a:lnTo>
                  <a:lnTo>
                    <a:pt x="0" y="100"/>
                  </a:lnTo>
                  <a:lnTo>
                    <a:pt x="23" y="95"/>
                  </a:lnTo>
                  <a:lnTo>
                    <a:pt x="25" y="95"/>
                  </a:lnTo>
                  <a:lnTo>
                    <a:pt x="25" y="95"/>
                  </a:lnTo>
                  <a:lnTo>
                    <a:pt x="27" y="76"/>
                  </a:lnTo>
                  <a:lnTo>
                    <a:pt x="30" y="56"/>
                  </a:lnTo>
                  <a:lnTo>
                    <a:pt x="30" y="14"/>
                  </a:lnTo>
                  <a:lnTo>
                    <a:pt x="65" y="5"/>
                  </a:lnTo>
                  <a:lnTo>
                    <a:pt x="81" y="9"/>
                  </a:lnTo>
                  <a:lnTo>
                    <a:pt x="81" y="9"/>
                  </a:lnTo>
                  <a:lnTo>
                    <a:pt x="106" y="0"/>
                  </a:lnTo>
                  <a:lnTo>
                    <a:pt x="122" y="16"/>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63" name="Freeform 3283"/>
            <p:cNvSpPr>
              <a:spLocks/>
            </p:cNvSpPr>
            <p:nvPr userDrawn="1"/>
          </p:nvSpPr>
          <p:spPr bwMode="auto">
            <a:xfrm>
              <a:off x="1342" y="3061"/>
              <a:ext cx="287" cy="861"/>
            </a:xfrm>
            <a:custGeom>
              <a:avLst/>
              <a:gdLst/>
              <a:ahLst/>
              <a:cxnLst>
                <a:cxn ang="0">
                  <a:pos x="72" y="97"/>
                </a:cxn>
                <a:cxn ang="0">
                  <a:pos x="81" y="108"/>
                </a:cxn>
                <a:cxn ang="0">
                  <a:pos x="93" y="113"/>
                </a:cxn>
                <a:cxn ang="0">
                  <a:pos x="95" y="113"/>
                </a:cxn>
                <a:cxn ang="0">
                  <a:pos x="104" y="120"/>
                </a:cxn>
                <a:cxn ang="0">
                  <a:pos x="100" y="141"/>
                </a:cxn>
                <a:cxn ang="0">
                  <a:pos x="84" y="238"/>
                </a:cxn>
                <a:cxn ang="0">
                  <a:pos x="102" y="386"/>
                </a:cxn>
                <a:cxn ang="0">
                  <a:pos x="137" y="604"/>
                </a:cxn>
                <a:cxn ang="0">
                  <a:pos x="146" y="641"/>
                </a:cxn>
                <a:cxn ang="0">
                  <a:pos x="160" y="650"/>
                </a:cxn>
                <a:cxn ang="0">
                  <a:pos x="185" y="706"/>
                </a:cxn>
                <a:cxn ang="0">
                  <a:pos x="188" y="722"/>
                </a:cxn>
                <a:cxn ang="0">
                  <a:pos x="188" y="756"/>
                </a:cxn>
                <a:cxn ang="0">
                  <a:pos x="197" y="768"/>
                </a:cxn>
                <a:cxn ang="0">
                  <a:pos x="213" y="775"/>
                </a:cxn>
                <a:cxn ang="0">
                  <a:pos x="225" y="798"/>
                </a:cxn>
                <a:cxn ang="0">
                  <a:pos x="246" y="803"/>
                </a:cxn>
                <a:cxn ang="0">
                  <a:pos x="273" y="800"/>
                </a:cxn>
                <a:cxn ang="0">
                  <a:pos x="283" y="800"/>
                </a:cxn>
                <a:cxn ang="0">
                  <a:pos x="287" y="807"/>
                </a:cxn>
                <a:cxn ang="0">
                  <a:pos x="287" y="810"/>
                </a:cxn>
                <a:cxn ang="0">
                  <a:pos x="283" y="814"/>
                </a:cxn>
                <a:cxn ang="0">
                  <a:pos x="252" y="828"/>
                </a:cxn>
                <a:cxn ang="0">
                  <a:pos x="252" y="840"/>
                </a:cxn>
                <a:cxn ang="0">
                  <a:pos x="248" y="847"/>
                </a:cxn>
                <a:cxn ang="0">
                  <a:pos x="243" y="849"/>
                </a:cxn>
                <a:cxn ang="0">
                  <a:pos x="236" y="861"/>
                </a:cxn>
                <a:cxn ang="0">
                  <a:pos x="232" y="856"/>
                </a:cxn>
                <a:cxn ang="0">
                  <a:pos x="234" y="851"/>
                </a:cxn>
                <a:cxn ang="0">
                  <a:pos x="220" y="831"/>
                </a:cxn>
                <a:cxn ang="0">
                  <a:pos x="218" y="831"/>
                </a:cxn>
                <a:cxn ang="0">
                  <a:pos x="213" y="831"/>
                </a:cxn>
                <a:cxn ang="0">
                  <a:pos x="211" y="821"/>
                </a:cxn>
                <a:cxn ang="0">
                  <a:pos x="222" y="807"/>
                </a:cxn>
                <a:cxn ang="0">
                  <a:pos x="220" y="796"/>
                </a:cxn>
                <a:cxn ang="0">
                  <a:pos x="211" y="796"/>
                </a:cxn>
                <a:cxn ang="0">
                  <a:pos x="204" y="800"/>
                </a:cxn>
                <a:cxn ang="0">
                  <a:pos x="169" y="759"/>
                </a:cxn>
                <a:cxn ang="0">
                  <a:pos x="171" y="754"/>
                </a:cxn>
                <a:cxn ang="0">
                  <a:pos x="165" y="747"/>
                </a:cxn>
                <a:cxn ang="0">
                  <a:pos x="153" y="740"/>
                </a:cxn>
                <a:cxn ang="0">
                  <a:pos x="151" y="722"/>
                </a:cxn>
                <a:cxn ang="0">
                  <a:pos x="160" y="710"/>
                </a:cxn>
                <a:cxn ang="0">
                  <a:pos x="111" y="687"/>
                </a:cxn>
                <a:cxn ang="0">
                  <a:pos x="111" y="666"/>
                </a:cxn>
                <a:cxn ang="0">
                  <a:pos x="118" y="671"/>
                </a:cxn>
                <a:cxn ang="0">
                  <a:pos x="128" y="673"/>
                </a:cxn>
                <a:cxn ang="0">
                  <a:pos x="134" y="666"/>
                </a:cxn>
                <a:cxn ang="0">
                  <a:pos x="128" y="634"/>
                </a:cxn>
                <a:cxn ang="0">
                  <a:pos x="109" y="569"/>
                </a:cxn>
                <a:cxn ang="0">
                  <a:pos x="104" y="562"/>
                </a:cxn>
                <a:cxn ang="0">
                  <a:pos x="95" y="557"/>
                </a:cxn>
                <a:cxn ang="0">
                  <a:pos x="70" y="541"/>
                </a:cxn>
                <a:cxn ang="0">
                  <a:pos x="74" y="530"/>
                </a:cxn>
                <a:cxn ang="0">
                  <a:pos x="47" y="460"/>
                </a:cxn>
                <a:cxn ang="0">
                  <a:pos x="60" y="349"/>
                </a:cxn>
                <a:cxn ang="0">
                  <a:pos x="42" y="275"/>
                </a:cxn>
                <a:cxn ang="0">
                  <a:pos x="40" y="201"/>
                </a:cxn>
                <a:cxn ang="0">
                  <a:pos x="23" y="111"/>
                </a:cxn>
                <a:cxn ang="0">
                  <a:pos x="0" y="18"/>
                </a:cxn>
                <a:cxn ang="0">
                  <a:pos x="23" y="0"/>
                </a:cxn>
              </a:cxnLst>
              <a:rect l="0" t="0" r="r" b="b"/>
              <a:pathLst>
                <a:path w="287" h="861">
                  <a:moveTo>
                    <a:pt x="72" y="97"/>
                  </a:moveTo>
                  <a:lnTo>
                    <a:pt x="72" y="97"/>
                  </a:lnTo>
                  <a:lnTo>
                    <a:pt x="77" y="104"/>
                  </a:lnTo>
                  <a:lnTo>
                    <a:pt x="81" y="108"/>
                  </a:lnTo>
                  <a:lnTo>
                    <a:pt x="86" y="113"/>
                  </a:lnTo>
                  <a:lnTo>
                    <a:pt x="93" y="113"/>
                  </a:lnTo>
                  <a:lnTo>
                    <a:pt x="93" y="113"/>
                  </a:lnTo>
                  <a:lnTo>
                    <a:pt x="95" y="113"/>
                  </a:lnTo>
                  <a:lnTo>
                    <a:pt x="100" y="115"/>
                  </a:lnTo>
                  <a:lnTo>
                    <a:pt x="104" y="120"/>
                  </a:lnTo>
                  <a:lnTo>
                    <a:pt x="100" y="141"/>
                  </a:lnTo>
                  <a:lnTo>
                    <a:pt x="100" y="141"/>
                  </a:lnTo>
                  <a:lnTo>
                    <a:pt x="81" y="150"/>
                  </a:lnTo>
                  <a:lnTo>
                    <a:pt x="84" y="238"/>
                  </a:lnTo>
                  <a:lnTo>
                    <a:pt x="81" y="333"/>
                  </a:lnTo>
                  <a:lnTo>
                    <a:pt x="102" y="386"/>
                  </a:lnTo>
                  <a:lnTo>
                    <a:pt x="107" y="488"/>
                  </a:lnTo>
                  <a:lnTo>
                    <a:pt x="137" y="604"/>
                  </a:lnTo>
                  <a:lnTo>
                    <a:pt x="146" y="620"/>
                  </a:lnTo>
                  <a:lnTo>
                    <a:pt x="146" y="641"/>
                  </a:lnTo>
                  <a:lnTo>
                    <a:pt x="146" y="641"/>
                  </a:lnTo>
                  <a:lnTo>
                    <a:pt x="160" y="650"/>
                  </a:lnTo>
                  <a:lnTo>
                    <a:pt x="167" y="675"/>
                  </a:lnTo>
                  <a:lnTo>
                    <a:pt x="185" y="706"/>
                  </a:lnTo>
                  <a:lnTo>
                    <a:pt x="185" y="706"/>
                  </a:lnTo>
                  <a:lnTo>
                    <a:pt x="188" y="722"/>
                  </a:lnTo>
                  <a:lnTo>
                    <a:pt x="188" y="740"/>
                  </a:lnTo>
                  <a:lnTo>
                    <a:pt x="188" y="756"/>
                  </a:lnTo>
                  <a:lnTo>
                    <a:pt x="192" y="763"/>
                  </a:lnTo>
                  <a:lnTo>
                    <a:pt x="197" y="768"/>
                  </a:lnTo>
                  <a:lnTo>
                    <a:pt x="213" y="775"/>
                  </a:lnTo>
                  <a:lnTo>
                    <a:pt x="213" y="775"/>
                  </a:lnTo>
                  <a:lnTo>
                    <a:pt x="218" y="787"/>
                  </a:lnTo>
                  <a:lnTo>
                    <a:pt x="225" y="798"/>
                  </a:lnTo>
                  <a:lnTo>
                    <a:pt x="246" y="803"/>
                  </a:lnTo>
                  <a:lnTo>
                    <a:pt x="246" y="803"/>
                  </a:lnTo>
                  <a:lnTo>
                    <a:pt x="264" y="800"/>
                  </a:lnTo>
                  <a:lnTo>
                    <a:pt x="273" y="800"/>
                  </a:lnTo>
                  <a:lnTo>
                    <a:pt x="283" y="800"/>
                  </a:lnTo>
                  <a:lnTo>
                    <a:pt x="283" y="800"/>
                  </a:lnTo>
                  <a:lnTo>
                    <a:pt x="285" y="805"/>
                  </a:lnTo>
                  <a:lnTo>
                    <a:pt x="287" y="807"/>
                  </a:lnTo>
                  <a:lnTo>
                    <a:pt x="287" y="810"/>
                  </a:lnTo>
                  <a:lnTo>
                    <a:pt x="287" y="810"/>
                  </a:lnTo>
                  <a:lnTo>
                    <a:pt x="285" y="812"/>
                  </a:lnTo>
                  <a:lnTo>
                    <a:pt x="283" y="814"/>
                  </a:lnTo>
                  <a:lnTo>
                    <a:pt x="273" y="817"/>
                  </a:lnTo>
                  <a:lnTo>
                    <a:pt x="252" y="828"/>
                  </a:lnTo>
                  <a:lnTo>
                    <a:pt x="252" y="828"/>
                  </a:lnTo>
                  <a:lnTo>
                    <a:pt x="252" y="840"/>
                  </a:lnTo>
                  <a:lnTo>
                    <a:pt x="250" y="847"/>
                  </a:lnTo>
                  <a:lnTo>
                    <a:pt x="248" y="847"/>
                  </a:lnTo>
                  <a:lnTo>
                    <a:pt x="246" y="849"/>
                  </a:lnTo>
                  <a:lnTo>
                    <a:pt x="243" y="849"/>
                  </a:lnTo>
                  <a:lnTo>
                    <a:pt x="246" y="861"/>
                  </a:lnTo>
                  <a:lnTo>
                    <a:pt x="236" y="861"/>
                  </a:lnTo>
                  <a:lnTo>
                    <a:pt x="236" y="861"/>
                  </a:lnTo>
                  <a:lnTo>
                    <a:pt x="232" y="856"/>
                  </a:lnTo>
                  <a:lnTo>
                    <a:pt x="232" y="856"/>
                  </a:lnTo>
                  <a:lnTo>
                    <a:pt x="234" y="851"/>
                  </a:lnTo>
                  <a:lnTo>
                    <a:pt x="236" y="847"/>
                  </a:lnTo>
                  <a:lnTo>
                    <a:pt x="220" y="831"/>
                  </a:lnTo>
                  <a:lnTo>
                    <a:pt x="220" y="831"/>
                  </a:lnTo>
                  <a:lnTo>
                    <a:pt x="218" y="831"/>
                  </a:lnTo>
                  <a:lnTo>
                    <a:pt x="213" y="831"/>
                  </a:lnTo>
                  <a:lnTo>
                    <a:pt x="213" y="831"/>
                  </a:lnTo>
                  <a:lnTo>
                    <a:pt x="211" y="828"/>
                  </a:lnTo>
                  <a:lnTo>
                    <a:pt x="211" y="821"/>
                  </a:lnTo>
                  <a:lnTo>
                    <a:pt x="222" y="807"/>
                  </a:lnTo>
                  <a:lnTo>
                    <a:pt x="222" y="807"/>
                  </a:lnTo>
                  <a:lnTo>
                    <a:pt x="222" y="800"/>
                  </a:lnTo>
                  <a:lnTo>
                    <a:pt x="220" y="796"/>
                  </a:lnTo>
                  <a:lnTo>
                    <a:pt x="220" y="796"/>
                  </a:lnTo>
                  <a:lnTo>
                    <a:pt x="211" y="796"/>
                  </a:lnTo>
                  <a:lnTo>
                    <a:pt x="206" y="796"/>
                  </a:lnTo>
                  <a:lnTo>
                    <a:pt x="204" y="800"/>
                  </a:lnTo>
                  <a:lnTo>
                    <a:pt x="192" y="793"/>
                  </a:lnTo>
                  <a:lnTo>
                    <a:pt x="169" y="759"/>
                  </a:lnTo>
                  <a:lnTo>
                    <a:pt x="169" y="759"/>
                  </a:lnTo>
                  <a:lnTo>
                    <a:pt x="171" y="754"/>
                  </a:lnTo>
                  <a:lnTo>
                    <a:pt x="169" y="750"/>
                  </a:lnTo>
                  <a:lnTo>
                    <a:pt x="165" y="747"/>
                  </a:lnTo>
                  <a:lnTo>
                    <a:pt x="158" y="745"/>
                  </a:lnTo>
                  <a:lnTo>
                    <a:pt x="153" y="740"/>
                  </a:lnTo>
                  <a:lnTo>
                    <a:pt x="151" y="722"/>
                  </a:lnTo>
                  <a:lnTo>
                    <a:pt x="151" y="722"/>
                  </a:lnTo>
                  <a:lnTo>
                    <a:pt x="155" y="717"/>
                  </a:lnTo>
                  <a:lnTo>
                    <a:pt x="160" y="710"/>
                  </a:lnTo>
                  <a:lnTo>
                    <a:pt x="141" y="687"/>
                  </a:lnTo>
                  <a:lnTo>
                    <a:pt x="111" y="687"/>
                  </a:lnTo>
                  <a:lnTo>
                    <a:pt x="109" y="669"/>
                  </a:lnTo>
                  <a:lnTo>
                    <a:pt x="111" y="666"/>
                  </a:lnTo>
                  <a:lnTo>
                    <a:pt x="111" y="666"/>
                  </a:lnTo>
                  <a:lnTo>
                    <a:pt x="118" y="671"/>
                  </a:lnTo>
                  <a:lnTo>
                    <a:pt x="123" y="673"/>
                  </a:lnTo>
                  <a:lnTo>
                    <a:pt x="128" y="673"/>
                  </a:lnTo>
                  <a:lnTo>
                    <a:pt x="128" y="673"/>
                  </a:lnTo>
                  <a:lnTo>
                    <a:pt x="134" y="666"/>
                  </a:lnTo>
                  <a:lnTo>
                    <a:pt x="128" y="648"/>
                  </a:lnTo>
                  <a:lnTo>
                    <a:pt x="128" y="634"/>
                  </a:lnTo>
                  <a:lnTo>
                    <a:pt x="114" y="613"/>
                  </a:lnTo>
                  <a:lnTo>
                    <a:pt x="109" y="569"/>
                  </a:lnTo>
                  <a:lnTo>
                    <a:pt x="109" y="569"/>
                  </a:lnTo>
                  <a:lnTo>
                    <a:pt x="104" y="562"/>
                  </a:lnTo>
                  <a:lnTo>
                    <a:pt x="95" y="557"/>
                  </a:lnTo>
                  <a:lnTo>
                    <a:pt x="95" y="557"/>
                  </a:lnTo>
                  <a:lnTo>
                    <a:pt x="86" y="564"/>
                  </a:lnTo>
                  <a:lnTo>
                    <a:pt x="70" y="541"/>
                  </a:lnTo>
                  <a:lnTo>
                    <a:pt x="70" y="541"/>
                  </a:lnTo>
                  <a:lnTo>
                    <a:pt x="74" y="530"/>
                  </a:lnTo>
                  <a:lnTo>
                    <a:pt x="74" y="516"/>
                  </a:lnTo>
                  <a:lnTo>
                    <a:pt x="47" y="460"/>
                  </a:lnTo>
                  <a:lnTo>
                    <a:pt x="58" y="437"/>
                  </a:lnTo>
                  <a:lnTo>
                    <a:pt x="60" y="349"/>
                  </a:lnTo>
                  <a:lnTo>
                    <a:pt x="40" y="305"/>
                  </a:lnTo>
                  <a:lnTo>
                    <a:pt x="42" y="275"/>
                  </a:lnTo>
                  <a:lnTo>
                    <a:pt x="35" y="257"/>
                  </a:lnTo>
                  <a:lnTo>
                    <a:pt x="40" y="201"/>
                  </a:lnTo>
                  <a:lnTo>
                    <a:pt x="16" y="129"/>
                  </a:lnTo>
                  <a:lnTo>
                    <a:pt x="23" y="111"/>
                  </a:lnTo>
                  <a:lnTo>
                    <a:pt x="3" y="21"/>
                  </a:lnTo>
                  <a:lnTo>
                    <a:pt x="0" y="18"/>
                  </a:lnTo>
                  <a:lnTo>
                    <a:pt x="7" y="18"/>
                  </a:lnTo>
                  <a:lnTo>
                    <a:pt x="23" y="0"/>
                  </a:lnTo>
                  <a:lnTo>
                    <a:pt x="72" y="9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64" name="Freeform 3284"/>
            <p:cNvSpPr>
              <a:spLocks/>
            </p:cNvSpPr>
            <p:nvPr userDrawn="1"/>
          </p:nvSpPr>
          <p:spPr bwMode="auto">
            <a:xfrm>
              <a:off x="1525" y="3102"/>
              <a:ext cx="169" cy="179"/>
            </a:xfrm>
            <a:custGeom>
              <a:avLst/>
              <a:gdLst/>
              <a:ahLst/>
              <a:cxnLst>
                <a:cxn ang="0">
                  <a:pos x="72" y="19"/>
                </a:cxn>
                <a:cxn ang="0">
                  <a:pos x="72" y="19"/>
                </a:cxn>
                <a:cxn ang="0">
                  <a:pos x="74" y="26"/>
                </a:cxn>
                <a:cxn ang="0">
                  <a:pos x="74" y="30"/>
                </a:cxn>
                <a:cxn ang="0">
                  <a:pos x="74" y="44"/>
                </a:cxn>
                <a:cxn ang="0">
                  <a:pos x="86" y="51"/>
                </a:cxn>
                <a:cxn ang="0">
                  <a:pos x="134" y="58"/>
                </a:cxn>
                <a:cxn ang="0">
                  <a:pos x="139" y="88"/>
                </a:cxn>
                <a:cxn ang="0">
                  <a:pos x="139" y="88"/>
                </a:cxn>
                <a:cxn ang="0">
                  <a:pos x="150" y="95"/>
                </a:cxn>
                <a:cxn ang="0">
                  <a:pos x="162" y="104"/>
                </a:cxn>
                <a:cxn ang="0">
                  <a:pos x="169" y="142"/>
                </a:cxn>
                <a:cxn ang="0">
                  <a:pos x="155" y="172"/>
                </a:cxn>
                <a:cxn ang="0">
                  <a:pos x="155" y="172"/>
                </a:cxn>
                <a:cxn ang="0">
                  <a:pos x="141" y="174"/>
                </a:cxn>
                <a:cxn ang="0">
                  <a:pos x="130" y="176"/>
                </a:cxn>
                <a:cxn ang="0">
                  <a:pos x="116" y="179"/>
                </a:cxn>
                <a:cxn ang="0">
                  <a:pos x="109" y="179"/>
                </a:cxn>
                <a:cxn ang="0">
                  <a:pos x="102" y="174"/>
                </a:cxn>
                <a:cxn ang="0">
                  <a:pos x="100" y="128"/>
                </a:cxn>
                <a:cxn ang="0">
                  <a:pos x="72" y="104"/>
                </a:cxn>
                <a:cxn ang="0">
                  <a:pos x="49" y="100"/>
                </a:cxn>
                <a:cxn ang="0">
                  <a:pos x="49" y="100"/>
                </a:cxn>
                <a:cxn ang="0">
                  <a:pos x="37" y="88"/>
                </a:cxn>
                <a:cxn ang="0">
                  <a:pos x="28" y="77"/>
                </a:cxn>
                <a:cxn ang="0">
                  <a:pos x="16" y="65"/>
                </a:cxn>
                <a:cxn ang="0">
                  <a:pos x="12" y="61"/>
                </a:cxn>
                <a:cxn ang="0">
                  <a:pos x="5" y="56"/>
                </a:cxn>
                <a:cxn ang="0">
                  <a:pos x="5" y="56"/>
                </a:cxn>
                <a:cxn ang="0">
                  <a:pos x="0" y="49"/>
                </a:cxn>
                <a:cxn ang="0">
                  <a:pos x="0" y="37"/>
                </a:cxn>
                <a:cxn ang="0">
                  <a:pos x="0" y="19"/>
                </a:cxn>
                <a:cxn ang="0">
                  <a:pos x="9" y="0"/>
                </a:cxn>
                <a:cxn ang="0">
                  <a:pos x="9" y="0"/>
                </a:cxn>
                <a:cxn ang="0">
                  <a:pos x="16" y="0"/>
                </a:cxn>
                <a:cxn ang="0">
                  <a:pos x="23" y="0"/>
                </a:cxn>
                <a:cxn ang="0">
                  <a:pos x="72" y="19"/>
                </a:cxn>
              </a:cxnLst>
              <a:rect l="0" t="0" r="r" b="b"/>
              <a:pathLst>
                <a:path w="169" h="179">
                  <a:moveTo>
                    <a:pt x="72" y="19"/>
                  </a:moveTo>
                  <a:lnTo>
                    <a:pt x="72" y="19"/>
                  </a:lnTo>
                  <a:lnTo>
                    <a:pt x="74" y="26"/>
                  </a:lnTo>
                  <a:lnTo>
                    <a:pt x="74" y="30"/>
                  </a:lnTo>
                  <a:lnTo>
                    <a:pt x="74" y="44"/>
                  </a:lnTo>
                  <a:lnTo>
                    <a:pt x="86" y="51"/>
                  </a:lnTo>
                  <a:lnTo>
                    <a:pt x="134" y="58"/>
                  </a:lnTo>
                  <a:lnTo>
                    <a:pt x="139" y="88"/>
                  </a:lnTo>
                  <a:lnTo>
                    <a:pt x="139" y="88"/>
                  </a:lnTo>
                  <a:lnTo>
                    <a:pt x="150" y="95"/>
                  </a:lnTo>
                  <a:lnTo>
                    <a:pt x="162" y="104"/>
                  </a:lnTo>
                  <a:lnTo>
                    <a:pt x="169" y="142"/>
                  </a:lnTo>
                  <a:lnTo>
                    <a:pt x="155" y="172"/>
                  </a:lnTo>
                  <a:lnTo>
                    <a:pt x="155" y="172"/>
                  </a:lnTo>
                  <a:lnTo>
                    <a:pt x="141" y="174"/>
                  </a:lnTo>
                  <a:lnTo>
                    <a:pt x="130" y="176"/>
                  </a:lnTo>
                  <a:lnTo>
                    <a:pt x="116" y="179"/>
                  </a:lnTo>
                  <a:lnTo>
                    <a:pt x="109" y="179"/>
                  </a:lnTo>
                  <a:lnTo>
                    <a:pt x="102" y="174"/>
                  </a:lnTo>
                  <a:lnTo>
                    <a:pt x="100" y="128"/>
                  </a:lnTo>
                  <a:lnTo>
                    <a:pt x="72" y="104"/>
                  </a:lnTo>
                  <a:lnTo>
                    <a:pt x="49" y="100"/>
                  </a:lnTo>
                  <a:lnTo>
                    <a:pt x="49" y="100"/>
                  </a:lnTo>
                  <a:lnTo>
                    <a:pt x="37" y="88"/>
                  </a:lnTo>
                  <a:lnTo>
                    <a:pt x="28" y="77"/>
                  </a:lnTo>
                  <a:lnTo>
                    <a:pt x="16" y="65"/>
                  </a:lnTo>
                  <a:lnTo>
                    <a:pt x="12" y="61"/>
                  </a:lnTo>
                  <a:lnTo>
                    <a:pt x="5" y="56"/>
                  </a:lnTo>
                  <a:lnTo>
                    <a:pt x="5" y="56"/>
                  </a:lnTo>
                  <a:lnTo>
                    <a:pt x="0" y="49"/>
                  </a:lnTo>
                  <a:lnTo>
                    <a:pt x="0" y="37"/>
                  </a:lnTo>
                  <a:lnTo>
                    <a:pt x="0" y="19"/>
                  </a:lnTo>
                  <a:lnTo>
                    <a:pt x="9" y="0"/>
                  </a:lnTo>
                  <a:lnTo>
                    <a:pt x="9" y="0"/>
                  </a:lnTo>
                  <a:lnTo>
                    <a:pt x="16" y="0"/>
                  </a:lnTo>
                  <a:lnTo>
                    <a:pt x="23" y="0"/>
                  </a:lnTo>
                  <a:lnTo>
                    <a:pt x="72" y="19"/>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65" name="Freeform 3285"/>
            <p:cNvSpPr>
              <a:spLocks/>
            </p:cNvSpPr>
            <p:nvPr userDrawn="1"/>
          </p:nvSpPr>
          <p:spPr bwMode="auto">
            <a:xfrm>
              <a:off x="3059" y="3135"/>
              <a:ext cx="320" cy="294"/>
            </a:xfrm>
            <a:custGeom>
              <a:avLst/>
              <a:gdLst/>
              <a:ahLst/>
              <a:cxnLst>
                <a:cxn ang="0">
                  <a:pos x="304" y="11"/>
                </a:cxn>
                <a:cxn ang="0">
                  <a:pos x="304" y="14"/>
                </a:cxn>
                <a:cxn ang="0">
                  <a:pos x="315" y="109"/>
                </a:cxn>
                <a:cxn ang="0">
                  <a:pos x="320" y="132"/>
                </a:cxn>
                <a:cxn ang="0">
                  <a:pos x="313" y="150"/>
                </a:cxn>
                <a:cxn ang="0">
                  <a:pos x="239" y="236"/>
                </a:cxn>
                <a:cxn ang="0">
                  <a:pos x="239" y="236"/>
                </a:cxn>
                <a:cxn ang="0">
                  <a:pos x="192" y="264"/>
                </a:cxn>
                <a:cxn ang="0">
                  <a:pos x="169" y="264"/>
                </a:cxn>
                <a:cxn ang="0">
                  <a:pos x="142" y="282"/>
                </a:cxn>
                <a:cxn ang="0">
                  <a:pos x="74" y="284"/>
                </a:cxn>
                <a:cxn ang="0">
                  <a:pos x="74" y="284"/>
                </a:cxn>
                <a:cxn ang="0">
                  <a:pos x="61" y="294"/>
                </a:cxn>
                <a:cxn ang="0">
                  <a:pos x="61" y="294"/>
                </a:cxn>
                <a:cxn ang="0">
                  <a:pos x="26" y="275"/>
                </a:cxn>
                <a:cxn ang="0">
                  <a:pos x="26" y="233"/>
                </a:cxn>
                <a:cxn ang="0">
                  <a:pos x="0" y="159"/>
                </a:cxn>
                <a:cxn ang="0">
                  <a:pos x="0" y="159"/>
                </a:cxn>
                <a:cxn ang="0">
                  <a:pos x="5" y="155"/>
                </a:cxn>
                <a:cxn ang="0">
                  <a:pos x="10" y="152"/>
                </a:cxn>
                <a:cxn ang="0">
                  <a:pos x="23" y="150"/>
                </a:cxn>
                <a:cxn ang="0">
                  <a:pos x="23" y="150"/>
                </a:cxn>
                <a:cxn ang="0">
                  <a:pos x="35" y="164"/>
                </a:cxn>
                <a:cxn ang="0">
                  <a:pos x="74" y="162"/>
                </a:cxn>
                <a:cxn ang="0">
                  <a:pos x="77" y="162"/>
                </a:cxn>
                <a:cxn ang="0">
                  <a:pos x="77" y="162"/>
                </a:cxn>
                <a:cxn ang="0">
                  <a:pos x="74" y="141"/>
                </a:cxn>
                <a:cxn ang="0">
                  <a:pos x="77" y="122"/>
                </a:cxn>
                <a:cxn ang="0">
                  <a:pos x="81" y="85"/>
                </a:cxn>
                <a:cxn ang="0">
                  <a:pos x="81" y="85"/>
                </a:cxn>
                <a:cxn ang="0">
                  <a:pos x="86" y="88"/>
                </a:cxn>
                <a:cxn ang="0">
                  <a:pos x="93" y="109"/>
                </a:cxn>
                <a:cxn ang="0">
                  <a:pos x="93" y="109"/>
                </a:cxn>
                <a:cxn ang="0">
                  <a:pos x="98" y="109"/>
                </a:cxn>
                <a:cxn ang="0">
                  <a:pos x="104" y="109"/>
                </a:cxn>
                <a:cxn ang="0">
                  <a:pos x="135" y="90"/>
                </a:cxn>
                <a:cxn ang="0">
                  <a:pos x="135" y="90"/>
                </a:cxn>
                <a:cxn ang="0">
                  <a:pos x="162" y="97"/>
                </a:cxn>
                <a:cxn ang="0">
                  <a:pos x="162" y="97"/>
                </a:cxn>
                <a:cxn ang="0">
                  <a:pos x="192" y="88"/>
                </a:cxn>
                <a:cxn ang="0">
                  <a:pos x="195" y="85"/>
                </a:cxn>
                <a:cxn ang="0">
                  <a:pos x="218" y="44"/>
                </a:cxn>
                <a:cxn ang="0">
                  <a:pos x="218" y="44"/>
                </a:cxn>
                <a:cxn ang="0">
                  <a:pos x="227" y="44"/>
                </a:cxn>
                <a:cxn ang="0">
                  <a:pos x="234" y="41"/>
                </a:cxn>
                <a:cxn ang="0">
                  <a:pos x="248" y="34"/>
                </a:cxn>
                <a:cxn ang="0">
                  <a:pos x="248" y="34"/>
                </a:cxn>
                <a:cxn ang="0">
                  <a:pos x="248" y="32"/>
                </a:cxn>
                <a:cxn ang="0">
                  <a:pos x="248" y="30"/>
                </a:cxn>
                <a:cxn ang="0">
                  <a:pos x="246" y="23"/>
                </a:cxn>
                <a:cxn ang="0">
                  <a:pos x="257" y="0"/>
                </a:cxn>
                <a:cxn ang="0">
                  <a:pos x="257" y="0"/>
                </a:cxn>
                <a:cxn ang="0">
                  <a:pos x="304" y="11"/>
                </a:cxn>
                <a:cxn ang="0">
                  <a:pos x="304" y="11"/>
                </a:cxn>
              </a:cxnLst>
              <a:rect l="0" t="0" r="r" b="b"/>
              <a:pathLst>
                <a:path w="320" h="294">
                  <a:moveTo>
                    <a:pt x="304" y="11"/>
                  </a:moveTo>
                  <a:lnTo>
                    <a:pt x="304" y="14"/>
                  </a:lnTo>
                  <a:lnTo>
                    <a:pt x="315" y="109"/>
                  </a:lnTo>
                  <a:lnTo>
                    <a:pt x="320" y="132"/>
                  </a:lnTo>
                  <a:lnTo>
                    <a:pt x="313" y="150"/>
                  </a:lnTo>
                  <a:lnTo>
                    <a:pt x="239" y="236"/>
                  </a:lnTo>
                  <a:lnTo>
                    <a:pt x="239" y="236"/>
                  </a:lnTo>
                  <a:lnTo>
                    <a:pt x="192" y="264"/>
                  </a:lnTo>
                  <a:lnTo>
                    <a:pt x="169" y="264"/>
                  </a:lnTo>
                  <a:lnTo>
                    <a:pt x="142" y="282"/>
                  </a:lnTo>
                  <a:lnTo>
                    <a:pt x="74" y="284"/>
                  </a:lnTo>
                  <a:lnTo>
                    <a:pt x="74" y="284"/>
                  </a:lnTo>
                  <a:lnTo>
                    <a:pt x="61" y="294"/>
                  </a:lnTo>
                  <a:lnTo>
                    <a:pt x="61" y="294"/>
                  </a:lnTo>
                  <a:lnTo>
                    <a:pt x="26" y="275"/>
                  </a:lnTo>
                  <a:lnTo>
                    <a:pt x="26" y="233"/>
                  </a:lnTo>
                  <a:lnTo>
                    <a:pt x="0" y="159"/>
                  </a:lnTo>
                  <a:lnTo>
                    <a:pt x="0" y="159"/>
                  </a:lnTo>
                  <a:lnTo>
                    <a:pt x="5" y="155"/>
                  </a:lnTo>
                  <a:lnTo>
                    <a:pt x="10" y="152"/>
                  </a:lnTo>
                  <a:lnTo>
                    <a:pt x="23" y="150"/>
                  </a:lnTo>
                  <a:lnTo>
                    <a:pt x="23" y="150"/>
                  </a:lnTo>
                  <a:lnTo>
                    <a:pt x="35" y="164"/>
                  </a:lnTo>
                  <a:lnTo>
                    <a:pt x="74" y="162"/>
                  </a:lnTo>
                  <a:lnTo>
                    <a:pt x="77" y="162"/>
                  </a:lnTo>
                  <a:lnTo>
                    <a:pt x="77" y="162"/>
                  </a:lnTo>
                  <a:lnTo>
                    <a:pt x="74" y="141"/>
                  </a:lnTo>
                  <a:lnTo>
                    <a:pt x="77" y="122"/>
                  </a:lnTo>
                  <a:lnTo>
                    <a:pt x="81" y="85"/>
                  </a:lnTo>
                  <a:lnTo>
                    <a:pt x="81" y="85"/>
                  </a:lnTo>
                  <a:lnTo>
                    <a:pt x="86" y="88"/>
                  </a:lnTo>
                  <a:lnTo>
                    <a:pt x="93" y="109"/>
                  </a:lnTo>
                  <a:lnTo>
                    <a:pt x="93" y="109"/>
                  </a:lnTo>
                  <a:lnTo>
                    <a:pt x="98" y="109"/>
                  </a:lnTo>
                  <a:lnTo>
                    <a:pt x="104" y="109"/>
                  </a:lnTo>
                  <a:lnTo>
                    <a:pt x="135" y="90"/>
                  </a:lnTo>
                  <a:lnTo>
                    <a:pt x="135" y="90"/>
                  </a:lnTo>
                  <a:lnTo>
                    <a:pt x="162" y="97"/>
                  </a:lnTo>
                  <a:lnTo>
                    <a:pt x="162" y="97"/>
                  </a:lnTo>
                  <a:lnTo>
                    <a:pt x="192" y="88"/>
                  </a:lnTo>
                  <a:lnTo>
                    <a:pt x="195" y="85"/>
                  </a:lnTo>
                  <a:lnTo>
                    <a:pt x="218" y="44"/>
                  </a:lnTo>
                  <a:lnTo>
                    <a:pt x="218" y="44"/>
                  </a:lnTo>
                  <a:lnTo>
                    <a:pt x="227" y="44"/>
                  </a:lnTo>
                  <a:lnTo>
                    <a:pt x="234" y="41"/>
                  </a:lnTo>
                  <a:lnTo>
                    <a:pt x="248" y="34"/>
                  </a:lnTo>
                  <a:lnTo>
                    <a:pt x="248" y="34"/>
                  </a:lnTo>
                  <a:lnTo>
                    <a:pt x="248" y="32"/>
                  </a:lnTo>
                  <a:lnTo>
                    <a:pt x="248" y="30"/>
                  </a:lnTo>
                  <a:lnTo>
                    <a:pt x="246" y="23"/>
                  </a:lnTo>
                  <a:lnTo>
                    <a:pt x="257" y="0"/>
                  </a:lnTo>
                  <a:lnTo>
                    <a:pt x="257" y="0"/>
                  </a:lnTo>
                  <a:lnTo>
                    <a:pt x="304" y="11"/>
                  </a:lnTo>
                  <a:lnTo>
                    <a:pt x="304" y="11"/>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66" name="Freeform 3286"/>
            <p:cNvSpPr>
              <a:spLocks/>
            </p:cNvSpPr>
            <p:nvPr userDrawn="1"/>
          </p:nvSpPr>
          <p:spPr bwMode="auto">
            <a:xfrm>
              <a:off x="1426" y="3151"/>
              <a:ext cx="280" cy="710"/>
            </a:xfrm>
            <a:custGeom>
              <a:avLst/>
              <a:gdLst/>
              <a:ahLst/>
              <a:cxnLst>
                <a:cxn ang="0">
                  <a:pos x="94" y="0"/>
                </a:cxn>
                <a:cxn ang="0">
                  <a:pos x="97" y="9"/>
                </a:cxn>
                <a:cxn ang="0">
                  <a:pos x="111" y="18"/>
                </a:cxn>
                <a:cxn ang="0">
                  <a:pos x="143" y="55"/>
                </a:cxn>
                <a:cxn ang="0">
                  <a:pos x="157" y="58"/>
                </a:cxn>
                <a:cxn ang="0">
                  <a:pos x="196" y="81"/>
                </a:cxn>
                <a:cxn ang="0">
                  <a:pos x="199" y="127"/>
                </a:cxn>
                <a:cxn ang="0">
                  <a:pos x="256" y="125"/>
                </a:cxn>
                <a:cxn ang="0">
                  <a:pos x="263" y="111"/>
                </a:cxn>
                <a:cxn ang="0">
                  <a:pos x="270" y="97"/>
                </a:cxn>
                <a:cxn ang="0">
                  <a:pos x="280" y="102"/>
                </a:cxn>
                <a:cxn ang="0">
                  <a:pos x="277" y="111"/>
                </a:cxn>
                <a:cxn ang="0">
                  <a:pos x="217" y="199"/>
                </a:cxn>
                <a:cxn ang="0">
                  <a:pos x="222" y="292"/>
                </a:cxn>
                <a:cxn ang="0">
                  <a:pos x="254" y="315"/>
                </a:cxn>
                <a:cxn ang="0">
                  <a:pos x="256" y="324"/>
                </a:cxn>
                <a:cxn ang="0">
                  <a:pos x="259" y="338"/>
                </a:cxn>
                <a:cxn ang="0">
                  <a:pos x="263" y="342"/>
                </a:cxn>
                <a:cxn ang="0">
                  <a:pos x="273" y="356"/>
                </a:cxn>
                <a:cxn ang="0">
                  <a:pos x="224" y="386"/>
                </a:cxn>
                <a:cxn ang="0">
                  <a:pos x="194" y="403"/>
                </a:cxn>
                <a:cxn ang="0">
                  <a:pos x="180" y="398"/>
                </a:cxn>
                <a:cxn ang="0">
                  <a:pos x="175" y="405"/>
                </a:cxn>
                <a:cxn ang="0">
                  <a:pos x="187" y="426"/>
                </a:cxn>
                <a:cxn ang="0">
                  <a:pos x="182" y="447"/>
                </a:cxn>
                <a:cxn ang="0">
                  <a:pos x="175" y="454"/>
                </a:cxn>
                <a:cxn ang="0">
                  <a:pos x="159" y="449"/>
                </a:cxn>
                <a:cxn ang="0">
                  <a:pos x="157" y="465"/>
                </a:cxn>
                <a:cxn ang="0">
                  <a:pos x="164" y="470"/>
                </a:cxn>
                <a:cxn ang="0">
                  <a:pos x="178" y="481"/>
                </a:cxn>
                <a:cxn ang="0">
                  <a:pos x="185" y="481"/>
                </a:cxn>
                <a:cxn ang="0">
                  <a:pos x="187" y="481"/>
                </a:cxn>
                <a:cxn ang="0">
                  <a:pos x="189" y="491"/>
                </a:cxn>
                <a:cxn ang="0">
                  <a:pos x="168" y="548"/>
                </a:cxn>
                <a:cxn ang="0">
                  <a:pos x="152" y="558"/>
                </a:cxn>
                <a:cxn ang="0">
                  <a:pos x="152" y="579"/>
                </a:cxn>
                <a:cxn ang="0">
                  <a:pos x="196" y="620"/>
                </a:cxn>
                <a:cxn ang="0">
                  <a:pos x="182" y="646"/>
                </a:cxn>
                <a:cxn ang="0">
                  <a:pos x="187" y="662"/>
                </a:cxn>
                <a:cxn ang="0">
                  <a:pos x="178" y="664"/>
                </a:cxn>
                <a:cxn ang="0">
                  <a:pos x="178" y="685"/>
                </a:cxn>
                <a:cxn ang="0">
                  <a:pos x="164" y="710"/>
                </a:cxn>
                <a:cxn ang="0">
                  <a:pos x="134" y="685"/>
                </a:cxn>
                <a:cxn ang="0">
                  <a:pos x="115" y="676"/>
                </a:cxn>
                <a:cxn ang="0">
                  <a:pos x="104" y="613"/>
                </a:cxn>
                <a:cxn ang="0">
                  <a:pos x="81" y="558"/>
                </a:cxn>
                <a:cxn ang="0">
                  <a:pos x="74" y="553"/>
                </a:cxn>
                <a:cxn ang="0">
                  <a:pos x="67" y="528"/>
                </a:cxn>
                <a:cxn ang="0">
                  <a:pos x="62" y="523"/>
                </a:cxn>
                <a:cxn ang="0">
                  <a:pos x="53" y="502"/>
                </a:cxn>
                <a:cxn ang="0">
                  <a:pos x="46" y="470"/>
                </a:cxn>
                <a:cxn ang="0">
                  <a:pos x="20" y="296"/>
                </a:cxn>
                <a:cxn ang="0">
                  <a:pos x="4" y="125"/>
                </a:cxn>
                <a:cxn ang="0">
                  <a:pos x="18" y="53"/>
                </a:cxn>
                <a:cxn ang="0">
                  <a:pos x="25" y="28"/>
                </a:cxn>
                <a:cxn ang="0">
                  <a:pos x="16" y="21"/>
                </a:cxn>
                <a:cxn ang="0">
                  <a:pos x="55" y="9"/>
                </a:cxn>
                <a:cxn ang="0">
                  <a:pos x="94" y="0"/>
                </a:cxn>
              </a:cxnLst>
              <a:rect l="0" t="0" r="r" b="b"/>
              <a:pathLst>
                <a:path w="280" h="710">
                  <a:moveTo>
                    <a:pt x="94" y="0"/>
                  </a:moveTo>
                  <a:lnTo>
                    <a:pt x="94" y="0"/>
                  </a:lnTo>
                  <a:lnTo>
                    <a:pt x="97" y="5"/>
                  </a:lnTo>
                  <a:lnTo>
                    <a:pt x="97" y="9"/>
                  </a:lnTo>
                  <a:lnTo>
                    <a:pt x="104" y="14"/>
                  </a:lnTo>
                  <a:lnTo>
                    <a:pt x="111" y="18"/>
                  </a:lnTo>
                  <a:lnTo>
                    <a:pt x="118" y="23"/>
                  </a:lnTo>
                  <a:lnTo>
                    <a:pt x="143" y="55"/>
                  </a:lnTo>
                  <a:lnTo>
                    <a:pt x="143" y="55"/>
                  </a:lnTo>
                  <a:lnTo>
                    <a:pt x="157" y="58"/>
                  </a:lnTo>
                  <a:lnTo>
                    <a:pt x="171" y="58"/>
                  </a:lnTo>
                  <a:lnTo>
                    <a:pt x="196" y="81"/>
                  </a:lnTo>
                  <a:lnTo>
                    <a:pt x="199" y="127"/>
                  </a:lnTo>
                  <a:lnTo>
                    <a:pt x="199" y="127"/>
                  </a:lnTo>
                  <a:lnTo>
                    <a:pt x="217" y="134"/>
                  </a:lnTo>
                  <a:lnTo>
                    <a:pt x="256" y="125"/>
                  </a:lnTo>
                  <a:lnTo>
                    <a:pt x="256" y="125"/>
                  </a:lnTo>
                  <a:lnTo>
                    <a:pt x="263" y="111"/>
                  </a:lnTo>
                  <a:lnTo>
                    <a:pt x="270" y="97"/>
                  </a:lnTo>
                  <a:lnTo>
                    <a:pt x="270" y="97"/>
                  </a:lnTo>
                  <a:lnTo>
                    <a:pt x="277" y="99"/>
                  </a:lnTo>
                  <a:lnTo>
                    <a:pt x="280" y="102"/>
                  </a:lnTo>
                  <a:lnTo>
                    <a:pt x="280" y="104"/>
                  </a:lnTo>
                  <a:lnTo>
                    <a:pt x="277" y="111"/>
                  </a:lnTo>
                  <a:lnTo>
                    <a:pt x="224" y="178"/>
                  </a:lnTo>
                  <a:lnTo>
                    <a:pt x="217" y="199"/>
                  </a:lnTo>
                  <a:lnTo>
                    <a:pt x="217" y="275"/>
                  </a:lnTo>
                  <a:lnTo>
                    <a:pt x="222" y="292"/>
                  </a:lnTo>
                  <a:lnTo>
                    <a:pt x="222" y="292"/>
                  </a:lnTo>
                  <a:lnTo>
                    <a:pt x="254" y="315"/>
                  </a:lnTo>
                  <a:lnTo>
                    <a:pt x="254" y="315"/>
                  </a:lnTo>
                  <a:lnTo>
                    <a:pt x="256" y="324"/>
                  </a:lnTo>
                  <a:lnTo>
                    <a:pt x="256" y="333"/>
                  </a:lnTo>
                  <a:lnTo>
                    <a:pt x="259" y="338"/>
                  </a:lnTo>
                  <a:lnTo>
                    <a:pt x="261" y="342"/>
                  </a:lnTo>
                  <a:lnTo>
                    <a:pt x="263" y="342"/>
                  </a:lnTo>
                  <a:lnTo>
                    <a:pt x="270" y="342"/>
                  </a:lnTo>
                  <a:lnTo>
                    <a:pt x="273" y="356"/>
                  </a:lnTo>
                  <a:lnTo>
                    <a:pt x="238" y="396"/>
                  </a:lnTo>
                  <a:lnTo>
                    <a:pt x="224" y="386"/>
                  </a:lnTo>
                  <a:lnTo>
                    <a:pt x="194" y="403"/>
                  </a:lnTo>
                  <a:lnTo>
                    <a:pt x="194" y="403"/>
                  </a:lnTo>
                  <a:lnTo>
                    <a:pt x="185" y="398"/>
                  </a:lnTo>
                  <a:lnTo>
                    <a:pt x="180" y="398"/>
                  </a:lnTo>
                  <a:lnTo>
                    <a:pt x="175" y="403"/>
                  </a:lnTo>
                  <a:lnTo>
                    <a:pt x="175" y="405"/>
                  </a:lnTo>
                  <a:lnTo>
                    <a:pt x="187" y="426"/>
                  </a:lnTo>
                  <a:lnTo>
                    <a:pt x="187" y="426"/>
                  </a:lnTo>
                  <a:lnTo>
                    <a:pt x="185" y="440"/>
                  </a:lnTo>
                  <a:lnTo>
                    <a:pt x="182" y="447"/>
                  </a:lnTo>
                  <a:lnTo>
                    <a:pt x="175" y="454"/>
                  </a:lnTo>
                  <a:lnTo>
                    <a:pt x="175" y="454"/>
                  </a:lnTo>
                  <a:lnTo>
                    <a:pt x="166" y="451"/>
                  </a:lnTo>
                  <a:lnTo>
                    <a:pt x="159" y="449"/>
                  </a:lnTo>
                  <a:lnTo>
                    <a:pt x="157" y="449"/>
                  </a:lnTo>
                  <a:lnTo>
                    <a:pt x="157" y="465"/>
                  </a:lnTo>
                  <a:lnTo>
                    <a:pt x="157" y="465"/>
                  </a:lnTo>
                  <a:lnTo>
                    <a:pt x="164" y="470"/>
                  </a:lnTo>
                  <a:lnTo>
                    <a:pt x="171" y="477"/>
                  </a:lnTo>
                  <a:lnTo>
                    <a:pt x="178" y="481"/>
                  </a:lnTo>
                  <a:lnTo>
                    <a:pt x="180" y="481"/>
                  </a:lnTo>
                  <a:lnTo>
                    <a:pt x="185" y="481"/>
                  </a:lnTo>
                  <a:lnTo>
                    <a:pt x="185" y="481"/>
                  </a:lnTo>
                  <a:lnTo>
                    <a:pt x="187" y="481"/>
                  </a:lnTo>
                  <a:lnTo>
                    <a:pt x="187" y="484"/>
                  </a:lnTo>
                  <a:lnTo>
                    <a:pt x="189" y="491"/>
                  </a:lnTo>
                  <a:lnTo>
                    <a:pt x="173" y="502"/>
                  </a:lnTo>
                  <a:lnTo>
                    <a:pt x="168" y="548"/>
                  </a:lnTo>
                  <a:lnTo>
                    <a:pt x="168" y="548"/>
                  </a:lnTo>
                  <a:lnTo>
                    <a:pt x="152" y="558"/>
                  </a:lnTo>
                  <a:lnTo>
                    <a:pt x="152" y="579"/>
                  </a:lnTo>
                  <a:lnTo>
                    <a:pt x="152" y="579"/>
                  </a:lnTo>
                  <a:lnTo>
                    <a:pt x="192" y="606"/>
                  </a:lnTo>
                  <a:lnTo>
                    <a:pt x="196" y="620"/>
                  </a:lnTo>
                  <a:lnTo>
                    <a:pt x="182" y="646"/>
                  </a:lnTo>
                  <a:lnTo>
                    <a:pt x="182" y="646"/>
                  </a:lnTo>
                  <a:lnTo>
                    <a:pt x="187" y="662"/>
                  </a:lnTo>
                  <a:lnTo>
                    <a:pt x="187" y="662"/>
                  </a:lnTo>
                  <a:lnTo>
                    <a:pt x="182" y="662"/>
                  </a:lnTo>
                  <a:lnTo>
                    <a:pt x="178" y="664"/>
                  </a:lnTo>
                  <a:lnTo>
                    <a:pt x="178" y="664"/>
                  </a:lnTo>
                  <a:lnTo>
                    <a:pt x="178" y="685"/>
                  </a:lnTo>
                  <a:lnTo>
                    <a:pt x="180" y="706"/>
                  </a:lnTo>
                  <a:lnTo>
                    <a:pt x="164" y="710"/>
                  </a:lnTo>
                  <a:lnTo>
                    <a:pt x="143" y="703"/>
                  </a:lnTo>
                  <a:lnTo>
                    <a:pt x="134" y="685"/>
                  </a:lnTo>
                  <a:lnTo>
                    <a:pt x="134" y="685"/>
                  </a:lnTo>
                  <a:lnTo>
                    <a:pt x="115" y="676"/>
                  </a:lnTo>
                  <a:lnTo>
                    <a:pt x="108" y="664"/>
                  </a:lnTo>
                  <a:lnTo>
                    <a:pt x="104" y="613"/>
                  </a:lnTo>
                  <a:lnTo>
                    <a:pt x="85" y="583"/>
                  </a:lnTo>
                  <a:lnTo>
                    <a:pt x="81" y="558"/>
                  </a:lnTo>
                  <a:lnTo>
                    <a:pt x="81" y="558"/>
                  </a:lnTo>
                  <a:lnTo>
                    <a:pt x="74" y="553"/>
                  </a:lnTo>
                  <a:lnTo>
                    <a:pt x="67" y="551"/>
                  </a:lnTo>
                  <a:lnTo>
                    <a:pt x="67" y="528"/>
                  </a:lnTo>
                  <a:lnTo>
                    <a:pt x="67" y="528"/>
                  </a:lnTo>
                  <a:lnTo>
                    <a:pt x="62" y="523"/>
                  </a:lnTo>
                  <a:lnTo>
                    <a:pt x="57" y="516"/>
                  </a:lnTo>
                  <a:lnTo>
                    <a:pt x="53" y="502"/>
                  </a:lnTo>
                  <a:lnTo>
                    <a:pt x="50" y="486"/>
                  </a:lnTo>
                  <a:lnTo>
                    <a:pt x="46" y="470"/>
                  </a:lnTo>
                  <a:lnTo>
                    <a:pt x="27" y="396"/>
                  </a:lnTo>
                  <a:lnTo>
                    <a:pt x="20" y="296"/>
                  </a:lnTo>
                  <a:lnTo>
                    <a:pt x="0" y="241"/>
                  </a:lnTo>
                  <a:lnTo>
                    <a:pt x="4" y="125"/>
                  </a:lnTo>
                  <a:lnTo>
                    <a:pt x="0" y="62"/>
                  </a:lnTo>
                  <a:lnTo>
                    <a:pt x="18" y="53"/>
                  </a:lnTo>
                  <a:lnTo>
                    <a:pt x="25" y="28"/>
                  </a:lnTo>
                  <a:lnTo>
                    <a:pt x="25" y="28"/>
                  </a:lnTo>
                  <a:lnTo>
                    <a:pt x="16" y="21"/>
                  </a:lnTo>
                  <a:lnTo>
                    <a:pt x="16" y="21"/>
                  </a:lnTo>
                  <a:lnTo>
                    <a:pt x="27" y="5"/>
                  </a:lnTo>
                  <a:lnTo>
                    <a:pt x="55" y="9"/>
                  </a:lnTo>
                  <a:lnTo>
                    <a:pt x="55" y="9"/>
                  </a:lnTo>
                  <a:lnTo>
                    <a:pt x="94" y="0"/>
                  </a:lnTo>
                  <a:lnTo>
                    <a:pt x="94"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67" name="Freeform 3287"/>
            <p:cNvSpPr>
              <a:spLocks/>
            </p:cNvSpPr>
            <p:nvPr userDrawn="1"/>
          </p:nvSpPr>
          <p:spPr bwMode="auto">
            <a:xfrm>
              <a:off x="1645" y="3350"/>
              <a:ext cx="95" cy="102"/>
            </a:xfrm>
            <a:custGeom>
              <a:avLst/>
              <a:gdLst/>
              <a:ahLst/>
              <a:cxnLst>
                <a:cxn ang="0">
                  <a:pos x="28" y="0"/>
                </a:cxn>
                <a:cxn ang="0">
                  <a:pos x="28" y="0"/>
                </a:cxn>
                <a:cxn ang="0">
                  <a:pos x="42" y="14"/>
                </a:cxn>
                <a:cxn ang="0">
                  <a:pos x="49" y="18"/>
                </a:cxn>
                <a:cxn ang="0">
                  <a:pos x="54" y="21"/>
                </a:cxn>
                <a:cxn ang="0">
                  <a:pos x="58" y="21"/>
                </a:cxn>
                <a:cxn ang="0">
                  <a:pos x="91" y="39"/>
                </a:cxn>
                <a:cxn ang="0">
                  <a:pos x="91" y="39"/>
                </a:cxn>
                <a:cxn ang="0">
                  <a:pos x="91" y="51"/>
                </a:cxn>
                <a:cxn ang="0">
                  <a:pos x="88" y="62"/>
                </a:cxn>
                <a:cxn ang="0">
                  <a:pos x="91" y="74"/>
                </a:cxn>
                <a:cxn ang="0">
                  <a:pos x="91" y="81"/>
                </a:cxn>
                <a:cxn ang="0">
                  <a:pos x="95" y="86"/>
                </a:cxn>
                <a:cxn ang="0">
                  <a:pos x="79" y="102"/>
                </a:cxn>
                <a:cxn ang="0">
                  <a:pos x="40" y="97"/>
                </a:cxn>
                <a:cxn ang="0">
                  <a:pos x="0" y="74"/>
                </a:cxn>
                <a:cxn ang="0">
                  <a:pos x="0" y="2"/>
                </a:cxn>
                <a:cxn ang="0">
                  <a:pos x="0" y="2"/>
                </a:cxn>
                <a:cxn ang="0">
                  <a:pos x="14" y="2"/>
                </a:cxn>
                <a:cxn ang="0">
                  <a:pos x="28" y="0"/>
                </a:cxn>
                <a:cxn ang="0">
                  <a:pos x="28" y="0"/>
                </a:cxn>
              </a:cxnLst>
              <a:rect l="0" t="0" r="r" b="b"/>
              <a:pathLst>
                <a:path w="95" h="102">
                  <a:moveTo>
                    <a:pt x="28" y="0"/>
                  </a:moveTo>
                  <a:lnTo>
                    <a:pt x="28" y="0"/>
                  </a:lnTo>
                  <a:lnTo>
                    <a:pt x="42" y="14"/>
                  </a:lnTo>
                  <a:lnTo>
                    <a:pt x="49" y="18"/>
                  </a:lnTo>
                  <a:lnTo>
                    <a:pt x="54" y="21"/>
                  </a:lnTo>
                  <a:lnTo>
                    <a:pt x="58" y="21"/>
                  </a:lnTo>
                  <a:lnTo>
                    <a:pt x="91" y="39"/>
                  </a:lnTo>
                  <a:lnTo>
                    <a:pt x="91" y="39"/>
                  </a:lnTo>
                  <a:lnTo>
                    <a:pt x="91" y="51"/>
                  </a:lnTo>
                  <a:lnTo>
                    <a:pt x="88" y="62"/>
                  </a:lnTo>
                  <a:lnTo>
                    <a:pt x="91" y="74"/>
                  </a:lnTo>
                  <a:lnTo>
                    <a:pt x="91" y="81"/>
                  </a:lnTo>
                  <a:lnTo>
                    <a:pt x="95" y="86"/>
                  </a:lnTo>
                  <a:lnTo>
                    <a:pt x="79" y="102"/>
                  </a:lnTo>
                  <a:lnTo>
                    <a:pt x="40" y="97"/>
                  </a:lnTo>
                  <a:lnTo>
                    <a:pt x="0" y="74"/>
                  </a:lnTo>
                  <a:lnTo>
                    <a:pt x="0" y="2"/>
                  </a:lnTo>
                  <a:lnTo>
                    <a:pt x="0" y="2"/>
                  </a:lnTo>
                  <a:lnTo>
                    <a:pt x="14" y="2"/>
                  </a:lnTo>
                  <a:lnTo>
                    <a:pt x="28" y="0"/>
                  </a:lnTo>
                  <a:lnTo>
                    <a:pt x="28"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68" name="Freeform 3288"/>
            <p:cNvSpPr>
              <a:spLocks/>
            </p:cNvSpPr>
            <p:nvPr userDrawn="1"/>
          </p:nvSpPr>
          <p:spPr bwMode="auto">
            <a:xfrm>
              <a:off x="5311" y="3468"/>
              <a:ext cx="14" cy="21"/>
            </a:xfrm>
            <a:custGeom>
              <a:avLst/>
              <a:gdLst/>
              <a:ahLst/>
              <a:cxnLst>
                <a:cxn ang="0">
                  <a:pos x="12" y="12"/>
                </a:cxn>
                <a:cxn ang="0">
                  <a:pos x="0" y="21"/>
                </a:cxn>
                <a:cxn ang="0">
                  <a:pos x="9" y="2"/>
                </a:cxn>
                <a:cxn ang="0">
                  <a:pos x="9" y="2"/>
                </a:cxn>
                <a:cxn ang="0">
                  <a:pos x="14" y="0"/>
                </a:cxn>
                <a:cxn ang="0">
                  <a:pos x="12" y="12"/>
                </a:cxn>
              </a:cxnLst>
              <a:rect l="0" t="0" r="r" b="b"/>
              <a:pathLst>
                <a:path w="14" h="21">
                  <a:moveTo>
                    <a:pt x="12" y="12"/>
                  </a:moveTo>
                  <a:lnTo>
                    <a:pt x="0" y="21"/>
                  </a:lnTo>
                  <a:lnTo>
                    <a:pt x="9" y="2"/>
                  </a:lnTo>
                  <a:lnTo>
                    <a:pt x="9" y="2"/>
                  </a:lnTo>
                  <a:lnTo>
                    <a:pt x="14" y="0"/>
                  </a:lnTo>
                  <a:lnTo>
                    <a:pt x="12" y="1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69" name="Freeform 3289"/>
            <p:cNvSpPr>
              <a:spLocks/>
            </p:cNvSpPr>
            <p:nvPr userDrawn="1"/>
          </p:nvSpPr>
          <p:spPr bwMode="auto">
            <a:xfrm>
              <a:off x="5258" y="3510"/>
              <a:ext cx="7" cy="7"/>
            </a:xfrm>
            <a:custGeom>
              <a:avLst/>
              <a:gdLst/>
              <a:ahLst/>
              <a:cxnLst>
                <a:cxn ang="0">
                  <a:pos x="4" y="7"/>
                </a:cxn>
                <a:cxn ang="0">
                  <a:pos x="2" y="7"/>
                </a:cxn>
                <a:cxn ang="0">
                  <a:pos x="2" y="7"/>
                </a:cxn>
                <a:cxn ang="0">
                  <a:pos x="0" y="2"/>
                </a:cxn>
                <a:cxn ang="0">
                  <a:pos x="7" y="0"/>
                </a:cxn>
                <a:cxn ang="0">
                  <a:pos x="7" y="0"/>
                </a:cxn>
                <a:cxn ang="0">
                  <a:pos x="4" y="7"/>
                </a:cxn>
                <a:cxn ang="0">
                  <a:pos x="4" y="7"/>
                </a:cxn>
              </a:cxnLst>
              <a:rect l="0" t="0" r="r" b="b"/>
              <a:pathLst>
                <a:path w="7" h="7">
                  <a:moveTo>
                    <a:pt x="4" y="7"/>
                  </a:moveTo>
                  <a:lnTo>
                    <a:pt x="2" y="7"/>
                  </a:lnTo>
                  <a:lnTo>
                    <a:pt x="2" y="7"/>
                  </a:lnTo>
                  <a:lnTo>
                    <a:pt x="0" y="2"/>
                  </a:lnTo>
                  <a:lnTo>
                    <a:pt x="7" y="0"/>
                  </a:lnTo>
                  <a:lnTo>
                    <a:pt x="7" y="0"/>
                  </a:lnTo>
                  <a:lnTo>
                    <a:pt x="4" y="7"/>
                  </a:lnTo>
                  <a:lnTo>
                    <a:pt x="4"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70" name="Freeform 3290"/>
            <p:cNvSpPr>
              <a:spLocks/>
            </p:cNvSpPr>
            <p:nvPr userDrawn="1"/>
          </p:nvSpPr>
          <p:spPr bwMode="auto">
            <a:xfrm>
              <a:off x="5267" y="3537"/>
              <a:ext cx="16" cy="14"/>
            </a:xfrm>
            <a:custGeom>
              <a:avLst/>
              <a:gdLst/>
              <a:ahLst/>
              <a:cxnLst>
                <a:cxn ang="0">
                  <a:pos x="16" y="12"/>
                </a:cxn>
                <a:cxn ang="0">
                  <a:pos x="7" y="14"/>
                </a:cxn>
                <a:cxn ang="0">
                  <a:pos x="7" y="14"/>
                </a:cxn>
                <a:cxn ang="0">
                  <a:pos x="2" y="10"/>
                </a:cxn>
                <a:cxn ang="0">
                  <a:pos x="0" y="5"/>
                </a:cxn>
                <a:cxn ang="0">
                  <a:pos x="0" y="5"/>
                </a:cxn>
                <a:cxn ang="0">
                  <a:pos x="12" y="0"/>
                </a:cxn>
                <a:cxn ang="0">
                  <a:pos x="16" y="12"/>
                </a:cxn>
              </a:cxnLst>
              <a:rect l="0" t="0" r="r" b="b"/>
              <a:pathLst>
                <a:path w="16" h="14">
                  <a:moveTo>
                    <a:pt x="16" y="12"/>
                  </a:moveTo>
                  <a:lnTo>
                    <a:pt x="7" y="14"/>
                  </a:lnTo>
                  <a:lnTo>
                    <a:pt x="7" y="14"/>
                  </a:lnTo>
                  <a:lnTo>
                    <a:pt x="2" y="10"/>
                  </a:lnTo>
                  <a:lnTo>
                    <a:pt x="0" y="5"/>
                  </a:lnTo>
                  <a:lnTo>
                    <a:pt x="0" y="5"/>
                  </a:lnTo>
                  <a:lnTo>
                    <a:pt x="12" y="0"/>
                  </a:lnTo>
                  <a:lnTo>
                    <a:pt x="16" y="1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71" name="Freeform 3291"/>
            <p:cNvSpPr>
              <a:spLocks/>
            </p:cNvSpPr>
            <p:nvPr userDrawn="1"/>
          </p:nvSpPr>
          <p:spPr bwMode="auto">
            <a:xfrm>
              <a:off x="5337" y="3644"/>
              <a:ext cx="6" cy="9"/>
            </a:xfrm>
            <a:custGeom>
              <a:avLst/>
              <a:gdLst/>
              <a:ahLst/>
              <a:cxnLst>
                <a:cxn ang="0">
                  <a:pos x="6" y="2"/>
                </a:cxn>
                <a:cxn ang="0">
                  <a:pos x="6" y="2"/>
                </a:cxn>
                <a:cxn ang="0">
                  <a:pos x="6" y="5"/>
                </a:cxn>
                <a:cxn ang="0">
                  <a:pos x="6" y="7"/>
                </a:cxn>
                <a:cxn ang="0">
                  <a:pos x="6" y="7"/>
                </a:cxn>
                <a:cxn ang="0">
                  <a:pos x="4" y="9"/>
                </a:cxn>
                <a:cxn ang="0">
                  <a:pos x="2" y="9"/>
                </a:cxn>
                <a:cxn ang="0">
                  <a:pos x="2" y="9"/>
                </a:cxn>
                <a:cxn ang="0">
                  <a:pos x="0" y="5"/>
                </a:cxn>
                <a:cxn ang="0">
                  <a:pos x="0" y="2"/>
                </a:cxn>
                <a:cxn ang="0">
                  <a:pos x="0" y="2"/>
                </a:cxn>
                <a:cxn ang="0">
                  <a:pos x="0" y="0"/>
                </a:cxn>
                <a:cxn ang="0">
                  <a:pos x="2" y="0"/>
                </a:cxn>
                <a:cxn ang="0">
                  <a:pos x="6" y="2"/>
                </a:cxn>
                <a:cxn ang="0">
                  <a:pos x="6" y="2"/>
                </a:cxn>
              </a:cxnLst>
              <a:rect l="0" t="0" r="r" b="b"/>
              <a:pathLst>
                <a:path w="6" h="9">
                  <a:moveTo>
                    <a:pt x="6" y="2"/>
                  </a:moveTo>
                  <a:lnTo>
                    <a:pt x="6" y="2"/>
                  </a:lnTo>
                  <a:lnTo>
                    <a:pt x="6" y="5"/>
                  </a:lnTo>
                  <a:lnTo>
                    <a:pt x="6" y="7"/>
                  </a:lnTo>
                  <a:lnTo>
                    <a:pt x="6" y="7"/>
                  </a:lnTo>
                  <a:lnTo>
                    <a:pt x="4" y="9"/>
                  </a:lnTo>
                  <a:lnTo>
                    <a:pt x="2" y="9"/>
                  </a:lnTo>
                  <a:lnTo>
                    <a:pt x="2" y="9"/>
                  </a:lnTo>
                  <a:lnTo>
                    <a:pt x="0" y="5"/>
                  </a:lnTo>
                  <a:lnTo>
                    <a:pt x="0" y="2"/>
                  </a:lnTo>
                  <a:lnTo>
                    <a:pt x="0" y="2"/>
                  </a:lnTo>
                  <a:lnTo>
                    <a:pt x="0" y="0"/>
                  </a:lnTo>
                  <a:lnTo>
                    <a:pt x="2" y="0"/>
                  </a:lnTo>
                  <a:lnTo>
                    <a:pt x="6" y="2"/>
                  </a:lnTo>
                  <a:lnTo>
                    <a:pt x="6"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72" name="Freeform 3292"/>
            <p:cNvSpPr>
              <a:spLocks/>
            </p:cNvSpPr>
            <p:nvPr userDrawn="1"/>
          </p:nvSpPr>
          <p:spPr bwMode="auto">
            <a:xfrm>
              <a:off x="1432" y="3646"/>
              <a:ext cx="7" cy="14"/>
            </a:xfrm>
            <a:custGeom>
              <a:avLst/>
              <a:gdLst/>
              <a:ahLst/>
              <a:cxnLst>
                <a:cxn ang="0">
                  <a:pos x="7" y="14"/>
                </a:cxn>
                <a:cxn ang="0">
                  <a:pos x="7" y="14"/>
                </a:cxn>
                <a:cxn ang="0">
                  <a:pos x="5" y="14"/>
                </a:cxn>
                <a:cxn ang="0">
                  <a:pos x="0" y="0"/>
                </a:cxn>
                <a:cxn ang="0">
                  <a:pos x="3" y="0"/>
                </a:cxn>
                <a:cxn ang="0">
                  <a:pos x="3" y="0"/>
                </a:cxn>
                <a:cxn ang="0">
                  <a:pos x="7" y="14"/>
                </a:cxn>
                <a:cxn ang="0">
                  <a:pos x="7" y="14"/>
                </a:cxn>
              </a:cxnLst>
              <a:rect l="0" t="0" r="r" b="b"/>
              <a:pathLst>
                <a:path w="7" h="14">
                  <a:moveTo>
                    <a:pt x="7" y="14"/>
                  </a:moveTo>
                  <a:lnTo>
                    <a:pt x="7" y="14"/>
                  </a:lnTo>
                  <a:lnTo>
                    <a:pt x="5" y="14"/>
                  </a:lnTo>
                  <a:lnTo>
                    <a:pt x="0" y="0"/>
                  </a:lnTo>
                  <a:lnTo>
                    <a:pt x="3" y="0"/>
                  </a:lnTo>
                  <a:lnTo>
                    <a:pt x="3" y="0"/>
                  </a:lnTo>
                  <a:lnTo>
                    <a:pt x="7" y="14"/>
                  </a:lnTo>
                  <a:lnTo>
                    <a:pt x="7" y="1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73" name="Freeform 3293"/>
            <p:cNvSpPr>
              <a:spLocks/>
            </p:cNvSpPr>
            <p:nvPr userDrawn="1"/>
          </p:nvSpPr>
          <p:spPr bwMode="auto">
            <a:xfrm>
              <a:off x="5397" y="3653"/>
              <a:ext cx="7" cy="9"/>
            </a:xfrm>
            <a:custGeom>
              <a:avLst/>
              <a:gdLst/>
              <a:ahLst/>
              <a:cxnLst>
                <a:cxn ang="0">
                  <a:pos x="7" y="2"/>
                </a:cxn>
                <a:cxn ang="0">
                  <a:pos x="7" y="2"/>
                </a:cxn>
                <a:cxn ang="0">
                  <a:pos x="7" y="7"/>
                </a:cxn>
                <a:cxn ang="0">
                  <a:pos x="4" y="9"/>
                </a:cxn>
                <a:cxn ang="0">
                  <a:pos x="4" y="9"/>
                </a:cxn>
                <a:cxn ang="0">
                  <a:pos x="2" y="9"/>
                </a:cxn>
                <a:cxn ang="0">
                  <a:pos x="0" y="7"/>
                </a:cxn>
                <a:cxn ang="0">
                  <a:pos x="0" y="7"/>
                </a:cxn>
                <a:cxn ang="0">
                  <a:pos x="0" y="5"/>
                </a:cxn>
                <a:cxn ang="0">
                  <a:pos x="0" y="2"/>
                </a:cxn>
                <a:cxn ang="0">
                  <a:pos x="0" y="2"/>
                </a:cxn>
                <a:cxn ang="0">
                  <a:pos x="2" y="0"/>
                </a:cxn>
                <a:cxn ang="0">
                  <a:pos x="4" y="0"/>
                </a:cxn>
                <a:cxn ang="0">
                  <a:pos x="7" y="2"/>
                </a:cxn>
                <a:cxn ang="0">
                  <a:pos x="7" y="2"/>
                </a:cxn>
              </a:cxnLst>
              <a:rect l="0" t="0" r="r" b="b"/>
              <a:pathLst>
                <a:path w="7" h="9">
                  <a:moveTo>
                    <a:pt x="7" y="2"/>
                  </a:moveTo>
                  <a:lnTo>
                    <a:pt x="7" y="2"/>
                  </a:lnTo>
                  <a:lnTo>
                    <a:pt x="7" y="7"/>
                  </a:lnTo>
                  <a:lnTo>
                    <a:pt x="4" y="9"/>
                  </a:lnTo>
                  <a:lnTo>
                    <a:pt x="4" y="9"/>
                  </a:lnTo>
                  <a:lnTo>
                    <a:pt x="2" y="9"/>
                  </a:lnTo>
                  <a:lnTo>
                    <a:pt x="0" y="7"/>
                  </a:lnTo>
                  <a:lnTo>
                    <a:pt x="0" y="7"/>
                  </a:lnTo>
                  <a:lnTo>
                    <a:pt x="0" y="5"/>
                  </a:lnTo>
                  <a:lnTo>
                    <a:pt x="0" y="2"/>
                  </a:lnTo>
                  <a:lnTo>
                    <a:pt x="0" y="2"/>
                  </a:lnTo>
                  <a:lnTo>
                    <a:pt x="2" y="0"/>
                  </a:lnTo>
                  <a:lnTo>
                    <a:pt x="4" y="0"/>
                  </a:lnTo>
                  <a:lnTo>
                    <a:pt x="7" y="2"/>
                  </a:lnTo>
                  <a:lnTo>
                    <a:pt x="7" y="2"/>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74" name="Freeform 3294"/>
            <p:cNvSpPr>
              <a:spLocks/>
            </p:cNvSpPr>
            <p:nvPr userDrawn="1"/>
          </p:nvSpPr>
          <p:spPr bwMode="auto">
            <a:xfrm>
              <a:off x="5320" y="3674"/>
              <a:ext cx="79" cy="72"/>
            </a:xfrm>
            <a:custGeom>
              <a:avLst/>
              <a:gdLst/>
              <a:ahLst/>
              <a:cxnLst>
                <a:cxn ang="0">
                  <a:pos x="35" y="14"/>
                </a:cxn>
                <a:cxn ang="0">
                  <a:pos x="79" y="14"/>
                </a:cxn>
                <a:cxn ang="0">
                  <a:pos x="79" y="14"/>
                </a:cxn>
                <a:cxn ang="0">
                  <a:pos x="79" y="23"/>
                </a:cxn>
                <a:cxn ang="0">
                  <a:pos x="77" y="28"/>
                </a:cxn>
                <a:cxn ang="0">
                  <a:pos x="74" y="32"/>
                </a:cxn>
                <a:cxn ang="0">
                  <a:pos x="74" y="32"/>
                </a:cxn>
                <a:cxn ang="0">
                  <a:pos x="49" y="46"/>
                </a:cxn>
                <a:cxn ang="0">
                  <a:pos x="37" y="56"/>
                </a:cxn>
                <a:cxn ang="0">
                  <a:pos x="26" y="65"/>
                </a:cxn>
                <a:cxn ang="0">
                  <a:pos x="5" y="72"/>
                </a:cxn>
                <a:cxn ang="0">
                  <a:pos x="5" y="72"/>
                </a:cxn>
                <a:cxn ang="0">
                  <a:pos x="0" y="69"/>
                </a:cxn>
                <a:cxn ang="0">
                  <a:pos x="7" y="0"/>
                </a:cxn>
                <a:cxn ang="0">
                  <a:pos x="7" y="0"/>
                </a:cxn>
                <a:cxn ang="0">
                  <a:pos x="14" y="0"/>
                </a:cxn>
                <a:cxn ang="0">
                  <a:pos x="14" y="0"/>
                </a:cxn>
                <a:cxn ang="0">
                  <a:pos x="17" y="0"/>
                </a:cxn>
                <a:cxn ang="0">
                  <a:pos x="35" y="14"/>
                </a:cxn>
              </a:cxnLst>
              <a:rect l="0" t="0" r="r" b="b"/>
              <a:pathLst>
                <a:path w="79" h="72">
                  <a:moveTo>
                    <a:pt x="35" y="14"/>
                  </a:moveTo>
                  <a:lnTo>
                    <a:pt x="79" y="14"/>
                  </a:lnTo>
                  <a:lnTo>
                    <a:pt x="79" y="14"/>
                  </a:lnTo>
                  <a:lnTo>
                    <a:pt x="79" y="23"/>
                  </a:lnTo>
                  <a:lnTo>
                    <a:pt x="77" y="28"/>
                  </a:lnTo>
                  <a:lnTo>
                    <a:pt x="74" y="32"/>
                  </a:lnTo>
                  <a:lnTo>
                    <a:pt x="74" y="32"/>
                  </a:lnTo>
                  <a:lnTo>
                    <a:pt x="49" y="46"/>
                  </a:lnTo>
                  <a:lnTo>
                    <a:pt x="37" y="56"/>
                  </a:lnTo>
                  <a:lnTo>
                    <a:pt x="26" y="65"/>
                  </a:lnTo>
                  <a:lnTo>
                    <a:pt x="5" y="72"/>
                  </a:lnTo>
                  <a:lnTo>
                    <a:pt x="5" y="72"/>
                  </a:lnTo>
                  <a:lnTo>
                    <a:pt x="0" y="69"/>
                  </a:lnTo>
                  <a:lnTo>
                    <a:pt x="7" y="0"/>
                  </a:lnTo>
                  <a:lnTo>
                    <a:pt x="7" y="0"/>
                  </a:lnTo>
                  <a:lnTo>
                    <a:pt x="14" y="0"/>
                  </a:lnTo>
                  <a:lnTo>
                    <a:pt x="14" y="0"/>
                  </a:lnTo>
                  <a:lnTo>
                    <a:pt x="17" y="0"/>
                  </a:lnTo>
                  <a:lnTo>
                    <a:pt x="35" y="1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75" name="Freeform 3295"/>
            <p:cNvSpPr>
              <a:spLocks/>
            </p:cNvSpPr>
            <p:nvPr userDrawn="1"/>
          </p:nvSpPr>
          <p:spPr bwMode="auto">
            <a:xfrm>
              <a:off x="1449" y="3709"/>
              <a:ext cx="1" cy="7"/>
            </a:xfrm>
            <a:custGeom>
              <a:avLst/>
              <a:gdLst/>
              <a:ahLst/>
              <a:cxnLst>
                <a:cxn ang="0">
                  <a:pos x="0" y="7"/>
                </a:cxn>
                <a:cxn ang="0">
                  <a:pos x="0" y="7"/>
                </a:cxn>
                <a:cxn ang="0">
                  <a:pos x="0" y="2"/>
                </a:cxn>
                <a:cxn ang="0">
                  <a:pos x="0" y="0"/>
                </a:cxn>
                <a:cxn ang="0">
                  <a:pos x="0" y="0"/>
                </a:cxn>
                <a:cxn ang="0">
                  <a:pos x="0" y="2"/>
                </a:cxn>
                <a:cxn ang="0">
                  <a:pos x="0" y="7"/>
                </a:cxn>
                <a:cxn ang="0">
                  <a:pos x="0" y="7"/>
                </a:cxn>
              </a:cxnLst>
              <a:rect l="0" t="0" r="r" b="b"/>
              <a:pathLst>
                <a:path h="7">
                  <a:moveTo>
                    <a:pt x="0" y="7"/>
                  </a:moveTo>
                  <a:lnTo>
                    <a:pt x="0" y="7"/>
                  </a:lnTo>
                  <a:lnTo>
                    <a:pt x="0" y="2"/>
                  </a:lnTo>
                  <a:lnTo>
                    <a:pt x="0" y="0"/>
                  </a:lnTo>
                  <a:lnTo>
                    <a:pt x="0" y="0"/>
                  </a:lnTo>
                  <a:lnTo>
                    <a:pt x="0" y="2"/>
                  </a:lnTo>
                  <a:lnTo>
                    <a:pt x="0" y="7"/>
                  </a:lnTo>
                  <a:lnTo>
                    <a:pt x="0" y="7"/>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76" name="Freeform 3296"/>
            <p:cNvSpPr>
              <a:spLocks/>
            </p:cNvSpPr>
            <p:nvPr userDrawn="1"/>
          </p:nvSpPr>
          <p:spPr bwMode="auto">
            <a:xfrm>
              <a:off x="1465" y="3783"/>
              <a:ext cx="5" cy="7"/>
            </a:xfrm>
            <a:custGeom>
              <a:avLst/>
              <a:gdLst/>
              <a:ahLst/>
              <a:cxnLst>
                <a:cxn ang="0">
                  <a:pos x="5" y="4"/>
                </a:cxn>
                <a:cxn ang="0">
                  <a:pos x="2" y="7"/>
                </a:cxn>
                <a:cxn ang="0">
                  <a:pos x="2" y="7"/>
                </a:cxn>
                <a:cxn ang="0">
                  <a:pos x="0" y="2"/>
                </a:cxn>
                <a:cxn ang="0">
                  <a:pos x="0" y="2"/>
                </a:cxn>
                <a:cxn ang="0">
                  <a:pos x="2" y="0"/>
                </a:cxn>
                <a:cxn ang="0">
                  <a:pos x="2" y="2"/>
                </a:cxn>
                <a:cxn ang="0">
                  <a:pos x="5" y="4"/>
                </a:cxn>
                <a:cxn ang="0">
                  <a:pos x="5" y="4"/>
                </a:cxn>
              </a:cxnLst>
              <a:rect l="0" t="0" r="r" b="b"/>
              <a:pathLst>
                <a:path w="5" h="7">
                  <a:moveTo>
                    <a:pt x="5" y="4"/>
                  </a:moveTo>
                  <a:lnTo>
                    <a:pt x="2" y="7"/>
                  </a:lnTo>
                  <a:lnTo>
                    <a:pt x="2" y="7"/>
                  </a:lnTo>
                  <a:lnTo>
                    <a:pt x="0" y="2"/>
                  </a:lnTo>
                  <a:lnTo>
                    <a:pt x="0" y="2"/>
                  </a:lnTo>
                  <a:lnTo>
                    <a:pt x="2" y="0"/>
                  </a:lnTo>
                  <a:lnTo>
                    <a:pt x="2" y="2"/>
                  </a:lnTo>
                  <a:lnTo>
                    <a:pt x="5" y="4"/>
                  </a:lnTo>
                  <a:lnTo>
                    <a:pt x="5" y="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77" name="Freeform 3297"/>
            <p:cNvSpPr>
              <a:spLocks/>
            </p:cNvSpPr>
            <p:nvPr userDrawn="1"/>
          </p:nvSpPr>
          <p:spPr bwMode="auto">
            <a:xfrm>
              <a:off x="1486" y="3804"/>
              <a:ext cx="7" cy="13"/>
            </a:xfrm>
            <a:custGeom>
              <a:avLst/>
              <a:gdLst/>
              <a:ahLst/>
              <a:cxnLst>
                <a:cxn ang="0">
                  <a:pos x="7" y="13"/>
                </a:cxn>
                <a:cxn ang="0">
                  <a:pos x="7" y="13"/>
                </a:cxn>
                <a:cxn ang="0">
                  <a:pos x="7" y="13"/>
                </a:cxn>
                <a:cxn ang="0">
                  <a:pos x="7" y="13"/>
                </a:cxn>
                <a:cxn ang="0">
                  <a:pos x="0" y="4"/>
                </a:cxn>
                <a:cxn ang="0">
                  <a:pos x="0" y="4"/>
                </a:cxn>
                <a:cxn ang="0">
                  <a:pos x="7" y="0"/>
                </a:cxn>
                <a:cxn ang="0">
                  <a:pos x="7" y="13"/>
                </a:cxn>
              </a:cxnLst>
              <a:rect l="0" t="0" r="r" b="b"/>
              <a:pathLst>
                <a:path w="7" h="13">
                  <a:moveTo>
                    <a:pt x="7" y="13"/>
                  </a:moveTo>
                  <a:lnTo>
                    <a:pt x="7" y="13"/>
                  </a:lnTo>
                  <a:lnTo>
                    <a:pt x="7" y="13"/>
                  </a:lnTo>
                  <a:lnTo>
                    <a:pt x="7" y="13"/>
                  </a:lnTo>
                  <a:lnTo>
                    <a:pt x="0" y="4"/>
                  </a:lnTo>
                  <a:lnTo>
                    <a:pt x="0" y="4"/>
                  </a:lnTo>
                  <a:lnTo>
                    <a:pt x="7" y="0"/>
                  </a:lnTo>
                  <a:lnTo>
                    <a:pt x="7" y="13"/>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78" name="Freeform 3298"/>
            <p:cNvSpPr>
              <a:spLocks/>
            </p:cNvSpPr>
            <p:nvPr userDrawn="1"/>
          </p:nvSpPr>
          <p:spPr bwMode="auto">
            <a:xfrm>
              <a:off x="1518" y="3859"/>
              <a:ext cx="5" cy="5"/>
            </a:xfrm>
            <a:custGeom>
              <a:avLst/>
              <a:gdLst/>
              <a:ahLst/>
              <a:cxnLst>
                <a:cxn ang="0">
                  <a:pos x="5" y="5"/>
                </a:cxn>
                <a:cxn ang="0">
                  <a:pos x="2" y="5"/>
                </a:cxn>
                <a:cxn ang="0">
                  <a:pos x="0" y="0"/>
                </a:cxn>
                <a:cxn ang="0">
                  <a:pos x="0" y="0"/>
                </a:cxn>
                <a:cxn ang="0">
                  <a:pos x="5" y="5"/>
                </a:cxn>
                <a:cxn ang="0">
                  <a:pos x="5" y="5"/>
                </a:cxn>
              </a:cxnLst>
              <a:rect l="0" t="0" r="r" b="b"/>
              <a:pathLst>
                <a:path w="5" h="5">
                  <a:moveTo>
                    <a:pt x="5" y="5"/>
                  </a:moveTo>
                  <a:lnTo>
                    <a:pt x="2" y="5"/>
                  </a:lnTo>
                  <a:lnTo>
                    <a:pt x="0" y="0"/>
                  </a:lnTo>
                  <a:lnTo>
                    <a:pt x="0" y="0"/>
                  </a:lnTo>
                  <a:lnTo>
                    <a:pt x="5" y="5"/>
                  </a:lnTo>
                  <a:lnTo>
                    <a:pt x="5" y="5"/>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79" name="Freeform 3299"/>
            <p:cNvSpPr>
              <a:spLocks/>
            </p:cNvSpPr>
            <p:nvPr userDrawn="1"/>
          </p:nvSpPr>
          <p:spPr bwMode="auto">
            <a:xfrm>
              <a:off x="1618" y="3878"/>
              <a:ext cx="83" cy="67"/>
            </a:xfrm>
            <a:custGeom>
              <a:avLst/>
              <a:gdLst/>
              <a:ahLst/>
              <a:cxnLst>
                <a:cxn ang="0">
                  <a:pos x="69" y="46"/>
                </a:cxn>
                <a:cxn ang="0">
                  <a:pos x="69" y="46"/>
                </a:cxn>
                <a:cxn ang="0">
                  <a:pos x="76" y="48"/>
                </a:cxn>
                <a:cxn ang="0">
                  <a:pos x="83" y="53"/>
                </a:cxn>
                <a:cxn ang="0">
                  <a:pos x="60" y="53"/>
                </a:cxn>
                <a:cxn ang="0">
                  <a:pos x="60" y="53"/>
                </a:cxn>
                <a:cxn ang="0">
                  <a:pos x="55" y="60"/>
                </a:cxn>
                <a:cxn ang="0">
                  <a:pos x="53" y="67"/>
                </a:cxn>
                <a:cxn ang="0">
                  <a:pos x="39" y="67"/>
                </a:cxn>
                <a:cxn ang="0">
                  <a:pos x="39" y="67"/>
                </a:cxn>
                <a:cxn ang="0">
                  <a:pos x="37" y="62"/>
                </a:cxn>
                <a:cxn ang="0">
                  <a:pos x="34" y="57"/>
                </a:cxn>
                <a:cxn ang="0">
                  <a:pos x="34" y="57"/>
                </a:cxn>
                <a:cxn ang="0">
                  <a:pos x="23" y="55"/>
                </a:cxn>
                <a:cxn ang="0">
                  <a:pos x="18" y="55"/>
                </a:cxn>
                <a:cxn ang="0">
                  <a:pos x="16" y="51"/>
                </a:cxn>
                <a:cxn ang="0">
                  <a:pos x="23" y="41"/>
                </a:cxn>
                <a:cxn ang="0">
                  <a:pos x="23" y="41"/>
                </a:cxn>
                <a:cxn ang="0">
                  <a:pos x="20" y="37"/>
                </a:cxn>
                <a:cxn ang="0">
                  <a:pos x="16" y="32"/>
                </a:cxn>
                <a:cxn ang="0">
                  <a:pos x="18" y="18"/>
                </a:cxn>
                <a:cxn ang="0">
                  <a:pos x="18" y="18"/>
                </a:cxn>
                <a:cxn ang="0">
                  <a:pos x="9" y="14"/>
                </a:cxn>
                <a:cxn ang="0">
                  <a:pos x="2" y="9"/>
                </a:cxn>
                <a:cxn ang="0">
                  <a:pos x="2" y="9"/>
                </a:cxn>
                <a:cxn ang="0">
                  <a:pos x="0" y="2"/>
                </a:cxn>
                <a:cxn ang="0">
                  <a:pos x="11" y="0"/>
                </a:cxn>
                <a:cxn ang="0">
                  <a:pos x="69" y="46"/>
                </a:cxn>
              </a:cxnLst>
              <a:rect l="0" t="0" r="r" b="b"/>
              <a:pathLst>
                <a:path w="83" h="67">
                  <a:moveTo>
                    <a:pt x="69" y="46"/>
                  </a:moveTo>
                  <a:lnTo>
                    <a:pt x="69" y="46"/>
                  </a:lnTo>
                  <a:lnTo>
                    <a:pt x="76" y="48"/>
                  </a:lnTo>
                  <a:lnTo>
                    <a:pt x="83" y="53"/>
                  </a:lnTo>
                  <a:lnTo>
                    <a:pt x="60" y="53"/>
                  </a:lnTo>
                  <a:lnTo>
                    <a:pt x="60" y="53"/>
                  </a:lnTo>
                  <a:lnTo>
                    <a:pt x="55" y="60"/>
                  </a:lnTo>
                  <a:lnTo>
                    <a:pt x="53" y="67"/>
                  </a:lnTo>
                  <a:lnTo>
                    <a:pt x="39" y="67"/>
                  </a:lnTo>
                  <a:lnTo>
                    <a:pt x="39" y="67"/>
                  </a:lnTo>
                  <a:lnTo>
                    <a:pt x="37" y="62"/>
                  </a:lnTo>
                  <a:lnTo>
                    <a:pt x="34" y="57"/>
                  </a:lnTo>
                  <a:lnTo>
                    <a:pt x="34" y="57"/>
                  </a:lnTo>
                  <a:lnTo>
                    <a:pt x="23" y="55"/>
                  </a:lnTo>
                  <a:lnTo>
                    <a:pt x="18" y="55"/>
                  </a:lnTo>
                  <a:lnTo>
                    <a:pt x="16" y="51"/>
                  </a:lnTo>
                  <a:lnTo>
                    <a:pt x="23" y="41"/>
                  </a:lnTo>
                  <a:lnTo>
                    <a:pt x="23" y="41"/>
                  </a:lnTo>
                  <a:lnTo>
                    <a:pt x="20" y="37"/>
                  </a:lnTo>
                  <a:lnTo>
                    <a:pt x="16" y="32"/>
                  </a:lnTo>
                  <a:lnTo>
                    <a:pt x="18" y="18"/>
                  </a:lnTo>
                  <a:lnTo>
                    <a:pt x="18" y="18"/>
                  </a:lnTo>
                  <a:lnTo>
                    <a:pt x="9" y="14"/>
                  </a:lnTo>
                  <a:lnTo>
                    <a:pt x="2" y="9"/>
                  </a:lnTo>
                  <a:lnTo>
                    <a:pt x="2" y="9"/>
                  </a:lnTo>
                  <a:lnTo>
                    <a:pt x="0" y="2"/>
                  </a:lnTo>
                  <a:lnTo>
                    <a:pt x="11" y="0"/>
                  </a:lnTo>
                  <a:lnTo>
                    <a:pt x="69" y="46"/>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80" name="Freeform 3300"/>
            <p:cNvSpPr>
              <a:spLocks/>
            </p:cNvSpPr>
            <p:nvPr userDrawn="1"/>
          </p:nvSpPr>
          <p:spPr bwMode="auto">
            <a:xfrm>
              <a:off x="1544" y="3898"/>
              <a:ext cx="9" cy="7"/>
            </a:xfrm>
            <a:custGeom>
              <a:avLst/>
              <a:gdLst/>
              <a:ahLst/>
              <a:cxnLst>
                <a:cxn ang="0">
                  <a:pos x="9" y="0"/>
                </a:cxn>
                <a:cxn ang="0">
                  <a:pos x="9" y="0"/>
                </a:cxn>
                <a:cxn ang="0">
                  <a:pos x="9" y="5"/>
                </a:cxn>
                <a:cxn ang="0">
                  <a:pos x="9" y="5"/>
                </a:cxn>
                <a:cxn ang="0">
                  <a:pos x="4" y="7"/>
                </a:cxn>
                <a:cxn ang="0">
                  <a:pos x="4" y="7"/>
                </a:cxn>
                <a:cxn ang="0">
                  <a:pos x="0" y="3"/>
                </a:cxn>
                <a:cxn ang="0">
                  <a:pos x="0" y="3"/>
                </a:cxn>
                <a:cxn ang="0">
                  <a:pos x="9" y="0"/>
                </a:cxn>
                <a:cxn ang="0">
                  <a:pos x="9" y="0"/>
                </a:cxn>
              </a:cxnLst>
              <a:rect l="0" t="0" r="r" b="b"/>
              <a:pathLst>
                <a:path w="9" h="7">
                  <a:moveTo>
                    <a:pt x="9" y="0"/>
                  </a:moveTo>
                  <a:lnTo>
                    <a:pt x="9" y="0"/>
                  </a:lnTo>
                  <a:lnTo>
                    <a:pt x="9" y="5"/>
                  </a:lnTo>
                  <a:lnTo>
                    <a:pt x="9" y="5"/>
                  </a:lnTo>
                  <a:lnTo>
                    <a:pt x="4" y="7"/>
                  </a:lnTo>
                  <a:lnTo>
                    <a:pt x="4" y="7"/>
                  </a:lnTo>
                  <a:lnTo>
                    <a:pt x="0" y="3"/>
                  </a:lnTo>
                  <a:lnTo>
                    <a:pt x="0" y="3"/>
                  </a:lnTo>
                  <a:lnTo>
                    <a:pt x="9" y="0"/>
                  </a:lnTo>
                  <a:lnTo>
                    <a:pt x="9" y="0"/>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sp>
          <p:nvSpPr>
            <p:cNvPr id="49381" name="Freeform 3301"/>
            <p:cNvSpPr>
              <a:spLocks/>
            </p:cNvSpPr>
            <p:nvPr userDrawn="1"/>
          </p:nvSpPr>
          <p:spPr bwMode="auto">
            <a:xfrm>
              <a:off x="3589" y="1313"/>
              <a:ext cx="660" cy="352"/>
            </a:xfrm>
            <a:custGeom>
              <a:avLst/>
              <a:gdLst/>
              <a:ahLst/>
              <a:cxnLst>
                <a:cxn ang="0">
                  <a:pos x="641" y="155"/>
                </a:cxn>
                <a:cxn ang="0">
                  <a:pos x="567" y="125"/>
                </a:cxn>
                <a:cxn ang="0">
                  <a:pos x="505" y="102"/>
                </a:cxn>
                <a:cxn ang="0">
                  <a:pos x="357" y="30"/>
                </a:cxn>
                <a:cxn ang="0">
                  <a:pos x="338" y="28"/>
                </a:cxn>
                <a:cxn ang="0">
                  <a:pos x="306" y="28"/>
                </a:cxn>
                <a:cxn ang="0">
                  <a:pos x="253" y="0"/>
                </a:cxn>
                <a:cxn ang="0">
                  <a:pos x="165" y="70"/>
                </a:cxn>
                <a:cxn ang="0">
                  <a:pos x="172" y="79"/>
                </a:cxn>
                <a:cxn ang="0">
                  <a:pos x="174" y="88"/>
                </a:cxn>
                <a:cxn ang="0">
                  <a:pos x="185" y="111"/>
                </a:cxn>
                <a:cxn ang="0">
                  <a:pos x="100" y="135"/>
                </a:cxn>
                <a:cxn ang="0">
                  <a:pos x="28" y="146"/>
                </a:cxn>
                <a:cxn ang="0">
                  <a:pos x="3" y="179"/>
                </a:cxn>
                <a:cxn ang="0">
                  <a:pos x="35" y="227"/>
                </a:cxn>
                <a:cxn ang="0">
                  <a:pos x="70" y="232"/>
                </a:cxn>
                <a:cxn ang="0">
                  <a:pos x="95" y="260"/>
                </a:cxn>
                <a:cxn ang="0">
                  <a:pos x="88" y="267"/>
                </a:cxn>
                <a:cxn ang="0">
                  <a:pos x="81" y="299"/>
                </a:cxn>
                <a:cxn ang="0">
                  <a:pos x="84" y="308"/>
                </a:cxn>
                <a:cxn ang="0">
                  <a:pos x="109" y="329"/>
                </a:cxn>
                <a:cxn ang="0">
                  <a:pos x="114" y="343"/>
                </a:cxn>
                <a:cxn ang="0">
                  <a:pos x="121" y="352"/>
                </a:cxn>
                <a:cxn ang="0">
                  <a:pos x="125" y="350"/>
                </a:cxn>
                <a:cxn ang="0">
                  <a:pos x="132" y="341"/>
                </a:cxn>
                <a:cxn ang="0">
                  <a:pos x="137" y="341"/>
                </a:cxn>
                <a:cxn ang="0">
                  <a:pos x="144" y="334"/>
                </a:cxn>
                <a:cxn ang="0">
                  <a:pos x="165" y="341"/>
                </a:cxn>
                <a:cxn ang="0">
                  <a:pos x="181" y="336"/>
                </a:cxn>
                <a:cxn ang="0">
                  <a:pos x="165" y="290"/>
                </a:cxn>
                <a:cxn ang="0">
                  <a:pos x="195" y="257"/>
                </a:cxn>
                <a:cxn ang="0">
                  <a:pos x="197" y="257"/>
                </a:cxn>
                <a:cxn ang="0">
                  <a:pos x="218" y="246"/>
                </a:cxn>
                <a:cxn ang="0">
                  <a:pos x="227" y="230"/>
                </a:cxn>
                <a:cxn ang="0">
                  <a:pos x="259" y="232"/>
                </a:cxn>
                <a:cxn ang="0">
                  <a:pos x="259" y="260"/>
                </a:cxn>
                <a:cxn ang="0">
                  <a:pos x="301" y="283"/>
                </a:cxn>
                <a:cxn ang="0">
                  <a:pos x="359" y="292"/>
                </a:cxn>
                <a:cxn ang="0">
                  <a:pos x="403" y="338"/>
                </a:cxn>
                <a:cxn ang="0">
                  <a:pos x="459" y="320"/>
                </a:cxn>
                <a:cxn ang="0">
                  <a:pos x="526" y="292"/>
                </a:cxn>
                <a:cxn ang="0">
                  <a:pos x="604" y="285"/>
                </a:cxn>
                <a:cxn ang="0">
                  <a:pos x="597" y="278"/>
                </a:cxn>
                <a:cxn ang="0">
                  <a:pos x="595" y="267"/>
                </a:cxn>
                <a:cxn ang="0">
                  <a:pos x="609" y="250"/>
                </a:cxn>
                <a:cxn ang="0">
                  <a:pos x="618" y="216"/>
                </a:cxn>
                <a:cxn ang="0">
                  <a:pos x="653" y="218"/>
                </a:cxn>
                <a:cxn ang="0">
                  <a:pos x="660" y="179"/>
                </a:cxn>
              </a:cxnLst>
              <a:rect l="0" t="0" r="r" b="b"/>
              <a:pathLst>
                <a:path w="660" h="352">
                  <a:moveTo>
                    <a:pt x="655" y="174"/>
                  </a:moveTo>
                  <a:lnTo>
                    <a:pt x="641" y="155"/>
                  </a:lnTo>
                  <a:lnTo>
                    <a:pt x="630" y="153"/>
                  </a:lnTo>
                  <a:lnTo>
                    <a:pt x="567" y="125"/>
                  </a:lnTo>
                  <a:lnTo>
                    <a:pt x="565" y="116"/>
                  </a:lnTo>
                  <a:lnTo>
                    <a:pt x="505" y="102"/>
                  </a:lnTo>
                  <a:lnTo>
                    <a:pt x="380" y="17"/>
                  </a:lnTo>
                  <a:lnTo>
                    <a:pt x="357" y="30"/>
                  </a:lnTo>
                  <a:lnTo>
                    <a:pt x="357" y="30"/>
                  </a:lnTo>
                  <a:lnTo>
                    <a:pt x="338" y="28"/>
                  </a:lnTo>
                  <a:lnTo>
                    <a:pt x="322" y="26"/>
                  </a:lnTo>
                  <a:lnTo>
                    <a:pt x="306" y="28"/>
                  </a:lnTo>
                  <a:lnTo>
                    <a:pt x="278" y="3"/>
                  </a:lnTo>
                  <a:lnTo>
                    <a:pt x="253" y="0"/>
                  </a:lnTo>
                  <a:lnTo>
                    <a:pt x="248" y="7"/>
                  </a:lnTo>
                  <a:lnTo>
                    <a:pt x="165" y="70"/>
                  </a:lnTo>
                  <a:lnTo>
                    <a:pt x="172" y="79"/>
                  </a:lnTo>
                  <a:lnTo>
                    <a:pt x="172" y="79"/>
                  </a:lnTo>
                  <a:lnTo>
                    <a:pt x="174" y="84"/>
                  </a:lnTo>
                  <a:lnTo>
                    <a:pt x="174" y="88"/>
                  </a:lnTo>
                  <a:lnTo>
                    <a:pt x="172" y="91"/>
                  </a:lnTo>
                  <a:lnTo>
                    <a:pt x="185" y="111"/>
                  </a:lnTo>
                  <a:lnTo>
                    <a:pt x="185" y="116"/>
                  </a:lnTo>
                  <a:lnTo>
                    <a:pt x="100" y="135"/>
                  </a:lnTo>
                  <a:lnTo>
                    <a:pt x="56" y="155"/>
                  </a:lnTo>
                  <a:lnTo>
                    <a:pt x="28" y="146"/>
                  </a:lnTo>
                  <a:lnTo>
                    <a:pt x="19" y="151"/>
                  </a:lnTo>
                  <a:lnTo>
                    <a:pt x="3" y="179"/>
                  </a:lnTo>
                  <a:lnTo>
                    <a:pt x="0" y="202"/>
                  </a:lnTo>
                  <a:lnTo>
                    <a:pt x="35" y="227"/>
                  </a:lnTo>
                  <a:lnTo>
                    <a:pt x="40" y="236"/>
                  </a:lnTo>
                  <a:lnTo>
                    <a:pt x="70" y="232"/>
                  </a:lnTo>
                  <a:lnTo>
                    <a:pt x="91" y="243"/>
                  </a:lnTo>
                  <a:lnTo>
                    <a:pt x="95" y="260"/>
                  </a:lnTo>
                  <a:lnTo>
                    <a:pt x="95" y="264"/>
                  </a:lnTo>
                  <a:lnTo>
                    <a:pt x="88" y="267"/>
                  </a:lnTo>
                  <a:lnTo>
                    <a:pt x="70" y="290"/>
                  </a:lnTo>
                  <a:lnTo>
                    <a:pt x="81" y="299"/>
                  </a:lnTo>
                  <a:lnTo>
                    <a:pt x="81" y="299"/>
                  </a:lnTo>
                  <a:lnTo>
                    <a:pt x="84" y="308"/>
                  </a:lnTo>
                  <a:lnTo>
                    <a:pt x="86" y="313"/>
                  </a:lnTo>
                  <a:lnTo>
                    <a:pt x="109" y="329"/>
                  </a:lnTo>
                  <a:lnTo>
                    <a:pt x="114" y="343"/>
                  </a:lnTo>
                  <a:lnTo>
                    <a:pt x="114" y="343"/>
                  </a:lnTo>
                  <a:lnTo>
                    <a:pt x="118" y="348"/>
                  </a:lnTo>
                  <a:lnTo>
                    <a:pt x="121" y="352"/>
                  </a:lnTo>
                  <a:lnTo>
                    <a:pt x="125" y="350"/>
                  </a:lnTo>
                  <a:lnTo>
                    <a:pt x="125" y="350"/>
                  </a:lnTo>
                  <a:lnTo>
                    <a:pt x="130" y="343"/>
                  </a:lnTo>
                  <a:lnTo>
                    <a:pt x="132" y="341"/>
                  </a:lnTo>
                  <a:lnTo>
                    <a:pt x="137" y="341"/>
                  </a:lnTo>
                  <a:lnTo>
                    <a:pt x="137" y="341"/>
                  </a:lnTo>
                  <a:lnTo>
                    <a:pt x="141" y="336"/>
                  </a:lnTo>
                  <a:lnTo>
                    <a:pt x="144" y="334"/>
                  </a:lnTo>
                  <a:lnTo>
                    <a:pt x="148" y="334"/>
                  </a:lnTo>
                  <a:lnTo>
                    <a:pt x="165" y="341"/>
                  </a:lnTo>
                  <a:lnTo>
                    <a:pt x="181" y="336"/>
                  </a:lnTo>
                  <a:lnTo>
                    <a:pt x="181" y="336"/>
                  </a:lnTo>
                  <a:lnTo>
                    <a:pt x="176" y="317"/>
                  </a:lnTo>
                  <a:lnTo>
                    <a:pt x="165" y="290"/>
                  </a:lnTo>
                  <a:lnTo>
                    <a:pt x="169" y="273"/>
                  </a:lnTo>
                  <a:lnTo>
                    <a:pt x="195" y="257"/>
                  </a:lnTo>
                  <a:lnTo>
                    <a:pt x="195" y="257"/>
                  </a:lnTo>
                  <a:lnTo>
                    <a:pt x="197" y="257"/>
                  </a:lnTo>
                  <a:lnTo>
                    <a:pt x="206" y="255"/>
                  </a:lnTo>
                  <a:lnTo>
                    <a:pt x="218" y="246"/>
                  </a:lnTo>
                  <a:lnTo>
                    <a:pt x="222" y="239"/>
                  </a:lnTo>
                  <a:lnTo>
                    <a:pt x="227" y="230"/>
                  </a:lnTo>
                  <a:lnTo>
                    <a:pt x="232" y="225"/>
                  </a:lnTo>
                  <a:lnTo>
                    <a:pt x="259" y="232"/>
                  </a:lnTo>
                  <a:lnTo>
                    <a:pt x="257" y="253"/>
                  </a:lnTo>
                  <a:lnTo>
                    <a:pt x="259" y="260"/>
                  </a:lnTo>
                  <a:lnTo>
                    <a:pt x="280" y="262"/>
                  </a:lnTo>
                  <a:lnTo>
                    <a:pt x="301" y="283"/>
                  </a:lnTo>
                  <a:lnTo>
                    <a:pt x="331" y="278"/>
                  </a:lnTo>
                  <a:lnTo>
                    <a:pt x="359" y="292"/>
                  </a:lnTo>
                  <a:lnTo>
                    <a:pt x="378" y="334"/>
                  </a:lnTo>
                  <a:lnTo>
                    <a:pt x="403" y="338"/>
                  </a:lnTo>
                  <a:lnTo>
                    <a:pt x="459" y="329"/>
                  </a:lnTo>
                  <a:lnTo>
                    <a:pt x="459" y="320"/>
                  </a:lnTo>
                  <a:lnTo>
                    <a:pt x="468" y="306"/>
                  </a:lnTo>
                  <a:lnTo>
                    <a:pt x="526" y="292"/>
                  </a:lnTo>
                  <a:lnTo>
                    <a:pt x="614" y="308"/>
                  </a:lnTo>
                  <a:lnTo>
                    <a:pt x="604" y="285"/>
                  </a:lnTo>
                  <a:lnTo>
                    <a:pt x="604" y="285"/>
                  </a:lnTo>
                  <a:lnTo>
                    <a:pt x="597" y="278"/>
                  </a:lnTo>
                  <a:lnTo>
                    <a:pt x="595" y="271"/>
                  </a:lnTo>
                  <a:lnTo>
                    <a:pt x="595" y="267"/>
                  </a:lnTo>
                  <a:lnTo>
                    <a:pt x="597" y="264"/>
                  </a:lnTo>
                  <a:lnTo>
                    <a:pt x="609" y="250"/>
                  </a:lnTo>
                  <a:lnTo>
                    <a:pt x="611" y="225"/>
                  </a:lnTo>
                  <a:lnTo>
                    <a:pt x="618" y="216"/>
                  </a:lnTo>
                  <a:lnTo>
                    <a:pt x="627" y="216"/>
                  </a:lnTo>
                  <a:lnTo>
                    <a:pt x="653" y="218"/>
                  </a:lnTo>
                  <a:lnTo>
                    <a:pt x="660" y="209"/>
                  </a:lnTo>
                  <a:lnTo>
                    <a:pt x="660" y="179"/>
                  </a:lnTo>
                  <a:lnTo>
                    <a:pt x="655" y="174"/>
                  </a:lnTo>
                  <a:close/>
                </a:path>
              </a:pathLst>
            </a:custGeom>
            <a:solidFill>
              <a:schemeClr val="hlink"/>
            </a:solidFill>
            <a:ln w="3175" cmpd="sng">
              <a:noFill/>
              <a:prstDash val="solid"/>
              <a:round/>
              <a:headEnd/>
              <a:tailEnd/>
            </a:ln>
          </p:spPr>
          <p:txBody>
            <a:bodyPr/>
            <a:lstStyle/>
            <a:p>
              <a:pPr>
                <a:defRPr/>
              </a:pPr>
              <a:endParaRPr lang="nl-NL">
                <a:latin typeface="Arial" pitchFamily="34" charset="0"/>
                <a:cs typeface="Arial" pitchFamily="34" charset="0"/>
              </a:endParaRPr>
            </a:p>
          </p:txBody>
        </p:sp>
      </p:grpSp>
      <p:sp>
        <p:nvSpPr>
          <p:cNvPr id="1028" name="Rectangle 4"/>
          <p:cNvSpPr>
            <a:spLocks noGrp="1" noChangeArrowheads="1"/>
          </p:cNvSpPr>
          <p:nvPr>
            <p:ph type="dt" sz="half" idx="2"/>
          </p:nvPr>
        </p:nvSpPr>
        <p:spPr bwMode="auto">
          <a:xfrm>
            <a:off x="3402013" y="6308725"/>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6069013" y="6308725"/>
            <a:ext cx="2895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pitchFamily="34" charset="0"/>
                <a:cs typeface="Arial" pitchFamily="34" charset="0"/>
              </a:defRPr>
            </a:lvl1pPr>
          </a:lstStyle>
          <a:p>
            <a:pPr>
              <a:defRPr/>
            </a:pPr>
            <a:endParaRPr lang="en-US"/>
          </a:p>
        </p:txBody>
      </p:sp>
      <p:sp>
        <p:nvSpPr>
          <p:cNvPr id="2" name="Rectangle 220"/>
          <p:cNvSpPr>
            <a:spLocks noGrp="1" noChangeArrowheads="1"/>
          </p:cNvSpPr>
          <p:nvPr>
            <p:ph type="title"/>
          </p:nvPr>
        </p:nvSpPr>
        <p:spPr bwMode="auto">
          <a:xfrm>
            <a:off x="1527175" y="457200"/>
            <a:ext cx="7616825" cy="838200"/>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1527175" y="1484313"/>
            <a:ext cx="6357938" cy="4357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2759"/>
          <p:cNvGrpSpPr>
            <a:grpSpLocks/>
          </p:cNvGrpSpPr>
          <p:nvPr/>
        </p:nvGrpSpPr>
        <p:grpSpPr bwMode="auto">
          <a:xfrm>
            <a:off x="260350" y="328613"/>
            <a:ext cx="1042988" cy="1042987"/>
            <a:chOff x="2983" y="1877"/>
            <a:chExt cx="2245" cy="2245"/>
          </a:xfrm>
        </p:grpSpPr>
        <p:sp>
          <p:nvSpPr>
            <p:cNvPr id="47816" name="Oval 2760"/>
            <p:cNvSpPr>
              <a:spLocks noChangeArrowheads="1"/>
            </p:cNvSpPr>
            <p:nvPr/>
          </p:nvSpPr>
          <p:spPr bwMode="auto">
            <a:xfrm>
              <a:off x="2983" y="1877"/>
              <a:ext cx="2245" cy="2245"/>
            </a:xfrm>
            <a:prstGeom prst="ellipse">
              <a:avLst/>
            </a:prstGeom>
            <a:solidFill>
              <a:schemeClr val="accent1"/>
            </a:solidFill>
            <a:ln w="12700">
              <a:solidFill>
                <a:schemeClr val="accent2"/>
              </a:solidFill>
              <a:round/>
              <a:headEnd/>
              <a:tailEnd/>
            </a:ln>
            <a:effectLst/>
          </p:spPr>
          <p:txBody>
            <a:bodyPr wrap="none" anchor="ctr"/>
            <a:lstStyle/>
            <a:p>
              <a:pPr>
                <a:defRPr/>
              </a:pPr>
              <a:endParaRPr lang="nl-NL">
                <a:latin typeface="Arial" pitchFamily="34" charset="0"/>
                <a:cs typeface="Arial" pitchFamily="34" charset="0"/>
              </a:endParaRPr>
            </a:p>
          </p:txBody>
        </p:sp>
        <p:grpSp>
          <p:nvGrpSpPr>
            <p:cNvPr id="1033" name="Group 2761"/>
            <p:cNvGrpSpPr>
              <a:grpSpLocks/>
            </p:cNvGrpSpPr>
            <p:nvPr/>
          </p:nvGrpSpPr>
          <p:grpSpPr bwMode="auto">
            <a:xfrm>
              <a:off x="2983" y="1877"/>
              <a:ext cx="2232" cy="2239"/>
              <a:chOff x="1478" y="2731"/>
              <a:chExt cx="1394" cy="1398"/>
            </a:xfrm>
          </p:grpSpPr>
          <p:sp>
            <p:nvSpPr>
              <p:cNvPr id="47818" name="Freeform 2762"/>
              <p:cNvSpPr>
                <a:spLocks/>
              </p:cNvSpPr>
              <p:nvPr/>
            </p:nvSpPr>
            <p:spPr bwMode="auto">
              <a:xfrm>
                <a:off x="2193" y="2868"/>
                <a:ext cx="15" cy="9"/>
              </a:xfrm>
              <a:custGeom>
                <a:avLst/>
                <a:gdLst/>
                <a:ahLst/>
                <a:cxnLst>
                  <a:cxn ang="0">
                    <a:pos x="16" y="0"/>
                  </a:cxn>
                  <a:cxn ang="0">
                    <a:pos x="16" y="0"/>
                  </a:cxn>
                  <a:cxn ang="0">
                    <a:pos x="4" y="4"/>
                  </a:cxn>
                  <a:cxn ang="0">
                    <a:pos x="4" y="4"/>
                  </a:cxn>
                  <a:cxn ang="0">
                    <a:pos x="2" y="4"/>
                  </a:cxn>
                  <a:cxn ang="0">
                    <a:pos x="0" y="4"/>
                  </a:cxn>
                  <a:cxn ang="0">
                    <a:pos x="0" y="4"/>
                  </a:cxn>
                  <a:cxn ang="0">
                    <a:pos x="2" y="8"/>
                  </a:cxn>
                  <a:cxn ang="0">
                    <a:pos x="4" y="8"/>
                  </a:cxn>
                  <a:cxn ang="0">
                    <a:pos x="8" y="8"/>
                  </a:cxn>
                  <a:cxn ang="0">
                    <a:pos x="16" y="0"/>
                  </a:cxn>
                  <a:cxn ang="0">
                    <a:pos x="16" y="0"/>
                  </a:cxn>
                </a:cxnLst>
                <a:rect l="0" t="0" r="r" b="b"/>
                <a:pathLst>
                  <a:path w="16" h="8">
                    <a:moveTo>
                      <a:pt x="16" y="0"/>
                    </a:moveTo>
                    <a:lnTo>
                      <a:pt x="16" y="0"/>
                    </a:lnTo>
                    <a:lnTo>
                      <a:pt x="4" y="4"/>
                    </a:lnTo>
                    <a:lnTo>
                      <a:pt x="4" y="4"/>
                    </a:lnTo>
                    <a:lnTo>
                      <a:pt x="2" y="4"/>
                    </a:lnTo>
                    <a:lnTo>
                      <a:pt x="0" y="4"/>
                    </a:lnTo>
                    <a:lnTo>
                      <a:pt x="0" y="4"/>
                    </a:lnTo>
                    <a:lnTo>
                      <a:pt x="2" y="8"/>
                    </a:lnTo>
                    <a:lnTo>
                      <a:pt x="4" y="8"/>
                    </a:lnTo>
                    <a:lnTo>
                      <a:pt x="8" y="8"/>
                    </a:lnTo>
                    <a:lnTo>
                      <a:pt x="16" y="0"/>
                    </a:lnTo>
                    <a:lnTo>
                      <a:pt x="16"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19" name="Freeform 2763"/>
              <p:cNvSpPr>
                <a:spLocks/>
              </p:cNvSpPr>
              <p:nvPr/>
            </p:nvSpPr>
            <p:spPr bwMode="auto">
              <a:xfrm>
                <a:off x="2009" y="2791"/>
                <a:ext cx="45" cy="11"/>
              </a:xfrm>
              <a:custGeom>
                <a:avLst/>
                <a:gdLst/>
                <a:ahLst/>
                <a:cxnLst>
                  <a:cxn ang="0">
                    <a:pos x="6" y="11"/>
                  </a:cxn>
                  <a:cxn ang="0">
                    <a:pos x="6" y="11"/>
                  </a:cxn>
                  <a:cxn ang="0">
                    <a:pos x="8" y="11"/>
                  </a:cxn>
                  <a:cxn ang="0">
                    <a:pos x="8" y="11"/>
                  </a:cxn>
                  <a:cxn ang="0">
                    <a:pos x="20" y="11"/>
                  </a:cxn>
                  <a:cxn ang="0">
                    <a:pos x="20" y="11"/>
                  </a:cxn>
                  <a:cxn ang="0">
                    <a:pos x="28" y="9"/>
                  </a:cxn>
                  <a:cxn ang="0">
                    <a:pos x="28" y="9"/>
                  </a:cxn>
                  <a:cxn ang="0">
                    <a:pos x="30" y="9"/>
                  </a:cxn>
                  <a:cxn ang="0">
                    <a:pos x="30" y="9"/>
                  </a:cxn>
                  <a:cxn ang="0">
                    <a:pos x="26" y="7"/>
                  </a:cxn>
                  <a:cxn ang="0">
                    <a:pos x="26" y="7"/>
                  </a:cxn>
                  <a:cxn ang="0">
                    <a:pos x="44" y="0"/>
                  </a:cxn>
                  <a:cxn ang="0">
                    <a:pos x="44" y="0"/>
                  </a:cxn>
                  <a:cxn ang="0">
                    <a:pos x="32" y="0"/>
                  </a:cxn>
                  <a:cxn ang="0">
                    <a:pos x="22" y="0"/>
                  </a:cxn>
                  <a:cxn ang="0">
                    <a:pos x="10" y="4"/>
                  </a:cxn>
                  <a:cxn ang="0">
                    <a:pos x="0" y="11"/>
                  </a:cxn>
                  <a:cxn ang="0">
                    <a:pos x="0" y="11"/>
                  </a:cxn>
                  <a:cxn ang="0">
                    <a:pos x="0" y="11"/>
                  </a:cxn>
                  <a:cxn ang="0">
                    <a:pos x="2" y="11"/>
                  </a:cxn>
                  <a:cxn ang="0">
                    <a:pos x="6" y="11"/>
                  </a:cxn>
                  <a:cxn ang="0">
                    <a:pos x="6" y="11"/>
                  </a:cxn>
                </a:cxnLst>
                <a:rect l="0" t="0" r="r" b="b"/>
                <a:pathLst>
                  <a:path w="44" h="11">
                    <a:moveTo>
                      <a:pt x="6" y="11"/>
                    </a:moveTo>
                    <a:lnTo>
                      <a:pt x="6" y="11"/>
                    </a:lnTo>
                    <a:lnTo>
                      <a:pt x="8" y="11"/>
                    </a:lnTo>
                    <a:lnTo>
                      <a:pt x="8" y="11"/>
                    </a:lnTo>
                    <a:lnTo>
                      <a:pt x="20" y="11"/>
                    </a:lnTo>
                    <a:lnTo>
                      <a:pt x="20" y="11"/>
                    </a:lnTo>
                    <a:lnTo>
                      <a:pt x="28" y="9"/>
                    </a:lnTo>
                    <a:lnTo>
                      <a:pt x="28" y="9"/>
                    </a:lnTo>
                    <a:lnTo>
                      <a:pt x="30" y="9"/>
                    </a:lnTo>
                    <a:lnTo>
                      <a:pt x="30" y="9"/>
                    </a:lnTo>
                    <a:lnTo>
                      <a:pt x="26" y="7"/>
                    </a:lnTo>
                    <a:lnTo>
                      <a:pt x="26" y="7"/>
                    </a:lnTo>
                    <a:lnTo>
                      <a:pt x="44" y="0"/>
                    </a:lnTo>
                    <a:lnTo>
                      <a:pt x="44" y="0"/>
                    </a:lnTo>
                    <a:lnTo>
                      <a:pt x="32" y="0"/>
                    </a:lnTo>
                    <a:lnTo>
                      <a:pt x="22" y="0"/>
                    </a:lnTo>
                    <a:lnTo>
                      <a:pt x="10" y="4"/>
                    </a:lnTo>
                    <a:lnTo>
                      <a:pt x="0" y="11"/>
                    </a:lnTo>
                    <a:lnTo>
                      <a:pt x="0" y="11"/>
                    </a:lnTo>
                    <a:lnTo>
                      <a:pt x="0" y="11"/>
                    </a:lnTo>
                    <a:lnTo>
                      <a:pt x="2" y="11"/>
                    </a:lnTo>
                    <a:lnTo>
                      <a:pt x="6" y="11"/>
                    </a:lnTo>
                    <a:lnTo>
                      <a:pt x="6" y="11"/>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20" name="Freeform 2764"/>
              <p:cNvSpPr>
                <a:spLocks/>
              </p:cNvSpPr>
              <p:nvPr/>
            </p:nvSpPr>
            <p:spPr bwMode="auto">
              <a:xfrm>
                <a:off x="2001" y="2793"/>
                <a:ext cx="66" cy="26"/>
              </a:xfrm>
              <a:custGeom>
                <a:avLst/>
                <a:gdLst/>
                <a:ahLst/>
                <a:cxnLst>
                  <a:cxn ang="0">
                    <a:pos x="18" y="9"/>
                  </a:cxn>
                  <a:cxn ang="0">
                    <a:pos x="18" y="9"/>
                  </a:cxn>
                  <a:cxn ang="0">
                    <a:pos x="14" y="13"/>
                  </a:cxn>
                  <a:cxn ang="0">
                    <a:pos x="6" y="17"/>
                  </a:cxn>
                  <a:cxn ang="0">
                    <a:pos x="0" y="19"/>
                  </a:cxn>
                  <a:cxn ang="0">
                    <a:pos x="2" y="23"/>
                  </a:cxn>
                  <a:cxn ang="0">
                    <a:pos x="4" y="25"/>
                  </a:cxn>
                  <a:cxn ang="0">
                    <a:pos x="20" y="25"/>
                  </a:cxn>
                  <a:cxn ang="0">
                    <a:pos x="22" y="21"/>
                  </a:cxn>
                  <a:cxn ang="0">
                    <a:pos x="22" y="19"/>
                  </a:cxn>
                  <a:cxn ang="0">
                    <a:pos x="40" y="23"/>
                  </a:cxn>
                  <a:cxn ang="0">
                    <a:pos x="58" y="25"/>
                  </a:cxn>
                  <a:cxn ang="0">
                    <a:pos x="62" y="23"/>
                  </a:cxn>
                  <a:cxn ang="0">
                    <a:pos x="66" y="13"/>
                  </a:cxn>
                  <a:cxn ang="0">
                    <a:pos x="62" y="13"/>
                  </a:cxn>
                  <a:cxn ang="0">
                    <a:pos x="58" y="11"/>
                  </a:cxn>
                  <a:cxn ang="0">
                    <a:pos x="60" y="9"/>
                  </a:cxn>
                  <a:cxn ang="0">
                    <a:pos x="66" y="9"/>
                  </a:cxn>
                  <a:cxn ang="0">
                    <a:pos x="68" y="7"/>
                  </a:cxn>
                  <a:cxn ang="0">
                    <a:pos x="66" y="2"/>
                  </a:cxn>
                  <a:cxn ang="0">
                    <a:pos x="60" y="0"/>
                  </a:cxn>
                  <a:cxn ang="0">
                    <a:pos x="56" y="5"/>
                  </a:cxn>
                  <a:cxn ang="0">
                    <a:pos x="52" y="7"/>
                  </a:cxn>
                  <a:cxn ang="0">
                    <a:pos x="42" y="7"/>
                  </a:cxn>
                  <a:cxn ang="0">
                    <a:pos x="38" y="9"/>
                  </a:cxn>
                  <a:cxn ang="0">
                    <a:pos x="34" y="11"/>
                  </a:cxn>
                  <a:cxn ang="0">
                    <a:pos x="22" y="17"/>
                  </a:cxn>
                  <a:cxn ang="0">
                    <a:pos x="26" y="13"/>
                  </a:cxn>
                  <a:cxn ang="0">
                    <a:pos x="38" y="9"/>
                  </a:cxn>
                  <a:cxn ang="0">
                    <a:pos x="38" y="7"/>
                  </a:cxn>
                  <a:cxn ang="0">
                    <a:pos x="38" y="7"/>
                  </a:cxn>
                  <a:cxn ang="0">
                    <a:pos x="24" y="11"/>
                  </a:cxn>
                  <a:cxn ang="0">
                    <a:pos x="18" y="9"/>
                  </a:cxn>
                </a:cxnLst>
                <a:rect l="0" t="0" r="r" b="b"/>
                <a:pathLst>
                  <a:path w="68" h="25">
                    <a:moveTo>
                      <a:pt x="18" y="9"/>
                    </a:moveTo>
                    <a:lnTo>
                      <a:pt x="18" y="9"/>
                    </a:lnTo>
                    <a:lnTo>
                      <a:pt x="18" y="9"/>
                    </a:lnTo>
                    <a:lnTo>
                      <a:pt x="18" y="9"/>
                    </a:lnTo>
                    <a:lnTo>
                      <a:pt x="14" y="13"/>
                    </a:lnTo>
                    <a:lnTo>
                      <a:pt x="14" y="13"/>
                    </a:lnTo>
                    <a:lnTo>
                      <a:pt x="6" y="17"/>
                    </a:lnTo>
                    <a:lnTo>
                      <a:pt x="6" y="17"/>
                    </a:lnTo>
                    <a:lnTo>
                      <a:pt x="0" y="19"/>
                    </a:lnTo>
                    <a:lnTo>
                      <a:pt x="0" y="19"/>
                    </a:lnTo>
                    <a:lnTo>
                      <a:pt x="2" y="19"/>
                    </a:lnTo>
                    <a:lnTo>
                      <a:pt x="2" y="23"/>
                    </a:lnTo>
                    <a:lnTo>
                      <a:pt x="2" y="25"/>
                    </a:lnTo>
                    <a:lnTo>
                      <a:pt x="4" y="25"/>
                    </a:lnTo>
                    <a:lnTo>
                      <a:pt x="4" y="25"/>
                    </a:lnTo>
                    <a:lnTo>
                      <a:pt x="20" y="25"/>
                    </a:lnTo>
                    <a:lnTo>
                      <a:pt x="22" y="23"/>
                    </a:lnTo>
                    <a:lnTo>
                      <a:pt x="22" y="21"/>
                    </a:lnTo>
                    <a:lnTo>
                      <a:pt x="18" y="19"/>
                    </a:lnTo>
                    <a:lnTo>
                      <a:pt x="22" y="19"/>
                    </a:lnTo>
                    <a:lnTo>
                      <a:pt x="22" y="19"/>
                    </a:lnTo>
                    <a:lnTo>
                      <a:pt x="40" y="23"/>
                    </a:lnTo>
                    <a:lnTo>
                      <a:pt x="50" y="25"/>
                    </a:lnTo>
                    <a:lnTo>
                      <a:pt x="58" y="25"/>
                    </a:lnTo>
                    <a:lnTo>
                      <a:pt x="58" y="25"/>
                    </a:lnTo>
                    <a:lnTo>
                      <a:pt x="62" y="23"/>
                    </a:lnTo>
                    <a:lnTo>
                      <a:pt x="64" y="21"/>
                    </a:lnTo>
                    <a:lnTo>
                      <a:pt x="66" y="13"/>
                    </a:lnTo>
                    <a:lnTo>
                      <a:pt x="66" y="13"/>
                    </a:lnTo>
                    <a:lnTo>
                      <a:pt x="62" y="13"/>
                    </a:lnTo>
                    <a:lnTo>
                      <a:pt x="58" y="13"/>
                    </a:lnTo>
                    <a:lnTo>
                      <a:pt x="58" y="11"/>
                    </a:lnTo>
                    <a:lnTo>
                      <a:pt x="58" y="11"/>
                    </a:lnTo>
                    <a:lnTo>
                      <a:pt x="60" y="9"/>
                    </a:lnTo>
                    <a:lnTo>
                      <a:pt x="62" y="9"/>
                    </a:lnTo>
                    <a:lnTo>
                      <a:pt x="66" y="9"/>
                    </a:lnTo>
                    <a:lnTo>
                      <a:pt x="68" y="7"/>
                    </a:lnTo>
                    <a:lnTo>
                      <a:pt x="68" y="7"/>
                    </a:lnTo>
                    <a:lnTo>
                      <a:pt x="68" y="2"/>
                    </a:lnTo>
                    <a:lnTo>
                      <a:pt x="66" y="2"/>
                    </a:lnTo>
                    <a:lnTo>
                      <a:pt x="60" y="0"/>
                    </a:lnTo>
                    <a:lnTo>
                      <a:pt x="60" y="0"/>
                    </a:lnTo>
                    <a:lnTo>
                      <a:pt x="58" y="2"/>
                    </a:lnTo>
                    <a:lnTo>
                      <a:pt x="56" y="5"/>
                    </a:lnTo>
                    <a:lnTo>
                      <a:pt x="52" y="7"/>
                    </a:lnTo>
                    <a:lnTo>
                      <a:pt x="52" y="7"/>
                    </a:lnTo>
                    <a:lnTo>
                      <a:pt x="46" y="7"/>
                    </a:lnTo>
                    <a:lnTo>
                      <a:pt x="42" y="7"/>
                    </a:lnTo>
                    <a:lnTo>
                      <a:pt x="42" y="7"/>
                    </a:lnTo>
                    <a:lnTo>
                      <a:pt x="38" y="9"/>
                    </a:lnTo>
                    <a:lnTo>
                      <a:pt x="38" y="9"/>
                    </a:lnTo>
                    <a:lnTo>
                      <a:pt x="34" y="11"/>
                    </a:lnTo>
                    <a:lnTo>
                      <a:pt x="28" y="15"/>
                    </a:lnTo>
                    <a:lnTo>
                      <a:pt x="22" y="17"/>
                    </a:lnTo>
                    <a:lnTo>
                      <a:pt x="26" y="13"/>
                    </a:lnTo>
                    <a:lnTo>
                      <a:pt x="26" y="13"/>
                    </a:lnTo>
                    <a:lnTo>
                      <a:pt x="38" y="9"/>
                    </a:lnTo>
                    <a:lnTo>
                      <a:pt x="38" y="9"/>
                    </a:lnTo>
                    <a:lnTo>
                      <a:pt x="38" y="7"/>
                    </a:lnTo>
                    <a:lnTo>
                      <a:pt x="38" y="7"/>
                    </a:lnTo>
                    <a:lnTo>
                      <a:pt x="38" y="7"/>
                    </a:lnTo>
                    <a:lnTo>
                      <a:pt x="38" y="7"/>
                    </a:lnTo>
                    <a:lnTo>
                      <a:pt x="24" y="11"/>
                    </a:lnTo>
                    <a:lnTo>
                      <a:pt x="24" y="11"/>
                    </a:lnTo>
                    <a:lnTo>
                      <a:pt x="18" y="9"/>
                    </a:lnTo>
                    <a:lnTo>
                      <a:pt x="18" y="9"/>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21" name="Freeform 2765"/>
              <p:cNvSpPr>
                <a:spLocks/>
              </p:cNvSpPr>
              <p:nvPr/>
            </p:nvSpPr>
            <p:spPr bwMode="auto">
              <a:xfrm>
                <a:off x="1997" y="2810"/>
                <a:ext cx="4" cy="2"/>
              </a:xfrm>
              <a:custGeom>
                <a:avLst/>
                <a:gdLst/>
                <a:ahLst/>
                <a:cxnLst>
                  <a:cxn ang="0">
                    <a:pos x="0" y="0"/>
                  </a:cxn>
                  <a:cxn ang="0">
                    <a:pos x="0" y="0"/>
                  </a:cxn>
                  <a:cxn ang="0">
                    <a:pos x="4" y="2"/>
                  </a:cxn>
                  <a:cxn ang="0">
                    <a:pos x="4" y="2"/>
                  </a:cxn>
                  <a:cxn ang="0">
                    <a:pos x="4" y="2"/>
                  </a:cxn>
                  <a:cxn ang="0">
                    <a:pos x="4" y="2"/>
                  </a:cxn>
                  <a:cxn ang="0">
                    <a:pos x="0" y="0"/>
                  </a:cxn>
                  <a:cxn ang="0">
                    <a:pos x="0" y="0"/>
                  </a:cxn>
                </a:cxnLst>
                <a:rect l="0" t="0" r="r" b="b"/>
                <a:pathLst>
                  <a:path w="4" h="2">
                    <a:moveTo>
                      <a:pt x="0" y="0"/>
                    </a:moveTo>
                    <a:lnTo>
                      <a:pt x="0" y="0"/>
                    </a:lnTo>
                    <a:lnTo>
                      <a:pt x="4" y="2"/>
                    </a:lnTo>
                    <a:lnTo>
                      <a:pt x="4" y="2"/>
                    </a:lnTo>
                    <a:lnTo>
                      <a:pt x="4" y="2"/>
                    </a:lnTo>
                    <a:lnTo>
                      <a:pt x="4" y="2"/>
                    </a:lnTo>
                    <a:lnTo>
                      <a:pt x="0" y="0"/>
                    </a:lnTo>
                    <a:lnTo>
                      <a:pt x="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22" name="Freeform 2766"/>
              <p:cNvSpPr>
                <a:spLocks/>
              </p:cNvSpPr>
              <p:nvPr/>
            </p:nvSpPr>
            <p:spPr bwMode="auto">
              <a:xfrm>
                <a:off x="2022" y="2801"/>
                <a:ext cx="15" cy="9"/>
              </a:xfrm>
              <a:custGeom>
                <a:avLst/>
                <a:gdLst/>
                <a:ahLst/>
                <a:cxnLst>
                  <a:cxn ang="0">
                    <a:pos x="16" y="0"/>
                  </a:cxn>
                  <a:cxn ang="0">
                    <a:pos x="16" y="0"/>
                  </a:cxn>
                  <a:cxn ang="0">
                    <a:pos x="4" y="4"/>
                  </a:cxn>
                  <a:cxn ang="0">
                    <a:pos x="4" y="4"/>
                  </a:cxn>
                  <a:cxn ang="0">
                    <a:pos x="0" y="8"/>
                  </a:cxn>
                  <a:cxn ang="0">
                    <a:pos x="6" y="6"/>
                  </a:cxn>
                  <a:cxn ang="0">
                    <a:pos x="12" y="2"/>
                  </a:cxn>
                  <a:cxn ang="0">
                    <a:pos x="16" y="0"/>
                  </a:cxn>
                  <a:cxn ang="0">
                    <a:pos x="16" y="0"/>
                  </a:cxn>
                </a:cxnLst>
                <a:rect l="0" t="0" r="r" b="b"/>
                <a:pathLst>
                  <a:path w="16" h="8">
                    <a:moveTo>
                      <a:pt x="16" y="0"/>
                    </a:moveTo>
                    <a:lnTo>
                      <a:pt x="16" y="0"/>
                    </a:lnTo>
                    <a:lnTo>
                      <a:pt x="4" y="4"/>
                    </a:lnTo>
                    <a:lnTo>
                      <a:pt x="4" y="4"/>
                    </a:lnTo>
                    <a:lnTo>
                      <a:pt x="0" y="8"/>
                    </a:lnTo>
                    <a:lnTo>
                      <a:pt x="6" y="6"/>
                    </a:lnTo>
                    <a:lnTo>
                      <a:pt x="12" y="2"/>
                    </a:lnTo>
                    <a:lnTo>
                      <a:pt x="16" y="0"/>
                    </a:lnTo>
                    <a:lnTo>
                      <a:pt x="16"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23" name="Freeform 2767"/>
              <p:cNvSpPr>
                <a:spLocks/>
              </p:cNvSpPr>
              <p:nvPr/>
            </p:nvSpPr>
            <p:spPr bwMode="auto">
              <a:xfrm>
                <a:off x="1980" y="2801"/>
                <a:ext cx="26" cy="19"/>
              </a:xfrm>
              <a:custGeom>
                <a:avLst/>
                <a:gdLst/>
                <a:ahLst/>
                <a:cxnLst>
                  <a:cxn ang="0">
                    <a:pos x="26" y="0"/>
                  </a:cxn>
                  <a:cxn ang="0">
                    <a:pos x="26" y="0"/>
                  </a:cxn>
                  <a:cxn ang="0">
                    <a:pos x="24" y="0"/>
                  </a:cxn>
                  <a:cxn ang="0">
                    <a:pos x="22" y="0"/>
                  </a:cxn>
                  <a:cxn ang="0">
                    <a:pos x="16" y="2"/>
                  </a:cxn>
                  <a:cxn ang="0">
                    <a:pos x="16" y="2"/>
                  </a:cxn>
                  <a:cxn ang="0">
                    <a:pos x="12" y="0"/>
                  </a:cxn>
                  <a:cxn ang="0">
                    <a:pos x="10" y="2"/>
                  </a:cxn>
                  <a:cxn ang="0">
                    <a:pos x="10" y="2"/>
                  </a:cxn>
                  <a:cxn ang="0">
                    <a:pos x="10" y="6"/>
                  </a:cxn>
                  <a:cxn ang="0">
                    <a:pos x="10" y="10"/>
                  </a:cxn>
                  <a:cxn ang="0">
                    <a:pos x="10" y="10"/>
                  </a:cxn>
                  <a:cxn ang="0">
                    <a:pos x="6" y="12"/>
                  </a:cxn>
                  <a:cxn ang="0">
                    <a:pos x="2" y="14"/>
                  </a:cxn>
                  <a:cxn ang="0">
                    <a:pos x="2" y="14"/>
                  </a:cxn>
                  <a:cxn ang="0">
                    <a:pos x="0" y="14"/>
                  </a:cxn>
                  <a:cxn ang="0">
                    <a:pos x="0" y="14"/>
                  </a:cxn>
                  <a:cxn ang="0">
                    <a:pos x="0" y="14"/>
                  </a:cxn>
                  <a:cxn ang="0">
                    <a:pos x="0" y="18"/>
                  </a:cxn>
                  <a:cxn ang="0">
                    <a:pos x="2" y="18"/>
                  </a:cxn>
                  <a:cxn ang="0">
                    <a:pos x="6" y="16"/>
                  </a:cxn>
                  <a:cxn ang="0">
                    <a:pos x="12" y="12"/>
                  </a:cxn>
                  <a:cxn ang="0">
                    <a:pos x="16" y="8"/>
                  </a:cxn>
                  <a:cxn ang="0">
                    <a:pos x="16" y="8"/>
                  </a:cxn>
                  <a:cxn ang="0">
                    <a:pos x="16" y="8"/>
                  </a:cxn>
                  <a:cxn ang="0">
                    <a:pos x="16" y="8"/>
                  </a:cxn>
                  <a:cxn ang="0">
                    <a:pos x="18" y="6"/>
                  </a:cxn>
                  <a:cxn ang="0">
                    <a:pos x="22" y="4"/>
                  </a:cxn>
                  <a:cxn ang="0">
                    <a:pos x="24" y="2"/>
                  </a:cxn>
                  <a:cxn ang="0">
                    <a:pos x="26" y="0"/>
                  </a:cxn>
                  <a:cxn ang="0">
                    <a:pos x="26" y="0"/>
                  </a:cxn>
                </a:cxnLst>
                <a:rect l="0" t="0" r="r" b="b"/>
                <a:pathLst>
                  <a:path w="26" h="18">
                    <a:moveTo>
                      <a:pt x="26" y="0"/>
                    </a:moveTo>
                    <a:lnTo>
                      <a:pt x="26" y="0"/>
                    </a:lnTo>
                    <a:lnTo>
                      <a:pt x="24" y="0"/>
                    </a:lnTo>
                    <a:lnTo>
                      <a:pt x="22" y="0"/>
                    </a:lnTo>
                    <a:lnTo>
                      <a:pt x="16" y="2"/>
                    </a:lnTo>
                    <a:lnTo>
                      <a:pt x="16" y="2"/>
                    </a:lnTo>
                    <a:lnTo>
                      <a:pt x="12" y="0"/>
                    </a:lnTo>
                    <a:lnTo>
                      <a:pt x="10" y="2"/>
                    </a:lnTo>
                    <a:lnTo>
                      <a:pt x="10" y="2"/>
                    </a:lnTo>
                    <a:lnTo>
                      <a:pt x="10" y="6"/>
                    </a:lnTo>
                    <a:lnTo>
                      <a:pt x="10" y="10"/>
                    </a:lnTo>
                    <a:lnTo>
                      <a:pt x="10" y="10"/>
                    </a:lnTo>
                    <a:lnTo>
                      <a:pt x="6" y="12"/>
                    </a:lnTo>
                    <a:lnTo>
                      <a:pt x="2" y="14"/>
                    </a:lnTo>
                    <a:lnTo>
                      <a:pt x="2" y="14"/>
                    </a:lnTo>
                    <a:lnTo>
                      <a:pt x="0" y="14"/>
                    </a:lnTo>
                    <a:lnTo>
                      <a:pt x="0" y="14"/>
                    </a:lnTo>
                    <a:lnTo>
                      <a:pt x="0" y="14"/>
                    </a:lnTo>
                    <a:lnTo>
                      <a:pt x="0" y="18"/>
                    </a:lnTo>
                    <a:lnTo>
                      <a:pt x="2" y="18"/>
                    </a:lnTo>
                    <a:lnTo>
                      <a:pt x="6" y="16"/>
                    </a:lnTo>
                    <a:lnTo>
                      <a:pt x="12" y="12"/>
                    </a:lnTo>
                    <a:lnTo>
                      <a:pt x="16" y="8"/>
                    </a:lnTo>
                    <a:lnTo>
                      <a:pt x="16" y="8"/>
                    </a:lnTo>
                    <a:lnTo>
                      <a:pt x="16" y="8"/>
                    </a:lnTo>
                    <a:lnTo>
                      <a:pt x="16" y="8"/>
                    </a:lnTo>
                    <a:lnTo>
                      <a:pt x="18" y="6"/>
                    </a:lnTo>
                    <a:lnTo>
                      <a:pt x="22" y="4"/>
                    </a:lnTo>
                    <a:lnTo>
                      <a:pt x="24" y="2"/>
                    </a:lnTo>
                    <a:lnTo>
                      <a:pt x="26" y="0"/>
                    </a:lnTo>
                    <a:lnTo>
                      <a:pt x="26"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24" name="Freeform 2768"/>
              <p:cNvSpPr>
                <a:spLocks/>
              </p:cNvSpPr>
              <p:nvPr/>
            </p:nvSpPr>
            <p:spPr bwMode="auto">
              <a:xfrm>
                <a:off x="2018" y="2799"/>
                <a:ext cx="19" cy="4"/>
              </a:xfrm>
              <a:custGeom>
                <a:avLst/>
                <a:gdLst/>
                <a:ahLst/>
                <a:cxnLst>
                  <a:cxn ang="0">
                    <a:pos x="12" y="2"/>
                  </a:cxn>
                  <a:cxn ang="0">
                    <a:pos x="12" y="2"/>
                  </a:cxn>
                  <a:cxn ang="0">
                    <a:pos x="0" y="2"/>
                  </a:cxn>
                  <a:cxn ang="0">
                    <a:pos x="0" y="2"/>
                  </a:cxn>
                  <a:cxn ang="0">
                    <a:pos x="6" y="4"/>
                  </a:cxn>
                  <a:cxn ang="0">
                    <a:pos x="6" y="4"/>
                  </a:cxn>
                  <a:cxn ang="0">
                    <a:pos x="20" y="0"/>
                  </a:cxn>
                  <a:cxn ang="0">
                    <a:pos x="20" y="0"/>
                  </a:cxn>
                  <a:cxn ang="0">
                    <a:pos x="12" y="2"/>
                  </a:cxn>
                  <a:cxn ang="0">
                    <a:pos x="12" y="2"/>
                  </a:cxn>
                </a:cxnLst>
                <a:rect l="0" t="0" r="r" b="b"/>
                <a:pathLst>
                  <a:path w="20" h="4">
                    <a:moveTo>
                      <a:pt x="12" y="2"/>
                    </a:moveTo>
                    <a:lnTo>
                      <a:pt x="12" y="2"/>
                    </a:lnTo>
                    <a:lnTo>
                      <a:pt x="0" y="2"/>
                    </a:lnTo>
                    <a:lnTo>
                      <a:pt x="0" y="2"/>
                    </a:lnTo>
                    <a:lnTo>
                      <a:pt x="6" y="4"/>
                    </a:lnTo>
                    <a:lnTo>
                      <a:pt x="6" y="4"/>
                    </a:lnTo>
                    <a:lnTo>
                      <a:pt x="20" y="0"/>
                    </a:lnTo>
                    <a:lnTo>
                      <a:pt x="20" y="0"/>
                    </a:lnTo>
                    <a:lnTo>
                      <a:pt x="12" y="2"/>
                    </a:lnTo>
                    <a:lnTo>
                      <a:pt x="12"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25" name="Freeform 2769"/>
              <p:cNvSpPr>
                <a:spLocks/>
              </p:cNvSpPr>
              <p:nvPr/>
            </p:nvSpPr>
            <p:spPr bwMode="auto">
              <a:xfrm>
                <a:off x="2325" y="2806"/>
                <a:ext cx="23" cy="11"/>
              </a:xfrm>
              <a:custGeom>
                <a:avLst/>
                <a:gdLst/>
                <a:ahLst/>
                <a:cxnLst>
                  <a:cxn ang="0">
                    <a:pos x="12" y="2"/>
                  </a:cxn>
                  <a:cxn ang="0">
                    <a:pos x="12" y="2"/>
                  </a:cxn>
                  <a:cxn ang="0">
                    <a:pos x="4" y="0"/>
                  </a:cxn>
                  <a:cxn ang="0">
                    <a:pos x="0" y="2"/>
                  </a:cxn>
                  <a:cxn ang="0">
                    <a:pos x="0" y="2"/>
                  </a:cxn>
                  <a:cxn ang="0">
                    <a:pos x="0" y="2"/>
                  </a:cxn>
                  <a:cxn ang="0">
                    <a:pos x="4" y="6"/>
                  </a:cxn>
                  <a:cxn ang="0">
                    <a:pos x="10" y="8"/>
                  </a:cxn>
                  <a:cxn ang="0">
                    <a:pos x="22" y="10"/>
                  </a:cxn>
                  <a:cxn ang="0">
                    <a:pos x="22" y="10"/>
                  </a:cxn>
                  <a:cxn ang="0">
                    <a:pos x="18" y="6"/>
                  </a:cxn>
                  <a:cxn ang="0">
                    <a:pos x="12" y="2"/>
                  </a:cxn>
                  <a:cxn ang="0">
                    <a:pos x="12" y="2"/>
                  </a:cxn>
                </a:cxnLst>
                <a:rect l="0" t="0" r="r" b="b"/>
                <a:pathLst>
                  <a:path w="22" h="10">
                    <a:moveTo>
                      <a:pt x="12" y="2"/>
                    </a:moveTo>
                    <a:lnTo>
                      <a:pt x="12" y="2"/>
                    </a:lnTo>
                    <a:lnTo>
                      <a:pt x="4" y="0"/>
                    </a:lnTo>
                    <a:lnTo>
                      <a:pt x="0" y="2"/>
                    </a:lnTo>
                    <a:lnTo>
                      <a:pt x="0" y="2"/>
                    </a:lnTo>
                    <a:lnTo>
                      <a:pt x="0" y="2"/>
                    </a:lnTo>
                    <a:lnTo>
                      <a:pt x="4" y="6"/>
                    </a:lnTo>
                    <a:lnTo>
                      <a:pt x="10" y="8"/>
                    </a:lnTo>
                    <a:lnTo>
                      <a:pt x="22" y="10"/>
                    </a:lnTo>
                    <a:lnTo>
                      <a:pt x="22" y="10"/>
                    </a:lnTo>
                    <a:lnTo>
                      <a:pt x="18" y="6"/>
                    </a:lnTo>
                    <a:lnTo>
                      <a:pt x="12" y="2"/>
                    </a:lnTo>
                    <a:lnTo>
                      <a:pt x="12"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26" name="Freeform 2770"/>
              <p:cNvSpPr>
                <a:spLocks/>
              </p:cNvSpPr>
              <p:nvPr/>
            </p:nvSpPr>
            <p:spPr bwMode="auto">
              <a:xfrm>
                <a:off x="2037" y="2776"/>
                <a:ext cx="4" cy="2"/>
              </a:xfrm>
              <a:custGeom>
                <a:avLst/>
                <a:gdLst/>
                <a:ahLst/>
                <a:cxnLst>
                  <a:cxn ang="0">
                    <a:pos x="0" y="0"/>
                  </a:cxn>
                  <a:cxn ang="0">
                    <a:pos x="0" y="0"/>
                  </a:cxn>
                  <a:cxn ang="0">
                    <a:pos x="2" y="2"/>
                  </a:cxn>
                  <a:cxn ang="0">
                    <a:pos x="4" y="2"/>
                  </a:cxn>
                  <a:cxn ang="0">
                    <a:pos x="4" y="2"/>
                  </a:cxn>
                  <a:cxn ang="0">
                    <a:pos x="2" y="0"/>
                  </a:cxn>
                  <a:cxn ang="0">
                    <a:pos x="2" y="0"/>
                  </a:cxn>
                  <a:cxn ang="0">
                    <a:pos x="0" y="0"/>
                  </a:cxn>
                  <a:cxn ang="0">
                    <a:pos x="0" y="0"/>
                  </a:cxn>
                  <a:cxn ang="0">
                    <a:pos x="0" y="0"/>
                  </a:cxn>
                </a:cxnLst>
                <a:rect l="0" t="0" r="r" b="b"/>
                <a:pathLst>
                  <a:path w="4" h="2">
                    <a:moveTo>
                      <a:pt x="0" y="0"/>
                    </a:moveTo>
                    <a:lnTo>
                      <a:pt x="0" y="0"/>
                    </a:lnTo>
                    <a:lnTo>
                      <a:pt x="2" y="2"/>
                    </a:lnTo>
                    <a:lnTo>
                      <a:pt x="4" y="2"/>
                    </a:lnTo>
                    <a:lnTo>
                      <a:pt x="4" y="2"/>
                    </a:lnTo>
                    <a:lnTo>
                      <a:pt x="2" y="0"/>
                    </a:lnTo>
                    <a:lnTo>
                      <a:pt x="2" y="0"/>
                    </a:lnTo>
                    <a:lnTo>
                      <a:pt x="0" y="0"/>
                    </a:lnTo>
                    <a:lnTo>
                      <a:pt x="0" y="0"/>
                    </a:lnTo>
                    <a:lnTo>
                      <a:pt x="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27" name="Freeform 2771"/>
              <p:cNvSpPr>
                <a:spLocks/>
              </p:cNvSpPr>
              <p:nvPr/>
            </p:nvSpPr>
            <p:spPr bwMode="auto">
              <a:xfrm>
                <a:off x="2176" y="2872"/>
                <a:ext cx="30" cy="34"/>
              </a:xfrm>
              <a:custGeom>
                <a:avLst/>
                <a:gdLst/>
                <a:ahLst/>
                <a:cxnLst>
                  <a:cxn ang="0">
                    <a:pos x="6" y="18"/>
                  </a:cxn>
                  <a:cxn ang="0">
                    <a:pos x="6" y="18"/>
                  </a:cxn>
                  <a:cxn ang="0">
                    <a:pos x="14" y="16"/>
                  </a:cxn>
                  <a:cxn ang="0">
                    <a:pos x="16" y="16"/>
                  </a:cxn>
                  <a:cxn ang="0">
                    <a:pos x="20" y="16"/>
                  </a:cxn>
                  <a:cxn ang="0">
                    <a:pos x="20" y="16"/>
                  </a:cxn>
                  <a:cxn ang="0">
                    <a:pos x="20" y="16"/>
                  </a:cxn>
                  <a:cxn ang="0">
                    <a:pos x="20" y="16"/>
                  </a:cxn>
                  <a:cxn ang="0">
                    <a:pos x="16" y="18"/>
                  </a:cxn>
                  <a:cxn ang="0">
                    <a:pos x="12" y="18"/>
                  </a:cxn>
                  <a:cxn ang="0">
                    <a:pos x="8" y="20"/>
                  </a:cxn>
                  <a:cxn ang="0">
                    <a:pos x="8" y="20"/>
                  </a:cxn>
                  <a:cxn ang="0">
                    <a:pos x="8" y="22"/>
                  </a:cxn>
                  <a:cxn ang="0">
                    <a:pos x="8" y="26"/>
                  </a:cxn>
                  <a:cxn ang="0">
                    <a:pos x="10" y="28"/>
                  </a:cxn>
                  <a:cxn ang="0">
                    <a:pos x="20" y="30"/>
                  </a:cxn>
                  <a:cxn ang="0">
                    <a:pos x="20" y="30"/>
                  </a:cxn>
                  <a:cxn ang="0">
                    <a:pos x="18" y="30"/>
                  </a:cxn>
                  <a:cxn ang="0">
                    <a:pos x="16" y="30"/>
                  </a:cxn>
                  <a:cxn ang="0">
                    <a:pos x="16" y="30"/>
                  </a:cxn>
                  <a:cxn ang="0">
                    <a:pos x="18" y="34"/>
                  </a:cxn>
                  <a:cxn ang="0">
                    <a:pos x="20" y="34"/>
                  </a:cxn>
                  <a:cxn ang="0">
                    <a:pos x="20" y="34"/>
                  </a:cxn>
                  <a:cxn ang="0">
                    <a:pos x="24" y="26"/>
                  </a:cxn>
                  <a:cxn ang="0">
                    <a:pos x="26" y="18"/>
                  </a:cxn>
                  <a:cxn ang="0">
                    <a:pos x="26" y="18"/>
                  </a:cxn>
                  <a:cxn ang="0">
                    <a:pos x="24" y="16"/>
                  </a:cxn>
                  <a:cxn ang="0">
                    <a:pos x="24" y="16"/>
                  </a:cxn>
                  <a:cxn ang="0">
                    <a:pos x="24" y="16"/>
                  </a:cxn>
                  <a:cxn ang="0">
                    <a:pos x="28" y="14"/>
                  </a:cxn>
                  <a:cxn ang="0">
                    <a:pos x="32" y="12"/>
                  </a:cxn>
                  <a:cxn ang="0">
                    <a:pos x="32" y="12"/>
                  </a:cxn>
                  <a:cxn ang="0">
                    <a:pos x="32" y="12"/>
                  </a:cxn>
                  <a:cxn ang="0">
                    <a:pos x="28" y="10"/>
                  </a:cxn>
                  <a:cxn ang="0">
                    <a:pos x="26" y="8"/>
                  </a:cxn>
                  <a:cxn ang="0">
                    <a:pos x="18" y="6"/>
                  </a:cxn>
                  <a:cxn ang="0">
                    <a:pos x="18" y="6"/>
                  </a:cxn>
                  <a:cxn ang="0">
                    <a:pos x="18" y="6"/>
                  </a:cxn>
                  <a:cxn ang="0">
                    <a:pos x="20" y="4"/>
                  </a:cxn>
                  <a:cxn ang="0">
                    <a:pos x="20" y="4"/>
                  </a:cxn>
                  <a:cxn ang="0">
                    <a:pos x="16" y="0"/>
                  </a:cxn>
                  <a:cxn ang="0">
                    <a:pos x="16" y="0"/>
                  </a:cxn>
                  <a:cxn ang="0">
                    <a:pos x="14" y="0"/>
                  </a:cxn>
                  <a:cxn ang="0">
                    <a:pos x="14" y="0"/>
                  </a:cxn>
                  <a:cxn ang="0">
                    <a:pos x="14" y="4"/>
                  </a:cxn>
                  <a:cxn ang="0">
                    <a:pos x="16" y="6"/>
                  </a:cxn>
                  <a:cxn ang="0">
                    <a:pos x="18" y="10"/>
                  </a:cxn>
                  <a:cxn ang="0">
                    <a:pos x="16" y="12"/>
                  </a:cxn>
                  <a:cxn ang="0">
                    <a:pos x="16" y="12"/>
                  </a:cxn>
                  <a:cxn ang="0">
                    <a:pos x="14" y="10"/>
                  </a:cxn>
                  <a:cxn ang="0">
                    <a:pos x="12" y="8"/>
                  </a:cxn>
                  <a:cxn ang="0">
                    <a:pos x="10" y="4"/>
                  </a:cxn>
                  <a:cxn ang="0">
                    <a:pos x="8" y="2"/>
                  </a:cxn>
                  <a:cxn ang="0">
                    <a:pos x="8" y="2"/>
                  </a:cxn>
                  <a:cxn ang="0">
                    <a:pos x="4" y="4"/>
                  </a:cxn>
                  <a:cxn ang="0">
                    <a:pos x="0" y="6"/>
                  </a:cxn>
                  <a:cxn ang="0">
                    <a:pos x="0" y="6"/>
                  </a:cxn>
                  <a:cxn ang="0">
                    <a:pos x="6" y="14"/>
                  </a:cxn>
                  <a:cxn ang="0">
                    <a:pos x="6" y="14"/>
                  </a:cxn>
                  <a:cxn ang="0">
                    <a:pos x="6" y="16"/>
                  </a:cxn>
                  <a:cxn ang="0">
                    <a:pos x="6" y="18"/>
                  </a:cxn>
                  <a:cxn ang="0">
                    <a:pos x="6" y="18"/>
                  </a:cxn>
                </a:cxnLst>
                <a:rect l="0" t="0" r="r" b="b"/>
                <a:pathLst>
                  <a:path w="32" h="34">
                    <a:moveTo>
                      <a:pt x="6" y="18"/>
                    </a:moveTo>
                    <a:lnTo>
                      <a:pt x="6" y="18"/>
                    </a:lnTo>
                    <a:lnTo>
                      <a:pt x="14" y="16"/>
                    </a:lnTo>
                    <a:lnTo>
                      <a:pt x="16" y="16"/>
                    </a:lnTo>
                    <a:lnTo>
                      <a:pt x="20" y="16"/>
                    </a:lnTo>
                    <a:lnTo>
                      <a:pt x="20" y="16"/>
                    </a:lnTo>
                    <a:lnTo>
                      <a:pt x="20" y="16"/>
                    </a:lnTo>
                    <a:lnTo>
                      <a:pt x="20" y="16"/>
                    </a:lnTo>
                    <a:lnTo>
                      <a:pt x="16" y="18"/>
                    </a:lnTo>
                    <a:lnTo>
                      <a:pt x="12" y="18"/>
                    </a:lnTo>
                    <a:lnTo>
                      <a:pt x="8" y="20"/>
                    </a:lnTo>
                    <a:lnTo>
                      <a:pt x="8" y="20"/>
                    </a:lnTo>
                    <a:lnTo>
                      <a:pt x="8" y="22"/>
                    </a:lnTo>
                    <a:lnTo>
                      <a:pt x="8" y="26"/>
                    </a:lnTo>
                    <a:lnTo>
                      <a:pt x="10" y="28"/>
                    </a:lnTo>
                    <a:lnTo>
                      <a:pt x="20" y="30"/>
                    </a:lnTo>
                    <a:lnTo>
                      <a:pt x="20" y="30"/>
                    </a:lnTo>
                    <a:lnTo>
                      <a:pt x="18" y="30"/>
                    </a:lnTo>
                    <a:lnTo>
                      <a:pt x="16" y="30"/>
                    </a:lnTo>
                    <a:lnTo>
                      <a:pt x="16" y="30"/>
                    </a:lnTo>
                    <a:lnTo>
                      <a:pt x="18" y="34"/>
                    </a:lnTo>
                    <a:lnTo>
                      <a:pt x="20" y="34"/>
                    </a:lnTo>
                    <a:lnTo>
                      <a:pt x="20" y="34"/>
                    </a:lnTo>
                    <a:lnTo>
                      <a:pt x="24" y="26"/>
                    </a:lnTo>
                    <a:lnTo>
                      <a:pt x="26" y="18"/>
                    </a:lnTo>
                    <a:lnTo>
                      <a:pt x="26" y="18"/>
                    </a:lnTo>
                    <a:lnTo>
                      <a:pt x="24" y="16"/>
                    </a:lnTo>
                    <a:lnTo>
                      <a:pt x="24" y="16"/>
                    </a:lnTo>
                    <a:lnTo>
                      <a:pt x="24" y="16"/>
                    </a:lnTo>
                    <a:lnTo>
                      <a:pt x="28" y="14"/>
                    </a:lnTo>
                    <a:lnTo>
                      <a:pt x="32" y="12"/>
                    </a:lnTo>
                    <a:lnTo>
                      <a:pt x="32" y="12"/>
                    </a:lnTo>
                    <a:lnTo>
                      <a:pt x="32" y="12"/>
                    </a:lnTo>
                    <a:lnTo>
                      <a:pt x="28" y="10"/>
                    </a:lnTo>
                    <a:lnTo>
                      <a:pt x="26" y="8"/>
                    </a:lnTo>
                    <a:lnTo>
                      <a:pt x="18" y="6"/>
                    </a:lnTo>
                    <a:lnTo>
                      <a:pt x="18" y="6"/>
                    </a:lnTo>
                    <a:lnTo>
                      <a:pt x="18" y="6"/>
                    </a:lnTo>
                    <a:lnTo>
                      <a:pt x="20" y="4"/>
                    </a:lnTo>
                    <a:lnTo>
                      <a:pt x="20" y="4"/>
                    </a:lnTo>
                    <a:lnTo>
                      <a:pt x="16" y="0"/>
                    </a:lnTo>
                    <a:lnTo>
                      <a:pt x="16" y="0"/>
                    </a:lnTo>
                    <a:lnTo>
                      <a:pt x="14" y="0"/>
                    </a:lnTo>
                    <a:lnTo>
                      <a:pt x="14" y="0"/>
                    </a:lnTo>
                    <a:lnTo>
                      <a:pt x="14" y="4"/>
                    </a:lnTo>
                    <a:lnTo>
                      <a:pt x="16" y="6"/>
                    </a:lnTo>
                    <a:lnTo>
                      <a:pt x="18" y="10"/>
                    </a:lnTo>
                    <a:lnTo>
                      <a:pt x="16" y="12"/>
                    </a:lnTo>
                    <a:lnTo>
                      <a:pt x="16" y="12"/>
                    </a:lnTo>
                    <a:lnTo>
                      <a:pt x="14" y="10"/>
                    </a:lnTo>
                    <a:lnTo>
                      <a:pt x="12" y="8"/>
                    </a:lnTo>
                    <a:lnTo>
                      <a:pt x="10" y="4"/>
                    </a:lnTo>
                    <a:lnTo>
                      <a:pt x="8" y="2"/>
                    </a:lnTo>
                    <a:lnTo>
                      <a:pt x="8" y="2"/>
                    </a:lnTo>
                    <a:lnTo>
                      <a:pt x="4" y="4"/>
                    </a:lnTo>
                    <a:lnTo>
                      <a:pt x="0" y="6"/>
                    </a:lnTo>
                    <a:lnTo>
                      <a:pt x="0" y="6"/>
                    </a:lnTo>
                    <a:lnTo>
                      <a:pt x="6" y="14"/>
                    </a:lnTo>
                    <a:lnTo>
                      <a:pt x="6" y="14"/>
                    </a:lnTo>
                    <a:lnTo>
                      <a:pt x="6" y="16"/>
                    </a:lnTo>
                    <a:lnTo>
                      <a:pt x="6" y="18"/>
                    </a:lnTo>
                    <a:lnTo>
                      <a:pt x="6" y="18"/>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28" name="Freeform 2772"/>
              <p:cNvSpPr>
                <a:spLocks/>
              </p:cNvSpPr>
              <p:nvPr/>
            </p:nvSpPr>
            <p:spPr bwMode="auto">
              <a:xfrm>
                <a:off x="2031" y="2763"/>
                <a:ext cx="11" cy="4"/>
              </a:xfrm>
              <a:custGeom>
                <a:avLst/>
                <a:gdLst/>
                <a:ahLst/>
                <a:cxnLst>
                  <a:cxn ang="0">
                    <a:pos x="10" y="0"/>
                  </a:cxn>
                  <a:cxn ang="0">
                    <a:pos x="10" y="0"/>
                  </a:cxn>
                  <a:cxn ang="0">
                    <a:pos x="4" y="0"/>
                  </a:cxn>
                  <a:cxn ang="0">
                    <a:pos x="0" y="0"/>
                  </a:cxn>
                  <a:cxn ang="0">
                    <a:pos x="0" y="2"/>
                  </a:cxn>
                  <a:cxn ang="0">
                    <a:pos x="0" y="2"/>
                  </a:cxn>
                  <a:cxn ang="0">
                    <a:pos x="2" y="4"/>
                  </a:cxn>
                  <a:cxn ang="0">
                    <a:pos x="6" y="4"/>
                  </a:cxn>
                  <a:cxn ang="0">
                    <a:pos x="12" y="4"/>
                  </a:cxn>
                  <a:cxn ang="0">
                    <a:pos x="12" y="4"/>
                  </a:cxn>
                  <a:cxn ang="0">
                    <a:pos x="12" y="2"/>
                  </a:cxn>
                  <a:cxn ang="0">
                    <a:pos x="10" y="0"/>
                  </a:cxn>
                  <a:cxn ang="0">
                    <a:pos x="10" y="0"/>
                  </a:cxn>
                </a:cxnLst>
                <a:rect l="0" t="0" r="r" b="b"/>
                <a:pathLst>
                  <a:path w="12" h="4">
                    <a:moveTo>
                      <a:pt x="10" y="0"/>
                    </a:moveTo>
                    <a:lnTo>
                      <a:pt x="10" y="0"/>
                    </a:lnTo>
                    <a:lnTo>
                      <a:pt x="4" y="0"/>
                    </a:lnTo>
                    <a:lnTo>
                      <a:pt x="0" y="0"/>
                    </a:lnTo>
                    <a:lnTo>
                      <a:pt x="0" y="2"/>
                    </a:lnTo>
                    <a:lnTo>
                      <a:pt x="0" y="2"/>
                    </a:lnTo>
                    <a:lnTo>
                      <a:pt x="2" y="4"/>
                    </a:lnTo>
                    <a:lnTo>
                      <a:pt x="6" y="4"/>
                    </a:lnTo>
                    <a:lnTo>
                      <a:pt x="12" y="4"/>
                    </a:lnTo>
                    <a:lnTo>
                      <a:pt x="12" y="4"/>
                    </a:lnTo>
                    <a:lnTo>
                      <a:pt x="12" y="2"/>
                    </a:lnTo>
                    <a:lnTo>
                      <a:pt x="10" y="0"/>
                    </a:lnTo>
                    <a:lnTo>
                      <a:pt x="1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29" name="Freeform 2773"/>
              <p:cNvSpPr>
                <a:spLocks/>
              </p:cNvSpPr>
              <p:nvPr/>
            </p:nvSpPr>
            <p:spPr bwMode="auto">
              <a:xfrm>
                <a:off x="1992" y="2784"/>
                <a:ext cx="9" cy="6"/>
              </a:xfrm>
              <a:custGeom>
                <a:avLst/>
                <a:gdLst/>
                <a:ahLst/>
                <a:cxnLst>
                  <a:cxn ang="0">
                    <a:pos x="6" y="6"/>
                  </a:cxn>
                  <a:cxn ang="0">
                    <a:pos x="6" y="6"/>
                  </a:cxn>
                  <a:cxn ang="0">
                    <a:pos x="8" y="6"/>
                  </a:cxn>
                  <a:cxn ang="0">
                    <a:pos x="10" y="2"/>
                  </a:cxn>
                  <a:cxn ang="0">
                    <a:pos x="10" y="2"/>
                  </a:cxn>
                  <a:cxn ang="0">
                    <a:pos x="10" y="2"/>
                  </a:cxn>
                  <a:cxn ang="0">
                    <a:pos x="10" y="2"/>
                  </a:cxn>
                  <a:cxn ang="0">
                    <a:pos x="6" y="0"/>
                  </a:cxn>
                  <a:cxn ang="0">
                    <a:pos x="4" y="0"/>
                  </a:cxn>
                  <a:cxn ang="0">
                    <a:pos x="2" y="0"/>
                  </a:cxn>
                  <a:cxn ang="0">
                    <a:pos x="2" y="0"/>
                  </a:cxn>
                  <a:cxn ang="0">
                    <a:pos x="0" y="2"/>
                  </a:cxn>
                  <a:cxn ang="0">
                    <a:pos x="2" y="4"/>
                  </a:cxn>
                  <a:cxn ang="0">
                    <a:pos x="6" y="6"/>
                  </a:cxn>
                  <a:cxn ang="0">
                    <a:pos x="6" y="6"/>
                  </a:cxn>
                </a:cxnLst>
                <a:rect l="0" t="0" r="r" b="b"/>
                <a:pathLst>
                  <a:path w="10" h="6">
                    <a:moveTo>
                      <a:pt x="6" y="6"/>
                    </a:moveTo>
                    <a:lnTo>
                      <a:pt x="6" y="6"/>
                    </a:lnTo>
                    <a:lnTo>
                      <a:pt x="8" y="6"/>
                    </a:lnTo>
                    <a:lnTo>
                      <a:pt x="10" y="2"/>
                    </a:lnTo>
                    <a:lnTo>
                      <a:pt x="10" y="2"/>
                    </a:lnTo>
                    <a:lnTo>
                      <a:pt x="10" y="2"/>
                    </a:lnTo>
                    <a:lnTo>
                      <a:pt x="10" y="2"/>
                    </a:lnTo>
                    <a:lnTo>
                      <a:pt x="6" y="0"/>
                    </a:lnTo>
                    <a:lnTo>
                      <a:pt x="4" y="0"/>
                    </a:lnTo>
                    <a:lnTo>
                      <a:pt x="2" y="0"/>
                    </a:lnTo>
                    <a:lnTo>
                      <a:pt x="2" y="0"/>
                    </a:lnTo>
                    <a:lnTo>
                      <a:pt x="0" y="2"/>
                    </a:lnTo>
                    <a:lnTo>
                      <a:pt x="2" y="4"/>
                    </a:lnTo>
                    <a:lnTo>
                      <a:pt x="6" y="6"/>
                    </a:lnTo>
                    <a:lnTo>
                      <a:pt x="6" y="6"/>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30" name="Freeform 2774"/>
              <p:cNvSpPr>
                <a:spLocks/>
              </p:cNvSpPr>
              <p:nvPr/>
            </p:nvSpPr>
            <p:spPr bwMode="auto">
              <a:xfrm>
                <a:off x="1967" y="2793"/>
                <a:ext cx="34" cy="30"/>
              </a:xfrm>
              <a:custGeom>
                <a:avLst/>
                <a:gdLst/>
                <a:ahLst/>
                <a:cxnLst>
                  <a:cxn ang="0">
                    <a:pos x="2" y="29"/>
                  </a:cxn>
                  <a:cxn ang="0">
                    <a:pos x="2" y="29"/>
                  </a:cxn>
                  <a:cxn ang="0">
                    <a:pos x="2" y="29"/>
                  </a:cxn>
                  <a:cxn ang="0">
                    <a:pos x="4" y="29"/>
                  </a:cxn>
                  <a:cxn ang="0">
                    <a:pos x="6" y="27"/>
                  </a:cxn>
                  <a:cxn ang="0">
                    <a:pos x="6" y="27"/>
                  </a:cxn>
                  <a:cxn ang="0">
                    <a:pos x="6" y="19"/>
                  </a:cxn>
                  <a:cxn ang="0">
                    <a:pos x="8" y="17"/>
                  </a:cxn>
                  <a:cxn ang="0">
                    <a:pos x="8" y="13"/>
                  </a:cxn>
                  <a:cxn ang="0">
                    <a:pos x="8" y="13"/>
                  </a:cxn>
                  <a:cxn ang="0">
                    <a:pos x="10" y="13"/>
                  </a:cxn>
                  <a:cxn ang="0">
                    <a:pos x="14" y="13"/>
                  </a:cxn>
                  <a:cxn ang="0">
                    <a:pos x="20" y="11"/>
                  </a:cxn>
                  <a:cxn ang="0">
                    <a:pos x="20" y="11"/>
                  </a:cxn>
                  <a:cxn ang="0">
                    <a:pos x="28" y="7"/>
                  </a:cxn>
                  <a:cxn ang="0">
                    <a:pos x="28" y="7"/>
                  </a:cxn>
                  <a:cxn ang="0">
                    <a:pos x="32" y="2"/>
                  </a:cxn>
                  <a:cxn ang="0">
                    <a:pos x="34" y="0"/>
                  </a:cxn>
                  <a:cxn ang="0">
                    <a:pos x="34" y="0"/>
                  </a:cxn>
                  <a:cxn ang="0">
                    <a:pos x="34" y="0"/>
                  </a:cxn>
                  <a:cxn ang="0">
                    <a:pos x="32" y="0"/>
                  </a:cxn>
                  <a:cxn ang="0">
                    <a:pos x="28" y="2"/>
                  </a:cxn>
                  <a:cxn ang="0">
                    <a:pos x="24" y="5"/>
                  </a:cxn>
                  <a:cxn ang="0">
                    <a:pos x="24" y="5"/>
                  </a:cxn>
                  <a:cxn ang="0">
                    <a:pos x="14" y="9"/>
                  </a:cxn>
                  <a:cxn ang="0">
                    <a:pos x="4" y="11"/>
                  </a:cxn>
                  <a:cxn ang="0">
                    <a:pos x="0" y="11"/>
                  </a:cxn>
                  <a:cxn ang="0">
                    <a:pos x="0" y="15"/>
                  </a:cxn>
                  <a:cxn ang="0">
                    <a:pos x="0" y="21"/>
                  </a:cxn>
                  <a:cxn ang="0">
                    <a:pos x="2" y="29"/>
                  </a:cxn>
                  <a:cxn ang="0">
                    <a:pos x="2" y="29"/>
                  </a:cxn>
                </a:cxnLst>
                <a:rect l="0" t="0" r="r" b="b"/>
                <a:pathLst>
                  <a:path w="34" h="29">
                    <a:moveTo>
                      <a:pt x="2" y="29"/>
                    </a:moveTo>
                    <a:lnTo>
                      <a:pt x="2" y="29"/>
                    </a:lnTo>
                    <a:lnTo>
                      <a:pt x="2" y="29"/>
                    </a:lnTo>
                    <a:lnTo>
                      <a:pt x="4" y="29"/>
                    </a:lnTo>
                    <a:lnTo>
                      <a:pt x="6" y="27"/>
                    </a:lnTo>
                    <a:lnTo>
                      <a:pt x="6" y="27"/>
                    </a:lnTo>
                    <a:lnTo>
                      <a:pt x="6" y="19"/>
                    </a:lnTo>
                    <a:lnTo>
                      <a:pt x="8" y="17"/>
                    </a:lnTo>
                    <a:lnTo>
                      <a:pt x="8" y="13"/>
                    </a:lnTo>
                    <a:lnTo>
                      <a:pt x="8" y="13"/>
                    </a:lnTo>
                    <a:lnTo>
                      <a:pt x="10" y="13"/>
                    </a:lnTo>
                    <a:lnTo>
                      <a:pt x="14" y="13"/>
                    </a:lnTo>
                    <a:lnTo>
                      <a:pt x="20" y="11"/>
                    </a:lnTo>
                    <a:lnTo>
                      <a:pt x="20" y="11"/>
                    </a:lnTo>
                    <a:lnTo>
                      <a:pt x="28" y="7"/>
                    </a:lnTo>
                    <a:lnTo>
                      <a:pt x="28" y="7"/>
                    </a:lnTo>
                    <a:lnTo>
                      <a:pt x="32" y="2"/>
                    </a:lnTo>
                    <a:lnTo>
                      <a:pt x="34" y="0"/>
                    </a:lnTo>
                    <a:lnTo>
                      <a:pt x="34" y="0"/>
                    </a:lnTo>
                    <a:lnTo>
                      <a:pt x="34" y="0"/>
                    </a:lnTo>
                    <a:lnTo>
                      <a:pt x="32" y="0"/>
                    </a:lnTo>
                    <a:lnTo>
                      <a:pt x="28" y="2"/>
                    </a:lnTo>
                    <a:lnTo>
                      <a:pt x="24" y="5"/>
                    </a:lnTo>
                    <a:lnTo>
                      <a:pt x="24" y="5"/>
                    </a:lnTo>
                    <a:lnTo>
                      <a:pt x="14" y="9"/>
                    </a:lnTo>
                    <a:lnTo>
                      <a:pt x="4" y="11"/>
                    </a:lnTo>
                    <a:lnTo>
                      <a:pt x="0" y="11"/>
                    </a:lnTo>
                    <a:lnTo>
                      <a:pt x="0" y="15"/>
                    </a:lnTo>
                    <a:lnTo>
                      <a:pt x="0" y="21"/>
                    </a:lnTo>
                    <a:lnTo>
                      <a:pt x="2" y="29"/>
                    </a:lnTo>
                    <a:lnTo>
                      <a:pt x="2" y="29"/>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31" name="Freeform 2775"/>
              <p:cNvSpPr>
                <a:spLocks/>
              </p:cNvSpPr>
              <p:nvPr/>
            </p:nvSpPr>
            <p:spPr bwMode="auto">
              <a:xfrm>
                <a:off x="1999" y="2767"/>
                <a:ext cx="21" cy="11"/>
              </a:xfrm>
              <a:custGeom>
                <a:avLst/>
                <a:gdLst/>
                <a:ahLst/>
                <a:cxnLst>
                  <a:cxn ang="0">
                    <a:pos x="20" y="6"/>
                  </a:cxn>
                  <a:cxn ang="0">
                    <a:pos x="20" y="6"/>
                  </a:cxn>
                  <a:cxn ang="0">
                    <a:pos x="20" y="4"/>
                  </a:cxn>
                  <a:cxn ang="0">
                    <a:pos x="22" y="2"/>
                  </a:cxn>
                  <a:cxn ang="0">
                    <a:pos x="22" y="0"/>
                  </a:cxn>
                  <a:cxn ang="0">
                    <a:pos x="22" y="0"/>
                  </a:cxn>
                  <a:cxn ang="0">
                    <a:pos x="18" y="2"/>
                  </a:cxn>
                  <a:cxn ang="0">
                    <a:pos x="14" y="4"/>
                  </a:cxn>
                  <a:cxn ang="0">
                    <a:pos x="6" y="8"/>
                  </a:cxn>
                  <a:cxn ang="0">
                    <a:pos x="6" y="8"/>
                  </a:cxn>
                  <a:cxn ang="0">
                    <a:pos x="2" y="8"/>
                  </a:cxn>
                  <a:cxn ang="0">
                    <a:pos x="0" y="8"/>
                  </a:cxn>
                  <a:cxn ang="0">
                    <a:pos x="0" y="8"/>
                  </a:cxn>
                  <a:cxn ang="0">
                    <a:pos x="6" y="10"/>
                  </a:cxn>
                  <a:cxn ang="0">
                    <a:pos x="10" y="12"/>
                  </a:cxn>
                  <a:cxn ang="0">
                    <a:pos x="20" y="6"/>
                  </a:cxn>
                  <a:cxn ang="0">
                    <a:pos x="20" y="6"/>
                  </a:cxn>
                </a:cxnLst>
                <a:rect l="0" t="0" r="r" b="b"/>
                <a:pathLst>
                  <a:path w="22" h="12">
                    <a:moveTo>
                      <a:pt x="20" y="6"/>
                    </a:moveTo>
                    <a:lnTo>
                      <a:pt x="20" y="6"/>
                    </a:lnTo>
                    <a:lnTo>
                      <a:pt x="20" y="4"/>
                    </a:lnTo>
                    <a:lnTo>
                      <a:pt x="22" y="2"/>
                    </a:lnTo>
                    <a:lnTo>
                      <a:pt x="22" y="0"/>
                    </a:lnTo>
                    <a:lnTo>
                      <a:pt x="22" y="0"/>
                    </a:lnTo>
                    <a:lnTo>
                      <a:pt x="18" y="2"/>
                    </a:lnTo>
                    <a:lnTo>
                      <a:pt x="14" y="4"/>
                    </a:lnTo>
                    <a:lnTo>
                      <a:pt x="6" y="8"/>
                    </a:lnTo>
                    <a:lnTo>
                      <a:pt x="6" y="8"/>
                    </a:lnTo>
                    <a:lnTo>
                      <a:pt x="2" y="8"/>
                    </a:lnTo>
                    <a:lnTo>
                      <a:pt x="0" y="8"/>
                    </a:lnTo>
                    <a:lnTo>
                      <a:pt x="0" y="8"/>
                    </a:lnTo>
                    <a:lnTo>
                      <a:pt x="6" y="10"/>
                    </a:lnTo>
                    <a:lnTo>
                      <a:pt x="10" y="12"/>
                    </a:lnTo>
                    <a:lnTo>
                      <a:pt x="20" y="6"/>
                    </a:lnTo>
                    <a:lnTo>
                      <a:pt x="20" y="6"/>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32" name="Freeform 2776"/>
              <p:cNvSpPr>
                <a:spLocks/>
              </p:cNvSpPr>
              <p:nvPr/>
            </p:nvSpPr>
            <p:spPr bwMode="auto">
              <a:xfrm>
                <a:off x="2317" y="2761"/>
                <a:ext cx="19" cy="11"/>
              </a:xfrm>
              <a:custGeom>
                <a:avLst/>
                <a:gdLst/>
                <a:ahLst/>
                <a:cxnLst>
                  <a:cxn ang="0">
                    <a:pos x="0" y="0"/>
                  </a:cxn>
                  <a:cxn ang="0">
                    <a:pos x="0" y="0"/>
                  </a:cxn>
                  <a:cxn ang="0">
                    <a:pos x="0" y="4"/>
                  </a:cxn>
                  <a:cxn ang="0">
                    <a:pos x="4" y="6"/>
                  </a:cxn>
                  <a:cxn ang="0">
                    <a:pos x="10" y="8"/>
                  </a:cxn>
                  <a:cxn ang="0">
                    <a:pos x="14" y="10"/>
                  </a:cxn>
                  <a:cxn ang="0">
                    <a:pos x="14" y="10"/>
                  </a:cxn>
                  <a:cxn ang="0">
                    <a:pos x="20" y="6"/>
                  </a:cxn>
                  <a:cxn ang="0">
                    <a:pos x="20" y="6"/>
                  </a:cxn>
                  <a:cxn ang="0">
                    <a:pos x="8" y="2"/>
                  </a:cxn>
                  <a:cxn ang="0">
                    <a:pos x="8" y="2"/>
                  </a:cxn>
                  <a:cxn ang="0">
                    <a:pos x="4" y="0"/>
                  </a:cxn>
                  <a:cxn ang="0">
                    <a:pos x="0" y="0"/>
                  </a:cxn>
                  <a:cxn ang="0">
                    <a:pos x="0" y="0"/>
                  </a:cxn>
                  <a:cxn ang="0">
                    <a:pos x="0" y="0"/>
                  </a:cxn>
                </a:cxnLst>
                <a:rect l="0" t="0" r="r" b="b"/>
                <a:pathLst>
                  <a:path w="20" h="10">
                    <a:moveTo>
                      <a:pt x="0" y="0"/>
                    </a:moveTo>
                    <a:lnTo>
                      <a:pt x="0" y="0"/>
                    </a:lnTo>
                    <a:lnTo>
                      <a:pt x="0" y="4"/>
                    </a:lnTo>
                    <a:lnTo>
                      <a:pt x="4" y="6"/>
                    </a:lnTo>
                    <a:lnTo>
                      <a:pt x="10" y="8"/>
                    </a:lnTo>
                    <a:lnTo>
                      <a:pt x="14" y="10"/>
                    </a:lnTo>
                    <a:lnTo>
                      <a:pt x="14" y="10"/>
                    </a:lnTo>
                    <a:lnTo>
                      <a:pt x="20" y="6"/>
                    </a:lnTo>
                    <a:lnTo>
                      <a:pt x="20" y="6"/>
                    </a:lnTo>
                    <a:lnTo>
                      <a:pt x="8" y="2"/>
                    </a:lnTo>
                    <a:lnTo>
                      <a:pt x="8" y="2"/>
                    </a:lnTo>
                    <a:lnTo>
                      <a:pt x="4" y="0"/>
                    </a:lnTo>
                    <a:lnTo>
                      <a:pt x="0" y="0"/>
                    </a:lnTo>
                    <a:lnTo>
                      <a:pt x="0" y="0"/>
                    </a:lnTo>
                    <a:lnTo>
                      <a:pt x="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33" name="Freeform 2777"/>
              <p:cNvSpPr>
                <a:spLocks/>
              </p:cNvSpPr>
              <p:nvPr/>
            </p:nvSpPr>
            <p:spPr bwMode="auto">
              <a:xfrm>
                <a:off x="2332" y="2865"/>
                <a:ext cx="17" cy="43"/>
              </a:xfrm>
              <a:custGeom>
                <a:avLst/>
                <a:gdLst/>
                <a:ahLst/>
                <a:cxnLst>
                  <a:cxn ang="0">
                    <a:pos x="16" y="24"/>
                  </a:cxn>
                  <a:cxn ang="0">
                    <a:pos x="16" y="24"/>
                  </a:cxn>
                  <a:cxn ang="0">
                    <a:pos x="14" y="20"/>
                  </a:cxn>
                  <a:cxn ang="0">
                    <a:pos x="10" y="16"/>
                  </a:cxn>
                  <a:cxn ang="0">
                    <a:pos x="10" y="16"/>
                  </a:cxn>
                  <a:cxn ang="0">
                    <a:pos x="12" y="14"/>
                  </a:cxn>
                  <a:cxn ang="0">
                    <a:pos x="12" y="14"/>
                  </a:cxn>
                  <a:cxn ang="0">
                    <a:pos x="14" y="0"/>
                  </a:cxn>
                  <a:cxn ang="0">
                    <a:pos x="14" y="0"/>
                  </a:cxn>
                  <a:cxn ang="0">
                    <a:pos x="14" y="0"/>
                  </a:cxn>
                  <a:cxn ang="0">
                    <a:pos x="14" y="0"/>
                  </a:cxn>
                  <a:cxn ang="0">
                    <a:pos x="2" y="6"/>
                  </a:cxn>
                  <a:cxn ang="0">
                    <a:pos x="0" y="12"/>
                  </a:cxn>
                  <a:cxn ang="0">
                    <a:pos x="0" y="18"/>
                  </a:cxn>
                  <a:cxn ang="0">
                    <a:pos x="0" y="18"/>
                  </a:cxn>
                  <a:cxn ang="0">
                    <a:pos x="2" y="22"/>
                  </a:cxn>
                  <a:cxn ang="0">
                    <a:pos x="2" y="22"/>
                  </a:cxn>
                  <a:cxn ang="0">
                    <a:pos x="8" y="28"/>
                  </a:cxn>
                  <a:cxn ang="0">
                    <a:pos x="8" y="28"/>
                  </a:cxn>
                  <a:cxn ang="0">
                    <a:pos x="8" y="34"/>
                  </a:cxn>
                  <a:cxn ang="0">
                    <a:pos x="10" y="40"/>
                  </a:cxn>
                  <a:cxn ang="0">
                    <a:pos x="14" y="42"/>
                  </a:cxn>
                  <a:cxn ang="0">
                    <a:pos x="14" y="42"/>
                  </a:cxn>
                  <a:cxn ang="0">
                    <a:pos x="14" y="42"/>
                  </a:cxn>
                  <a:cxn ang="0">
                    <a:pos x="14" y="42"/>
                  </a:cxn>
                  <a:cxn ang="0">
                    <a:pos x="16" y="42"/>
                  </a:cxn>
                  <a:cxn ang="0">
                    <a:pos x="16" y="42"/>
                  </a:cxn>
                  <a:cxn ang="0">
                    <a:pos x="18" y="38"/>
                  </a:cxn>
                  <a:cxn ang="0">
                    <a:pos x="18" y="32"/>
                  </a:cxn>
                  <a:cxn ang="0">
                    <a:pos x="18" y="32"/>
                  </a:cxn>
                  <a:cxn ang="0">
                    <a:pos x="18" y="30"/>
                  </a:cxn>
                  <a:cxn ang="0">
                    <a:pos x="16" y="30"/>
                  </a:cxn>
                  <a:cxn ang="0">
                    <a:pos x="12" y="26"/>
                  </a:cxn>
                  <a:cxn ang="0">
                    <a:pos x="12" y="26"/>
                  </a:cxn>
                  <a:cxn ang="0">
                    <a:pos x="14" y="26"/>
                  </a:cxn>
                  <a:cxn ang="0">
                    <a:pos x="16" y="24"/>
                  </a:cxn>
                  <a:cxn ang="0">
                    <a:pos x="16" y="24"/>
                  </a:cxn>
                </a:cxnLst>
                <a:rect l="0" t="0" r="r" b="b"/>
                <a:pathLst>
                  <a:path w="18" h="42">
                    <a:moveTo>
                      <a:pt x="16" y="24"/>
                    </a:moveTo>
                    <a:lnTo>
                      <a:pt x="16" y="24"/>
                    </a:lnTo>
                    <a:lnTo>
                      <a:pt x="14" y="20"/>
                    </a:lnTo>
                    <a:lnTo>
                      <a:pt x="10" y="16"/>
                    </a:lnTo>
                    <a:lnTo>
                      <a:pt x="10" y="16"/>
                    </a:lnTo>
                    <a:lnTo>
                      <a:pt x="12" y="14"/>
                    </a:lnTo>
                    <a:lnTo>
                      <a:pt x="12" y="14"/>
                    </a:lnTo>
                    <a:lnTo>
                      <a:pt x="14" y="0"/>
                    </a:lnTo>
                    <a:lnTo>
                      <a:pt x="14" y="0"/>
                    </a:lnTo>
                    <a:lnTo>
                      <a:pt x="14" y="0"/>
                    </a:lnTo>
                    <a:lnTo>
                      <a:pt x="14" y="0"/>
                    </a:lnTo>
                    <a:lnTo>
                      <a:pt x="2" y="6"/>
                    </a:lnTo>
                    <a:lnTo>
                      <a:pt x="0" y="12"/>
                    </a:lnTo>
                    <a:lnTo>
                      <a:pt x="0" y="18"/>
                    </a:lnTo>
                    <a:lnTo>
                      <a:pt x="0" y="18"/>
                    </a:lnTo>
                    <a:lnTo>
                      <a:pt x="2" y="22"/>
                    </a:lnTo>
                    <a:lnTo>
                      <a:pt x="2" y="22"/>
                    </a:lnTo>
                    <a:lnTo>
                      <a:pt x="8" y="28"/>
                    </a:lnTo>
                    <a:lnTo>
                      <a:pt x="8" y="28"/>
                    </a:lnTo>
                    <a:lnTo>
                      <a:pt x="8" y="34"/>
                    </a:lnTo>
                    <a:lnTo>
                      <a:pt x="10" y="40"/>
                    </a:lnTo>
                    <a:lnTo>
                      <a:pt x="14" y="42"/>
                    </a:lnTo>
                    <a:lnTo>
                      <a:pt x="14" y="42"/>
                    </a:lnTo>
                    <a:lnTo>
                      <a:pt x="14" y="42"/>
                    </a:lnTo>
                    <a:lnTo>
                      <a:pt x="14" y="42"/>
                    </a:lnTo>
                    <a:lnTo>
                      <a:pt x="16" y="42"/>
                    </a:lnTo>
                    <a:lnTo>
                      <a:pt x="16" y="42"/>
                    </a:lnTo>
                    <a:lnTo>
                      <a:pt x="18" y="38"/>
                    </a:lnTo>
                    <a:lnTo>
                      <a:pt x="18" y="32"/>
                    </a:lnTo>
                    <a:lnTo>
                      <a:pt x="18" y="32"/>
                    </a:lnTo>
                    <a:lnTo>
                      <a:pt x="18" y="30"/>
                    </a:lnTo>
                    <a:lnTo>
                      <a:pt x="16" y="30"/>
                    </a:lnTo>
                    <a:lnTo>
                      <a:pt x="12" y="26"/>
                    </a:lnTo>
                    <a:lnTo>
                      <a:pt x="12" y="26"/>
                    </a:lnTo>
                    <a:lnTo>
                      <a:pt x="14" y="26"/>
                    </a:lnTo>
                    <a:lnTo>
                      <a:pt x="16" y="24"/>
                    </a:lnTo>
                    <a:lnTo>
                      <a:pt x="16" y="24"/>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34" name="Freeform 2778"/>
              <p:cNvSpPr>
                <a:spLocks/>
              </p:cNvSpPr>
              <p:nvPr/>
            </p:nvSpPr>
            <p:spPr bwMode="auto">
              <a:xfrm>
                <a:off x="1943" y="2799"/>
                <a:ext cx="19" cy="9"/>
              </a:xfrm>
              <a:custGeom>
                <a:avLst/>
                <a:gdLst/>
                <a:ahLst/>
                <a:cxnLst>
                  <a:cxn ang="0">
                    <a:pos x="0" y="8"/>
                  </a:cxn>
                  <a:cxn ang="0">
                    <a:pos x="0" y="8"/>
                  </a:cxn>
                  <a:cxn ang="0">
                    <a:pos x="10" y="6"/>
                  </a:cxn>
                  <a:cxn ang="0">
                    <a:pos x="20" y="0"/>
                  </a:cxn>
                  <a:cxn ang="0">
                    <a:pos x="20" y="0"/>
                  </a:cxn>
                  <a:cxn ang="0">
                    <a:pos x="12" y="0"/>
                  </a:cxn>
                  <a:cxn ang="0">
                    <a:pos x="6" y="2"/>
                  </a:cxn>
                  <a:cxn ang="0">
                    <a:pos x="6" y="2"/>
                  </a:cxn>
                  <a:cxn ang="0">
                    <a:pos x="0" y="6"/>
                  </a:cxn>
                  <a:cxn ang="0">
                    <a:pos x="0" y="8"/>
                  </a:cxn>
                  <a:cxn ang="0">
                    <a:pos x="0" y="8"/>
                  </a:cxn>
                  <a:cxn ang="0">
                    <a:pos x="0" y="8"/>
                  </a:cxn>
                </a:cxnLst>
                <a:rect l="0" t="0" r="r" b="b"/>
                <a:pathLst>
                  <a:path w="20" h="8">
                    <a:moveTo>
                      <a:pt x="0" y="8"/>
                    </a:moveTo>
                    <a:lnTo>
                      <a:pt x="0" y="8"/>
                    </a:lnTo>
                    <a:lnTo>
                      <a:pt x="10" y="6"/>
                    </a:lnTo>
                    <a:lnTo>
                      <a:pt x="20" y="0"/>
                    </a:lnTo>
                    <a:lnTo>
                      <a:pt x="20" y="0"/>
                    </a:lnTo>
                    <a:lnTo>
                      <a:pt x="12" y="0"/>
                    </a:lnTo>
                    <a:lnTo>
                      <a:pt x="6" y="2"/>
                    </a:lnTo>
                    <a:lnTo>
                      <a:pt x="6" y="2"/>
                    </a:lnTo>
                    <a:lnTo>
                      <a:pt x="0" y="6"/>
                    </a:lnTo>
                    <a:lnTo>
                      <a:pt x="0" y="8"/>
                    </a:lnTo>
                    <a:lnTo>
                      <a:pt x="0" y="8"/>
                    </a:lnTo>
                    <a:lnTo>
                      <a:pt x="0" y="8"/>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35" name="Freeform 2779"/>
              <p:cNvSpPr>
                <a:spLocks/>
              </p:cNvSpPr>
              <p:nvPr/>
            </p:nvSpPr>
            <p:spPr bwMode="auto">
              <a:xfrm>
                <a:off x="2379" y="2784"/>
                <a:ext cx="15" cy="9"/>
              </a:xfrm>
              <a:custGeom>
                <a:avLst/>
                <a:gdLst/>
                <a:ahLst/>
                <a:cxnLst>
                  <a:cxn ang="0">
                    <a:pos x="2" y="0"/>
                  </a:cxn>
                  <a:cxn ang="0">
                    <a:pos x="2" y="0"/>
                  </a:cxn>
                  <a:cxn ang="0">
                    <a:pos x="0" y="2"/>
                  </a:cxn>
                  <a:cxn ang="0">
                    <a:pos x="0" y="4"/>
                  </a:cxn>
                  <a:cxn ang="0">
                    <a:pos x="0" y="4"/>
                  </a:cxn>
                  <a:cxn ang="0">
                    <a:pos x="9" y="6"/>
                  </a:cxn>
                  <a:cxn ang="0">
                    <a:pos x="15" y="8"/>
                  </a:cxn>
                  <a:cxn ang="0">
                    <a:pos x="15" y="8"/>
                  </a:cxn>
                  <a:cxn ang="0">
                    <a:pos x="11" y="4"/>
                  </a:cxn>
                  <a:cxn ang="0">
                    <a:pos x="2" y="0"/>
                  </a:cxn>
                  <a:cxn ang="0">
                    <a:pos x="2" y="0"/>
                  </a:cxn>
                </a:cxnLst>
                <a:rect l="0" t="0" r="r" b="b"/>
                <a:pathLst>
                  <a:path w="15" h="8">
                    <a:moveTo>
                      <a:pt x="2" y="0"/>
                    </a:moveTo>
                    <a:lnTo>
                      <a:pt x="2" y="0"/>
                    </a:lnTo>
                    <a:lnTo>
                      <a:pt x="0" y="2"/>
                    </a:lnTo>
                    <a:lnTo>
                      <a:pt x="0" y="4"/>
                    </a:lnTo>
                    <a:lnTo>
                      <a:pt x="0" y="4"/>
                    </a:lnTo>
                    <a:lnTo>
                      <a:pt x="9" y="6"/>
                    </a:lnTo>
                    <a:lnTo>
                      <a:pt x="15" y="8"/>
                    </a:lnTo>
                    <a:lnTo>
                      <a:pt x="15" y="8"/>
                    </a:lnTo>
                    <a:lnTo>
                      <a:pt x="11" y="4"/>
                    </a:lnTo>
                    <a:lnTo>
                      <a:pt x="2" y="0"/>
                    </a:lnTo>
                    <a:lnTo>
                      <a:pt x="2"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36" name="Freeform 2780"/>
              <p:cNvSpPr>
                <a:spLocks/>
              </p:cNvSpPr>
              <p:nvPr/>
            </p:nvSpPr>
            <p:spPr bwMode="auto">
              <a:xfrm>
                <a:off x="1994" y="2759"/>
                <a:ext cx="28" cy="13"/>
              </a:xfrm>
              <a:custGeom>
                <a:avLst/>
                <a:gdLst/>
                <a:ahLst/>
                <a:cxnLst>
                  <a:cxn ang="0">
                    <a:pos x="2" y="4"/>
                  </a:cxn>
                  <a:cxn ang="0">
                    <a:pos x="2" y="4"/>
                  </a:cxn>
                  <a:cxn ang="0">
                    <a:pos x="0" y="8"/>
                  </a:cxn>
                  <a:cxn ang="0">
                    <a:pos x="0" y="10"/>
                  </a:cxn>
                  <a:cxn ang="0">
                    <a:pos x="2" y="12"/>
                  </a:cxn>
                  <a:cxn ang="0">
                    <a:pos x="2" y="12"/>
                  </a:cxn>
                  <a:cxn ang="0">
                    <a:pos x="6" y="12"/>
                  </a:cxn>
                  <a:cxn ang="0">
                    <a:pos x="10" y="10"/>
                  </a:cxn>
                  <a:cxn ang="0">
                    <a:pos x="18" y="6"/>
                  </a:cxn>
                  <a:cxn ang="0">
                    <a:pos x="18" y="6"/>
                  </a:cxn>
                  <a:cxn ang="0">
                    <a:pos x="24" y="6"/>
                  </a:cxn>
                  <a:cxn ang="0">
                    <a:pos x="28" y="6"/>
                  </a:cxn>
                  <a:cxn ang="0">
                    <a:pos x="28" y="4"/>
                  </a:cxn>
                  <a:cxn ang="0">
                    <a:pos x="28" y="4"/>
                  </a:cxn>
                  <a:cxn ang="0">
                    <a:pos x="26" y="2"/>
                  </a:cxn>
                  <a:cxn ang="0">
                    <a:pos x="24" y="0"/>
                  </a:cxn>
                  <a:cxn ang="0">
                    <a:pos x="14" y="0"/>
                  </a:cxn>
                  <a:cxn ang="0">
                    <a:pos x="6" y="2"/>
                  </a:cxn>
                  <a:cxn ang="0">
                    <a:pos x="2" y="4"/>
                  </a:cxn>
                  <a:cxn ang="0">
                    <a:pos x="2" y="4"/>
                  </a:cxn>
                </a:cxnLst>
                <a:rect l="0" t="0" r="r" b="b"/>
                <a:pathLst>
                  <a:path w="28" h="12">
                    <a:moveTo>
                      <a:pt x="2" y="4"/>
                    </a:moveTo>
                    <a:lnTo>
                      <a:pt x="2" y="4"/>
                    </a:lnTo>
                    <a:lnTo>
                      <a:pt x="0" y="8"/>
                    </a:lnTo>
                    <a:lnTo>
                      <a:pt x="0" y="10"/>
                    </a:lnTo>
                    <a:lnTo>
                      <a:pt x="2" y="12"/>
                    </a:lnTo>
                    <a:lnTo>
                      <a:pt x="2" y="12"/>
                    </a:lnTo>
                    <a:lnTo>
                      <a:pt x="6" y="12"/>
                    </a:lnTo>
                    <a:lnTo>
                      <a:pt x="10" y="10"/>
                    </a:lnTo>
                    <a:lnTo>
                      <a:pt x="18" y="6"/>
                    </a:lnTo>
                    <a:lnTo>
                      <a:pt x="18" y="6"/>
                    </a:lnTo>
                    <a:lnTo>
                      <a:pt x="24" y="6"/>
                    </a:lnTo>
                    <a:lnTo>
                      <a:pt x="28" y="6"/>
                    </a:lnTo>
                    <a:lnTo>
                      <a:pt x="28" y="4"/>
                    </a:lnTo>
                    <a:lnTo>
                      <a:pt x="28" y="4"/>
                    </a:lnTo>
                    <a:lnTo>
                      <a:pt x="26" y="2"/>
                    </a:lnTo>
                    <a:lnTo>
                      <a:pt x="24" y="0"/>
                    </a:lnTo>
                    <a:lnTo>
                      <a:pt x="14" y="0"/>
                    </a:lnTo>
                    <a:lnTo>
                      <a:pt x="6" y="2"/>
                    </a:lnTo>
                    <a:lnTo>
                      <a:pt x="2" y="4"/>
                    </a:lnTo>
                    <a:lnTo>
                      <a:pt x="2" y="4"/>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37" name="Freeform 2781"/>
              <p:cNvSpPr>
                <a:spLocks/>
              </p:cNvSpPr>
              <p:nvPr/>
            </p:nvSpPr>
            <p:spPr bwMode="auto">
              <a:xfrm>
                <a:off x="1950" y="2789"/>
                <a:ext cx="19" cy="6"/>
              </a:xfrm>
              <a:custGeom>
                <a:avLst/>
                <a:gdLst/>
                <a:ahLst/>
                <a:cxnLst>
                  <a:cxn ang="0">
                    <a:pos x="0" y="6"/>
                  </a:cxn>
                  <a:cxn ang="0">
                    <a:pos x="0" y="6"/>
                  </a:cxn>
                  <a:cxn ang="0">
                    <a:pos x="0" y="6"/>
                  </a:cxn>
                  <a:cxn ang="0">
                    <a:pos x="2" y="6"/>
                  </a:cxn>
                  <a:cxn ang="0">
                    <a:pos x="6" y="6"/>
                  </a:cxn>
                  <a:cxn ang="0">
                    <a:pos x="6" y="6"/>
                  </a:cxn>
                  <a:cxn ang="0">
                    <a:pos x="12" y="6"/>
                  </a:cxn>
                  <a:cxn ang="0">
                    <a:pos x="21" y="2"/>
                  </a:cxn>
                  <a:cxn ang="0">
                    <a:pos x="21" y="2"/>
                  </a:cxn>
                  <a:cxn ang="0">
                    <a:pos x="10" y="0"/>
                  </a:cxn>
                  <a:cxn ang="0">
                    <a:pos x="4" y="2"/>
                  </a:cxn>
                  <a:cxn ang="0">
                    <a:pos x="0" y="6"/>
                  </a:cxn>
                  <a:cxn ang="0">
                    <a:pos x="0" y="6"/>
                  </a:cxn>
                </a:cxnLst>
                <a:rect l="0" t="0" r="r" b="b"/>
                <a:pathLst>
                  <a:path w="21" h="6">
                    <a:moveTo>
                      <a:pt x="0" y="6"/>
                    </a:moveTo>
                    <a:lnTo>
                      <a:pt x="0" y="6"/>
                    </a:lnTo>
                    <a:lnTo>
                      <a:pt x="0" y="6"/>
                    </a:lnTo>
                    <a:lnTo>
                      <a:pt x="2" y="6"/>
                    </a:lnTo>
                    <a:lnTo>
                      <a:pt x="6" y="6"/>
                    </a:lnTo>
                    <a:lnTo>
                      <a:pt x="6" y="6"/>
                    </a:lnTo>
                    <a:lnTo>
                      <a:pt x="12" y="6"/>
                    </a:lnTo>
                    <a:lnTo>
                      <a:pt x="21" y="2"/>
                    </a:lnTo>
                    <a:lnTo>
                      <a:pt x="21" y="2"/>
                    </a:lnTo>
                    <a:lnTo>
                      <a:pt x="10" y="0"/>
                    </a:lnTo>
                    <a:lnTo>
                      <a:pt x="4" y="2"/>
                    </a:lnTo>
                    <a:lnTo>
                      <a:pt x="0" y="6"/>
                    </a:lnTo>
                    <a:lnTo>
                      <a:pt x="0" y="6"/>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38" name="Freeform 2782"/>
              <p:cNvSpPr>
                <a:spLocks/>
              </p:cNvSpPr>
              <p:nvPr/>
            </p:nvSpPr>
            <p:spPr bwMode="auto">
              <a:xfrm>
                <a:off x="2344" y="2906"/>
                <a:ext cx="43" cy="23"/>
              </a:xfrm>
              <a:custGeom>
                <a:avLst/>
                <a:gdLst/>
                <a:ahLst/>
                <a:cxnLst>
                  <a:cxn ang="0">
                    <a:pos x="2" y="2"/>
                  </a:cxn>
                  <a:cxn ang="0">
                    <a:pos x="2" y="2"/>
                  </a:cxn>
                  <a:cxn ang="0">
                    <a:pos x="0" y="4"/>
                  </a:cxn>
                  <a:cxn ang="0">
                    <a:pos x="2" y="8"/>
                  </a:cxn>
                  <a:cxn ang="0">
                    <a:pos x="8" y="20"/>
                  </a:cxn>
                  <a:cxn ang="0">
                    <a:pos x="8" y="20"/>
                  </a:cxn>
                  <a:cxn ang="0">
                    <a:pos x="32" y="24"/>
                  </a:cxn>
                  <a:cxn ang="0">
                    <a:pos x="32" y="24"/>
                  </a:cxn>
                  <a:cxn ang="0">
                    <a:pos x="40" y="24"/>
                  </a:cxn>
                  <a:cxn ang="0">
                    <a:pos x="43" y="24"/>
                  </a:cxn>
                  <a:cxn ang="0">
                    <a:pos x="40" y="20"/>
                  </a:cxn>
                  <a:cxn ang="0">
                    <a:pos x="40" y="20"/>
                  </a:cxn>
                  <a:cxn ang="0">
                    <a:pos x="36" y="20"/>
                  </a:cxn>
                  <a:cxn ang="0">
                    <a:pos x="30" y="18"/>
                  </a:cxn>
                  <a:cxn ang="0">
                    <a:pos x="30" y="18"/>
                  </a:cxn>
                  <a:cxn ang="0">
                    <a:pos x="20" y="14"/>
                  </a:cxn>
                  <a:cxn ang="0">
                    <a:pos x="20" y="14"/>
                  </a:cxn>
                  <a:cxn ang="0">
                    <a:pos x="14" y="10"/>
                  </a:cxn>
                  <a:cxn ang="0">
                    <a:pos x="10" y="2"/>
                  </a:cxn>
                  <a:cxn ang="0">
                    <a:pos x="10" y="2"/>
                  </a:cxn>
                  <a:cxn ang="0">
                    <a:pos x="10" y="0"/>
                  </a:cxn>
                  <a:cxn ang="0">
                    <a:pos x="10" y="0"/>
                  </a:cxn>
                  <a:cxn ang="0">
                    <a:pos x="4" y="2"/>
                  </a:cxn>
                  <a:cxn ang="0">
                    <a:pos x="4" y="2"/>
                  </a:cxn>
                  <a:cxn ang="0">
                    <a:pos x="2" y="2"/>
                  </a:cxn>
                  <a:cxn ang="0">
                    <a:pos x="2" y="2"/>
                  </a:cxn>
                </a:cxnLst>
                <a:rect l="0" t="0" r="r" b="b"/>
                <a:pathLst>
                  <a:path w="43" h="24">
                    <a:moveTo>
                      <a:pt x="2" y="2"/>
                    </a:moveTo>
                    <a:lnTo>
                      <a:pt x="2" y="2"/>
                    </a:lnTo>
                    <a:lnTo>
                      <a:pt x="0" y="4"/>
                    </a:lnTo>
                    <a:lnTo>
                      <a:pt x="2" y="8"/>
                    </a:lnTo>
                    <a:lnTo>
                      <a:pt x="8" y="20"/>
                    </a:lnTo>
                    <a:lnTo>
                      <a:pt x="8" y="20"/>
                    </a:lnTo>
                    <a:lnTo>
                      <a:pt x="32" y="24"/>
                    </a:lnTo>
                    <a:lnTo>
                      <a:pt x="32" y="24"/>
                    </a:lnTo>
                    <a:lnTo>
                      <a:pt x="40" y="24"/>
                    </a:lnTo>
                    <a:lnTo>
                      <a:pt x="43" y="24"/>
                    </a:lnTo>
                    <a:lnTo>
                      <a:pt x="40" y="20"/>
                    </a:lnTo>
                    <a:lnTo>
                      <a:pt x="40" y="20"/>
                    </a:lnTo>
                    <a:lnTo>
                      <a:pt x="36" y="20"/>
                    </a:lnTo>
                    <a:lnTo>
                      <a:pt x="30" y="18"/>
                    </a:lnTo>
                    <a:lnTo>
                      <a:pt x="30" y="18"/>
                    </a:lnTo>
                    <a:lnTo>
                      <a:pt x="20" y="14"/>
                    </a:lnTo>
                    <a:lnTo>
                      <a:pt x="20" y="14"/>
                    </a:lnTo>
                    <a:lnTo>
                      <a:pt x="14" y="10"/>
                    </a:lnTo>
                    <a:lnTo>
                      <a:pt x="10" y="2"/>
                    </a:lnTo>
                    <a:lnTo>
                      <a:pt x="10" y="2"/>
                    </a:lnTo>
                    <a:lnTo>
                      <a:pt x="10" y="0"/>
                    </a:lnTo>
                    <a:lnTo>
                      <a:pt x="10" y="0"/>
                    </a:lnTo>
                    <a:lnTo>
                      <a:pt x="4" y="2"/>
                    </a:lnTo>
                    <a:lnTo>
                      <a:pt x="4" y="2"/>
                    </a:lnTo>
                    <a:lnTo>
                      <a:pt x="2" y="2"/>
                    </a:lnTo>
                    <a:lnTo>
                      <a:pt x="2"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39" name="Freeform 2783"/>
              <p:cNvSpPr>
                <a:spLocks/>
              </p:cNvSpPr>
              <p:nvPr/>
            </p:nvSpPr>
            <p:spPr bwMode="auto">
              <a:xfrm>
                <a:off x="2347" y="2908"/>
                <a:ext cx="2" cy="0"/>
              </a:xfrm>
              <a:custGeom>
                <a:avLst/>
                <a:gdLst/>
                <a:ahLst/>
                <a:cxnLst>
                  <a:cxn ang="0">
                    <a:pos x="2" y="0"/>
                  </a:cxn>
                  <a:cxn ang="0">
                    <a:pos x="2" y="0"/>
                  </a:cxn>
                  <a:cxn ang="0">
                    <a:pos x="0" y="0"/>
                  </a:cxn>
                  <a:cxn ang="0">
                    <a:pos x="0" y="0"/>
                  </a:cxn>
                  <a:cxn ang="0">
                    <a:pos x="2" y="0"/>
                  </a:cxn>
                  <a:cxn ang="0">
                    <a:pos x="2" y="0"/>
                  </a:cxn>
                </a:cxnLst>
                <a:rect l="0" t="0" r="r" b="b"/>
                <a:pathLst>
                  <a:path w="2">
                    <a:moveTo>
                      <a:pt x="2" y="0"/>
                    </a:moveTo>
                    <a:lnTo>
                      <a:pt x="2" y="0"/>
                    </a:lnTo>
                    <a:lnTo>
                      <a:pt x="0" y="0"/>
                    </a:lnTo>
                    <a:lnTo>
                      <a:pt x="0" y="0"/>
                    </a:lnTo>
                    <a:lnTo>
                      <a:pt x="2" y="0"/>
                    </a:lnTo>
                    <a:lnTo>
                      <a:pt x="2"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40" name="Freeform 2784"/>
              <p:cNvSpPr>
                <a:spLocks/>
              </p:cNvSpPr>
              <p:nvPr/>
            </p:nvSpPr>
            <p:spPr bwMode="auto">
              <a:xfrm>
                <a:off x="2003" y="2923"/>
                <a:ext cx="6" cy="15"/>
              </a:xfrm>
              <a:custGeom>
                <a:avLst/>
                <a:gdLst/>
                <a:ahLst/>
                <a:cxnLst>
                  <a:cxn ang="0">
                    <a:pos x="0" y="0"/>
                  </a:cxn>
                  <a:cxn ang="0">
                    <a:pos x="0" y="0"/>
                  </a:cxn>
                  <a:cxn ang="0">
                    <a:pos x="0" y="2"/>
                  </a:cxn>
                  <a:cxn ang="0">
                    <a:pos x="0" y="8"/>
                  </a:cxn>
                  <a:cxn ang="0">
                    <a:pos x="0" y="8"/>
                  </a:cxn>
                  <a:cxn ang="0">
                    <a:pos x="2" y="15"/>
                  </a:cxn>
                  <a:cxn ang="0">
                    <a:pos x="2" y="15"/>
                  </a:cxn>
                  <a:cxn ang="0">
                    <a:pos x="4" y="15"/>
                  </a:cxn>
                  <a:cxn ang="0">
                    <a:pos x="6" y="12"/>
                  </a:cxn>
                  <a:cxn ang="0">
                    <a:pos x="0" y="0"/>
                  </a:cxn>
                  <a:cxn ang="0">
                    <a:pos x="0" y="0"/>
                  </a:cxn>
                </a:cxnLst>
                <a:rect l="0" t="0" r="r" b="b"/>
                <a:pathLst>
                  <a:path w="6" h="15">
                    <a:moveTo>
                      <a:pt x="0" y="0"/>
                    </a:moveTo>
                    <a:lnTo>
                      <a:pt x="0" y="0"/>
                    </a:lnTo>
                    <a:lnTo>
                      <a:pt x="0" y="2"/>
                    </a:lnTo>
                    <a:lnTo>
                      <a:pt x="0" y="8"/>
                    </a:lnTo>
                    <a:lnTo>
                      <a:pt x="0" y="8"/>
                    </a:lnTo>
                    <a:lnTo>
                      <a:pt x="2" y="15"/>
                    </a:lnTo>
                    <a:lnTo>
                      <a:pt x="2" y="15"/>
                    </a:lnTo>
                    <a:lnTo>
                      <a:pt x="4" y="15"/>
                    </a:lnTo>
                    <a:lnTo>
                      <a:pt x="6" y="12"/>
                    </a:lnTo>
                    <a:lnTo>
                      <a:pt x="0" y="0"/>
                    </a:lnTo>
                    <a:lnTo>
                      <a:pt x="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41" name="Freeform 2785"/>
              <p:cNvSpPr>
                <a:spLocks/>
              </p:cNvSpPr>
              <p:nvPr/>
            </p:nvSpPr>
            <p:spPr bwMode="auto">
              <a:xfrm>
                <a:off x="1922" y="2900"/>
                <a:ext cx="2" cy="2"/>
              </a:xfrm>
              <a:custGeom>
                <a:avLst/>
                <a:gdLst/>
                <a:ahLst/>
                <a:cxnLst>
                  <a:cxn ang="0">
                    <a:pos x="2" y="0"/>
                  </a:cxn>
                  <a:cxn ang="0">
                    <a:pos x="2" y="0"/>
                  </a:cxn>
                  <a:cxn ang="0">
                    <a:pos x="0" y="0"/>
                  </a:cxn>
                  <a:cxn ang="0">
                    <a:pos x="0" y="0"/>
                  </a:cxn>
                  <a:cxn ang="0">
                    <a:pos x="2" y="0"/>
                  </a:cxn>
                  <a:cxn ang="0">
                    <a:pos x="2" y="0"/>
                  </a:cxn>
                </a:cxnLst>
                <a:rect l="0" t="0" r="r" b="b"/>
                <a:pathLst>
                  <a:path w="2">
                    <a:moveTo>
                      <a:pt x="2" y="0"/>
                    </a:moveTo>
                    <a:lnTo>
                      <a:pt x="2" y="0"/>
                    </a:lnTo>
                    <a:lnTo>
                      <a:pt x="0" y="0"/>
                    </a:lnTo>
                    <a:lnTo>
                      <a:pt x="0" y="0"/>
                    </a:lnTo>
                    <a:lnTo>
                      <a:pt x="2" y="0"/>
                    </a:lnTo>
                    <a:lnTo>
                      <a:pt x="2"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42" name="Freeform 2786"/>
              <p:cNvSpPr>
                <a:spLocks/>
              </p:cNvSpPr>
              <p:nvPr/>
            </p:nvSpPr>
            <p:spPr bwMode="auto">
              <a:xfrm>
                <a:off x="2095" y="2863"/>
                <a:ext cx="4" cy="2"/>
              </a:xfrm>
              <a:custGeom>
                <a:avLst/>
                <a:gdLst/>
                <a:ahLst/>
                <a:cxnLst>
                  <a:cxn ang="0">
                    <a:pos x="0" y="2"/>
                  </a:cxn>
                  <a:cxn ang="0">
                    <a:pos x="0" y="2"/>
                  </a:cxn>
                  <a:cxn ang="0">
                    <a:pos x="2" y="0"/>
                  </a:cxn>
                  <a:cxn ang="0">
                    <a:pos x="2" y="0"/>
                  </a:cxn>
                  <a:cxn ang="0">
                    <a:pos x="4" y="0"/>
                  </a:cxn>
                  <a:cxn ang="0">
                    <a:pos x="4" y="0"/>
                  </a:cxn>
                  <a:cxn ang="0">
                    <a:pos x="0" y="2"/>
                  </a:cxn>
                  <a:cxn ang="0">
                    <a:pos x="0" y="2"/>
                  </a:cxn>
                </a:cxnLst>
                <a:rect l="0" t="0" r="r" b="b"/>
                <a:pathLst>
                  <a:path w="4" h="2">
                    <a:moveTo>
                      <a:pt x="0" y="2"/>
                    </a:moveTo>
                    <a:lnTo>
                      <a:pt x="0" y="2"/>
                    </a:lnTo>
                    <a:lnTo>
                      <a:pt x="2" y="0"/>
                    </a:lnTo>
                    <a:lnTo>
                      <a:pt x="2" y="0"/>
                    </a:lnTo>
                    <a:lnTo>
                      <a:pt x="4" y="0"/>
                    </a:lnTo>
                    <a:lnTo>
                      <a:pt x="4" y="0"/>
                    </a:lnTo>
                    <a:lnTo>
                      <a:pt x="0" y="2"/>
                    </a:lnTo>
                    <a:lnTo>
                      <a:pt x="0"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43" name="Freeform 2787"/>
              <p:cNvSpPr>
                <a:spLocks/>
              </p:cNvSpPr>
              <p:nvPr/>
            </p:nvSpPr>
            <p:spPr bwMode="auto">
              <a:xfrm>
                <a:off x="1813" y="2818"/>
                <a:ext cx="305" cy="196"/>
              </a:xfrm>
              <a:custGeom>
                <a:avLst/>
                <a:gdLst/>
                <a:ahLst/>
                <a:cxnLst>
                  <a:cxn ang="0">
                    <a:pos x="299" y="42"/>
                  </a:cxn>
                  <a:cxn ang="0">
                    <a:pos x="282" y="38"/>
                  </a:cxn>
                  <a:cxn ang="0">
                    <a:pos x="284" y="26"/>
                  </a:cxn>
                  <a:cxn ang="0">
                    <a:pos x="282" y="22"/>
                  </a:cxn>
                  <a:cxn ang="0">
                    <a:pos x="303" y="22"/>
                  </a:cxn>
                  <a:cxn ang="0">
                    <a:pos x="290" y="16"/>
                  </a:cxn>
                  <a:cxn ang="0">
                    <a:pos x="293" y="12"/>
                  </a:cxn>
                  <a:cxn ang="0">
                    <a:pos x="270" y="12"/>
                  </a:cxn>
                  <a:cxn ang="0">
                    <a:pos x="256" y="8"/>
                  </a:cxn>
                  <a:cxn ang="0">
                    <a:pos x="244" y="8"/>
                  </a:cxn>
                  <a:cxn ang="0">
                    <a:pos x="214" y="8"/>
                  </a:cxn>
                  <a:cxn ang="0">
                    <a:pos x="186" y="6"/>
                  </a:cxn>
                  <a:cxn ang="0">
                    <a:pos x="186" y="14"/>
                  </a:cxn>
                  <a:cxn ang="0">
                    <a:pos x="164" y="18"/>
                  </a:cxn>
                  <a:cxn ang="0">
                    <a:pos x="164" y="36"/>
                  </a:cxn>
                  <a:cxn ang="0">
                    <a:pos x="135" y="56"/>
                  </a:cxn>
                  <a:cxn ang="0">
                    <a:pos x="115" y="64"/>
                  </a:cxn>
                  <a:cxn ang="0">
                    <a:pos x="123" y="72"/>
                  </a:cxn>
                  <a:cxn ang="0">
                    <a:pos x="111" y="82"/>
                  </a:cxn>
                  <a:cxn ang="0">
                    <a:pos x="103" y="84"/>
                  </a:cxn>
                  <a:cxn ang="0">
                    <a:pos x="81" y="94"/>
                  </a:cxn>
                  <a:cxn ang="0">
                    <a:pos x="79" y="104"/>
                  </a:cxn>
                  <a:cxn ang="0">
                    <a:pos x="73" y="100"/>
                  </a:cxn>
                  <a:cxn ang="0">
                    <a:pos x="69" y="110"/>
                  </a:cxn>
                  <a:cxn ang="0">
                    <a:pos x="57" y="106"/>
                  </a:cxn>
                  <a:cxn ang="0">
                    <a:pos x="69" y="112"/>
                  </a:cxn>
                  <a:cxn ang="0">
                    <a:pos x="49" y="112"/>
                  </a:cxn>
                  <a:cxn ang="0">
                    <a:pos x="47" y="123"/>
                  </a:cxn>
                  <a:cxn ang="0">
                    <a:pos x="27" y="137"/>
                  </a:cxn>
                  <a:cxn ang="0">
                    <a:pos x="13" y="153"/>
                  </a:cxn>
                  <a:cxn ang="0">
                    <a:pos x="8" y="165"/>
                  </a:cxn>
                  <a:cxn ang="0">
                    <a:pos x="4" y="171"/>
                  </a:cxn>
                  <a:cxn ang="0">
                    <a:pos x="8" y="181"/>
                  </a:cxn>
                  <a:cxn ang="0">
                    <a:pos x="2" y="191"/>
                  </a:cxn>
                  <a:cxn ang="0">
                    <a:pos x="17" y="191"/>
                  </a:cxn>
                  <a:cxn ang="0">
                    <a:pos x="29" y="181"/>
                  </a:cxn>
                  <a:cxn ang="0">
                    <a:pos x="57" y="165"/>
                  </a:cxn>
                  <a:cxn ang="0">
                    <a:pos x="65" y="161"/>
                  </a:cxn>
                  <a:cxn ang="0">
                    <a:pos x="83" y="153"/>
                  </a:cxn>
                  <a:cxn ang="0">
                    <a:pos x="93" y="151"/>
                  </a:cxn>
                  <a:cxn ang="0">
                    <a:pos x="105" y="153"/>
                  </a:cxn>
                  <a:cxn ang="0">
                    <a:pos x="127" y="143"/>
                  </a:cxn>
                  <a:cxn ang="0">
                    <a:pos x="141" y="135"/>
                  </a:cxn>
                  <a:cxn ang="0">
                    <a:pos x="182" y="139"/>
                  </a:cxn>
                  <a:cxn ang="0">
                    <a:pos x="190" y="135"/>
                  </a:cxn>
                  <a:cxn ang="0">
                    <a:pos x="182" y="127"/>
                  </a:cxn>
                  <a:cxn ang="0">
                    <a:pos x="192" y="121"/>
                  </a:cxn>
                  <a:cxn ang="0">
                    <a:pos x="194" y="121"/>
                  </a:cxn>
                  <a:cxn ang="0">
                    <a:pos x="200" y="129"/>
                  </a:cxn>
                  <a:cxn ang="0">
                    <a:pos x="202" y="133"/>
                  </a:cxn>
                  <a:cxn ang="0">
                    <a:pos x="200" y="112"/>
                  </a:cxn>
                  <a:cxn ang="0">
                    <a:pos x="206" y="96"/>
                  </a:cxn>
                  <a:cxn ang="0">
                    <a:pos x="222" y="104"/>
                  </a:cxn>
                  <a:cxn ang="0">
                    <a:pos x="232" y="94"/>
                  </a:cxn>
                  <a:cxn ang="0">
                    <a:pos x="244" y="94"/>
                  </a:cxn>
                  <a:cxn ang="0">
                    <a:pos x="250" y="86"/>
                  </a:cxn>
                  <a:cxn ang="0">
                    <a:pos x="252" y="70"/>
                  </a:cxn>
                  <a:cxn ang="0">
                    <a:pos x="260" y="66"/>
                  </a:cxn>
                </a:cxnLst>
                <a:rect l="0" t="0" r="r" b="b"/>
                <a:pathLst>
                  <a:path w="305" h="197">
                    <a:moveTo>
                      <a:pt x="282" y="48"/>
                    </a:moveTo>
                    <a:lnTo>
                      <a:pt x="282" y="48"/>
                    </a:lnTo>
                    <a:lnTo>
                      <a:pt x="286" y="46"/>
                    </a:lnTo>
                    <a:lnTo>
                      <a:pt x="286" y="46"/>
                    </a:lnTo>
                    <a:lnTo>
                      <a:pt x="284" y="46"/>
                    </a:lnTo>
                    <a:lnTo>
                      <a:pt x="284" y="46"/>
                    </a:lnTo>
                    <a:lnTo>
                      <a:pt x="299" y="42"/>
                    </a:lnTo>
                    <a:lnTo>
                      <a:pt x="299" y="42"/>
                    </a:lnTo>
                    <a:lnTo>
                      <a:pt x="303" y="40"/>
                    </a:lnTo>
                    <a:lnTo>
                      <a:pt x="305" y="40"/>
                    </a:lnTo>
                    <a:lnTo>
                      <a:pt x="305" y="40"/>
                    </a:lnTo>
                    <a:lnTo>
                      <a:pt x="305" y="40"/>
                    </a:lnTo>
                    <a:lnTo>
                      <a:pt x="297" y="38"/>
                    </a:lnTo>
                    <a:lnTo>
                      <a:pt x="286" y="36"/>
                    </a:lnTo>
                    <a:lnTo>
                      <a:pt x="286" y="36"/>
                    </a:lnTo>
                    <a:lnTo>
                      <a:pt x="282" y="38"/>
                    </a:lnTo>
                    <a:lnTo>
                      <a:pt x="282" y="38"/>
                    </a:lnTo>
                    <a:lnTo>
                      <a:pt x="280" y="38"/>
                    </a:lnTo>
                    <a:lnTo>
                      <a:pt x="280" y="38"/>
                    </a:lnTo>
                    <a:lnTo>
                      <a:pt x="290" y="34"/>
                    </a:lnTo>
                    <a:lnTo>
                      <a:pt x="293" y="32"/>
                    </a:lnTo>
                    <a:lnTo>
                      <a:pt x="293" y="30"/>
                    </a:lnTo>
                    <a:lnTo>
                      <a:pt x="290" y="28"/>
                    </a:lnTo>
                    <a:lnTo>
                      <a:pt x="284" y="26"/>
                    </a:lnTo>
                    <a:lnTo>
                      <a:pt x="284" y="26"/>
                    </a:lnTo>
                    <a:lnTo>
                      <a:pt x="280" y="26"/>
                    </a:lnTo>
                    <a:lnTo>
                      <a:pt x="278" y="26"/>
                    </a:lnTo>
                    <a:lnTo>
                      <a:pt x="276" y="26"/>
                    </a:lnTo>
                    <a:lnTo>
                      <a:pt x="276" y="26"/>
                    </a:lnTo>
                    <a:lnTo>
                      <a:pt x="276" y="24"/>
                    </a:lnTo>
                    <a:lnTo>
                      <a:pt x="278" y="24"/>
                    </a:lnTo>
                    <a:lnTo>
                      <a:pt x="282" y="22"/>
                    </a:lnTo>
                    <a:lnTo>
                      <a:pt x="282" y="22"/>
                    </a:lnTo>
                    <a:lnTo>
                      <a:pt x="288" y="24"/>
                    </a:lnTo>
                    <a:lnTo>
                      <a:pt x="295" y="26"/>
                    </a:lnTo>
                    <a:lnTo>
                      <a:pt x="295" y="26"/>
                    </a:lnTo>
                    <a:lnTo>
                      <a:pt x="299" y="26"/>
                    </a:lnTo>
                    <a:lnTo>
                      <a:pt x="303" y="26"/>
                    </a:lnTo>
                    <a:lnTo>
                      <a:pt x="303" y="26"/>
                    </a:lnTo>
                    <a:lnTo>
                      <a:pt x="303" y="22"/>
                    </a:lnTo>
                    <a:lnTo>
                      <a:pt x="303" y="20"/>
                    </a:lnTo>
                    <a:lnTo>
                      <a:pt x="303" y="20"/>
                    </a:lnTo>
                    <a:lnTo>
                      <a:pt x="293" y="18"/>
                    </a:lnTo>
                    <a:lnTo>
                      <a:pt x="284" y="16"/>
                    </a:lnTo>
                    <a:lnTo>
                      <a:pt x="284" y="16"/>
                    </a:lnTo>
                    <a:lnTo>
                      <a:pt x="284" y="16"/>
                    </a:lnTo>
                    <a:lnTo>
                      <a:pt x="286" y="16"/>
                    </a:lnTo>
                    <a:lnTo>
                      <a:pt x="290" y="16"/>
                    </a:lnTo>
                    <a:lnTo>
                      <a:pt x="290" y="16"/>
                    </a:lnTo>
                    <a:lnTo>
                      <a:pt x="299" y="18"/>
                    </a:lnTo>
                    <a:lnTo>
                      <a:pt x="299" y="18"/>
                    </a:lnTo>
                    <a:lnTo>
                      <a:pt x="301" y="18"/>
                    </a:lnTo>
                    <a:lnTo>
                      <a:pt x="303" y="18"/>
                    </a:lnTo>
                    <a:lnTo>
                      <a:pt x="303" y="18"/>
                    </a:lnTo>
                    <a:lnTo>
                      <a:pt x="299" y="14"/>
                    </a:lnTo>
                    <a:lnTo>
                      <a:pt x="293" y="12"/>
                    </a:lnTo>
                    <a:lnTo>
                      <a:pt x="280" y="14"/>
                    </a:lnTo>
                    <a:lnTo>
                      <a:pt x="280" y="14"/>
                    </a:lnTo>
                    <a:lnTo>
                      <a:pt x="278" y="14"/>
                    </a:lnTo>
                    <a:lnTo>
                      <a:pt x="276" y="12"/>
                    </a:lnTo>
                    <a:lnTo>
                      <a:pt x="274" y="10"/>
                    </a:lnTo>
                    <a:lnTo>
                      <a:pt x="272" y="10"/>
                    </a:lnTo>
                    <a:lnTo>
                      <a:pt x="272" y="10"/>
                    </a:lnTo>
                    <a:lnTo>
                      <a:pt x="270" y="12"/>
                    </a:lnTo>
                    <a:lnTo>
                      <a:pt x="266" y="14"/>
                    </a:lnTo>
                    <a:lnTo>
                      <a:pt x="260" y="16"/>
                    </a:lnTo>
                    <a:lnTo>
                      <a:pt x="260" y="16"/>
                    </a:lnTo>
                    <a:lnTo>
                      <a:pt x="256" y="16"/>
                    </a:lnTo>
                    <a:lnTo>
                      <a:pt x="254" y="16"/>
                    </a:lnTo>
                    <a:lnTo>
                      <a:pt x="254" y="14"/>
                    </a:lnTo>
                    <a:lnTo>
                      <a:pt x="254" y="12"/>
                    </a:lnTo>
                    <a:lnTo>
                      <a:pt x="256" y="8"/>
                    </a:lnTo>
                    <a:lnTo>
                      <a:pt x="256" y="6"/>
                    </a:lnTo>
                    <a:lnTo>
                      <a:pt x="254" y="4"/>
                    </a:lnTo>
                    <a:lnTo>
                      <a:pt x="254" y="4"/>
                    </a:lnTo>
                    <a:lnTo>
                      <a:pt x="252" y="4"/>
                    </a:lnTo>
                    <a:lnTo>
                      <a:pt x="248" y="6"/>
                    </a:lnTo>
                    <a:lnTo>
                      <a:pt x="246" y="8"/>
                    </a:lnTo>
                    <a:lnTo>
                      <a:pt x="244" y="8"/>
                    </a:lnTo>
                    <a:lnTo>
                      <a:pt x="244" y="8"/>
                    </a:lnTo>
                    <a:lnTo>
                      <a:pt x="242" y="8"/>
                    </a:lnTo>
                    <a:lnTo>
                      <a:pt x="240" y="6"/>
                    </a:lnTo>
                    <a:lnTo>
                      <a:pt x="238" y="2"/>
                    </a:lnTo>
                    <a:lnTo>
                      <a:pt x="238" y="2"/>
                    </a:lnTo>
                    <a:lnTo>
                      <a:pt x="226" y="0"/>
                    </a:lnTo>
                    <a:lnTo>
                      <a:pt x="222" y="2"/>
                    </a:lnTo>
                    <a:lnTo>
                      <a:pt x="220" y="4"/>
                    </a:lnTo>
                    <a:lnTo>
                      <a:pt x="214" y="8"/>
                    </a:lnTo>
                    <a:lnTo>
                      <a:pt x="214" y="8"/>
                    </a:lnTo>
                    <a:lnTo>
                      <a:pt x="210" y="8"/>
                    </a:lnTo>
                    <a:lnTo>
                      <a:pt x="206" y="6"/>
                    </a:lnTo>
                    <a:lnTo>
                      <a:pt x="204" y="4"/>
                    </a:lnTo>
                    <a:lnTo>
                      <a:pt x="198" y="2"/>
                    </a:lnTo>
                    <a:lnTo>
                      <a:pt x="198" y="2"/>
                    </a:lnTo>
                    <a:lnTo>
                      <a:pt x="190" y="4"/>
                    </a:lnTo>
                    <a:lnTo>
                      <a:pt x="186" y="6"/>
                    </a:lnTo>
                    <a:lnTo>
                      <a:pt x="184" y="10"/>
                    </a:lnTo>
                    <a:lnTo>
                      <a:pt x="184" y="10"/>
                    </a:lnTo>
                    <a:lnTo>
                      <a:pt x="186" y="12"/>
                    </a:lnTo>
                    <a:lnTo>
                      <a:pt x="188" y="14"/>
                    </a:lnTo>
                    <a:lnTo>
                      <a:pt x="188" y="14"/>
                    </a:lnTo>
                    <a:lnTo>
                      <a:pt x="188" y="14"/>
                    </a:lnTo>
                    <a:lnTo>
                      <a:pt x="186" y="14"/>
                    </a:lnTo>
                    <a:lnTo>
                      <a:pt x="186" y="14"/>
                    </a:lnTo>
                    <a:lnTo>
                      <a:pt x="182" y="12"/>
                    </a:lnTo>
                    <a:lnTo>
                      <a:pt x="178" y="10"/>
                    </a:lnTo>
                    <a:lnTo>
                      <a:pt x="178" y="10"/>
                    </a:lnTo>
                    <a:lnTo>
                      <a:pt x="172" y="12"/>
                    </a:lnTo>
                    <a:lnTo>
                      <a:pt x="168" y="14"/>
                    </a:lnTo>
                    <a:lnTo>
                      <a:pt x="168" y="14"/>
                    </a:lnTo>
                    <a:lnTo>
                      <a:pt x="166" y="16"/>
                    </a:lnTo>
                    <a:lnTo>
                      <a:pt x="164" y="18"/>
                    </a:lnTo>
                    <a:lnTo>
                      <a:pt x="164" y="18"/>
                    </a:lnTo>
                    <a:lnTo>
                      <a:pt x="168" y="22"/>
                    </a:lnTo>
                    <a:lnTo>
                      <a:pt x="170" y="24"/>
                    </a:lnTo>
                    <a:lnTo>
                      <a:pt x="172" y="26"/>
                    </a:lnTo>
                    <a:lnTo>
                      <a:pt x="170" y="30"/>
                    </a:lnTo>
                    <a:lnTo>
                      <a:pt x="170" y="30"/>
                    </a:lnTo>
                    <a:lnTo>
                      <a:pt x="166" y="36"/>
                    </a:lnTo>
                    <a:lnTo>
                      <a:pt x="164" y="36"/>
                    </a:lnTo>
                    <a:lnTo>
                      <a:pt x="162" y="36"/>
                    </a:lnTo>
                    <a:lnTo>
                      <a:pt x="158" y="38"/>
                    </a:lnTo>
                    <a:lnTo>
                      <a:pt x="158" y="38"/>
                    </a:lnTo>
                    <a:lnTo>
                      <a:pt x="149" y="46"/>
                    </a:lnTo>
                    <a:lnTo>
                      <a:pt x="149" y="46"/>
                    </a:lnTo>
                    <a:lnTo>
                      <a:pt x="141" y="50"/>
                    </a:lnTo>
                    <a:lnTo>
                      <a:pt x="141" y="50"/>
                    </a:lnTo>
                    <a:lnTo>
                      <a:pt x="135" y="56"/>
                    </a:lnTo>
                    <a:lnTo>
                      <a:pt x="135" y="56"/>
                    </a:lnTo>
                    <a:lnTo>
                      <a:pt x="135" y="58"/>
                    </a:lnTo>
                    <a:lnTo>
                      <a:pt x="135" y="58"/>
                    </a:lnTo>
                    <a:lnTo>
                      <a:pt x="125" y="60"/>
                    </a:lnTo>
                    <a:lnTo>
                      <a:pt x="121" y="62"/>
                    </a:lnTo>
                    <a:lnTo>
                      <a:pt x="117" y="64"/>
                    </a:lnTo>
                    <a:lnTo>
                      <a:pt x="117" y="64"/>
                    </a:lnTo>
                    <a:lnTo>
                      <a:pt x="115" y="64"/>
                    </a:lnTo>
                    <a:lnTo>
                      <a:pt x="117" y="64"/>
                    </a:lnTo>
                    <a:lnTo>
                      <a:pt x="121" y="64"/>
                    </a:lnTo>
                    <a:lnTo>
                      <a:pt x="125" y="62"/>
                    </a:lnTo>
                    <a:lnTo>
                      <a:pt x="129" y="64"/>
                    </a:lnTo>
                    <a:lnTo>
                      <a:pt x="129" y="64"/>
                    </a:lnTo>
                    <a:lnTo>
                      <a:pt x="129" y="68"/>
                    </a:lnTo>
                    <a:lnTo>
                      <a:pt x="127" y="70"/>
                    </a:lnTo>
                    <a:lnTo>
                      <a:pt x="123" y="72"/>
                    </a:lnTo>
                    <a:lnTo>
                      <a:pt x="119" y="74"/>
                    </a:lnTo>
                    <a:lnTo>
                      <a:pt x="115" y="76"/>
                    </a:lnTo>
                    <a:lnTo>
                      <a:pt x="115" y="76"/>
                    </a:lnTo>
                    <a:lnTo>
                      <a:pt x="109" y="82"/>
                    </a:lnTo>
                    <a:lnTo>
                      <a:pt x="109" y="82"/>
                    </a:lnTo>
                    <a:lnTo>
                      <a:pt x="109" y="82"/>
                    </a:lnTo>
                    <a:lnTo>
                      <a:pt x="109" y="82"/>
                    </a:lnTo>
                    <a:lnTo>
                      <a:pt x="111" y="82"/>
                    </a:lnTo>
                    <a:lnTo>
                      <a:pt x="111" y="82"/>
                    </a:lnTo>
                    <a:lnTo>
                      <a:pt x="109" y="82"/>
                    </a:lnTo>
                    <a:lnTo>
                      <a:pt x="109" y="82"/>
                    </a:lnTo>
                    <a:lnTo>
                      <a:pt x="105" y="82"/>
                    </a:lnTo>
                    <a:lnTo>
                      <a:pt x="101" y="82"/>
                    </a:lnTo>
                    <a:lnTo>
                      <a:pt x="101" y="82"/>
                    </a:lnTo>
                    <a:lnTo>
                      <a:pt x="101" y="84"/>
                    </a:lnTo>
                    <a:lnTo>
                      <a:pt x="103" y="84"/>
                    </a:lnTo>
                    <a:lnTo>
                      <a:pt x="105" y="86"/>
                    </a:lnTo>
                    <a:lnTo>
                      <a:pt x="105" y="88"/>
                    </a:lnTo>
                    <a:lnTo>
                      <a:pt x="105" y="88"/>
                    </a:lnTo>
                    <a:lnTo>
                      <a:pt x="97" y="94"/>
                    </a:lnTo>
                    <a:lnTo>
                      <a:pt x="87" y="96"/>
                    </a:lnTo>
                    <a:lnTo>
                      <a:pt x="87" y="96"/>
                    </a:lnTo>
                    <a:lnTo>
                      <a:pt x="83" y="96"/>
                    </a:lnTo>
                    <a:lnTo>
                      <a:pt x="81" y="94"/>
                    </a:lnTo>
                    <a:lnTo>
                      <a:pt x="79" y="94"/>
                    </a:lnTo>
                    <a:lnTo>
                      <a:pt x="77" y="94"/>
                    </a:lnTo>
                    <a:lnTo>
                      <a:pt x="77" y="94"/>
                    </a:lnTo>
                    <a:lnTo>
                      <a:pt x="77" y="96"/>
                    </a:lnTo>
                    <a:lnTo>
                      <a:pt x="79" y="98"/>
                    </a:lnTo>
                    <a:lnTo>
                      <a:pt x="79" y="102"/>
                    </a:lnTo>
                    <a:lnTo>
                      <a:pt x="79" y="104"/>
                    </a:lnTo>
                    <a:lnTo>
                      <a:pt x="79" y="104"/>
                    </a:lnTo>
                    <a:lnTo>
                      <a:pt x="77" y="104"/>
                    </a:lnTo>
                    <a:lnTo>
                      <a:pt x="77" y="102"/>
                    </a:lnTo>
                    <a:lnTo>
                      <a:pt x="75" y="98"/>
                    </a:lnTo>
                    <a:lnTo>
                      <a:pt x="75" y="96"/>
                    </a:lnTo>
                    <a:lnTo>
                      <a:pt x="75" y="96"/>
                    </a:lnTo>
                    <a:lnTo>
                      <a:pt x="73" y="98"/>
                    </a:lnTo>
                    <a:lnTo>
                      <a:pt x="73" y="100"/>
                    </a:lnTo>
                    <a:lnTo>
                      <a:pt x="73" y="100"/>
                    </a:lnTo>
                    <a:lnTo>
                      <a:pt x="67" y="100"/>
                    </a:lnTo>
                    <a:lnTo>
                      <a:pt x="65" y="100"/>
                    </a:lnTo>
                    <a:lnTo>
                      <a:pt x="63" y="100"/>
                    </a:lnTo>
                    <a:lnTo>
                      <a:pt x="63" y="100"/>
                    </a:lnTo>
                    <a:lnTo>
                      <a:pt x="63" y="104"/>
                    </a:lnTo>
                    <a:lnTo>
                      <a:pt x="67" y="106"/>
                    </a:lnTo>
                    <a:lnTo>
                      <a:pt x="69" y="108"/>
                    </a:lnTo>
                    <a:lnTo>
                      <a:pt x="69" y="110"/>
                    </a:lnTo>
                    <a:lnTo>
                      <a:pt x="69" y="110"/>
                    </a:lnTo>
                    <a:lnTo>
                      <a:pt x="67" y="110"/>
                    </a:lnTo>
                    <a:lnTo>
                      <a:pt x="65" y="106"/>
                    </a:lnTo>
                    <a:lnTo>
                      <a:pt x="63" y="104"/>
                    </a:lnTo>
                    <a:lnTo>
                      <a:pt x="61" y="102"/>
                    </a:lnTo>
                    <a:lnTo>
                      <a:pt x="61" y="102"/>
                    </a:lnTo>
                    <a:lnTo>
                      <a:pt x="59" y="104"/>
                    </a:lnTo>
                    <a:lnTo>
                      <a:pt x="57" y="106"/>
                    </a:lnTo>
                    <a:lnTo>
                      <a:pt x="53" y="110"/>
                    </a:lnTo>
                    <a:lnTo>
                      <a:pt x="53" y="110"/>
                    </a:lnTo>
                    <a:lnTo>
                      <a:pt x="51" y="110"/>
                    </a:lnTo>
                    <a:lnTo>
                      <a:pt x="51" y="110"/>
                    </a:lnTo>
                    <a:lnTo>
                      <a:pt x="63" y="110"/>
                    </a:lnTo>
                    <a:lnTo>
                      <a:pt x="63" y="110"/>
                    </a:lnTo>
                    <a:lnTo>
                      <a:pt x="67" y="110"/>
                    </a:lnTo>
                    <a:lnTo>
                      <a:pt x="69" y="112"/>
                    </a:lnTo>
                    <a:lnTo>
                      <a:pt x="69" y="112"/>
                    </a:lnTo>
                    <a:lnTo>
                      <a:pt x="65" y="112"/>
                    </a:lnTo>
                    <a:lnTo>
                      <a:pt x="63" y="110"/>
                    </a:lnTo>
                    <a:lnTo>
                      <a:pt x="63" y="110"/>
                    </a:lnTo>
                    <a:lnTo>
                      <a:pt x="53" y="112"/>
                    </a:lnTo>
                    <a:lnTo>
                      <a:pt x="53" y="112"/>
                    </a:lnTo>
                    <a:lnTo>
                      <a:pt x="51" y="112"/>
                    </a:lnTo>
                    <a:lnTo>
                      <a:pt x="49" y="112"/>
                    </a:lnTo>
                    <a:lnTo>
                      <a:pt x="49" y="112"/>
                    </a:lnTo>
                    <a:lnTo>
                      <a:pt x="49" y="114"/>
                    </a:lnTo>
                    <a:lnTo>
                      <a:pt x="51" y="118"/>
                    </a:lnTo>
                    <a:lnTo>
                      <a:pt x="51" y="121"/>
                    </a:lnTo>
                    <a:lnTo>
                      <a:pt x="51" y="123"/>
                    </a:lnTo>
                    <a:lnTo>
                      <a:pt x="51" y="123"/>
                    </a:lnTo>
                    <a:lnTo>
                      <a:pt x="49" y="123"/>
                    </a:lnTo>
                    <a:lnTo>
                      <a:pt x="47" y="123"/>
                    </a:lnTo>
                    <a:lnTo>
                      <a:pt x="45" y="121"/>
                    </a:lnTo>
                    <a:lnTo>
                      <a:pt x="43" y="121"/>
                    </a:lnTo>
                    <a:lnTo>
                      <a:pt x="43" y="121"/>
                    </a:lnTo>
                    <a:lnTo>
                      <a:pt x="39" y="123"/>
                    </a:lnTo>
                    <a:lnTo>
                      <a:pt x="35" y="127"/>
                    </a:lnTo>
                    <a:lnTo>
                      <a:pt x="35" y="127"/>
                    </a:lnTo>
                    <a:lnTo>
                      <a:pt x="31" y="131"/>
                    </a:lnTo>
                    <a:lnTo>
                      <a:pt x="27" y="137"/>
                    </a:lnTo>
                    <a:lnTo>
                      <a:pt x="27" y="137"/>
                    </a:lnTo>
                    <a:lnTo>
                      <a:pt x="27" y="137"/>
                    </a:lnTo>
                    <a:lnTo>
                      <a:pt x="29" y="137"/>
                    </a:lnTo>
                    <a:lnTo>
                      <a:pt x="29" y="137"/>
                    </a:lnTo>
                    <a:lnTo>
                      <a:pt x="27" y="141"/>
                    </a:lnTo>
                    <a:lnTo>
                      <a:pt x="21" y="145"/>
                    </a:lnTo>
                    <a:lnTo>
                      <a:pt x="13" y="153"/>
                    </a:lnTo>
                    <a:lnTo>
                      <a:pt x="13" y="153"/>
                    </a:lnTo>
                    <a:lnTo>
                      <a:pt x="13" y="155"/>
                    </a:lnTo>
                    <a:lnTo>
                      <a:pt x="13" y="157"/>
                    </a:lnTo>
                    <a:lnTo>
                      <a:pt x="13" y="157"/>
                    </a:lnTo>
                    <a:lnTo>
                      <a:pt x="13" y="159"/>
                    </a:lnTo>
                    <a:lnTo>
                      <a:pt x="13" y="159"/>
                    </a:lnTo>
                    <a:lnTo>
                      <a:pt x="6" y="165"/>
                    </a:lnTo>
                    <a:lnTo>
                      <a:pt x="6" y="165"/>
                    </a:lnTo>
                    <a:lnTo>
                      <a:pt x="8" y="165"/>
                    </a:lnTo>
                    <a:lnTo>
                      <a:pt x="8" y="165"/>
                    </a:lnTo>
                    <a:lnTo>
                      <a:pt x="6" y="165"/>
                    </a:lnTo>
                    <a:lnTo>
                      <a:pt x="4" y="165"/>
                    </a:lnTo>
                    <a:lnTo>
                      <a:pt x="4" y="167"/>
                    </a:lnTo>
                    <a:lnTo>
                      <a:pt x="4" y="167"/>
                    </a:lnTo>
                    <a:lnTo>
                      <a:pt x="6" y="169"/>
                    </a:lnTo>
                    <a:lnTo>
                      <a:pt x="6" y="169"/>
                    </a:lnTo>
                    <a:lnTo>
                      <a:pt x="4" y="171"/>
                    </a:lnTo>
                    <a:lnTo>
                      <a:pt x="2" y="175"/>
                    </a:lnTo>
                    <a:lnTo>
                      <a:pt x="2" y="175"/>
                    </a:lnTo>
                    <a:lnTo>
                      <a:pt x="0" y="175"/>
                    </a:lnTo>
                    <a:lnTo>
                      <a:pt x="0" y="175"/>
                    </a:lnTo>
                    <a:lnTo>
                      <a:pt x="0" y="175"/>
                    </a:lnTo>
                    <a:lnTo>
                      <a:pt x="2" y="177"/>
                    </a:lnTo>
                    <a:lnTo>
                      <a:pt x="8" y="181"/>
                    </a:lnTo>
                    <a:lnTo>
                      <a:pt x="8" y="181"/>
                    </a:lnTo>
                    <a:lnTo>
                      <a:pt x="11" y="179"/>
                    </a:lnTo>
                    <a:lnTo>
                      <a:pt x="13" y="179"/>
                    </a:lnTo>
                    <a:lnTo>
                      <a:pt x="15" y="179"/>
                    </a:lnTo>
                    <a:lnTo>
                      <a:pt x="15" y="179"/>
                    </a:lnTo>
                    <a:lnTo>
                      <a:pt x="15" y="181"/>
                    </a:lnTo>
                    <a:lnTo>
                      <a:pt x="13" y="183"/>
                    </a:lnTo>
                    <a:lnTo>
                      <a:pt x="8" y="187"/>
                    </a:lnTo>
                    <a:lnTo>
                      <a:pt x="2" y="191"/>
                    </a:lnTo>
                    <a:lnTo>
                      <a:pt x="2" y="191"/>
                    </a:lnTo>
                    <a:lnTo>
                      <a:pt x="0" y="193"/>
                    </a:lnTo>
                    <a:lnTo>
                      <a:pt x="2" y="195"/>
                    </a:lnTo>
                    <a:lnTo>
                      <a:pt x="6" y="197"/>
                    </a:lnTo>
                    <a:lnTo>
                      <a:pt x="8" y="197"/>
                    </a:lnTo>
                    <a:lnTo>
                      <a:pt x="8" y="197"/>
                    </a:lnTo>
                    <a:lnTo>
                      <a:pt x="13" y="195"/>
                    </a:lnTo>
                    <a:lnTo>
                      <a:pt x="17" y="191"/>
                    </a:lnTo>
                    <a:lnTo>
                      <a:pt x="23" y="185"/>
                    </a:lnTo>
                    <a:lnTo>
                      <a:pt x="23" y="185"/>
                    </a:lnTo>
                    <a:lnTo>
                      <a:pt x="23" y="185"/>
                    </a:lnTo>
                    <a:lnTo>
                      <a:pt x="23" y="187"/>
                    </a:lnTo>
                    <a:lnTo>
                      <a:pt x="23" y="187"/>
                    </a:lnTo>
                    <a:lnTo>
                      <a:pt x="27" y="183"/>
                    </a:lnTo>
                    <a:lnTo>
                      <a:pt x="29" y="181"/>
                    </a:lnTo>
                    <a:lnTo>
                      <a:pt x="29" y="181"/>
                    </a:lnTo>
                    <a:lnTo>
                      <a:pt x="29" y="183"/>
                    </a:lnTo>
                    <a:lnTo>
                      <a:pt x="29" y="183"/>
                    </a:lnTo>
                    <a:lnTo>
                      <a:pt x="37" y="177"/>
                    </a:lnTo>
                    <a:lnTo>
                      <a:pt x="37" y="177"/>
                    </a:lnTo>
                    <a:lnTo>
                      <a:pt x="47" y="169"/>
                    </a:lnTo>
                    <a:lnTo>
                      <a:pt x="57" y="163"/>
                    </a:lnTo>
                    <a:lnTo>
                      <a:pt x="57" y="163"/>
                    </a:lnTo>
                    <a:lnTo>
                      <a:pt x="57" y="165"/>
                    </a:lnTo>
                    <a:lnTo>
                      <a:pt x="59" y="167"/>
                    </a:lnTo>
                    <a:lnTo>
                      <a:pt x="59" y="167"/>
                    </a:lnTo>
                    <a:lnTo>
                      <a:pt x="59" y="163"/>
                    </a:lnTo>
                    <a:lnTo>
                      <a:pt x="61" y="159"/>
                    </a:lnTo>
                    <a:lnTo>
                      <a:pt x="61" y="159"/>
                    </a:lnTo>
                    <a:lnTo>
                      <a:pt x="61" y="159"/>
                    </a:lnTo>
                    <a:lnTo>
                      <a:pt x="63" y="161"/>
                    </a:lnTo>
                    <a:lnTo>
                      <a:pt x="65" y="161"/>
                    </a:lnTo>
                    <a:lnTo>
                      <a:pt x="65" y="161"/>
                    </a:lnTo>
                    <a:lnTo>
                      <a:pt x="67" y="159"/>
                    </a:lnTo>
                    <a:lnTo>
                      <a:pt x="69" y="157"/>
                    </a:lnTo>
                    <a:lnTo>
                      <a:pt x="69" y="153"/>
                    </a:lnTo>
                    <a:lnTo>
                      <a:pt x="71" y="151"/>
                    </a:lnTo>
                    <a:lnTo>
                      <a:pt x="71" y="151"/>
                    </a:lnTo>
                    <a:lnTo>
                      <a:pt x="77" y="151"/>
                    </a:lnTo>
                    <a:lnTo>
                      <a:pt x="83" y="153"/>
                    </a:lnTo>
                    <a:lnTo>
                      <a:pt x="83" y="153"/>
                    </a:lnTo>
                    <a:lnTo>
                      <a:pt x="83" y="151"/>
                    </a:lnTo>
                    <a:lnTo>
                      <a:pt x="85" y="149"/>
                    </a:lnTo>
                    <a:lnTo>
                      <a:pt x="85" y="149"/>
                    </a:lnTo>
                    <a:lnTo>
                      <a:pt x="87" y="153"/>
                    </a:lnTo>
                    <a:lnTo>
                      <a:pt x="87" y="153"/>
                    </a:lnTo>
                    <a:lnTo>
                      <a:pt x="87" y="153"/>
                    </a:lnTo>
                    <a:lnTo>
                      <a:pt x="93" y="151"/>
                    </a:lnTo>
                    <a:lnTo>
                      <a:pt x="97" y="147"/>
                    </a:lnTo>
                    <a:lnTo>
                      <a:pt x="97" y="147"/>
                    </a:lnTo>
                    <a:lnTo>
                      <a:pt x="99" y="147"/>
                    </a:lnTo>
                    <a:lnTo>
                      <a:pt x="99" y="149"/>
                    </a:lnTo>
                    <a:lnTo>
                      <a:pt x="99" y="149"/>
                    </a:lnTo>
                    <a:lnTo>
                      <a:pt x="101" y="153"/>
                    </a:lnTo>
                    <a:lnTo>
                      <a:pt x="101" y="153"/>
                    </a:lnTo>
                    <a:lnTo>
                      <a:pt x="105" y="153"/>
                    </a:lnTo>
                    <a:lnTo>
                      <a:pt x="113" y="153"/>
                    </a:lnTo>
                    <a:lnTo>
                      <a:pt x="113" y="153"/>
                    </a:lnTo>
                    <a:lnTo>
                      <a:pt x="117" y="149"/>
                    </a:lnTo>
                    <a:lnTo>
                      <a:pt x="123" y="147"/>
                    </a:lnTo>
                    <a:lnTo>
                      <a:pt x="123" y="147"/>
                    </a:lnTo>
                    <a:lnTo>
                      <a:pt x="125" y="147"/>
                    </a:lnTo>
                    <a:lnTo>
                      <a:pt x="125" y="147"/>
                    </a:lnTo>
                    <a:lnTo>
                      <a:pt x="127" y="143"/>
                    </a:lnTo>
                    <a:lnTo>
                      <a:pt x="127" y="143"/>
                    </a:lnTo>
                    <a:lnTo>
                      <a:pt x="131" y="145"/>
                    </a:lnTo>
                    <a:lnTo>
                      <a:pt x="133" y="145"/>
                    </a:lnTo>
                    <a:lnTo>
                      <a:pt x="133" y="145"/>
                    </a:lnTo>
                    <a:lnTo>
                      <a:pt x="137" y="139"/>
                    </a:lnTo>
                    <a:lnTo>
                      <a:pt x="139" y="137"/>
                    </a:lnTo>
                    <a:lnTo>
                      <a:pt x="141" y="135"/>
                    </a:lnTo>
                    <a:lnTo>
                      <a:pt x="141" y="135"/>
                    </a:lnTo>
                    <a:lnTo>
                      <a:pt x="149" y="137"/>
                    </a:lnTo>
                    <a:lnTo>
                      <a:pt x="154" y="139"/>
                    </a:lnTo>
                    <a:lnTo>
                      <a:pt x="158" y="141"/>
                    </a:lnTo>
                    <a:lnTo>
                      <a:pt x="160" y="143"/>
                    </a:lnTo>
                    <a:lnTo>
                      <a:pt x="162" y="147"/>
                    </a:lnTo>
                    <a:lnTo>
                      <a:pt x="170" y="145"/>
                    </a:lnTo>
                    <a:lnTo>
                      <a:pt x="170" y="145"/>
                    </a:lnTo>
                    <a:lnTo>
                      <a:pt x="182" y="139"/>
                    </a:lnTo>
                    <a:lnTo>
                      <a:pt x="182" y="139"/>
                    </a:lnTo>
                    <a:lnTo>
                      <a:pt x="186" y="141"/>
                    </a:lnTo>
                    <a:lnTo>
                      <a:pt x="186" y="141"/>
                    </a:lnTo>
                    <a:lnTo>
                      <a:pt x="192" y="139"/>
                    </a:lnTo>
                    <a:lnTo>
                      <a:pt x="194" y="139"/>
                    </a:lnTo>
                    <a:lnTo>
                      <a:pt x="194" y="137"/>
                    </a:lnTo>
                    <a:lnTo>
                      <a:pt x="194" y="137"/>
                    </a:lnTo>
                    <a:lnTo>
                      <a:pt x="190" y="135"/>
                    </a:lnTo>
                    <a:lnTo>
                      <a:pt x="182" y="133"/>
                    </a:lnTo>
                    <a:lnTo>
                      <a:pt x="176" y="131"/>
                    </a:lnTo>
                    <a:lnTo>
                      <a:pt x="170" y="127"/>
                    </a:lnTo>
                    <a:lnTo>
                      <a:pt x="170" y="127"/>
                    </a:lnTo>
                    <a:lnTo>
                      <a:pt x="170" y="127"/>
                    </a:lnTo>
                    <a:lnTo>
                      <a:pt x="174" y="127"/>
                    </a:lnTo>
                    <a:lnTo>
                      <a:pt x="178" y="127"/>
                    </a:lnTo>
                    <a:lnTo>
                      <a:pt x="182" y="127"/>
                    </a:lnTo>
                    <a:lnTo>
                      <a:pt x="182" y="127"/>
                    </a:lnTo>
                    <a:lnTo>
                      <a:pt x="182" y="125"/>
                    </a:lnTo>
                    <a:lnTo>
                      <a:pt x="182" y="123"/>
                    </a:lnTo>
                    <a:lnTo>
                      <a:pt x="182" y="123"/>
                    </a:lnTo>
                    <a:lnTo>
                      <a:pt x="182" y="121"/>
                    </a:lnTo>
                    <a:lnTo>
                      <a:pt x="182" y="121"/>
                    </a:lnTo>
                    <a:lnTo>
                      <a:pt x="188" y="118"/>
                    </a:lnTo>
                    <a:lnTo>
                      <a:pt x="192" y="121"/>
                    </a:lnTo>
                    <a:lnTo>
                      <a:pt x="192" y="121"/>
                    </a:lnTo>
                    <a:lnTo>
                      <a:pt x="190" y="114"/>
                    </a:lnTo>
                    <a:lnTo>
                      <a:pt x="190" y="114"/>
                    </a:lnTo>
                    <a:lnTo>
                      <a:pt x="190" y="108"/>
                    </a:lnTo>
                    <a:lnTo>
                      <a:pt x="190" y="106"/>
                    </a:lnTo>
                    <a:lnTo>
                      <a:pt x="190" y="106"/>
                    </a:lnTo>
                    <a:lnTo>
                      <a:pt x="196" y="118"/>
                    </a:lnTo>
                    <a:lnTo>
                      <a:pt x="194" y="121"/>
                    </a:lnTo>
                    <a:lnTo>
                      <a:pt x="192" y="121"/>
                    </a:lnTo>
                    <a:lnTo>
                      <a:pt x="192" y="121"/>
                    </a:lnTo>
                    <a:lnTo>
                      <a:pt x="194" y="129"/>
                    </a:lnTo>
                    <a:lnTo>
                      <a:pt x="194" y="133"/>
                    </a:lnTo>
                    <a:lnTo>
                      <a:pt x="198" y="133"/>
                    </a:lnTo>
                    <a:lnTo>
                      <a:pt x="198" y="133"/>
                    </a:lnTo>
                    <a:lnTo>
                      <a:pt x="200" y="131"/>
                    </a:lnTo>
                    <a:lnTo>
                      <a:pt x="200" y="129"/>
                    </a:lnTo>
                    <a:lnTo>
                      <a:pt x="202" y="129"/>
                    </a:lnTo>
                    <a:lnTo>
                      <a:pt x="202" y="129"/>
                    </a:lnTo>
                    <a:lnTo>
                      <a:pt x="202" y="129"/>
                    </a:lnTo>
                    <a:lnTo>
                      <a:pt x="200" y="131"/>
                    </a:lnTo>
                    <a:lnTo>
                      <a:pt x="198" y="133"/>
                    </a:lnTo>
                    <a:lnTo>
                      <a:pt x="198" y="133"/>
                    </a:lnTo>
                    <a:lnTo>
                      <a:pt x="200" y="135"/>
                    </a:lnTo>
                    <a:lnTo>
                      <a:pt x="202" y="133"/>
                    </a:lnTo>
                    <a:lnTo>
                      <a:pt x="202" y="133"/>
                    </a:lnTo>
                    <a:lnTo>
                      <a:pt x="208" y="123"/>
                    </a:lnTo>
                    <a:lnTo>
                      <a:pt x="210" y="116"/>
                    </a:lnTo>
                    <a:lnTo>
                      <a:pt x="210" y="112"/>
                    </a:lnTo>
                    <a:lnTo>
                      <a:pt x="206" y="110"/>
                    </a:lnTo>
                    <a:lnTo>
                      <a:pt x="206" y="110"/>
                    </a:lnTo>
                    <a:lnTo>
                      <a:pt x="204" y="110"/>
                    </a:lnTo>
                    <a:lnTo>
                      <a:pt x="200" y="112"/>
                    </a:lnTo>
                    <a:lnTo>
                      <a:pt x="200" y="112"/>
                    </a:lnTo>
                    <a:lnTo>
                      <a:pt x="202" y="110"/>
                    </a:lnTo>
                    <a:lnTo>
                      <a:pt x="204" y="108"/>
                    </a:lnTo>
                    <a:lnTo>
                      <a:pt x="204" y="108"/>
                    </a:lnTo>
                    <a:lnTo>
                      <a:pt x="204" y="102"/>
                    </a:lnTo>
                    <a:lnTo>
                      <a:pt x="204" y="98"/>
                    </a:lnTo>
                    <a:lnTo>
                      <a:pt x="206" y="96"/>
                    </a:lnTo>
                    <a:lnTo>
                      <a:pt x="206" y="96"/>
                    </a:lnTo>
                    <a:lnTo>
                      <a:pt x="208" y="96"/>
                    </a:lnTo>
                    <a:lnTo>
                      <a:pt x="212" y="96"/>
                    </a:lnTo>
                    <a:lnTo>
                      <a:pt x="218" y="98"/>
                    </a:lnTo>
                    <a:lnTo>
                      <a:pt x="218" y="98"/>
                    </a:lnTo>
                    <a:lnTo>
                      <a:pt x="220" y="98"/>
                    </a:lnTo>
                    <a:lnTo>
                      <a:pt x="222" y="96"/>
                    </a:lnTo>
                    <a:lnTo>
                      <a:pt x="222" y="96"/>
                    </a:lnTo>
                    <a:lnTo>
                      <a:pt x="222" y="104"/>
                    </a:lnTo>
                    <a:lnTo>
                      <a:pt x="222" y="106"/>
                    </a:lnTo>
                    <a:lnTo>
                      <a:pt x="224" y="108"/>
                    </a:lnTo>
                    <a:lnTo>
                      <a:pt x="226" y="106"/>
                    </a:lnTo>
                    <a:lnTo>
                      <a:pt x="230" y="104"/>
                    </a:lnTo>
                    <a:lnTo>
                      <a:pt x="230" y="104"/>
                    </a:lnTo>
                    <a:lnTo>
                      <a:pt x="232" y="102"/>
                    </a:lnTo>
                    <a:lnTo>
                      <a:pt x="232" y="98"/>
                    </a:lnTo>
                    <a:lnTo>
                      <a:pt x="232" y="94"/>
                    </a:lnTo>
                    <a:lnTo>
                      <a:pt x="234" y="92"/>
                    </a:lnTo>
                    <a:lnTo>
                      <a:pt x="234" y="92"/>
                    </a:lnTo>
                    <a:lnTo>
                      <a:pt x="236" y="92"/>
                    </a:lnTo>
                    <a:lnTo>
                      <a:pt x="240" y="94"/>
                    </a:lnTo>
                    <a:lnTo>
                      <a:pt x="242" y="96"/>
                    </a:lnTo>
                    <a:lnTo>
                      <a:pt x="244" y="96"/>
                    </a:lnTo>
                    <a:lnTo>
                      <a:pt x="244" y="96"/>
                    </a:lnTo>
                    <a:lnTo>
                      <a:pt x="244" y="94"/>
                    </a:lnTo>
                    <a:lnTo>
                      <a:pt x="240" y="90"/>
                    </a:lnTo>
                    <a:lnTo>
                      <a:pt x="238" y="88"/>
                    </a:lnTo>
                    <a:lnTo>
                      <a:pt x="238" y="86"/>
                    </a:lnTo>
                    <a:lnTo>
                      <a:pt x="238" y="86"/>
                    </a:lnTo>
                    <a:lnTo>
                      <a:pt x="240" y="84"/>
                    </a:lnTo>
                    <a:lnTo>
                      <a:pt x="244" y="86"/>
                    </a:lnTo>
                    <a:lnTo>
                      <a:pt x="246" y="86"/>
                    </a:lnTo>
                    <a:lnTo>
                      <a:pt x="250" y="86"/>
                    </a:lnTo>
                    <a:lnTo>
                      <a:pt x="250" y="86"/>
                    </a:lnTo>
                    <a:lnTo>
                      <a:pt x="252" y="84"/>
                    </a:lnTo>
                    <a:lnTo>
                      <a:pt x="252" y="80"/>
                    </a:lnTo>
                    <a:lnTo>
                      <a:pt x="252" y="74"/>
                    </a:lnTo>
                    <a:lnTo>
                      <a:pt x="252" y="74"/>
                    </a:lnTo>
                    <a:lnTo>
                      <a:pt x="252" y="72"/>
                    </a:lnTo>
                    <a:lnTo>
                      <a:pt x="252" y="70"/>
                    </a:lnTo>
                    <a:lnTo>
                      <a:pt x="252" y="70"/>
                    </a:lnTo>
                    <a:lnTo>
                      <a:pt x="258" y="72"/>
                    </a:lnTo>
                    <a:lnTo>
                      <a:pt x="262" y="74"/>
                    </a:lnTo>
                    <a:lnTo>
                      <a:pt x="262" y="74"/>
                    </a:lnTo>
                    <a:lnTo>
                      <a:pt x="264" y="74"/>
                    </a:lnTo>
                    <a:lnTo>
                      <a:pt x="266" y="74"/>
                    </a:lnTo>
                    <a:lnTo>
                      <a:pt x="266" y="74"/>
                    </a:lnTo>
                    <a:lnTo>
                      <a:pt x="262" y="68"/>
                    </a:lnTo>
                    <a:lnTo>
                      <a:pt x="260" y="66"/>
                    </a:lnTo>
                    <a:lnTo>
                      <a:pt x="260" y="64"/>
                    </a:lnTo>
                    <a:lnTo>
                      <a:pt x="260" y="64"/>
                    </a:lnTo>
                    <a:lnTo>
                      <a:pt x="270" y="56"/>
                    </a:lnTo>
                    <a:lnTo>
                      <a:pt x="284" y="46"/>
                    </a:lnTo>
                    <a:lnTo>
                      <a:pt x="284" y="46"/>
                    </a:lnTo>
                    <a:lnTo>
                      <a:pt x="282" y="48"/>
                    </a:lnTo>
                    <a:lnTo>
                      <a:pt x="282" y="48"/>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44" name="Freeform 2788"/>
              <p:cNvSpPr>
                <a:spLocks/>
              </p:cNvSpPr>
              <p:nvPr/>
            </p:nvSpPr>
            <p:spPr bwMode="auto">
              <a:xfrm>
                <a:off x="1862" y="2927"/>
                <a:ext cx="2" cy="2"/>
              </a:xfrm>
              <a:custGeom>
                <a:avLst/>
                <a:gdLst/>
                <a:ahLst/>
                <a:cxnLst>
                  <a:cxn ang="0">
                    <a:pos x="2" y="0"/>
                  </a:cxn>
                  <a:cxn ang="0">
                    <a:pos x="2" y="0"/>
                  </a:cxn>
                  <a:cxn ang="0">
                    <a:pos x="0" y="2"/>
                  </a:cxn>
                  <a:cxn ang="0">
                    <a:pos x="0" y="2"/>
                  </a:cxn>
                  <a:cxn ang="0">
                    <a:pos x="2" y="0"/>
                  </a:cxn>
                  <a:cxn ang="0">
                    <a:pos x="2" y="0"/>
                  </a:cxn>
                </a:cxnLst>
                <a:rect l="0" t="0" r="r" b="b"/>
                <a:pathLst>
                  <a:path w="2" h="2">
                    <a:moveTo>
                      <a:pt x="2" y="0"/>
                    </a:moveTo>
                    <a:lnTo>
                      <a:pt x="2" y="0"/>
                    </a:lnTo>
                    <a:lnTo>
                      <a:pt x="0" y="2"/>
                    </a:lnTo>
                    <a:lnTo>
                      <a:pt x="0" y="2"/>
                    </a:lnTo>
                    <a:lnTo>
                      <a:pt x="2" y="0"/>
                    </a:lnTo>
                    <a:lnTo>
                      <a:pt x="2"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45" name="Freeform 2789"/>
              <p:cNvSpPr>
                <a:spLocks/>
              </p:cNvSpPr>
              <p:nvPr/>
            </p:nvSpPr>
            <p:spPr bwMode="auto">
              <a:xfrm>
                <a:off x="1924" y="2889"/>
                <a:ext cx="4" cy="0"/>
              </a:xfrm>
              <a:custGeom>
                <a:avLst/>
                <a:gdLst/>
                <a:ahLst/>
                <a:cxnLst>
                  <a:cxn ang="0">
                    <a:pos x="4" y="0"/>
                  </a:cxn>
                  <a:cxn ang="0">
                    <a:pos x="4" y="0"/>
                  </a:cxn>
                  <a:cxn ang="0">
                    <a:pos x="4" y="0"/>
                  </a:cxn>
                  <a:cxn ang="0">
                    <a:pos x="4" y="0"/>
                  </a:cxn>
                  <a:cxn ang="0">
                    <a:pos x="0" y="2"/>
                  </a:cxn>
                  <a:cxn ang="0">
                    <a:pos x="4" y="0"/>
                  </a:cxn>
                  <a:cxn ang="0">
                    <a:pos x="4" y="0"/>
                  </a:cxn>
                </a:cxnLst>
                <a:rect l="0" t="0" r="r" b="b"/>
                <a:pathLst>
                  <a:path w="4" h="2">
                    <a:moveTo>
                      <a:pt x="4" y="0"/>
                    </a:moveTo>
                    <a:lnTo>
                      <a:pt x="4" y="0"/>
                    </a:lnTo>
                    <a:lnTo>
                      <a:pt x="4" y="0"/>
                    </a:lnTo>
                    <a:lnTo>
                      <a:pt x="4" y="0"/>
                    </a:lnTo>
                    <a:lnTo>
                      <a:pt x="0" y="2"/>
                    </a:lnTo>
                    <a:lnTo>
                      <a:pt x="4" y="0"/>
                    </a:lnTo>
                    <a:lnTo>
                      <a:pt x="4"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46" name="Freeform 2790"/>
              <p:cNvSpPr>
                <a:spLocks/>
              </p:cNvSpPr>
              <p:nvPr/>
            </p:nvSpPr>
            <p:spPr bwMode="auto">
              <a:xfrm>
                <a:off x="1918" y="2767"/>
                <a:ext cx="73" cy="32"/>
              </a:xfrm>
              <a:custGeom>
                <a:avLst/>
                <a:gdLst/>
                <a:ahLst/>
                <a:cxnLst>
                  <a:cxn ang="0">
                    <a:pos x="18" y="26"/>
                  </a:cxn>
                  <a:cxn ang="0">
                    <a:pos x="18" y="26"/>
                  </a:cxn>
                  <a:cxn ang="0">
                    <a:pos x="28" y="22"/>
                  </a:cxn>
                  <a:cxn ang="0">
                    <a:pos x="40" y="20"/>
                  </a:cxn>
                  <a:cxn ang="0">
                    <a:pos x="51" y="18"/>
                  </a:cxn>
                  <a:cxn ang="0">
                    <a:pos x="61" y="14"/>
                  </a:cxn>
                  <a:cxn ang="0">
                    <a:pos x="61" y="14"/>
                  </a:cxn>
                  <a:cxn ang="0">
                    <a:pos x="59" y="14"/>
                  </a:cxn>
                  <a:cxn ang="0">
                    <a:pos x="59" y="14"/>
                  </a:cxn>
                  <a:cxn ang="0">
                    <a:pos x="42" y="16"/>
                  </a:cxn>
                  <a:cxn ang="0">
                    <a:pos x="42" y="16"/>
                  </a:cxn>
                  <a:cxn ang="0">
                    <a:pos x="40" y="16"/>
                  </a:cxn>
                  <a:cxn ang="0">
                    <a:pos x="40" y="16"/>
                  </a:cxn>
                  <a:cxn ang="0">
                    <a:pos x="53" y="14"/>
                  </a:cxn>
                  <a:cxn ang="0">
                    <a:pos x="53" y="14"/>
                  </a:cxn>
                  <a:cxn ang="0">
                    <a:pos x="61" y="10"/>
                  </a:cxn>
                  <a:cxn ang="0">
                    <a:pos x="69" y="6"/>
                  </a:cxn>
                  <a:cxn ang="0">
                    <a:pos x="69" y="6"/>
                  </a:cxn>
                  <a:cxn ang="0">
                    <a:pos x="71" y="4"/>
                  </a:cxn>
                  <a:cxn ang="0">
                    <a:pos x="73" y="0"/>
                  </a:cxn>
                  <a:cxn ang="0">
                    <a:pos x="73" y="0"/>
                  </a:cxn>
                  <a:cxn ang="0">
                    <a:pos x="71" y="0"/>
                  </a:cxn>
                  <a:cxn ang="0">
                    <a:pos x="69" y="2"/>
                  </a:cxn>
                  <a:cxn ang="0">
                    <a:pos x="69" y="2"/>
                  </a:cxn>
                  <a:cxn ang="0">
                    <a:pos x="59" y="2"/>
                  </a:cxn>
                  <a:cxn ang="0">
                    <a:pos x="59" y="2"/>
                  </a:cxn>
                  <a:cxn ang="0">
                    <a:pos x="49" y="8"/>
                  </a:cxn>
                  <a:cxn ang="0">
                    <a:pos x="49" y="8"/>
                  </a:cxn>
                  <a:cxn ang="0">
                    <a:pos x="40" y="12"/>
                  </a:cxn>
                  <a:cxn ang="0">
                    <a:pos x="38" y="14"/>
                  </a:cxn>
                  <a:cxn ang="0">
                    <a:pos x="38" y="12"/>
                  </a:cxn>
                  <a:cxn ang="0">
                    <a:pos x="38" y="12"/>
                  </a:cxn>
                  <a:cxn ang="0">
                    <a:pos x="40" y="10"/>
                  </a:cxn>
                  <a:cxn ang="0">
                    <a:pos x="44" y="8"/>
                  </a:cxn>
                  <a:cxn ang="0">
                    <a:pos x="49" y="6"/>
                  </a:cxn>
                  <a:cxn ang="0">
                    <a:pos x="53" y="4"/>
                  </a:cxn>
                  <a:cxn ang="0">
                    <a:pos x="53" y="4"/>
                  </a:cxn>
                  <a:cxn ang="0">
                    <a:pos x="53" y="2"/>
                  </a:cxn>
                  <a:cxn ang="0">
                    <a:pos x="49" y="4"/>
                  </a:cxn>
                  <a:cxn ang="0">
                    <a:pos x="44" y="6"/>
                  </a:cxn>
                  <a:cxn ang="0">
                    <a:pos x="44" y="6"/>
                  </a:cxn>
                  <a:cxn ang="0">
                    <a:pos x="32" y="10"/>
                  </a:cxn>
                  <a:cxn ang="0">
                    <a:pos x="32" y="10"/>
                  </a:cxn>
                  <a:cxn ang="0">
                    <a:pos x="28" y="12"/>
                  </a:cxn>
                  <a:cxn ang="0">
                    <a:pos x="24" y="12"/>
                  </a:cxn>
                  <a:cxn ang="0">
                    <a:pos x="24" y="12"/>
                  </a:cxn>
                  <a:cxn ang="0">
                    <a:pos x="20" y="18"/>
                  </a:cxn>
                  <a:cxn ang="0">
                    <a:pos x="16" y="22"/>
                  </a:cxn>
                  <a:cxn ang="0">
                    <a:pos x="16" y="22"/>
                  </a:cxn>
                  <a:cxn ang="0">
                    <a:pos x="10" y="24"/>
                  </a:cxn>
                  <a:cxn ang="0">
                    <a:pos x="6" y="26"/>
                  </a:cxn>
                  <a:cxn ang="0">
                    <a:pos x="6" y="26"/>
                  </a:cxn>
                  <a:cxn ang="0">
                    <a:pos x="2" y="28"/>
                  </a:cxn>
                  <a:cxn ang="0">
                    <a:pos x="0" y="31"/>
                  </a:cxn>
                  <a:cxn ang="0">
                    <a:pos x="0" y="31"/>
                  </a:cxn>
                  <a:cxn ang="0">
                    <a:pos x="0" y="31"/>
                  </a:cxn>
                  <a:cxn ang="0">
                    <a:pos x="2" y="33"/>
                  </a:cxn>
                  <a:cxn ang="0">
                    <a:pos x="4" y="33"/>
                  </a:cxn>
                  <a:cxn ang="0">
                    <a:pos x="10" y="33"/>
                  </a:cxn>
                  <a:cxn ang="0">
                    <a:pos x="18" y="26"/>
                  </a:cxn>
                  <a:cxn ang="0">
                    <a:pos x="18" y="26"/>
                  </a:cxn>
                </a:cxnLst>
                <a:rect l="0" t="0" r="r" b="b"/>
                <a:pathLst>
                  <a:path w="73" h="33">
                    <a:moveTo>
                      <a:pt x="18" y="26"/>
                    </a:moveTo>
                    <a:lnTo>
                      <a:pt x="18" y="26"/>
                    </a:lnTo>
                    <a:lnTo>
                      <a:pt x="28" y="22"/>
                    </a:lnTo>
                    <a:lnTo>
                      <a:pt x="40" y="20"/>
                    </a:lnTo>
                    <a:lnTo>
                      <a:pt x="51" y="18"/>
                    </a:lnTo>
                    <a:lnTo>
                      <a:pt x="61" y="14"/>
                    </a:lnTo>
                    <a:lnTo>
                      <a:pt x="61" y="14"/>
                    </a:lnTo>
                    <a:lnTo>
                      <a:pt x="59" y="14"/>
                    </a:lnTo>
                    <a:lnTo>
                      <a:pt x="59" y="14"/>
                    </a:lnTo>
                    <a:lnTo>
                      <a:pt x="42" y="16"/>
                    </a:lnTo>
                    <a:lnTo>
                      <a:pt x="42" y="16"/>
                    </a:lnTo>
                    <a:lnTo>
                      <a:pt x="40" y="16"/>
                    </a:lnTo>
                    <a:lnTo>
                      <a:pt x="40" y="16"/>
                    </a:lnTo>
                    <a:lnTo>
                      <a:pt x="53" y="14"/>
                    </a:lnTo>
                    <a:lnTo>
                      <a:pt x="53" y="14"/>
                    </a:lnTo>
                    <a:lnTo>
                      <a:pt x="61" y="10"/>
                    </a:lnTo>
                    <a:lnTo>
                      <a:pt x="69" y="6"/>
                    </a:lnTo>
                    <a:lnTo>
                      <a:pt x="69" y="6"/>
                    </a:lnTo>
                    <a:lnTo>
                      <a:pt x="71" y="4"/>
                    </a:lnTo>
                    <a:lnTo>
                      <a:pt x="73" y="0"/>
                    </a:lnTo>
                    <a:lnTo>
                      <a:pt x="73" y="0"/>
                    </a:lnTo>
                    <a:lnTo>
                      <a:pt x="71" y="0"/>
                    </a:lnTo>
                    <a:lnTo>
                      <a:pt x="69" y="2"/>
                    </a:lnTo>
                    <a:lnTo>
                      <a:pt x="69" y="2"/>
                    </a:lnTo>
                    <a:lnTo>
                      <a:pt x="59" y="2"/>
                    </a:lnTo>
                    <a:lnTo>
                      <a:pt x="59" y="2"/>
                    </a:lnTo>
                    <a:lnTo>
                      <a:pt x="49" y="8"/>
                    </a:lnTo>
                    <a:lnTo>
                      <a:pt x="49" y="8"/>
                    </a:lnTo>
                    <a:lnTo>
                      <a:pt x="40" y="12"/>
                    </a:lnTo>
                    <a:lnTo>
                      <a:pt x="38" y="14"/>
                    </a:lnTo>
                    <a:lnTo>
                      <a:pt x="38" y="12"/>
                    </a:lnTo>
                    <a:lnTo>
                      <a:pt x="38" y="12"/>
                    </a:lnTo>
                    <a:lnTo>
                      <a:pt x="40" y="10"/>
                    </a:lnTo>
                    <a:lnTo>
                      <a:pt x="44" y="8"/>
                    </a:lnTo>
                    <a:lnTo>
                      <a:pt x="49" y="6"/>
                    </a:lnTo>
                    <a:lnTo>
                      <a:pt x="53" y="4"/>
                    </a:lnTo>
                    <a:lnTo>
                      <a:pt x="53" y="4"/>
                    </a:lnTo>
                    <a:lnTo>
                      <a:pt x="53" y="2"/>
                    </a:lnTo>
                    <a:lnTo>
                      <a:pt x="49" y="4"/>
                    </a:lnTo>
                    <a:lnTo>
                      <a:pt x="44" y="6"/>
                    </a:lnTo>
                    <a:lnTo>
                      <a:pt x="44" y="6"/>
                    </a:lnTo>
                    <a:lnTo>
                      <a:pt x="32" y="10"/>
                    </a:lnTo>
                    <a:lnTo>
                      <a:pt x="32" y="10"/>
                    </a:lnTo>
                    <a:lnTo>
                      <a:pt x="28" y="12"/>
                    </a:lnTo>
                    <a:lnTo>
                      <a:pt x="24" y="12"/>
                    </a:lnTo>
                    <a:lnTo>
                      <a:pt x="24" y="12"/>
                    </a:lnTo>
                    <a:lnTo>
                      <a:pt x="20" y="18"/>
                    </a:lnTo>
                    <a:lnTo>
                      <a:pt x="16" y="22"/>
                    </a:lnTo>
                    <a:lnTo>
                      <a:pt x="16" y="22"/>
                    </a:lnTo>
                    <a:lnTo>
                      <a:pt x="10" y="24"/>
                    </a:lnTo>
                    <a:lnTo>
                      <a:pt x="6" y="26"/>
                    </a:lnTo>
                    <a:lnTo>
                      <a:pt x="6" y="26"/>
                    </a:lnTo>
                    <a:lnTo>
                      <a:pt x="2" y="28"/>
                    </a:lnTo>
                    <a:lnTo>
                      <a:pt x="0" y="31"/>
                    </a:lnTo>
                    <a:lnTo>
                      <a:pt x="0" y="31"/>
                    </a:lnTo>
                    <a:lnTo>
                      <a:pt x="0" y="31"/>
                    </a:lnTo>
                    <a:lnTo>
                      <a:pt x="2" y="33"/>
                    </a:lnTo>
                    <a:lnTo>
                      <a:pt x="4" y="33"/>
                    </a:lnTo>
                    <a:lnTo>
                      <a:pt x="10" y="33"/>
                    </a:lnTo>
                    <a:lnTo>
                      <a:pt x="18" y="26"/>
                    </a:lnTo>
                    <a:lnTo>
                      <a:pt x="18" y="26"/>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47" name="Freeform 2791"/>
              <p:cNvSpPr>
                <a:spLocks/>
              </p:cNvSpPr>
              <p:nvPr/>
            </p:nvSpPr>
            <p:spPr bwMode="auto">
              <a:xfrm>
                <a:off x="1903" y="2893"/>
                <a:ext cx="13" cy="11"/>
              </a:xfrm>
              <a:custGeom>
                <a:avLst/>
                <a:gdLst/>
                <a:ahLst/>
                <a:cxnLst>
                  <a:cxn ang="0">
                    <a:pos x="0" y="10"/>
                  </a:cxn>
                  <a:cxn ang="0">
                    <a:pos x="0" y="10"/>
                  </a:cxn>
                  <a:cxn ang="0">
                    <a:pos x="12" y="0"/>
                  </a:cxn>
                  <a:cxn ang="0">
                    <a:pos x="12" y="0"/>
                  </a:cxn>
                  <a:cxn ang="0">
                    <a:pos x="0" y="8"/>
                  </a:cxn>
                  <a:cxn ang="0">
                    <a:pos x="0" y="8"/>
                  </a:cxn>
                  <a:cxn ang="0">
                    <a:pos x="0" y="10"/>
                  </a:cxn>
                  <a:cxn ang="0">
                    <a:pos x="0" y="10"/>
                  </a:cxn>
                </a:cxnLst>
                <a:rect l="0" t="0" r="r" b="b"/>
                <a:pathLst>
                  <a:path w="12" h="10">
                    <a:moveTo>
                      <a:pt x="0" y="10"/>
                    </a:moveTo>
                    <a:lnTo>
                      <a:pt x="0" y="10"/>
                    </a:lnTo>
                    <a:lnTo>
                      <a:pt x="12" y="0"/>
                    </a:lnTo>
                    <a:lnTo>
                      <a:pt x="12" y="0"/>
                    </a:lnTo>
                    <a:lnTo>
                      <a:pt x="0" y="8"/>
                    </a:lnTo>
                    <a:lnTo>
                      <a:pt x="0" y="8"/>
                    </a:lnTo>
                    <a:lnTo>
                      <a:pt x="0" y="10"/>
                    </a:lnTo>
                    <a:lnTo>
                      <a:pt x="0" y="1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48" name="Freeform 2792"/>
              <p:cNvSpPr>
                <a:spLocks/>
              </p:cNvSpPr>
              <p:nvPr/>
            </p:nvSpPr>
            <p:spPr bwMode="auto">
              <a:xfrm>
                <a:off x="1890" y="2842"/>
                <a:ext cx="4" cy="2"/>
              </a:xfrm>
              <a:custGeom>
                <a:avLst/>
                <a:gdLst/>
                <a:ahLst/>
                <a:cxnLst>
                  <a:cxn ang="0">
                    <a:pos x="0" y="2"/>
                  </a:cxn>
                  <a:cxn ang="0">
                    <a:pos x="0" y="2"/>
                  </a:cxn>
                  <a:cxn ang="0">
                    <a:pos x="4" y="0"/>
                  </a:cxn>
                  <a:cxn ang="0">
                    <a:pos x="4" y="0"/>
                  </a:cxn>
                  <a:cxn ang="0">
                    <a:pos x="0" y="0"/>
                  </a:cxn>
                  <a:cxn ang="0">
                    <a:pos x="0" y="2"/>
                  </a:cxn>
                  <a:cxn ang="0">
                    <a:pos x="0" y="2"/>
                  </a:cxn>
                </a:cxnLst>
                <a:rect l="0" t="0" r="r" b="b"/>
                <a:pathLst>
                  <a:path w="4" h="2">
                    <a:moveTo>
                      <a:pt x="0" y="2"/>
                    </a:moveTo>
                    <a:lnTo>
                      <a:pt x="0" y="2"/>
                    </a:lnTo>
                    <a:lnTo>
                      <a:pt x="4" y="0"/>
                    </a:lnTo>
                    <a:lnTo>
                      <a:pt x="4" y="0"/>
                    </a:lnTo>
                    <a:lnTo>
                      <a:pt x="0" y="0"/>
                    </a:lnTo>
                    <a:lnTo>
                      <a:pt x="0" y="2"/>
                    </a:lnTo>
                    <a:lnTo>
                      <a:pt x="0"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49" name="Freeform 2793"/>
              <p:cNvSpPr>
                <a:spLocks/>
              </p:cNvSpPr>
              <p:nvPr/>
            </p:nvSpPr>
            <p:spPr bwMode="auto">
              <a:xfrm>
                <a:off x="1898" y="2804"/>
                <a:ext cx="19" cy="11"/>
              </a:xfrm>
              <a:custGeom>
                <a:avLst/>
                <a:gdLst/>
                <a:ahLst/>
                <a:cxnLst>
                  <a:cxn ang="0">
                    <a:pos x="10" y="0"/>
                  </a:cxn>
                  <a:cxn ang="0">
                    <a:pos x="10" y="0"/>
                  </a:cxn>
                  <a:cxn ang="0">
                    <a:pos x="4" y="4"/>
                  </a:cxn>
                  <a:cxn ang="0">
                    <a:pos x="0" y="10"/>
                  </a:cxn>
                  <a:cxn ang="0">
                    <a:pos x="0" y="10"/>
                  </a:cxn>
                  <a:cxn ang="0">
                    <a:pos x="2" y="10"/>
                  </a:cxn>
                  <a:cxn ang="0">
                    <a:pos x="6" y="6"/>
                  </a:cxn>
                  <a:cxn ang="0">
                    <a:pos x="6" y="6"/>
                  </a:cxn>
                  <a:cxn ang="0">
                    <a:pos x="18" y="2"/>
                  </a:cxn>
                  <a:cxn ang="0">
                    <a:pos x="18" y="2"/>
                  </a:cxn>
                  <a:cxn ang="0">
                    <a:pos x="14" y="0"/>
                  </a:cxn>
                  <a:cxn ang="0">
                    <a:pos x="10" y="0"/>
                  </a:cxn>
                  <a:cxn ang="0">
                    <a:pos x="10" y="0"/>
                  </a:cxn>
                </a:cxnLst>
                <a:rect l="0" t="0" r="r" b="b"/>
                <a:pathLst>
                  <a:path w="18" h="10">
                    <a:moveTo>
                      <a:pt x="10" y="0"/>
                    </a:moveTo>
                    <a:lnTo>
                      <a:pt x="10" y="0"/>
                    </a:lnTo>
                    <a:lnTo>
                      <a:pt x="4" y="4"/>
                    </a:lnTo>
                    <a:lnTo>
                      <a:pt x="0" y="10"/>
                    </a:lnTo>
                    <a:lnTo>
                      <a:pt x="0" y="10"/>
                    </a:lnTo>
                    <a:lnTo>
                      <a:pt x="2" y="10"/>
                    </a:lnTo>
                    <a:lnTo>
                      <a:pt x="6" y="6"/>
                    </a:lnTo>
                    <a:lnTo>
                      <a:pt x="6" y="6"/>
                    </a:lnTo>
                    <a:lnTo>
                      <a:pt x="18" y="2"/>
                    </a:lnTo>
                    <a:lnTo>
                      <a:pt x="18" y="2"/>
                    </a:lnTo>
                    <a:lnTo>
                      <a:pt x="14" y="0"/>
                    </a:lnTo>
                    <a:lnTo>
                      <a:pt x="10" y="0"/>
                    </a:lnTo>
                    <a:lnTo>
                      <a:pt x="1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50" name="Freeform 2794"/>
              <p:cNvSpPr>
                <a:spLocks/>
              </p:cNvSpPr>
              <p:nvPr/>
            </p:nvSpPr>
            <p:spPr bwMode="auto">
              <a:xfrm>
                <a:off x="2195" y="2996"/>
                <a:ext cx="6" cy="2"/>
              </a:xfrm>
              <a:custGeom>
                <a:avLst/>
                <a:gdLst/>
                <a:ahLst/>
                <a:cxnLst>
                  <a:cxn ang="0">
                    <a:pos x="2" y="2"/>
                  </a:cxn>
                  <a:cxn ang="0">
                    <a:pos x="2" y="2"/>
                  </a:cxn>
                  <a:cxn ang="0">
                    <a:pos x="4" y="2"/>
                  </a:cxn>
                  <a:cxn ang="0">
                    <a:pos x="4" y="2"/>
                  </a:cxn>
                  <a:cxn ang="0">
                    <a:pos x="4" y="0"/>
                  </a:cxn>
                  <a:cxn ang="0">
                    <a:pos x="6" y="0"/>
                  </a:cxn>
                  <a:cxn ang="0">
                    <a:pos x="6" y="0"/>
                  </a:cxn>
                  <a:cxn ang="0">
                    <a:pos x="4" y="0"/>
                  </a:cxn>
                  <a:cxn ang="0">
                    <a:pos x="0" y="0"/>
                  </a:cxn>
                  <a:cxn ang="0">
                    <a:pos x="0" y="2"/>
                  </a:cxn>
                  <a:cxn ang="0">
                    <a:pos x="2" y="2"/>
                  </a:cxn>
                  <a:cxn ang="0">
                    <a:pos x="2" y="2"/>
                  </a:cxn>
                </a:cxnLst>
                <a:rect l="0" t="0" r="r" b="b"/>
                <a:pathLst>
                  <a:path w="6" h="2">
                    <a:moveTo>
                      <a:pt x="2" y="2"/>
                    </a:moveTo>
                    <a:lnTo>
                      <a:pt x="2" y="2"/>
                    </a:lnTo>
                    <a:lnTo>
                      <a:pt x="4" y="2"/>
                    </a:lnTo>
                    <a:lnTo>
                      <a:pt x="4" y="2"/>
                    </a:lnTo>
                    <a:lnTo>
                      <a:pt x="4" y="0"/>
                    </a:lnTo>
                    <a:lnTo>
                      <a:pt x="6" y="0"/>
                    </a:lnTo>
                    <a:lnTo>
                      <a:pt x="6" y="0"/>
                    </a:lnTo>
                    <a:lnTo>
                      <a:pt x="4" y="0"/>
                    </a:lnTo>
                    <a:lnTo>
                      <a:pt x="0" y="0"/>
                    </a:lnTo>
                    <a:lnTo>
                      <a:pt x="0" y="2"/>
                    </a:lnTo>
                    <a:lnTo>
                      <a:pt x="2" y="2"/>
                    </a:lnTo>
                    <a:lnTo>
                      <a:pt x="2"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51" name="Freeform 2795"/>
              <p:cNvSpPr>
                <a:spLocks/>
              </p:cNvSpPr>
              <p:nvPr/>
            </p:nvSpPr>
            <p:spPr bwMode="auto">
              <a:xfrm>
                <a:off x="2189" y="3002"/>
                <a:ext cx="4" cy="2"/>
              </a:xfrm>
              <a:custGeom>
                <a:avLst/>
                <a:gdLst/>
                <a:ahLst/>
                <a:cxnLst>
                  <a:cxn ang="0">
                    <a:pos x="4" y="0"/>
                  </a:cxn>
                  <a:cxn ang="0">
                    <a:pos x="4" y="0"/>
                  </a:cxn>
                  <a:cxn ang="0">
                    <a:pos x="0" y="0"/>
                  </a:cxn>
                  <a:cxn ang="0">
                    <a:pos x="0" y="0"/>
                  </a:cxn>
                  <a:cxn ang="0">
                    <a:pos x="4" y="0"/>
                  </a:cxn>
                  <a:cxn ang="0">
                    <a:pos x="4" y="0"/>
                  </a:cxn>
                </a:cxnLst>
                <a:rect l="0" t="0" r="r" b="b"/>
                <a:pathLst>
                  <a:path w="4">
                    <a:moveTo>
                      <a:pt x="4" y="0"/>
                    </a:moveTo>
                    <a:lnTo>
                      <a:pt x="4" y="0"/>
                    </a:lnTo>
                    <a:lnTo>
                      <a:pt x="0" y="0"/>
                    </a:lnTo>
                    <a:lnTo>
                      <a:pt x="0" y="0"/>
                    </a:lnTo>
                    <a:lnTo>
                      <a:pt x="4" y="0"/>
                    </a:lnTo>
                    <a:lnTo>
                      <a:pt x="4"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52" name="Freeform 2796"/>
              <p:cNvSpPr>
                <a:spLocks/>
              </p:cNvSpPr>
              <p:nvPr/>
            </p:nvSpPr>
            <p:spPr bwMode="auto">
              <a:xfrm>
                <a:off x="1794" y="2814"/>
                <a:ext cx="156" cy="113"/>
              </a:xfrm>
              <a:custGeom>
                <a:avLst/>
                <a:gdLst/>
                <a:ahLst/>
                <a:cxnLst>
                  <a:cxn ang="0">
                    <a:pos x="10" y="96"/>
                  </a:cxn>
                  <a:cxn ang="0">
                    <a:pos x="0" y="110"/>
                  </a:cxn>
                  <a:cxn ang="0">
                    <a:pos x="4" y="112"/>
                  </a:cxn>
                  <a:cxn ang="0">
                    <a:pos x="14" y="110"/>
                  </a:cxn>
                  <a:cxn ang="0">
                    <a:pos x="35" y="90"/>
                  </a:cxn>
                  <a:cxn ang="0">
                    <a:pos x="49" y="78"/>
                  </a:cxn>
                  <a:cxn ang="0">
                    <a:pos x="57" y="76"/>
                  </a:cxn>
                  <a:cxn ang="0">
                    <a:pos x="55" y="88"/>
                  </a:cxn>
                  <a:cxn ang="0">
                    <a:pos x="43" y="94"/>
                  </a:cxn>
                  <a:cxn ang="0">
                    <a:pos x="39" y="98"/>
                  </a:cxn>
                  <a:cxn ang="0">
                    <a:pos x="63" y="88"/>
                  </a:cxn>
                  <a:cxn ang="0">
                    <a:pos x="69" y="80"/>
                  </a:cxn>
                  <a:cxn ang="0">
                    <a:pos x="79" y="70"/>
                  </a:cxn>
                  <a:cxn ang="0">
                    <a:pos x="73" y="70"/>
                  </a:cxn>
                  <a:cxn ang="0">
                    <a:pos x="83" y="62"/>
                  </a:cxn>
                  <a:cxn ang="0">
                    <a:pos x="91" y="58"/>
                  </a:cxn>
                  <a:cxn ang="0">
                    <a:pos x="95" y="58"/>
                  </a:cxn>
                  <a:cxn ang="0">
                    <a:pos x="95" y="52"/>
                  </a:cxn>
                  <a:cxn ang="0">
                    <a:pos x="109" y="52"/>
                  </a:cxn>
                  <a:cxn ang="0">
                    <a:pos x="113" y="44"/>
                  </a:cxn>
                  <a:cxn ang="0">
                    <a:pos x="101" y="46"/>
                  </a:cxn>
                  <a:cxn ang="0">
                    <a:pos x="105" y="42"/>
                  </a:cxn>
                  <a:cxn ang="0">
                    <a:pos x="121" y="36"/>
                  </a:cxn>
                  <a:cxn ang="0">
                    <a:pos x="113" y="36"/>
                  </a:cxn>
                  <a:cxn ang="0">
                    <a:pos x="129" y="26"/>
                  </a:cxn>
                  <a:cxn ang="0">
                    <a:pos x="135" y="26"/>
                  </a:cxn>
                  <a:cxn ang="0">
                    <a:pos x="135" y="20"/>
                  </a:cxn>
                  <a:cxn ang="0">
                    <a:pos x="127" y="18"/>
                  </a:cxn>
                  <a:cxn ang="0">
                    <a:pos x="143" y="14"/>
                  </a:cxn>
                  <a:cxn ang="0">
                    <a:pos x="151" y="10"/>
                  </a:cxn>
                  <a:cxn ang="0">
                    <a:pos x="143" y="6"/>
                  </a:cxn>
                  <a:cxn ang="0">
                    <a:pos x="121" y="12"/>
                  </a:cxn>
                  <a:cxn ang="0">
                    <a:pos x="121" y="10"/>
                  </a:cxn>
                  <a:cxn ang="0">
                    <a:pos x="151" y="4"/>
                  </a:cxn>
                  <a:cxn ang="0">
                    <a:pos x="147" y="2"/>
                  </a:cxn>
                  <a:cxn ang="0">
                    <a:pos x="125" y="4"/>
                  </a:cxn>
                  <a:cxn ang="0">
                    <a:pos x="113" y="10"/>
                  </a:cxn>
                  <a:cxn ang="0">
                    <a:pos x="103" y="22"/>
                  </a:cxn>
                  <a:cxn ang="0">
                    <a:pos x="101" y="28"/>
                  </a:cxn>
                  <a:cxn ang="0">
                    <a:pos x="111" y="26"/>
                  </a:cxn>
                  <a:cxn ang="0">
                    <a:pos x="85" y="40"/>
                  </a:cxn>
                  <a:cxn ang="0">
                    <a:pos x="77" y="52"/>
                  </a:cxn>
                  <a:cxn ang="0">
                    <a:pos x="61" y="60"/>
                  </a:cxn>
                  <a:cxn ang="0">
                    <a:pos x="59" y="66"/>
                  </a:cxn>
                  <a:cxn ang="0">
                    <a:pos x="55" y="72"/>
                  </a:cxn>
                  <a:cxn ang="0">
                    <a:pos x="41" y="68"/>
                  </a:cxn>
                  <a:cxn ang="0">
                    <a:pos x="35" y="66"/>
                  </a:cxn>
                  <a:cxn ang="0">
                    <a:pos x="41" y="62"/>
                  </a:cxn>
                  <a:cxn ang="0">
                    <a:pos x="33" y="60"/>
                  </a:cxn>
                  <a:cxn ang="0">
                    <a:pos x="20" y="80"/>
                  </a:cxn>
                </a:cxnLst>
                <a:rect l="0" t="0" r="r" b="b"/>
                <a:pathLst>
                  <a:path w="155" h="114">
                    <a:moveTo>
                      <a:pt x="12" y="88"/>
                    </a:moveTo>
                    <a:lnTo>
                      <a:pt x="12" y="88"/>
                    </a:lnTo>
                    <a:lnTo>
                      <a:pt x="10" y="96"/>
                    </a:lnTo>
                    <a:lnTo>
                      <a:pt x="10" y="96"/>
                    </a:lnTo>
                    <a:lnTo>
                      <a:pt x="4" y="102"/>
                    </a:lnTo>
                    <a:lnTo>
                      <a:pt x="4" y="102"/>
                    </a:lnTo>
                    <a:lnTo>
                      <a:pt x="0" y="108"/>
                    </a:lnTo>
                    <a:lnTo>
                      <a:pt x="0" y="110"/>
                    </a:lnTo>
                    <a:lnTo>
                      <a:pt x="0" y="112"/>
                    </a:lnTo>
                    <a:lnTo>
                      <a:pt x="0" y="112"/>
                    </a:lnTo>
                    <a:lnTo>
                      <a:pt x="2" y="114"/>
                    </a:lnTo>
                    <a:lnTo>
                      <a:pt x="4" y="112"/>
                    </a:lnTo>
                    <a:lnTo>
                      <a:pt x="8" y="110"/>
                    </a:lnTo>
                    <a:lnTo>
                      <a:pt x="8" y="110"/>
                    </a:lnTo>
                    <a:lnTo>
                      <a:pt x="14" y="110"/>
                    </a:lnTo>
                    <a:lnTo>
                      <a:pt x="14" y="110"/>
                    </a:lnTo>
                    <a:lnTo>
                      <a:pt x="20" y="106"/>
                    </a:lnTo>
                    <a:lnTo>
                      <a:pt x="26" y="100"/>
                    </a:lnTo>
                    <a:lnTo>
                      <a:pt x="35" y="90"/>
                    </a:lnTo>
                    <a:lnTo>
                      <a:pt x="35" y="90"/>
                    </a:lnTo>
                    <a:lnTo>
                      <a:pt x="39" y="86"/>
                    </a:lnTo>
                    <a:lnTo>
                      <a:pt x="45" y="82"/>
                    </a:lnTo>
                    <a:lnTo>
                      <a:pt x="45" y="82"/>
                    </a:lnTo>
                    <a:lnTo>
                      <a:pt x="49" y="78"/>
                    </a:lnTo>
                    <a:lnTo>
                      <a:pt x="51" y="76"/>
                    </a:lnTo>
                    <a:lnTo>
                      <a:pt x="55" y="74"/>
                    </a:lnTo>
                    <a:lnTo>
                      <a:pt x="55" y="74"/>
                    </a:lnTo>
                    <a:lnTo>
                      <a:pt x="57" y="76"/>
                    </a:lnTo>
                    <a:lnTo>
                      <a:pt x="57" y="78"/>
                    </a:lnTo>
                    <a:lnTo>
                      <a:pt x="57" y="86"/>
                    </a:lnTo>
                    <a:lnTo>
                      <a:pt x="57" y="86"/>
                    </a:lnTo>
                    <a:lnTo>
                      <a:pt x="55" y="88"/>
                    </a:lnTo>
                    <a:lnTo>
                      <a:pt x="53" y="88"/>
                    </a:lnTo>
                    <a:lnTo>
                      <a:pt x="47" y="90"/>
                    </a:lnTo>
                    <a:lnTo>
                      <a:pt x="47" y="90"/>
                    </a:lnTo>
                    <a:lnTo>
                      <a:pt x="43" y="94"/>
                    </a:lnTo>
                    <a:lnTo>
                      <a:pt x="43" y="94"/>
                    </a:lnTo>
                    <a:lnTo>
                      <a:pt x="41" y="96"/>
                    </a:lnTo>
                    <a:lnTo>
                      <a:pt x="39" y="98"/>
                    </a:lnTo>
                    <a:lnTo>
                      <a:pt x="39" y="98"/>
                    </a:lnTo>
                    <a:lnTo>
                      <a:pt x="45" y="96"/>
                    </a:lnTo>
                    <a:lnTo>
                      <a:pt x="51" y="94"/>
                    </a:lnTo>
                    <a:lnTo>
                      <a:pt x="63" y="88"/>
                    </a:lnTo>
                    <a:lnTo>
                      <a:pt x="63" y="88"/>
                    </a:lnTo>
                    <a:lnTo>
                      <a:pt x="63" y="90"/>
                    </a:lnTo>
                    <a:lnTo>
                      <a:pt x="65" y="92"/>
                    </a:lnTo>
                    <a:lnTo>
                      <a:pt x="65" y="92"/>
                    </a:lnTo>
                    <a:lnTo>
                      <a:pt x="69" y="80"/>
                    </a:lnTo>
                    <a:lnTo>
                      <a:pt x="69" y="80"/>
                    </a:lnTo>
                    <a:lnTo>
                      <a:pt x="75" y="74"/>
                    </a:lnTo>
                    <a:lnTo>
                      <a:pt x="79" y="70"/>
                    </a:lnTo>
                    <a:lnTo>
                      <a:pt x="79" y="70"/>
                    </a:lnTo>
                    <a:lnTo>
                      <a:pt x="77" y="70"/>
                    </a:lnTo>
                    <a:lnTo>
                      <a:pt x="75" y="70"/>
                    </a:lnTo>
                    <a:lnTo>
                      <a:pt x="73" y="70"/>
                    </a:lnTo>
                    <a:lnTo>
                      <a:pt x="73" y="70"/>
                    </a:lnTo>
                    <a:lnTo>
                      <a:pt x="77" y="68"/>
                    </a:lnTo>
                    <a:lnTo>
                      <a:pt x="81" y="66"/>
                    </a:lnTo>
                    <a:lnTo>
                      <a:pt x="81" y="66"/>
                    </a:lnTo>
                    <a:lnTo>
                      <a:pt x="83" y="62"/>
                    </a:lnTo>
                    <a:lnTo>
                      <a:pt x="87" y="56"/>
                    </a:lnTo>
                    <a:lnTo>
                      <a:pt x="87" y="56"/>
                    </a:lnTo>
                    <a:lnTo>
                      <a:pt x="89" y="58"/>
                    </a:lnTo>
                    <a:lnTo>
                      <a:pt x="91" y="58"/>
                    </a:lnTo>
                    <a:lnTo>
                      <a:pt x="93" y="60"/>
                    </a:lnTo>
                    <a:lnTo>
                      <a:pt x="95" y="60"/>
                    </a:lnTo>
                    <a:lnTo>
                      <a:pt x="95" y="60"/>
                    </a:lnTo>
                    <a:lnTo>
                      <a:pt x="95" y="58"/>
                    </a:lnTo>
                    <a:lnTo>
                      <a:pt x="95" y="56"/>
                    </a:lnTo>
                    <a:lnTo>
                      <a:pt x="95" y="54"/>
                    </a:lnTo>
                    <a:lnTo>
                      <a:pt x="95" y="52"/>
                    </a:lnTo>
                    <a:lnTo>
                      <a:pt x="95" y="52"/>
                    </a:lnTo>
                    <a:lnTo>
                      <a:pt x="97" y="50"/>
                    </a:lnTo>
                    <a:lnTo>
                      <a:pt x="99" y="50"/>
                    </a:lnTo>
                    <a:lnTo>
                      <a:pt x="105" y="52"/>
                    </a:lnTo>
                    <a:lnTo>
                      <a:pt x="109" y="52"/>
                    </a:lnTo>
                    <a:lnTo>
                      <a:pt x="111" y="52"/>
                    </a:lnTo>
                    <a:lnTo>
                      <a:pt x="113" y="48"/>
                    </a:lnTo>
                    <a:lnTo>
                      <a:pt x="113" y="44"/>
                    </a:lnTo>
                    <a:lnTo>
                      <a:pt x="113" y="44"/>
                    </a:lnTo>
                    <a:lnTo>
                      <a:pt x="113" y="44"/>
                    </a:lnTo>
                    <a:lnTo>
                      <a:pt x="111" y="44"/>
                    </a:lnTo>
                    <a:lnTo>
                      <a:pt x="105" y="44"/>
                    </a:lnTo>
                    <a:lnTo>
                      <a:pt x="101" y="46"/>
                    </a:lnTo>
                    <a:lnTo>
                      <a:pt x="101" y="46"/>
                    </a:lnTo>
                    <a:lnTo>
                      <a:pt x="101" y="46"/>
                    </a:lnTo>
                    <a:lnTo>
                      <a:pt x="101" y="46"/>
                    </a:lnTo>
                    <a:lnTo>
                      <a:pt x="105" y="42"/>
                    </a:lnTo>
                    <a:lnTo>
                      <a:pt x="111" y="40"/>
                    </a:lnTo>
                    <a:lnTo>
                      <a:pt x="117" y="40"/>
                    </a:lnTo>
                    <a:lnTo>
                      <a:pt x="121" y="36"/>
                    </a:lnTo>
                    <a:lnTo>
                      <a:pt x="121" y="36"/>
                    </a:lnTo>
                    <a:lnTo>
                      <a:pt x="119" y="36"/>
                    </a:lnTo>
                    <a:lnTo>
                      <a:pt x="117" y="38"/>
                    </a:lnTo>
                    <a:lnTo>
                      <a:pt x="113" y="36"/>
                    </a:lnTo>
                    <a:lnTo>
                      <a:pt x="113" y="36"/>
                    </a:lnTo>
                    <a:lnTo>
                      <a:pt x="115" y="34"/>
                    </a:lnTo>
                    <a:lnTo>
                      <a:pt x="117" y="32"/>
                    </a:lnTo>
                    <a:lnTo>
                      <a:pt x="117" y="32"/>
                    </a:lnTo>
                    <a:lnTo>
                      <a:pt x="129" y="26"/>
                    </a:lnTo>
                    <a:lnTo>
                      <a:pt x="129" y="26"/>
                    </a:lnTo>
                    <a:lnTo>
                      <a:pt x="131" y="28"/>
                    </a:lnTo>
                    <a:lnTo>
                      <a:pt x="131" y="28"/>
                    </a:lnTo>
                    <a:lnTo>
                      <a:pt x="135" y="26"/>
                    </a:lnTo>
                    <a:lnTo>
                      <a:pt x="137" y="24"/>
                    </a:lnTo>
                    <a:lnTo>
                      <a:pt x="137" y="22"/>
                    </a:lnTo>
                    <a:lnTo>
                      <a:pt x="137" y="22"/>
                    </a:lnTo>
                    <a:lnTo>
                      <a:pt x="135" y="20"/>
                    </a:lnTo>
                    <a:lnTo>
                      <a:pt x="131" y="20"/>
                    </a:lnTo>
                    <a:lnTo>
                      <a:pt x="127" y="18"/>
                    </a:lnTo>
                    <a:lnTo>
                      <a:pt x="127" y="18"/>
                    </a:lnTo>
                    <a:lnTo>
                      <a:pt x="127" y="18"/>
                    </a:lnTo>
                    <a:lnTo>
                      <a:pt x="131" y="16"/>
                    </a:lnTo>
                    <a:lnTo>
                      <a:pt x="135" y="14"/>
                    </a:lnTo>
                    <a:lnTo>
                      <a:pt x="143" y="14"/>
                    </a:lnTo>
                    <a:lnTo>
                      <a:pt x="143" y="14"/>
                    </a:lnTo>
                    <a:lnTo>
                      <a:pt x="149" y="12"/>
                    </a:lnTo>
                    <a:lnTo>
                      <a:pt x="151" y="12"/>
                    </a:lnTo>
                    <a:lnTo>
                      <a:pt x="151" y="10"/>
                    </a:lnTo>
                    <a:lnTo>
                      <a:pt x="151" y="10"/>
                    </a:lnTo>
                    <a:lnTo>
                      <a:pt x="151" y="8"/>
                    </a:lnTo>
                    <a:lnTo>
                      <a:pt x="149" y="6"/>
                    </a:lnTo>
                    <a:lnTo>
                      <a:pt x="143" y="6"/>
                    </a:lnTo>
                    <a:lnTo>
                      <a:pt x="143" y="6"/>
                    </a:lnTo>
                    <a:lnTo>
                      <a:pt x="137" y="6"/>
                    </a:lnTo>
                    <a:lnTo>
                      <a:pt x="133" y="8"/>
                    </a:lnTo>
                    <a:lnTo>
                      <a:pt x="127" y="10"/>
                    </a:lnTo>
                    <a:lnTo>
                      <a:pt x="121" y="12"/>
                    </a:lnTo>
                    <a:lnTo>
                      <a:pt x="121" y="12"/>
                    </a:lnTo>
                    <a:lnTo>
                      <a:pt x="121" y="12"/>
                    </a:lnTo>
                    <a:lnTo>
                      <a:pt x="121" y="10"/>
                    </a:lnTo>
                    <a:lnTo>
                      <a:pt x="121" y="10"/>
                    </a:lnTo>
                    <a:lnTo>
                      <a:pt x="133" y="6"/>
                    </a:lnTo>
                    <a:lnTo>
                      <a:pt x="145" y="4"/>
                    </a:lnTo>
                    <a:lnTo>
                      <a:pt x="145" y="4"/>
                    </a:lnTo>
                    <a:lnTo>
                      <a:pt x="151" y="4"/>
                    </a:lnTo>
                    <a:lnTo>
                      <a:pt x="155" y="4"/>
                    </a:lnTo>
                    <a:lnTo>
                      <a:pt x="155" y="4"/>
                    </a:lnTo>
                    <a:lnTo>
                      <a:pt x="155" y="4"/>
                    </a:lnTo>
                    <a:lnTo>
                      <a:pt x="147" y="2"/>
                    </a:lnTo>
                    <a:lnTo>
                      <a:pt x="139" y="0"/>
                    </a:lnTo>
                    <a:lnTo>
                      <a:pt x="133" y="2"/>
                    </a:lnTo>
                    <a:lnTo>
                      <a:pt x="125" y="4"/>
                    </a:lnTo>
                    <a:lnTo>
                      <a:pt x="125" y="4"/>
                    </a:lnTo>
                    <a:lnTo>
                      <a:pt x="117" y="6"/>
                    </a:lnTo>
                    <a:lnTo>
                      <a:pt x="115" y="8"/>
                    </a:lnTo>
                    <a:lnTo>
                      <a:pt x="113" y="10"/>
                    </a:lnTo>
                    <a:lnTo>
                      <a:pt x="113" y="10"/>
                    </a:lnTo>
                    <a:lnTo>
                      <a:pt x="111" y="14"/>
                    </a:lnTo>
                    <a:lnTo>
                      <a:pt x="109" y="20"/>
                    </a:lnTo>
                    <a:lnTo>
                      <a:pt x="109" y="20"/>
                    </a:lnTo>
                    <a:lnTo>
                      <a:pt x="103" y="22"/>
                    </a:lnTo>
                    <a:lnTo>
                      <a:pt x="99" y="24"/>
                    </a:lnTo>
                    <a:lnTo>
                      <a:pt x="99" y="26"/>
                    </a:lnTo>
                    <a:lnTo>
                      <a:pt x="99" y="26"/>
                    </a:lnTo>
                    <a:lnTo>
                      <a:pt x="101" y="28"/>
                    </a:lnTo>
                    <a:lnTo>
                      <a:pt x="105" y="26"/>
                    </a:lnTo>
                    <a:lnTo>
                      <a:pt x="109" y="26"/>
                    </a:lnTo>
                    <a:lnTo>
                      <a:pt x="111" y="26"/>
                    </a:lnTo>
                    <a:lnTo>
                      <a:pt x="111" y="26"/>
                    </a:lnTo>
                    <a:lnTo>
                      <a:pt x="111" y="28"/>
                    </a:lnTo>
                    <a:lnTo>
                      <a:pt x="107" y="30"/>
                    </a:lnTo>
                    <a:lnTo>
                      <a:pt x="99" y="34"/>
                    </a:lnTo>
                    <a:lnTo>
                      <a:pt x="85" y="40"/>
                    </a:lnTo>
                    <a:lnTo>
                      <a:pt x="85" y="40"/>
                    </a:lnTo>
                    <a:lnTo>
                      <a:pt x="81" y="46"/>
                    </a:lnTo>
                    <a:lnTo>
                      <a:pt x="77" y="52"/>
                    </a:lnTo>
                    <a:lnTo>
                      <a:pt x="77" y="52"/>
                    </a:lnTo>
                    <a:lnTo>
                      <a:pt x="73" y="56"/>
                    </a:lnTo>
                    <a:lnTo>
                      <a:pt x="65" y="60"/>
                    </a:lnTo>
                    <a:lnTo>
                      <a:pt x="65" y="60"/>
                    </a:lnTo>
                    <a:lnTo>
                      <a:pt x="61" y="60"/>
                    </a:lnTo>
                    <a:lnTo>
                      <a:pt x="59" y="60"/>
                    </a:lnTo>
                    <a:lnTo>
                      <a:pt x="59" y="60"/>
                    </a:lnTo>
                    <a:lnTo>
                      <a:pt x="59" y="62"/>
                    </a:lnTo>
                    <a:lnTo>
                      <a:pt x="59" y="66"/>
                    </a:lnTo>
                    <a:lnTo>
                      <a:pt x="59" y="68"/>
                    </a:lnTo>
                    <a:lnTo>
                      <a:pt x="57" y="72"/>
                    </a:lnTo>
                    <a:lnTo>
                      <a:pt x="57" y="72"/>
                    </a:lnTo>
                    <a:lnTo>
                      <a:pt x="55" y="72"/>
                    </a:lnTo>
                    <a:lnTo>
                      <a:pt x="53" y="72"/>
                    </a:lnTo>
                    <a:lnTo>
                      <a:pt x="49" y="70"/>
                    </a:lnTo>
                    <a:lnTo>
                      <a:pt x="49" y="70"/>
                    </a:lnTo>
                    <a:lnTo>
                      <a:pt x="41" y="68"/>
                    </a:lnTo>
                    <a:lnTo>
                      <a:pt x="37" y="68"/>
                    </a:lnTo>
                    <a:lnTo>
                      <a:pt x="35" y="66"/>
                    </a:lnTo>
                    <a:lnTo>
                      <a:pt x="35" y="66"/>
                    </a:lnTo>
                    <a:lnTo>
                      <a:pt x="35" y="66"/>
                    </a:lnTo>
                    <a:lnTo>
                      <a:pt x="37" y="64"/>
                    </a:lnTo>
                    <a:lnTo>
                      <a:pt x="39" y="64"/>
                    </a:lnTo>
                    <a:lnTo>
                      <a:pt x="41" y="62"/>
                    </a:lnTo>
                    <a:lnTo>
                      <a:pt x="41" y="62"/>
                    </a:lnTo>
                    <a:lnTo>
                      <a:pt x="39" y="58"/>
                    </a:lnTo>
                    <a:lnTo>
                      <a:pt x="35" y="58"/>
                    </a:lnTo>
                    <a:lnTo>
                      <a:pt x="35" y="58"/>
                    </a:lnTo>
                    <a:lnTo>
                      <a:pt x="33" y="60"/>
                    </a:lnTo>
                    <a:lnTo>
                      <a:pt x="31" y="66"/>
                    </a:lnTo>
                    <a:lnTo>
                      <a:pt x="28" y="74"/>
                    </a:lnTo>
                    <a:lnTo>
                      <a:pt x="28" y="74"/>
                    </a:lnTo>
                    <a:lnTo>
                      <a:pt x="20" y="80"/>
                    </a:lnTo>
                    <a:lnTo>
                      <a:pt x="16" y="84"/>
                    </a:lnTo>
                    <a:lnTo>
                      <a:pt x="12" y="88"/>
                    </a:lnTo>
                    <a:lnTo>
                      <a:pt x="12" y="88"/>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53" name="Freeform 2797"/>
              <p:cNvSpPr>
                <a:spLocks/>
              </p:cNvSpPr>
              <p:nvPr/>
            </p:nvSpPr>
            <p:spPr bwMode="auto">
              <a:xfrm>
                <a:off x="1847" y="2848"/>
                <a:ext cx="2" cy="2"/>
              </a:xfrm>
              <a:custGeom>
                <a:avLst/>
                <a:gdLst/>
                <a:ahLst/>
                <a:cxnLst>
                  <a:cxn ang="0">
                    <a:pos x="0" y="2"/>
                  </a:cxn>
                  <a:cxn ang="0">
                    <a:pos x="0" y="2"/>
                  </a:cxn>
                  <a:cxn ang="0">
                    <a:pos x="0" y="2"/>
                  </a:cxn>
                  <a:cxn ang="0">
                    <a:pos x="2" y="2"/>
                  </a:cxn>
                  <a:cxn ang="0">
                    <a:pos x="2" y="2"/>
                  </a:cxn>
                  <a:cxn ang="0">
                    <a:pos x="2" y="0"/>
                  </a:cxn>
                  <a:cxn ang="0">
                    <a:pos x="2" y="0"/>
                  </a:cxn>
                  <a:cxn ang="0">
                    <a:pos x="0" y="2"/>
                  </a:cxn>
                  <a:cxn ang="0">
                    <a:pos x="0" y="2"/>
                  </a:cxn>
                </a:cxnLst>
                <a:rect l="0" t="0" r="r" b="b"/>
                <a:pathLst>
                  <a:path w="2" h="2">
                    <a:moveTo>
                      <a:pt x="0" y="2"/>
                    </a:moveTo>
                    <a:lnTo>
                      <a:pt x="0" y="2"/>
                    </a:lnTo>
                    <a:lnTo>
                      <a:pt x="0" y="2"/>
                    </a:lnTo>
                    <a:lnTo>
                      <a:pt x="2" y="2"/>
                    </a:lnTo>
                    <a:lnTo>
                      <a:pt x="2" y="2"/>
                    </a:lnTo>
                    <a:lnTo>
                      <a:pt x="2" y="0"/>
                    </a:lnTo>
                    <a:lnTo>
                      <a:pt x="2" y="0"/>
                    </a:lnTo>
                    <a:lnTo>
                      <a:pt x="0" y="2"/>
                    </a:lnTo>
                    <a:lnTo>
                      <a:pt x="0"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54" name="Freeform 2798"/>
              <p:cNvSpPr>
                <a:spLocks/>
              </p:cNvSpPr>
              <p:nvPr/>
            </p:nvSpPr>
            <p:spPr bwMode="auto">
              <a:xfrm>
                <a:off x="1954" y="2993"/>
                <a:ext cx="64" cy="43"/>
              </a:xfrm>
              <a:custGeom>
                <a:avLst/>
                <a:gdLst/>
                <a:ahLst/>
                <a:cxnLst>
                  <a:cxn ang="0">
                    <a:pos x="8" y="34"/>
                  </a:cxn>
                  <a:cxn ang="0">
                    <a:pos x="13" y="40"/>
                  </a:cxn>
                  <a:cxn ang="0">
                    <a:pos x="17" y="44"/>
                  </a:cxn>
                  <a:cxn ang="0">
                    <a:pos x="23" y="44"/>
                  </a:cxn>
                  <a:cxn ang="0">
                    <a:pos x="47" y="38"/>
                  </a:cxn>
                  <a:cxn ang="0">
                    <a:pos x="49" y="38"/>
                  </a:cxn>
                  <a:cxn ang="0">
                    <a:pos x="51" y="38"/>
                  </a:cxn>
                  <a:cxn ang="0">
                    <a:pos x="57" y="32"/>
                  </a:cxn>
                  <a:cxn ang="0">
                    <a:pos x="61" y="30"/>
                  </a:cxn>
                  <a:cxn ang="0">
                    <a:pos x="63" y="26"/>
                  </a:cxn>
                  <a:cxn ang="0">
                    <a:pos x="63" y="22"/>
                  </a:cxn>
                  <a:cxn ang="0">
                    <a:pos x="59" y="16"/>
                  </a:cxn>
                  <a:cxn ang="0">
                    <a:pos x="47" y="18"/>
                  </a:cxn>
                  <a:cxn ang="0">
                    <a:pos x="41" y="18"/>
                  </a:cxn>
                  <a:cxn ang="0">
                    <a:pos x="37" y="14"/>
                  </a:cxn>
                  <a:cxn ang="0">
                    <a:pos x="35" y="10"/>
                  </a:cxn>
                  <a:cxn ang="0">
                    <a:pos x="35" y="12"/>
                  </a:cxn>
                  <a:cxn ang="0">
                    <a:pos x="33" y="14"/>
                  </a:cxn>
                  <a:cxn ang="0">
                    <a:pos x="29" y="14"/>
                  </a:cxn>
                  <a:cxn ang="0">
                    <a:pos x="25" y="16"/>
                  </a:cxn>
                  <a:cxn ang="0">
                    <a:pos x="25" y="14"/>
                  </a:cxn>
                  <a:cxn ang="0">
                    <a:pos x="21" y="18"/>
                  </a:cxn>
                  <a:cxn ang="0">
                    <a:pos x="21" y="18"/>
                  </a:cxn>
                  <a:cxn ang="0">
                    <a:pos x="25" y="12"/>
                  </a:cxn>
                  <a:cxn ang="0">
                    <a:pos x="25" y="8"/>
                  </a:cxn>
                  <a:cxn ang="0">
                    <a:pos x="23" y="2"/>
                  </a:cxn>
                  <a:cxn ang="0">
                    <a:pos x="21" y="0"/>
                  </a:cxn>
                  <a:cxn ang="0">
                    <a:pos x="15" y="4"/>
                  </a:cxn>
                  <a:cxn ang="0">
                    <a:pos x="8" y="10"/>
                  </a:cxn>
                  <a:cxn ang="0">
                    <a:pos x="4" y="8"/>
                  </a:cxn>
                  <a:cxn ang="0">
                    <a:pos x="17" y="14"/>
                  </a:cxn>
                  <a:cxn ang="0">
                    <a:pos x="19" y="14"/>
                  </a:cxn>
                  <a:cxn ang="0">
                    <a:pos x="11" y="16"/>
                  </a:cxn>
                  <a:cxn ang="0">
                    <a:pos x="0" y="22"/>
                  </a:cxn>
                  <a:cxn ang="0">
                    <a:pos x="2" y="28"/>
                  </a:cxn>
                  <a:cxn ang="0">
                    <a:pos x="8" y="34"/>
                  </a:cxn>
                </a:cxnLst>
                <a:rect l="0" t="0" r="r" b="b"/>
                <a:pathLst>
                  <a:path w="63" h="44">
                    <a:moveTo>
                      <a:pt x="8" y="34"/>
                    </a:moveTo>
                    <a:lnTo>
                      <a:pt x="8" y="34"/>
                    </a:lnTo>
                    <a:lnTo>
                      <a:pt x="8" y="36"/>
                    </a:lnTo>
                    <a:lnTo>
                      <a:pt x="13" y="40"/>
                    </a:lnTo>
                    <a:lnTo>
                      <a:pt x="13" y="40"/>
                    </a:lnTo>
                    <a:lnTo>
                      <a:pt x="17" y="44"/>
                    </a:lnTo>
                    <a:lnTo>
                      <a:pt x="23" y="44"/>
                    </a:lnTo>
                    <a:lnTo>
                      <a:pt x="23" y="44"/>
                    </a:lnTo>
                    <a:lnTo>
                      <a:pt x="35" y="42"/>
                    </a:lnTo>
                    <a:lnTo>
                      <a:pt x="47" y="38"/>
                    </a:lnTo>
                    <a:lnTo>
                      <a:pt x="47" y="38"/>
                    </a:lnTo>
                    <a:lnTo>
                      <a:pt x="49" y="38"/>
                    </a:lnTo>
                    <a:lnTo>
                      <a:pt x="51" y="38"/>
                    </a:lnTo>
                    <a:lnTo>
                      <a:pt x="51" y="38"/>
                    </a:lnTo>
                    <a:lnTo>
                      <a:pt x="55" y="36"/>
                    </a:lnTo>
                    <a:lnTo>
                      <a:pt x="57" y="32"/>
                    </a:lnTo>
                    <a:lnTo>
                      <a:pt x="57" y="32"/>
                    </a:lnTo>
                    <a:lnTo>
                      <a:pt x="61" y="30"/>
                    </a:lnTo>
                    <a:lnTo>
                      <a:pt x="63" y="28"/>
                    </a:lnTo>
                    <a:lnTo>
                      <a:pt x="63" y="26"/>
                    </a:lnTo>
                    <a:lnTo>
                      <a:pt x="63" y="26"/>
                    </a:lnTo>
                    <a:lnTo>
                      <a:pt x="63" y="22"/>
                    </a:lnTo>
                    <a:lnTo>
                      <a:pt x="61" y="18"/>
                    </a:lnTo>
                    <a:lnTo>
                      <a:pt x="59" y="16"/>
                    </a:lnTo>
                    <a:lnTo>
                      <a:pt x="55" y="16"/>
                    </a:lnTo>
                    <a:lnTo>
                      <a:pt x="47" y="18"/>
                    </a:lnTo>
                    <a:lnTo>
                      <a:pt x="41" y="18"/>
                    </a:lnTo>
                    <a:lnTo>
                      <a:pt x="41" y="18"/>
                    </a:lnTo>
                    <a:lnTo>
                      <a:pt x="39" y="16"/>
                    </a:lnTo>
                    <a:lnTo>
                      <a:pt x="37" y="14"/>
                    </a:lnTo>
                    <a:lnTo>
                      <a:pt x="37" y="12"/>
                    </a:lnTo>
                    <a:lnTo>
                      <a:pt x="35" y="10"/>
                    </a:lnTo>
                    <a:lnTo>
                      <a:pt x="35" y="10"/>
                    </a:lnTo>
                    <a:lnTo>
                      <a:pt x="35" y="12"/>
                    </a:lnTo>
                    <a:lnTo>
                      <a:pt x="33" y="14"/>
                    </a:lnTo>
                    <a:lnTo>
                      <a:pt x="33" y="14"/>
                    </a:lnTo>
                    <a:lnTo>
                      <a:pt x="31" y="14"/>
                    </a:lnTo>
                    <a:lnTo>
                      <a:pt x="29" y="14"/>
                    </a:lnTo>
                    <a:lnTo>
                      <a:pt x="29" y="14"/>
                    </a:lnTo>
                    <a:lnTo>
                      <a:pt x="25" y="16"/>
                    </a:lnTo>
                    <a:lnTo>
                      <a:pt x="25" y="16"/>
                    </a:lnTo>
                    <a:lnTo>
                      <a:pt x="25" y="14"/>
                    </a:lnTo>
                    <a:lnTo>
                      <a:pt x="25" y="14"/>
                    </a:lnTo>
                    <a:lnTo>
                      <a:pt x="21" y="18"/>
                    </a:lnTo>
                    <a:lnTo>
                      <a:pt x="21" y="18"/>
                    </a:lnTo>
                    <a:lnTo>
                      <a:pt x="21" y="18"/>
                    </a:lnTo>
                    <a:lnTo>
                      <a:pt x="23" y="14"/>
                    </a:lnTo>
                    <a:lnTo>
                      <a:pt x="25" y="12"/>
                    </a:lnTo>
                    <a:lnTo>
                      <a:pt x="25" y="8"/>
                    </a:lnTo>
                    <a:lnTo>
                      <a:pt x="25" y="8"/>
                    </a:lnTo>
                    <a:lnTo>
                      <a:pt x="25" y="4"/>
                    </a:lnTo>
                    <a:lnTo>
                      <a:pt x="23" y="2"/>
                    </a:lnTo>
                    <a:lnTo>
                      <a:pt x="21" y="0"/>
                    </a:lnTo>
                    <a:lnTo>
                      <a:pt x="21" y="0"/>
                    </a:lnTo>
                    <a:lnTo>
                      <a:pt x="17" y="2"/>
                    </a:lnTo>
                    <a:lnTo>
                      <a:pt x="15" y="4"/>
                    </a:lnTo>
                    <a:lnTo>
                      <a:pt x="8" y="10"/>
                    </a:lnTo>
                    <a:lnTo>
                      <a:pt x="8" y="10"/>
                    </a:lnTo>
                    <a:lnTo>
                      <a:pt x="6" y="10"/>
                    </a:lnTo>
                    <a:lnTo>
                      <a:pt x="4" y="8"/>
                    </a:lnTo>
                    <a:lnTo>
                      <a:pt x="4" y="8"/>
                    </a:lnTo>
                    <a:lnTo>
                      <a:pt x="17" y="14"/>
                    </a:lnTo>
                    <a:lnTo>
                      <a:pt x="17" y="14"/>
                    </a:lnTo>
                    <a:lnTo>
                      <a:pt x="19" y="14"/>
                    </a:lnTo>
                    <a:lnTo>
                      <a:pt x="19" y="14"/>
                    </a:lnTo>
                    <a:lnTo>
                      <a:pt x="11" y="16"/>
                    </a:lnTo>
                    <a:lnTo>
                      <a:pt x="2" y="20"/>
                    </a:lnTo>
                    <a:lnTo>
                      <a:pt x="0" y="22"/>
                    </a:lnTo>
                    <a:lnTo>
                      <a:pt x="0" y="24"/>
                    </a:lnTo>
                    <a:lnTo>
                      <a:pt x="2" y="28"/>
                    </a:lnTo>
                    <a:lnTo>
                      <a:pt x="8" y="34"/>
                    </a:lnTo>
                    <a:lnTo>
                      <a:pt x="8" y="34"/>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55" name="Freeform 2799"/>
              <p:cNvSpPr>
                <a:spLocks/>
              </p:cNvSpPr>
              <p:nvPr/>
            </p:nvSpPr>
            <p:spPr bwMode="auto">
              <a:xfrm>
                <a:off x="1813" y="2848"/>
                <a:ext cx="36" cy="23"/>
              </a:xfrm>
              <a:custGeom>
                <a:avLst/>
                <a:gdLst/>
                <a:ahLst/>
                <a:cxnLst>
                  <a:cxn ang="0">
                    <a:pos x="17" y="6"/>
                  </a:cxn>
                  <a:cxn ang="0">
                    <a:pos x="17" y="6"/>
                  </a:cxn>
                  <a:cxn ang="0">
                    <a:pos x="13" y="6"/>
                  </a:cxn>
                  <a:cxn ang="0">
                    <a:pos x="11" y="4"/>
                  </a:cxn>
                  <a:cxn ang="0">
                    <a:pos x="8" y="6"/>
                  </a:cxn>
                  <a:cxn ang="0">
                    <a:pos x="2" y="14"/>
                  </a:cxn>
                  <a:cxn ang="0">
                    <a:pos x="2" y="14"/>
                  </a:cxn>
                  <a:cxn ang="0">
                    <a:pos x="0" y="20"/>
                  </a:cxn>
                  <a:cxn ang="0">
                    <a:pos x="0" y="22"/>
                  </a:cxn>
                  <a:cxn ang="0">
                    <a:pos x="2" y="24"/>
                  </a:cxn>
                  <a:cxn ang="0">
                    <a:pos x="2" y="24"/>
                  </a:cxn>
                  <a:cxn ang="0">
                    <a:pos x="4" y="24"/>
                  </a:cxn>
                  <a:cxn ang="0">
                    <a:pos x="6" y="22"/>
                  </a:cxn>
                  <a:cxn ang="0">
                    <a:pos x="8" y="18"/>
                  </a:cxn>
                  <a:cxn ang="0">
                    <a:pos x="8" y="18"/>
                  </a:cxn>
                  <a:cxn ang="0">
                    <a:pos x="21" y="10"/>
                  </a:cxn>
                  <a:cxn ang="0">
                    <a:pos x="21" y="10"/>
                  </a:cxn>
                  <a:cxn ang="0">
                    <a:pos x="27" y="4"/>
                  </a:cxn>
                  <a:cxn ang="0">
                    <a:pos x="27" y="4"/>
                  </a:cxn>
                  <a:cxn ang="0">
                    <a:pos x="35" y="0"/>
                  </a:cxn>
                  <a:cxn ang="0">
                    <a:pos x="35" y="0"/>
                  </a:cxn>
                  <a:cxn ang="0">
                    <a:pos x="33" y="0"/>
                  </a:cxn>
                  <a:cxn ang="0">
                    <a:pos x="33" y="0"/>
                  </a:cxn>
                  <a:cxn ang="0">
                    <a:pos x="17" y="6"/>
                  </a:cxn>
                  <a:cxn ang="0">
                    <a:pos x="17" y="6"/>
                  </a:cxn>
                </a:cxnLst>
                <a:rect l="0" t="0" r="r" b="b"/>
                <a:pathLst>
                  <a:path w="35" h="24">
                    <a:moveTo>
                      <a:pt x="17" y="6"/>
                    </a:moveTo>
                    <a:lnTo>
                      <a:pt x="17" y="6"/>
                    </a:lnTo>
                    <a:lnTo>
                      <a:pt x="13" y="6"/>
                    </a:lnTo>
                    <a:lnTo>
                      <a:pt x="11" y="4"/>
                    </a:lnTo>
                    <a:lnTo>
                      <a:pt x="8" y="6"/>
                    </a:lnTo>
                    <a:lnTo>
                      <a:pt x="2" y="14"/>
                    </a:lnTo>
                    <a:lnTo>
                      <a:pt x="2" y="14"/>
                    </a:lnTo>
                    <a:lnTo>
                      <a:pt x="0" y="20"/>
                    </a:lnTo>
                    <a:lnTo>
                      <a:pt x="0" y="22"/>
                    </a:lnTo>
                    <a:lnTo>
                      <a:pt x="2" y="24"/>
                    </a:lnTo>
                    <a:lnTo>
                      <a:pt x="2" y="24"/>
                    </a:lnTo>
                    <a:lnTo>
                      <a:pt x="4" y="24"/>
                    </a:lnTo>
                    <a:lnTo>
                      <a:pt x="6" y="22"/>
                    </a:lnTo>
                    <a:lnTo>
                      <a:pt x="8" y="18"/>
                    </a:lnTo>
                    <a:lnTo>
                      <a:pt x="8" y="18"/>
                    </a:lnTo>
                    <a:lnTo>
                      <a:pt x="21" y="10"/>
                    </a:lnTo>
                    <a:lnTo>
                      <a:pt x="21" y="10"/>
                    </a:lnTo>
                    <a:lnTo>
                      <a:pt x="27" y="4"/>
                    </a:lnTo>
                    <a:lnTo>
                      <a:pt x="27" y="4"/>
                    </a:lnTo>
                    <a:lnTo>
                      <a:pt x="35" y="0"/>
                    </a:lnTo>
                    <a:lnTo>
                      <a:pt x="35" y="0"/>
                    </a:lnTo>
                    <a:lnTo>
                      <a:pt x="33" y="0"/>
                    </a:lnTo>
                    <a:lnTo>
                      <a:pt x="33" y="0"/>
                    </a:lnTo>
                    <a:lnTo>
                      <a:pt x="17" y="6"/>
                    </a:lnTo>
                    <a:lnTo>
                      <a:pt x="17" y="6"/>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56" name="Freeform 2800"/>
              <p:cNvSpPr>
                <a:spLocks/>
              </p:cNvSpPr>
              <p:nvPr/>
            </p:nvSpPr>
            <p:spPr bwMode="auto">
              <a:xfrm>
                <a:off x="2018" y="3134"/>
                <a:ext cx="2" cy="2"/>
              </a:xfrm>
              <a:custGeom>
                <a:avLst/>
                <a:gdLst/>
                <a:ahLst/>
                <a:cxnLst>
                  <a:cxn ang="0">
                    <a:pos x="0" y="2"/>
                  </a:cxn>
                  <a:cxn ang="0">
                    <a:pos x="0" y="2"/>
                  </a:cxn>
                  <a:cxn ang="0">
                    <a:pos x="2" y="0"/>
                  </a:cxn>
                  <a:cxn ang="0">
                    <a:pos x="2" y="0"/>
                  </a:cxn>
                  <a:cxn ang="0">
                    <a:pos x="0" y="2"/>
                  </a:cxn>
                  <a:cxn ang="0">
                    <a:pos x="0" y="2"/>
                  </a:cxn>
                  <a:cxn ang="0">
                    <a:pos x="0" y="2"/>
                  </a:cxn>
                  <a:cxn ang="0">
                    <a:pos x="0" y="2"/>
                  </a:cxn>
                </a:cxnLst>
                <a:rect l="0" t="0" r="r" b="b"/>
                <a:pathLst>
                  <a:path w="2" h="2">
                    <a:moveTo>
                      <a:pt x="0" y="2"/>
                    </a:moveTo>
                    <a:lnTo>
                      <a:pt x="0" y="2"/>
                    </a:lnTo>
                    <a:lnTo>
                      <a:pt x="2" y="0"/>
                    </a:lnTo>
                    <a:lnTo>
                      <a:pt x="2" y="0"/>
                    </a:lnTo>
                    <a:lnTo>
                      <a:pt x="0" y="2"/>
                    </a:lnTo>
                    <a:lnTo>
                      <a:pt x="0" y="2"/>
                    </a:lnTo>
                    <a:lnTo>
                      <a:pt x="0" y="2"/>
                    </a:lnTo>
                    <a:lnTo>
                      <a:pt x="0"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57" name="Freeform 2801"/>
              <p:cNvSpPr>
                <a:spLocks/>
              </p:cNvSpPr>
              <p:nvPr/>
            </p:nvSpPr>
            <p:spPr bwMode="auto">
              <a:xfrm>
                <a:off x="2176" y="3173"/>
                <a:ext cx="13" cy="11"/>
              </a:xfrm>
              <a:custGeom>
                <a:avLst/>
                <a:gdLst/>
                <a:ahLst/>
                <a:cxnLst>
                  <a:cxn ang="0">
                    <a:pos x="4" y="4"/>
                  </a:cxn>
                  <a:cxn ang="0">
                    <a:pos x="4" y="4"/>
                  </a:cxn>
                  <a:cxn ang="0">
                    <a:pos x="0" y="4"/>
                  </a:cxn>
                  <a:cxn ang="0">
                    <a:pos x="0" y="4"/>
                  </a:cxn>
                  <a:cxn ang="0">
                    <a:pos x="0" y="4"/>
                  </a:cxn>
                  <a:cxn ang="0">
                    <a:pos x="0" y="10"/>
                  </a:cxn>
                  <a:cxn ang="0">
                    <a:pos x="0" y="12"/>
                  </a:cxn>
                  <a:cxn ang="0">
                    <a:pos x="2" y="12"/>
                  </a:cxn>
                  <a:cxn ang="0">
                    <a:pos x="2" y="12"/>
                  </a:cxn>
                  <a:cxn ang="0">
                    <a:pos x="6" y="10"/>
                  </a:cxn>
                  <a:cxn ang="0">
                    <a:pos x="10" y="6"/>
                  </a:cxn>
                  <a:cxn ang="0">
                    <a:pos x="14" y="0"/>
                  </a:cxn>
                  <a:cxn ang="0">
                    <a:pos x="14" y="0"/>
                  </a:cxn>
                  <a:cxn ang="0">
                    <a:pos x="14" y="0"/>
                  </a:cxn>
                  <a:cxn ang="0">
                    <a:pos x="14" y="0"/>
                  </a:cxn>
                  <a:cxn ang="0">
                    <a:pos x="4" y="4"/>
                  </a:cxn>
                  <a:cxn ang="0">
                    <a:pos x="4" y="4"/>
                  </a:cxn>
                </a:cxnLst>
                <a:rect l="0" t="0" r="r" b="b"/>
                <a:pathLst>
                  <a:path w="14" h="12">
                    <a:moveTo>
                      <a:pt x="4" y="4"/>
                    </a:moveTo>
                    <a:lnTo>
                      <a:pt x="4" y="4"/>
                    </a:lnTo>
                    <a:lnTo>
                      <a:pt x="0" y="4"/>
                    </a:lnTo>
                    <a:lnTo>
                      <a:pt x="0" y="4"/>
                    </a:lnTo>
                    <a:lnTo>
                      <a:pt x="0" y="4"/>
                    </a:lnTo>
                    <a:lnTo>
                      <a:pt x="0" y="10"/>
                    </a:lnTo>
                    <a:lnTo>
                      <a:pt x="0" y="12"/>
                    </a:lnTo>
                    <a:lnTo>
                      <a:pt x="2" y="12"/>
                    </a:lnTo>
                    <a:lnTo>
                      <a:pt x="2" y="12"/>
                    </a:lnTo>
                    <a:lnTo>
                      <a:pt x="6" y="10"/>
                    </a:lnTo>
                    <a:lnTo>
                      <a:pt x="10" y="6"/>
                    </a:lnTo>
                    <a:lnTo>
                      <a:pt x="14" y="0"/>
                    </a:lnTo>
                    <a:lnTo>
                      <a:pt x="14" y="0"/>
                    </a:lnTo>
                    <a:lnTo>
                      <a:pt x="14" y="0"/>
                    </a:lnTo>
                    <a:lnTo>
                      <a:pt x="14" y="0"/>
                    </a:lnTo>
                    <a:lnTo>
                      <a:pt x="4" y="4"/>
                    </a:lnTo>
                    <a:lnTo>
                      <a:pt x="4" y="4"/>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58" name="Freeform 2802"/>
              <p:cNvSpPr>
                <a:spLocks/>
              </p:cNvSpPr>
              <p:nvPr/>
            </p:nvSpPr>
            <p:spPr bwMode="auto">
              <a:xfrm>
                <a:off x="2148" y="3188"/>
                <a:ext cx="4" cy="4"/>
              </a:xfrm>
              <a:custGeom>
                <a:avLst/>
                <a:gdLst/>
                <a:ahLst/>
                <a:cxnLst>
                  <a:cxn ang="0">
                    <a:pos x="2" y="2"/>
                  </a:cxn>
                  <a:cxn ang="0">
                    <a:pos x="2" y="2"/>
                  </a:cxn>
                  <a:cxn ang="0">
                    <a:pos x="0" y="4"/>
                  </a:cxn>
                  <a:cxn ang="0">
                    <a:pos x="0" y="4"/>
                  </a:cxn>
                  <a:cxn ang="0">
                    <a:pos x="4" y="2"/>
                  </a:cxn>
                  <a:cxn ang="0">
                    <a:pos x="4" y="2"/>
                  </a:cxn>
                  <a:cxn ang="0">
                    <a:pos x="4" y="0"/>
                  </a:cxn>
                  <a:cxn ang="0">
                    <a:pos x="4" y="0"/>
                  </a:cxn>
                  <a:cxn ang="0">
                    <a:pos x="2" y="2"/>
                  </a:cxn>
                  <a:cxn ang="0">
                    <a:pos x="2" y="2"/>
                  </a:cxn>
                </a:cxnLst>
                <a:rect l="0" t="0" r="r" b="b"/>
                <a:pathLst>
                  <a:path w="4" h="4">
                    <a:moveTo>
                      <a:pt x="2" y="2"/>
                    </a:moveTo>
                    <a:lnTo>
                      <a:pt x="2" y="2"/>
                    </a:lnTo>
                    <a:lnTo>
                      <a:pt x="0" y="4"/>
                    </a:lnTo>
                    <a:lnTo>
                      <a:pt x="0" y="4"/>
                    </a:lnTo>
                    <a:lnTo>
                      <a:pt x="4" y="2"/>
                    </a:lnTo>
                    <a:lnTo>
                      <a:pt x="4" y="2"/>
                    </a:lnTo>
                    <a:lnTo>
                      <a:pt x="4" y="0"/>
                    </a:lnTo>
                    <a:lnTo>
                      <a:pt x="4" y="0"/>
                    </a:lnTo>
                    <a:lnTo>
                      <a:pt x="2" y="2"/>
                    </a:lnTo>
                    <a:lnTo>
                      <a:pt x="2"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59" name="Freeform 2803"/>
              <p:cNvSpPr>
                <a:spLocks/>
              </p:cNvSpPr>
              <p:nvPr/>
            </p:nvSpPr>
            <p:spPr bwMode="auto">
              <a:xfrm>
                <a:off x="2022" y="3162"/>
                <a:ext cx="6" cy="9"/>
              </a:xfrm>
              <a:custGeom>
                <a:avLst/>
                <a:gdLst/>
                <a:ahLst/>
                <a:cxnLst>
                  <a:cxn ang="0">
                    <a:pos x="6" y="2"/>
                  </a:cxn>
                  <a:cxn ang="0">
                    <a:pos x="6" y="2"/>
                  </a:cxn>
                  <a:cxn ang="0">
                    <a:pos x="4" y="0"/>
                  </a:cxn>
                  <a:cxn ang="0">
                    <a:pos x="4" y="0"/>
                  </a:cxn>
                  <a:cxn ang="0">
                    <a:pos x="0" y="8"/>
                  </a:cxn>
                  <a:cxn ang="0">
                    <a:pos x="0" y="8"/>
                  </a:cxn>
                  <a:cxn ang="0">
                    <a:pos x="0" y="8"/>
                  </a:cxn>
                  <a:cxn ang="0">
                    <a:pos x="2" y="6"/>
                  </a:cxn>
                  <a:cxn ang="0">
                    <a:pos x="6" y="2"/>
                  </a:cxn>
                  <a:cxn ang="0">
                    <a:pos x="6" y="2"/>
                  </a:cxn>
                </a:cxnLst>
                <a:rect l="0" t="0" r="r" b="b"/>
                <a:pathLst>
                  <a:path w="6" h="8">
                    <a:moveTo>
                      <a:pt x="6" y="2"/>
                    </a:moveTo>
                    <a:lnTo>
                      <a:pt x="6" y="2"/>
                    </a:lnTo>
                    <a:lnTo>
                      <a:pt x="4" y="0"/>
                    </a:lnTo>
                    <a:lnTo>
                      <a:pt x="4" y="0"/>
                    </a:lnTo>
                    <a:lnTo>
                      <a:pt x="0" y="8"/>
                    </a:lnTo>
                    <a:lnTo>
                      <a:pt x="0" y="8"/>
                    </a:lnTo>
                    <a:lnTo>
                      <a:pt x="0" y="8"/>
                    </a:lnTo>
                    <a:lnTo>
                      <a:pt x="2" y="6"/>
                    </a:lnTo>
                    <a:lnTo>
                      <a:pt x="6" y="2"/>
                    </a:lnTo>
                    <a:lnTo>
                      <a:pt x="6"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60" name="Freeform 2804"/>
              <p:cNvSpPr>
                <a:spLocks/>
              </p:cNvSpPr>
              <p:nvPr/>
            </p:nvSpPr>
            <p:spPr bwMode="auto">
              <a:xfrm>
                <a:off x="2012" y="3124"/>
                <a:ext cx="70" cy="128"/>
              </a:xfrm>
              <a:custGeom>
                <a:avLst/>
                <a:gdLst/>
                <a:ahLst/>
                <a:cxnLst>
                  <a:cxn ang="0">
                    <a:pos x="8" y="127"/>
                  </a:cxn>
                  <a:cxn ang="0">
                    <a:pos x="12" y="127"/>
                  </a:cxn>
                  <a:cxn ang="0">
                    <a:pos x="14" y="121"/>
                  </a:cxn>
                  <a:cxn ang="0">
                    <a:pos x="20" y="123"/>
                  </a:cxn>
                  <a:cxn ang="0">
                    <a:pos x="24" y="125"/>
                  </a:cxn>
                  <a:cxn ang="0">
                    <a:pos x="36" y="121"/>
                  </a:cxn>
                  <a:cxn ang="0">
                    <a:pos x="50" y="123"/>
                  </a:cxn>
                  <a:cxn ang="0">
                    <a:pos x="52" y="125"/>
                  </a:cxn>
                  <a:cxn ang="0">
                    <a:pos x="54" y="113"/>
                  </a:cxn>
                  <a:cxn ang="0">
                    <a:pos x="68" y="107"/>
                  </a:cxn>
                  <a:cxn ang="0">
                    <a:pos x="70" y="94"/>
                  </a:cxn>
                  <a:cxn ang="0">
                    <a:pos x="60" y="90"/>
                  </a:cxn>
                  <a:cxn ang="0">
                    <a:pos x="58" y="76"/>
                  </a:cxn>
                  <a:cxn ang="0">
                    <a:pos x="54" y="66"/>
                  </a:cxn>
                  <a:cxn ang="0">
                    <a:pos x="48" y="48"/>
                  </a:cxn>
                  <a:cxn ang="0">
                    <a:pos x="36" y="40"/>
                  </a:cxn>
                  <a:cxn ang="0">
                    <a:pos x="32" y="38"/>
                  </a:cxn>
                  <a:cxn ang="0">
                    <a:pos x="36" y="34"/>
                  </a:cxn>
                  <a:cxn ang="0">
                    <a:pos x="54" y="28"/>
                  </a:cxn>
                  <a:cxn ang="0">
                    <a:pos x="52" y="20"/>
                  </a:cxn>
                  <a:cxn ang="0">
                    <a:pos x="38" y="18"/>
                  </a:cxn>
                  <a:cxn ang="0">
                    <a:pos x="30" y="16"/>
                  </a:cxn>
                  <a:cxn ang="0">
                    <a:pos x="42" y="10"/>
                  </a:cxn>
                  <a:cxn ang="0">
                    <a:pos x="44" y="6"/>
                  </a:cxn>
                  <a:cxn ang="0">
                    <a:pos x="30" y="0"/>
                  </a:cxn>
                  <a:cxn ang="0">
                    <a:pos x="26" y="10"/>
                  </a:cxn>
                  <a:cxn ang="0">
                    <a:pos x="24" y="10"/>
                  </a:cxn>
                  <a:cxn ang="0">
                    <a:pos x="20" y="10"/>
                  </a:cxn>
                  <a:cxn ang="0">
                    <a:pos x="22" y="16"/>
                  </a:cxn>
                  <a:cxn ang="0">
                    <a:pos x="18" y="24"/>
                  </a:cxn>
                  <a:cxn ang="0">
                    <a:pos x="16" y="30"/>
                  </a:cxn>
                  <a:cxn ang="0">
                    <a:pos x="22" y="26"/>
                  </a:cxn>
                  <a:cxn ang="0">
                    <a:pos x="20" y="30"/>
                  </a:cxn>
                  <a:cxn ang="0">
                    <a:pos x="14" y="38"/>
                  </a:cxn>
                  <a:cxn ang="0">
                    <a:pos x="14" y="38"/>
                  </a:cxn>
                  <a:cxn ang="0">
                    <a:pos x="18" y="34"/>
                  </a:cxn>
                  <a:cxn ang="0">
                    <a:pos x="22" y="34"/>
                  </a:cxn>
                  <a:cxn ang="0">
                    <a:pos x="22" y="46"/>
                  </a:cxn>
                  <a:cxn ang="0">
                    <a:pos x="24" y="56"/>
                  </a:cxn>
                  <a:cxn ang="0">
                    <a:pos x="30" y="78"/>
                  </a:cxn>
                  <a:cxn ang="0">
                    <a:pos x="26" y="80"/>
                  </a:cxn>
                  <a:cxn ang="0">
                    <a:pos x="12" y="82"/>
                  </a:cxn>
                  <a:cxn ang="0">
                    <a:pos x="10" y="88"/>
                  </a:cxn>
                  <a:cxn ang="0">
                    <a:pos x="16" y="92"/>
                  </a:cxn>
                  <a:cxn ang="0">
                    <a:pos x="6" y="97"/>
                  </a:cxn>
                  <a:cxn ang="0">
                    <a:pos x="0" y="99"/>
                  </a:cxn>
                  <a:cxn ang="0">
                    <a:pos x="10" y="105"/>
                  </a:cxn>
                  <a:cxn ang="0">
                    <a:pos x="18" y="111"/>
                  </a:cxn>
                  <a:cxn ang="0">
                    <a:pos x="24" y="107"/>
                  </a:cxn>
                  <a:cxn ang="0">
                    <a:pos x="28" y="105"/>
                  </a:cxn>
                  <a:cxn ang="0">
                    <a:pos x="20" y="113"/>
                  </a:cxn>
                  <a:cxn ang="0">
                    <a:pos x="12" y="111"/>
                  </a:cxn>
                  <a:cxn ang="0">
                    <a:pos x="0" y="115"/>
                  </a:cxn>
                  <a:cxn ang="0">
                    <a:pos x="2" y="121"/>
                  </a:cxn>
                </a:cxnLst>
                <a:rect l="0" t="0" r="r" b="b"/>
                <a:pathLst>
                  <a:path w="70" h="127">
                    <a:moveTo>
                      <a:pt x="6" y="125"/>
                    </a:moveTo>
                    <a:lnTo>
                      <a:pt x="6" y="125"/>
                    </a:lnTo>
                    <a:lnTo>
                      <a:pt x="8" y="127"/>
                    </a:lnTo>
                    <a:lnTo>
                      <a:pt x="12" y="127"/>
                    </a:lnTo>
                    <a:lnTo>
                      <a:pt x="12" y="127"/>
                    </a:lnTo>
                    <a:lnTo>
                      <a:pt x="12" y="127"/>
                    </a:lnTo>
                    <a:lnTo>
                      <a:pt x="12" y="125"/>
                    </a:lnTo>
                    <a:lnTo>
                      <a:pt x="14" y="123"/>
                    </a:lnTo>
                    <a:lnTo>
                      <a:pt x="14" y="121"/>
                    </a:lnTo>
                    <a:lnTo>
                      <a:pt x="14" y="121"/>
                    </a:lnTo>
                    <a:lnTo>
                      <a:pt x="16" y="121"/>
                    </a:lnTo>
                    <a:lnTo>
                      <a:pt x="20" y="123"/>
                    </a:lnTo>
                    <a:lnTo>
                      <a:pt x="22" y="125"/>
                    </a:lnTo>
                    <a:lnTo>
                      <a:pt x="24" y="125"/>
                    </a:lnTo>
                    <a:lnTo>
                      <a:pt x="24" y="125"/>
                    </a:lnTo>
                    <a:lnTo>
                      <a:pt x="30" y="123"/>
                    </a:lnTo>
                    <a:lnTo>
                      <a:pt x="36" y="121"/>
                    </a:lnTo>
                    <a:lnTo>
                      <a:pt x="36" y="121"/>
                    </a:lnTo>
                    <a:lnTo>
                      <a:pt x="42" y="121"/>
                    </a:lnTo>
                    <a:lnTo>
                      <a:pt x="50" y="123"/>
                    </a:lnTo>
                    <a:lnTo>
                      <a:pt x="50" y="123"/>
                    </a:lnTo>
                    <a:lnTo>
                      <a:pt x="50" y="125"/>
                    </a:lnTo>
                    <a:lnTo>
                      <a:pt x="52" y="125"/>
                    </a:lnTo>
                    <a:lnTo>
                      <a:pt x="52" y="125"/>
                    </a:lnTo>
                    <a:lnTo>
                      <a:pt x="54" y="119"/>
                    </a:lnTo>
                    <a:lnTo>
                      <a:pt x="54" y="113"/>
                    </a:lnTo>
                    <a:lnTo>
                      <a:pt x="54" y="113"/>
                    </a:lnTo>
                    <a:lnTo>
                      <a:pt x="60" y="109"/>
                    </a:lnTo>
                    <a:lnTo>
                      <a:pt x="64" y="109"/>
                    </a:lnTo>
                    <a:lnTo>
                      <a:pt x="68" y="107"/>
                    </a:lnTo>
                    <a:lnTo>
                      <a:pt x="70" y="99"/>
                    </a:lnTo>
                    <a:lnTo>
                      <a:pt x="70" y="99"/>
                    </a:lnTo>
                    <a:lnTo>
                      <a:pt x="70" y="94"/>
                    </a:lnTo>
                    <a:lnTo>
                      <a:pt x="68" y="92"/>
                    </a:lnTo>
                    <a:lnTo>
                      <a:pt x="64" y="92"/>
                    </a:lnTo>
                    <a:lnTo>
                      <a:pt x="60" y="90"/>
                    </a:lnTo>
                    <a:lnTo>
                      <a:pt x="60" y="90"/>
                    </a:lnTo>
                    <a:lnTo>
                      <a:pt x="58" y="84"/>
                    </a:lnTo>
                    <a:lnTo>
                      <a:pt x="58" y="76"/>
                    </a:lnTo>
                    <a:lnTo>
                      <a:pt x="58" y="76"/>
                    </a:lnTo>
                    <a:lnTo>
                      <a:pt x="54" y="66"/>
                    </a:lnTo>
                    <a:lnTo>
                      <a:pt x="54" y="66"/>
                    </a:lnTo>
                    <a:lnTo>
                      <a:pt x="48" y="50"/>
                    </a:lnTo>
                    <a:lnTo>
                      <a:pt x="48" y="50"/>
                    </a:lnTo>
                    <a:lnTo>
                      <a:pt x="48" y="48"/>
                    </a:lnTo>
                    <a:lnTo>
                      <a:pt x="48" y="48"/>
                    </a:lnTo>
                    <a:lnTo>
                      <a:pt x="48" y="48"/>
                    </a:lnTo>
                    <a:lnTo>
                      <a:pt x="36" y="40"/>
                    </a:lnTo>
                    <a:lnTo>
                      <a:pt x="36" y="40"/>
                    </a:lnTo>
                    <a:lnTo>
                      <a:pt x="34" y="40"/>
                    </a:lnTo>
                    <a:lnTo>
                      <a:pt x="32" y="38"/>
                    </a:lnTo>
                    <a:lnTo>
                      <a:pt x="32" y="38"/>
                    </a:lnTo>
                    <a:lnTo>
                      <a:pt x="32" y="36"/>
                    </a:lnTo>
                    <a:lnTo>
                      <a:pt x="36" y="34"/>
                    </a:lnTo>
                    <a:lnTo>
                      <a:pt x="44" y="32"/>
                    </a:lnTo>
                    <a:lnTo>
                      <a:pt x="50" y="30"/>
                    </a:lnTo>
                    <a:lnTo>
                      <a:pt x="54" y="28"/>
                    </a:lnTo>
                    <a:lnTo>
                      <a:pt x="54" y="24"/>
                    </a:lnTo>
                    <a:lnTo>
                      <a:pt x="52" y="20"/>
                    </a:lnTo>
                    <a:lnTo>
                      <a:pt x="52" y="20"/>
                    </a:lnTo>
                    <a:lnTo>
                      <a:pt x="48" y="18"/>
                    </a:lnTo>
                    <a:lnTo>
                      <a:pt x="44" y="18"/>
                    </a:lnTo>
                    <a:lnTo>
                      <a:pt x="38" y="18"/>
                    </a:lnTo>
                    <a:lnTo>
                      <a:pt x="32" y="16"/>
                    </a:lnTo>
                    <a:lnTo>
                      <a:pt x="32" y="16"/>
                    </a:lnTo>
                    <a:lnTo>
                      <a:pt x="30" y="16"/>
                    </a:lnTo>
                    <a:lnTo>
                      <a:pt x="32" y="14"/>
                    </a:lnTo>
                    <a:lnTo>
                      <a:pt x="36" y="12"/>
                    </a:lnTo>
                    <a:lnTo>
                      <a:pt x="42" y="10"/>
                    </a:lnTo>
                    <a:lnTo>
                      <a:pt x="44" y="8"/>
                    </a:lnTo>
                    <a:lnTo>
                      <a:pt x="44" y="6"/>
                    </a:lnTo>
                    <a:lnTo>
                      <a:pt x="44" y="6"/>
                    </a:lnTo>
                    <a:lnTo>
                      <a:pt x="42" y="2"/>
                    </a:lnTo>
                    <a:lnTo>
                      <a:pt x="38" y="2"/>
                    </a:lnTo>
                    <a:lnTo>
                      <a:pt x="30" y="0"/>
                    </a:lnTo>
                    <a:lnTo>
                      <a:pt x="30" y="0"/>
                    </a:lnTo>
                    <a:lnTo>
                      <a:pt x="30" y="4"/>
                    </a:lnTo>
                    <a:lnTo>
                      <a:pt x="26" y="10"/>
                    </a:lnTo>
                    <a:lnTo>
                      <a:pt x="26" y="10"/>
                    </a:lnTo>
                    <a:lnTo>
                      <a:pt x="26" y="10"/>
                    </a:lnTo>
                    <a:lnTo>
                      <a:pt x="24" y="10"/>
                    </a:lnTo>
                    <a:lnTo>
                      <a:pt x="22" y="8"/>
                    </a:lnTo>
                    <a:lnTo>
                      <a:pt x="20" y="10"/>
                    </a:lnTo>
                    <a:lnTo>
                      <a:pt x="20" y="10"/>
                    </a:lnTo>
                    <a:lnTo>
                      <a:pt x="20" y="12"/>
                    </a:lnTo>
                    <a:lnTo>
                      <a:pt x="22" y="16"/>
                    </a:lnTo>
                    <a:lnTo>
                      <a:pt x="22" y="16"/>
                    </a:lnTo>
                    <a:lnTo>
                      <a:pt x="20" y="20"/>
                    </a:lnTo>
                    <a:lnTo>
                      <a:pt x="20" y="20"/>
                    </a:lnTo>
                    <a:lnTo>
                      <a:pt x="18" y="24"/>
                    </a:lnTo>
                    <a:lnTo>
                      <a:pt x="16" y="26"/>
                    </a:lnTo>
                    <a:lnTo>
                      <a:pt x="16" y="30"/>
                    </a:lnTo>
                    <a:lnTo>
                      <a:pt x="16" y="30"/>
                    </a:lnTo>
                    <a:lnTo>
                      <a:pt x="16" y="30"/>
                    </a:lnTo>
                    <a:lnTo>
                      <a:pt x="20" y="28"/>
                    </a:lnTo>
                    <a:lnTo>
                      <a:pt x="22" y="26"/>
                    </a:lnTo>
                    <a:lnTo>
                      <a:pt x="22" y="26"/>
                    </a:lnTo>
                    <a:lnTo>
                      <a:pt x="22" y="26"/>
                    </a:lnTo>
                    <a:lnTo>
                      <a:pt x="20" y="30"/>
                    </a:lnTo>
                    <a:lnTo>
                      <a:pt x="18" y="32"/>
                    </a:lnTo>
                    <a:lnTo>
                      <a:pt x="14" y="36"/>
                    </a:lnTo>
                    <a:lnTo>
                      <a:pt x="14" y="38"/>
                    </a:lnTo>
                    <a:lnTo>
                      <a:pt x="14" y="38"/>
                    </a:lnTo>
                    <a:lnTo>
                      <a:pt x="14" y="38"/>
                    </a:lnTo>
                    <a:lnTo>
                      <a:pt x="14" y="38"/>
                    </a:lnTo>
                    <a:lnTo>
                      <a:pt x="16" y="36"/>
                    </a:lnTo>
                    <a:lnTo>
                      <a:pt x="16" y="36"/>
                    </a:lnTo>
                    <a:lnTo>
                      <a:pt x="18" y="34"/>
                    </a:lnTo>
                    <a:lnTo>
                      <a:pt x="20" y="32"/>
                    </a:lnTo>
                    <a:lnTo>
                      <a:pt x="22" y="34"/>
                    </a:lnTo>
                    <a:lnTo>
                      <a:pt x="22" y="34"/>
                    </a:lnTo>
                    <a:lnTo>
                      <a:pt x="22" y="36"/>
                    </a:lnTo>
                    <a:lnTo>
                      <a:pt x="22" y="40"/>
                    </a:lnTo>
                    <a:lnTo>
                      <a:pt x="22" y="46"/>
                    </a:lnTo>
                    <a:lnTo>
                      <a:pt x="22" y="46"/>
                    </a:lnTo>
                    <a:lnTo>
                      <a:pt x="24" y="56"/>
                    </a:lnTo>
                    <a:lnTo>
                      <a:pt x="24" y="56"/>
                    </a:lnTo>
                    <a:lnTo>
                      <a:pt x="28" y="76"/>
                    </a:lnTo>
                    <a:lnTo>
                      <a:pt x="28" y="76"/>
                    </a:lnTo>
                    <a:lnTo>
                      <a:pt x="30" y="78"/>
                    </a:lnTo>
                    <a:lnTo>
                      <a:pt x="30" y="80"/>
                    </a:lnTo>
                    <a:lnTo>
                      <a:pt x="30" y="80"/>
                    </a:lnTo>
                    <a:lnTo>
                      <a:pt x="26" y="80"/>
                    </a:lnTo>
                    <a:lnTo>
                      <a:pt x="20" y="78"/>
                    </a:lnTo>
                    <a:lnTo>
                      <a:pt x="14" y="80"/>
                    </a:lnTo>
                    <a:lnTo>
                      <a:pt x="12" y="82"/>
                    </a:lnTo>
                    <a:lnTo>
                      <a:pt x="10" y="84"/>
                    </a:lnTo>
                    <a:lnTo>
                      <a:pt x="10" y="84"/>
                    </a:lnTo>
                    <a:lnTo>
                      <a:pt x="10" y="88"/>
                    </a:lnTo>
                    <a:lnTo>
                      <a:pt x="12" y="88"/>
                    </a:lnTo>
                    <a:lnTo>
                      <a:pt x="16" y="90"/>
                    </a:lnTo>
                    <a:lnTo>
                      <a:pt x="16" y="92"/>
                    </a:lnTo>
                    <a:lnTo>
                      <a:pt x="12" y="94"/>
                    </a:lnTo>
                    <a:lnTo>
                      <a:pt x="12" y="94"/>
                    </a:lnTo>
                    <a:lnTo>
                      <a:pt x="6" y="97"/>
                    </a:lnTo>
                    <a:lnTo>
                      <a:pt x="2" y="97"/>
                    </a:lnTo>
                    <a:lnTo>
                      <a:pt x="0" y="99"/>
                    </a:lnTo>
                    <a:lnTo>
                      <a:pt x="0" y="99"/>
                    </a:lnTo>
                    <a:lnTo>
                      <a:pt x="2" y="101"/>
                    </a:lnTo>
                    <a:lnTo>
                      <a:pt x="4" y="103"/>
                    </a:lnTo>
                    <a:lnTo>
                      <a:pt x="10" y="105"/>
                    </a:lnTo>
                    <a:lnTo>
                      <a:pt x="10" y="105"/>
                    </a:lnTo>
                    <a:lnTo>
                      <a:pt x="14" y="109"/>
                    </a:lnTo>
                    <a:lnTo>
                      <a:pt x="18" y="111"/>
                    </a:lnTo>
                    <a:lnTo>
                      <a:pt x="18" y="111"/>
                    </a:lnTo>
                    <a:lnTo>
                      <a:pt x="22" y="109"/>
                    </a:lnTo>
                    <a:lnTo>
                      <a:pt x="24" y="107"/>
                    </a:lnTo>
                    <a:lnTo>
                      <a:pt x="26" y="105"/>
                    </a:lnTo>
                    <a:lnTo>
                      <a:pt x="28" y="105"/>
                    </a:lnTo>
                    <a:lnTo>
                      <a:pt x="28" y="105"/>
                    </a:lnTo>
                    <a:lnTo>
                      <a:pt x="28" y="109"/>
                    </a:lnTo>
                    <a:lnTo>
                      <a:pt x="26" y="111"/>
                    </a:lnTo>
                    <a:lnTo>
                      <a:pt x="20" y="113"/>
                    </a:lnTo>
                    <a:lnTo>
                      <a:pt x="20" y="113"/>
                    </a:lnTo>
                    <a:lnTo>
                      <a:pt x="14" y="113"/>
                    </a:lnTo>
                    <a:lnTo>
                      <a:pt x="12" y="111"/>
                    </a:lnTo>
                    <a:lnTo>
                      <a:pt x="10" y="113"/>
                    </a:lnTo>
                    <a:lnTo>
                      <a:pt x="10" y="113"/>
                    </a:lnTo>
                    <a:lnTo>
                      <a:pt x="0" y="115"/>
                    </a:lnTo>
                    <a:lnTo>
                      <a:pt x="0" y="117"/>
                    </a:lnTo>
                    <a:lnTo>
                      <a:pt x="0" y="119"/>
                    </a:lnTo>
                    <a:lnTo>
                      <a:pt x="2" y="121"/>
                    </a:lnTo>
                    <a:lnTo>
                      <a:pt x="6" y="125"/>
                    </a:lnTo>
                    <a:lnTo>
                      <a:pt x="6" y="125"/>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61" name="Freeform 2805"/>
              <p:cNvSpPr>
                <a:spLocks/>
              </p:cNvSpPr>
              <p:nvPr/>
            </p:nvSpPr>
            <p:spPr bwMode="auto">
              <a:xfrm>
                <a:off x="1967" y="3171"/>
                <a:ext cx="53" cy="45"/>
              </a:xfrm>
              <a:custGeom>
                <a:avLst/>
                <a:gdLst/>
                <a:ahLst/>
                <a:cxnLst>
                  <a:cxn ang="0">
                    <a:pos x="34" y="46"/>
                  </a:cxn>
                  <a:cxn ang="0">
                    <a:pos x="34" y="46"/>
                  </a:cxn>
                  <a:cxn ang="0">
                    <a:pos x="36" y="46"/>
                  </a:cxn>
                  <a:cxn ang="0">
                    <a:pos x="38" y="46"/>
                  </a:cxn>
                  <a:cxn ang="0">
                    <a:pos x="38" y="46"/>
                  </a:cxn>
                  <a:cxn ang="0">
                    <a:pos x="44" y="36"/>
                  </a:cxn>
                  <a:cxn ang="0">
                    <a:pos x="46" y="26"/>
                  </a:cxn>
                  <a:cxn ang="0">
                    <a:pos x="46" y="26"/>
                  </a:cxn>
                  <a:cxn ang="0">
                    <a:pos x="46" y="22"/>
                  </a:cxn>
                  <a:cxn ang="0">
                    <a:pos x="46" y="20"/>
                  </a:cxn>
                  <a:cxn ang="0">
                    <a:pos x="46" y="20"/>
                  </a:cxn>
                  <a:cxn ang="0">
                    <a:pos x="48" y="18"/>
                  </a:cxn>
                  <a:cxn ang="0">
                    <a:pos x="48" y="18"/>
                  </a:cxn>
                  <a:cxn ang="0">
                    <a:pos x="50" y="14"/>
                  </a:cxn>
                  <a:cxn ang="0">
                    <a:pos x="54" y="10"/>
                  </a:cxn>
                  <a:cxn ang="0">
                    <a:pos x="54" y="8"/>
                  </a:cxn>
                  <a:cxn ang="0">
                    <a:pos x="54" y="8"/>
                  </a:cxn>
                  <a:cxn ang="0">
                    <a:pos x="54" y="4"/>
                  </a:cxn>
                  <a:cxn ang="0">
                    <a:pos x="50" y="0"/>
                  </a:cxn>
                  <a:cxn ang="0">
                    <a:pos x="50" y="0"/>
                  </a:cxn>
                  <a:cxn ang="0">
                    <a:pos x="48" y="0"/>
                  </a:cxn>
                  <a:cxn ang="0">
                    <a:pos x="44" y="0"/>
                  </a:cxn>
                  <a:cxn ang="0">
                    <a:pos x="36" y="6"/>
                  </a:cxn>
                  <a:cxn ang="0">
                    <a:pos x="28" y="12"/>
                  </a:cxn>
                  <a:cxn ang="0">
                    <a:pos x="28" y="12"/>
                  </a:cxn>
                  <a:cxn ang="0">
                    <a:pos x="24" y="12"/>
                  </a:cxn>
                  <a:cxn ang="0">
                    <a:pos x="20" y="8"/>
                  </a:cxn>
                  <a:cxn ang="0">
                    <a:pos x="16" y="8"/>
                  </a:cxn>
                  <a:cxn ang="0">
                    <a:pos x="14" y="10"/>
                  </a:cxn>
                  <a:cxn ang="0">
                    <a:pos x="14" y="10"/>
                  </a:cxn>
                  <a:cxn ang="0">
                    <a:pos x="6" y="24"/>
                  </a:cxn>
                  <a:cxn ang="0">
                    <a:pos x="10" y="20"/>
                  </a:cxn>
                  <a:cxn ang="0">
                    <a:pos x="14" y="18"/>
                  </a:cxn>
                  <a:cxn ang="0">
                    <a:pos x="18" y="16"/>
                  </a:cxn>
                  <a:cxn ang="0">
                    <a:pos x="18" y="16"/>
                  </a:cxn>
                  <a:cxn ang="0">
                    <a:pos x="20" y="18"/>
                  </a:cxn>
                  <a:cxn ang="0">
                    <a:pos x="20" y="26"/>
                  </a:cxn>
                  <a:cxn ang="0">
                    <a:pos x="20" y="26"/>
                  </a:cxn>
                  <a:cxn ang="0">
                    <a:pos x="18" y="28"/>
                  </a:cxn>
                  <a:cxn ang="0">
                    <a:pos x="14" y="30"/>
                  </a:cxn>
                  <a:cxn ang="0">
                    <a:pos x="10" y="32"/>
                  </a:cxn>
                  <a:cxn ang="0">
                    <a:pos x="8" y="34"/>
                  </a:cxn>
                  <a:cxn ang="0">
                    <a:pos x="8" y="34"/>
                  </a:cxn>
                  <a:cxn ang="0">
                    <a:pos x="8" y="34"/>
                  </a:cxn>
                  <a:cxn ang="0">
                    <a:pos x="8" y="36"/>
                  </a:cxn>
                  <a:cxn ang="0">
                    <a:pos x="12" y="34"/>
                  </a:cxn>
                  <a:cxn ang="0">
                    <a:pos x="16" y="34"/>
                  </a:cxn>
                  <a:cxn ang="0">
                    <a:pos x="18" y="34"/>
                  </a:cxn>
                  <a:cxn ang="0">
                    <a:pos x="18" y="34"/>
                  </a:cxn>
                  <a:cxn ang="0">
                    <a:pos x="18" y="36"/>
                  </a:cxn>
                  <a:cxn ang="0">
                    <a:pos x="14" y="38"/>
                  </a:cxn>
                  <a:cxn ang="0">
                    <a:pos x="8" y="40"/>
                  </a:cxn>
                  <a:cxn ang="0">
                    <a:pos x="8" y="40"/>
                  </a:cxn>
                  <a:cxn ang="0">
                    <a:pos x="0" y="38"/>
                  </a:cxn>
                  <a:cxn ang="0">
                    <a:pos x="0" y="38"/>
                  </a:cxn>
                  <a:cxn ang="0">
                    <a:pos x="34" y="46"/>
                  </a:cxn>
                  <a:cxn ang="0">
                    <a:pos x="34" y="46"/>
                  </a:cxn>
                </a:cxnLst>
                <a:rect l="0" t="0" r="r" b="b"/>
                <a:pathLst>
                  <a:path w="54" h="46">
                    <a:moveTo>
                      <a:pt x="34" y="46"/>
                    </a:moveTo>
                    <a:lnTo>
                      <a:pt x="34" y="46"/>
                    </a:lnTo>
                    <a:lnTo>
                      <a:pt x="36" y="46"/>
                    </a:lnTo>
                    <a:lnTo>
                      <a:pt x="38" y="46"/>
                    </a:lnTo>
                    <a:lnTo>
                      <a:pt x="38" y="46"/>
                    </a:lnTo>
                    <a:lnTo>
                      <a:pt x="44" y="36"/>
                    </a:lnTo>
                    <a:lnTo>
                      <a:pt x="46" y="26"/>
                    </a:lnTo>
                    <a:lnTo>
                      <a:pt x="46" y="26"/>
                    </a:lnTo>
                    <a:lnTo>
                      <a:pt x="46" y="22"/>
                    </a:lnTo>
                    <a:lnTo>
                      <a:pt x="46" y="20"/>
                    </a:lnTo>
                    <a:lnTo>
                      <a:pt x="46" y="20"/>
                    </a:lnTo>
                    <a:lnTo>
                      <a:pt x="48" y="18"/>
                    </a:lnTo>
                    <a:lnTo>
                      <a:pt x="48" y="18"/>
                    </a:lnTo>
                    <a:lnTo>
                      <a:pt x="50" y="14"/>
                    </a:lnTo>
                    <a:lnTo>
                      <a:pt x="54" y="10"/>
                    </a:lnTo>
                    <a:lnTo>
                      <a:pt x="54" y="8"/>
                    </a:lnTo>
                    <a:lnTo>
                      <a:pt x="54" y="8"/>
                    </a:lnTo>
                    <a:lnTo>
                      <a:pt x="54" y="4"/>
                    </a:lnTo>
                    <a:lnTo>
                      <a:pt x="50" y="0"/>
                    </a:lnTo>
                    <a:lnTo>
                      <a:pt x="50" y="0"/>
                    </a:lnTo>
                    <a:lnTo>
                      <a:pt x="48" y="0"/>
                    </a:lnTo>
                    <a:lnTo>
                      <a:pt x="44" y="0"/>
                    </a:lnTo>
                    <a:lnTo>
                      <a:pt x="36" y="6"/>
                    </a:lnTo>
                    <a:lnTo>
                      <a:pt x="28" y="12"/>
                    </a:lnTo>
                    <a:lnTo>
                      <a:pt x="28" y="12"/>
                    </a:lnTo>
                    <a:lnTo>
                      <a:pt x="24" y="12"/>
                    </a:lnTo>
                    <a:lnTo>
                      <a:pt x="20" y="8"/>
                    </a:lnTo>
                    <a:lnTo>
                      <a:pt x="16" y="8"/>
                    </a:lnTo>
                    <a:lnTo>
                      <a:pt x="14" y="10"/>
                    </a:lnTo>
                    <a:lnTo>
                      <a:pt x="14" y="10"/>
                    </a:lnTo>
                    <a:lnTo>
                      <a:pt x="6" y="24"/>
                    </a:lnTo>
                    <a:lnTo>
                      <a:pt x="10" y="20"/>
                    </a:lnTo>
                    <a:lnTo>
                      <a:pt x="14" y="18"/>
                    </a:lnTo>
                    <a:lnTo>
                      <a:pt x="18" y="16"/>
                    </a:lnTo>
                    <a:lnTo>
                      <a:pt x="18" y="16"/>
                    </a:lnTo>
                    <a:lnTo>
                      <a:pt x="20" y="18"/>
                    </a:lnTo>
                    <a:lnTo>
                      <a:pt x="20" y="26"/>
                    </a:lnTo>
                    <a:lnTo>
                      <a:pt x="20" y="26"/>
                    </a:lnTo>
                    <a:lnTo>
                      <a:pt x="18" y="28"/>
                    </a:lnTo>
                    <a:lnTo>
                      <a:pt x="14" y="30"/>
                    </a:lnTo>
                    <a:lnTo>
                      <a:pt x="10" y="32"/>
                    </a:lnTo>
                    <a:lnTo>
                      <a:pt x="8" y="34"/>
                    </a:lnTo>
                    <a:lnTo>
                      <a:pt x="8" y="34"/>
                    </a:lnTo>
                    <a:lnTo>
                      <a:pt x="8" y="34"/>
                    </a:lnTo>
                    <a:lnTo>
                      <a:pt x="8" y="36"/>
                    </a:lnTo>
                    <a:lnTo>
                      <a:pt x="12" y="34"/>
                    </a:lnTo>
                    <a:lnTo>
                      <a:pt x="16" y="34"/>
                    </a:lnTo>
                    <a:lnTo>
                      <a:pt x="18" y="34"/>
                    </a:lnTo>
                    <a:lnTo>
                      <a:pt x="18" y="34"/>
                    </a:lnTo>
                    <a:lnTo>
                      <a:pt x="18" y="36"/>
                    </a:lnTo>
                    <a:lnTo>
                      <a:pt x="14" y="38"/>
                    </a:lnTo>
                    <a:lnTo>
                      <a:pt x="8" y="40"/>
                    </a:lnTo>
                    <a:lnTo>
                      <a:pt x="8" y="40"/>
                    </a:lnTo>
                    <a:lnTo>
                      <a:pt x="0" y="38"/>
                    </a:lnTo>
                    <a:lnTo>
                      <a:pt x="0" y="38"/>
                    </a:lnTo>
                    <a:lnTo>
                      <a:pt x="34" y="46"/>
                    </a:lnTo>
                    <a:lnTo>
                      <a:pt x="34" y="46"/>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62" name="Freeform 2806"/>
              <p:cNvSpPr>
                <a:spLocks/>
              </p:cNvSpPr>
              <p:nvPr/>
            </p:nvSpPr>
            <p:spPr bwMode="auto">
              <a:xfrm>
                <a:off x="2116" y="3215"/>
                <a:ext cx="2" cy="2"/>
              </a:xfrm>
              <a:custGeom>
                <a:avLst/>
                <a:gdLst/>
                <a:ahLst/>
                <a:cxnLst>
                  <a:cxn ang="0">
                    <a:pos x="2" y="0"/>
                  </a:cxn>
                  <a:cxn ang="0">
                    <a:pos x="2" y="0"/>
                  </a:cxn>
                  <a:cxn ang="0">
                    <a:pos x="0" y="2"/>
                  </a:cxn>
                  <a:cxn ang="0">
                    <a:pos x="0" y="2"/>
                  </a:cxn>
                  <a:cxn ang="0">
                    <a:pos x="0" y="2"/>
                  </a:cxn>
                  <a:cxn ang="0">
                    <a:pos x="0" y="2"/>
                  </a:cxn>
                  <a:cxn ang="0">
                    <a:pos x="2" y="0"/>
                  </a:cxn>
                  <a:cxn ang="0">
                    <a:pos x="2" y="0"/>
                  </a:cxn>
                </a:cxnLst>
                <a:rect l="0" t="0" r="r" b="b"/>
                <a:pathLst>
                  <a:path w="2" h="2">
                    <a:moveTo>
                      <a:pt x="2" y="0"/>
                    </a:moveTo>
                    <a:lnTo>
                      <a:pt x="2" y="0"/>
                    </a:lnTo>
                    <a:lnTo>
                      <a:pt x="0" y="2"/>
                    </a:lnTo>
                    <a:lnTo>
                      <a:pt x="0" y="2"/>
                    </a:lnTo>
                    <a:lnTo>
                      <a:pt x="0" y="2"/>
                    </a:lnTo>
                    <a:lnTo>
                      <a:pt x="0" y="2"/>
                    </a:lnTo>
                    <a:lnTo>
                      <a:pt x="2" y="0"/>
                    </a:lnTo>
                    <a:lnTo>
                      <a:pt x="2"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63" name="Freeform 2807"/>
              <p:cNvSpPr>
                <a:spLocks/>
              </p:cNvSpPr>
              <p:nvPr/>
            </p:nvSpPr>
            <p:spPr bwMode="auto">
              <a:xfrm>
                <a:off x="1659" y="3104"/>
                <a:ext cx="2" cy="6"/>
              </a:xfrm>
              <a:custGeom>
                <a:avLst/>
                <a:gdLst/>
                <a:ahLst/>
                <a:cxnLst>
                  <a:cxn ang="0">
                    <a:pos x="2" y="0"/>
                  </a:cxn>
                  <a:cxn ang="0">
                    <a:pos x="2" y="0"/>
                  </a:cxn>
                  <a:cxn ang="0">
                    <a:pos x="2" y="0"/>
                  </a:cxn>
                  <a:cxn ang="0">
                    <a:pos x="0" y="4"/>
                  </a:cxn>
                  <a:cxn ang="0">
                    <a:pos x="0" y="4"/>
                  </a:cxn>
                  <a:cxn ang="0">
                    <a:pos x="0" y="6"/>
                  </a:cxn>
                  <a:cxn ang="0">
                    <a:pos x="0" y="6"/>
                  </a:cxn>
                  <a:cxn ang="0">
                    <a:pos x="2" y="0"/>
                  </a:cxn>
                  <a:cxn ang="0">
                    <a:pos x="2" y="0"/>
                  </a:cxn>
                </a:cxnLst>
                <a:rect l="0" t="0" r="r" b="b"/>
                <a:pathLst>
                  <a:path w="2" h="6">
                    <a:moveTo>
                      <a:pt x="2" y="0"/>
                    </a:moveTo>
                    <a:lnTo>
                      <a:pt x="2" y="0"/>
                    </a:lnTo>
                    <a:lnTo>
                      <a:pt x="2" y="0"/>
                    </a:lnTo>
                    <a:lnTo>
                      <a:pt x="0" y="4"/>
                    </a:lnTo>
                    <a:lnTo>
                      <a:pt x="0" y="4"/>
                    </a:lnTo>
                    <a:lnTo>
                      <a:pt x="0" y="6"/>
                    </a:lnTo>
                    <a:lnTo>
                      <a:pt x="0" y="6"/>
                    </a:lnTo>
                    <a:lnTo>
                      <a:pt x="2" y="0"/>
                    </a:lnTo>
                    <a:lnTo>
                      <a:pt x="2"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64" name="Freeform 2808"/>
              <p:cNvSpPr>
                <a:spLocks/>
              </p:cNvSpPr>
              <p:nvPr/>
            </p:nvSpPr>
            <p:spPr bwMode="auto">
              <a:xfrm>
                <a:off x="1649" y="3057"/>
                <a:ext cx="45" cy="53"/>
              </a:xfrm>
              <a:custGeom>
                <a:avLst/>
                <a:gdLst/>
                <a:ahLst/>
                <a:cxnLst>
                  <a:cxn ang="0">
                    <a:pos x="41" y="0"/>
                  </a:cxn>
                  <a:cxn ang="0">
                    <a:pos x="41" y="0"/>
                  </a:cxn>
                  <a:cxn ang="0">
                    <a:pos x="32" y="4"/>
                  </a:cxn>
                  <a:cxn ang="0">
                    <a:pos x="10" y="18"/>
                  </a:cxn>
                  <a:cxn ang="0">
                    <a:pos x="10" y="18"/>
                  </a:cxn>
                  <a:cxn ang="0">
                    <a:pos x="10" y="16"/>
                  </a:cxn>
                  <a:cxn ang="0">
                    <a:pos x="8" y="16"/>
                  </a:cxn>
                  <a:cxn ang="0">
                    <a:pos x="8" y="18"/>
                  </a:cxn>
                  <a:cxn ang="0">
                    <a:pos x="10" y="20"/>
                  </a:cxn>
                  <a:cxn ang="0">
                    <a:pos x="2" y="29"/>
                  </a:cxn>
                  <a:cxn ang="0">
                    <a:pos x="4" y="39"/>
                  </a:cxn>
                  <a:cxn ang="0">
                    <a:pos x="4" y="39"/>
                  </a:cxn>
                  <a:cxn ang="0">
                    <a:pos x="8" y="39"/>
                  </a:cxn>
                  <a:cxn ang="0">
                    <a:pos x="10" y="39"/>
                  </a:cxn>
                  <a:cxn ang="0">
                    <a:pos x="4" y="45"/>
                  </a:cxn>
                  <a:cxn ang="0">
                    <a:pos x="0" y="49"/>
                  </a:cxn>
                  <a:cxn ang="0">
                    <a:pos x="0" y="53"/>
                  </a:cxn>
                  <a:cxn ang="0">
                    <a:pos x="4" y="53"/>
                  </a:cxn>
                  <a:cxn ang="0">
                    <a:pos x="8" y="51"/>
                  </a:cxn>
                  <a:cxn ang="0">
                    <a:pos x="10" y="51"/>
                  </a:cxn>
                  <a:cxn ang="0">
                    <a:pos x="10" y="43"/>
                  </a:cxn>
                  <a:cxn ang="0">
                    <a:pos x="14" y="43"/>
                  </a:cxn>
                  <a:cxn ang="0">
                    <a:pos x="20" y="47"/>
                  </a:cxn>
                  <a:cxn ang="0">
                    <a:pos x="22" y="47"/>
                  </a:cxn>
                  <a:cxn ang="0">
                    <a:pos x="20" y="45"/>
                  </a:cxn>
                  <a:cxn ang="0">
                    <a:pos x="18" y="43"/>
                  </a:cxn>
                  <a:cxn ang="0">
                    <a:pos x="22" y="41"/>
                  </a:cxn>
                  <a:cxn ang="0">
                    <a:pos x="20" y="39"/>
                  </a:cxn>
                  <a:cxn ang="0">
                    <a:pos x="20" y="39"/>
                  </a:cxn>
                  <a:cxn ang="0">
                    <a:pos x="26" y="37"/>
                  </a:cxn>
                  <a:cxn ang="0">
                    <a:pos x="28" y="35"/>
                  </a:cxn>
                  <a:cxn ang="0">
                    <a:pos x="24" y="33"/>
                  </a:cxn>
                  <a:cxn ang="0">
                    <a:pos x="20" y="29"/>
                  </a:cxn>
                  <a:cxn ang="0">
                    <a:pos x="20" y="23"/>
                  </a:cxn>
                  <a:cxn ang="0">
                    <a:pos x="22" y="16"/>
                  </a:cxn>
                  <a:cxn ang="0">
                    <a:pos x="45" y="0"/>
                  </a:cxn>
                  <a:cxn ang="0">
                    <a:pos x="43" y="0"/>
                  </a:cxn>
                  <a:cxn ang="0">
                    <a:pos x="41" y="0"/>
                  </a:cxn>
                </a:cxnLst>
                <a:rect l="0" t="0" r="r" b="b"/>
                <a:pathLst>
                  <a:path w="45" h="53">
                    <a:moveTo>
                      <a:pt x="41" y="0"/>
                    </a:moveTo>
                    <a:lnTo>
                      <a:pt x="41" y="0"/>
                    </a:lnTo>
                    <a:lnTo>
                      <a:pt x="41" y="0"/>
                    </a:lnTo>
                    <a:lnTo>
                      <a:pt x="41" y="0"/>
                    </a:lnTo>
                    <a:lnTo>
                      <a:pt x="37" y="2"/>
                    </a:lnTo>
                    <a:lnTo>
                      <a:pt x="32" y="4"/>
                    </a:lnTo>
                    <a:lnTo>
                      <a:pt x="32" y="4"/>
                    </a:lnTo>
                    <a:lnTo>
                      <a:pt x="10" y="18"/>
                    </a:lnTo>
                    <a:lnTo>
                      <a:pt x="10" y="18"/>
                    </a:lnTo>
                    <a:lnTo>
                      <a:pt x="10" y="18"/>
                    </a:lnTo>
                    <a:lnTo>
                      <a:pt x="10" y="16"/>
                    </a:lnTo>
                    <a:lnTo>
                      <a:pt x="10" y="16"/>
                    </a:lnTo>
                    <a:lnTo>
                      <a:pt x="10" y="16"/>
                    </a:lnTo>
                    <a:lnTo>
                      <a:pt x="8" y="16"/>
                    </a:lnTo>
                    <a:lnTo>
                      <a:pt x="8" y="16"/>
                    </a:lnTo>
                    <a:lnTo>
                      <a:pt x="8" y="18"/>
                    </a:lnTo>
                    <a:lnTo>
                      <a:pt x="10" y="20"/>
                    </a:lnTo>
                    <a:lnTo>
                      <a:pt x="10" y="20"/>
                    </a:lnTo>
                    <a:lnTo>
                      <a:pt x="6" y="25"/>
                    </a:lnTo>
                    <a:lnTo>
                      <a:pt x="2" y="29"/>
                    </a:lnTo>
                    <a:lnTo>
                      <a:pt x="0" y="33"/>
                    </a:lnTo>
                    <a:lnTo>
                      <a:pt x="4" y="39"/>
                    </a:lnTo>
                    <a:lnTo>
                      <a:pt x="4" y="39"/>
                    </a:lnTo>
                    <a:lnTo>
                      <a:pt x="4" y="39"/>
                    </a:lnTo>
                    <a:lnTo>
                      <a:pt x="6" y="39"/>
                    </a:lnTo>
                    <a:lnTo>
                      <a:pt x="8" y="39"/>
                    </a:lnTo>
                    <a:lnTo>
                      <a:pt x="10" y="39"/>
                    </a:lnTo>
                    <a:lnTo>
                      <a:pt x="10" y="39"/>
                    </a:lnTo>
                    <a:lnTo>
                      <a:pt x="8" y="43"/>
                    </a:lnTo>
                    <a:lnTo>
                      <a:pt x="4" y="45"/>
                    </a:lnTo>
                    <a:lnTo>
                      <a:pt x="0" y="49"/>
                    </a:lnTo>
                    <a:lnTo>
                      <a:pt x="0" y="49"/>
                    </a:lnTo>
                    <a:lnTo>
                      <a:pt x="0" y="51"/>
                    </a:lnTo>
                    <a:lnTo>
                      <a:pt x="0" y="53"/>
                    </a:lnTo>
                    <a:lnTo>
                      <a:pt x="0" y="53"/>
                    </a:lnTo>
                    <a:lnTo>
                      <a:pt x="4" y="53"/>
                    </a:lnTo>
                    <a:lnTo>
                      <a:pt x="8" y="51"/>
                    </a:lnTo>
                    <a:lnTo>
                      <a:pt x="8" y="51"/>
                    </a:lnTo>
                    <a:lnTo>
                      <a:pt x="10" y="51"/>
                    </a:lnTo>
                    <a:lnTo>
                      <a:pt x="10" y="51"/>
                    </a:lnTo>
                    <a:lnTo>
                      <a:pt x="8" y="45"/>
                    </a:lnTo>
                    <a:lnTo>
                      <a:pt x="10" y="43"/>
                    </a:lnTo>
                    <a:lnTo>
                      <a:pt x="12" y="41"/>
                    </a:lnTo>
                    <a:lnTo>
                      <a:pt x="14" y="43"/>
                    </a:lnTo>
                    <a:lnTo>
                      <a:pt x="18" y="47"/>
                    </a:lnTo>
                    <a:lnTo>
                      <a:pt x="20" y="47"/>
                    </a:lnTo>
                    <a:lnTo>
                      <a:pt x="22" y="47"/>
                    </a:lnTo>
                    <a:lnTo>
                      <a:pt x="22" y="47"/>
                    </a:lnTo>
                    <a:lnTo>
                      <a:pt x="22" y="45"/>
                    </a:lnTo>
                    <a:lnTo>
                      <a:pt x="20" y="45"/>
                    </a:lnTo>
                    <a:lnTo>
                      <a:pt x="18" y="43"/>
                    </a:lnTo>
                    <a:lnTo>
                      <a:pt x="18" y="43"/>
                    </a:lnTo>
                    <a:lnTo>
                      <a:pt x="18" y="43"/>
                    </a:lnTo>
                    <a:lnTo>
                      <a:pt x="22" y="41"/>
                    </a:lnTo>
                    <a:lnTo>
                      <a:pt x="22" y="41"/>
                    </a:lnTo>
                    <a:lnTo>
                      <a:pt x="20" y="39"/>
                    </a:lnTo>
                    <a:lnTo>
                      <a:pt x="20" y="39"/>
                    </a:lnTo>
                    <a:lnTo>
                      <a:pt x="20" y="39"/>
                    </a:lnTo>
                    <a:lnTo>
                      <a:pt x="24" y="37"/>
                    </a:lnTo>
                    <a:lnTo>
                      <a:pt x="26" y="37"/>
                    </a:lnTo>
                    <a:lnTo>
                      <a:pt x="28" y="35"/>
                    </a:lnTo>
                    <a:lnTo>
                      <a:pt x="28" y="35"/>
                    </a:lnTo>
                    <a:lnTo>
                      <a:pt x="26" y="33"/>
                    </a:lnTo>
                    <a:lnTo>
                      <a:pt x="24" y="33"/>
                    </a:lnTo>
                    <a:lnTo>
                      <a:pt x="22" y="31"/>
                    </a:lnTo>
                    <a:lnTo>
                      <a:pt x="20" y="29"/>
                    </a:lnTo>
                    <a:lnTo>
                      <a:pt x="20" y="29"/>
                    </a:lnTo>
                    <a:lnTo>
                      <a:pt x="20" y="23"/>
                    </a:lnTo>
                    <a:lnTo>
                      <a:pt x="22" y="16"/>
                    </a:lnTo>
                    <a:lnTo>
                      <a:pt x="22" y="16"/>
                    </a:lnTo>
                    <a:lnTo>
                      <a:pt x="45" y="0"/>
                    </a:lnTo>
                    <a:lnTo>
                      <a:pt x="45" y="0"/>
                    </a:lnTo>
                    <a:lnTo>
                      <a:pt x="43" y="0"/>
                    </a:lnTo>
                    <a:lnTo>
                      <a:pt x="43" y="0"/>
                    </a:lnTo>
                    <a:lnTo>
                      <a:pt x="41" y="0"/>
                    </a:lnTo>
                    <a:lnTo>
                      <a:pt x="41"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65" name="Freeform 2809"/>
              <p:cNvSpPr>
                <a:spLocks/>
              </p:cNvSpPr>
              <p:nvPr/>
            </p:nvSpPr>
            <p:spPr bwMode="auto">
              <a:xfrm>
                <a:off x="1651" y="3109"/>
                <a:ext cx="17" cy="15"/>
              </a:xfrm>
              <a:custGeom>
                <a:avLst/>
                <a:gdLst/>
                <a:ahLst/>
                <a:cxnLst>
                  <a:cxn ang="0">
                    <a:pos x="0" y="12"/>
                  </a:cxn>
                  <a:cxn ang="0">
                    <a:pos x="0" y="12"/>
                  </a:cxn>
                  <a:cxn ang="0">
                    <a:pos x="0" y="14"/>
                  </a:cxn>
                  <a:cxn ang="0">
                    <a:pos x="2" y="16"/>
                  </a:cxn>
                  <a:cxn ang="0">
                    <a:pos x="2" y="16"/>
                  </a:cxn>
                  <a:cxn ang="0">
                    <a:pos x="6" y="12"/>
                  </a:cxn>
                  <a:cxn ang="0">
                    <a:pos x="8" y="6"/>
                  </a:cxn>
                  <a:cxn ang="0">
                    <a:pos x="8" y="6"/>
                  </a:cxn>
                  <a:cxn ang="0">
                    <a:pos x="10" y="4"/>
                  </a:cxn>
                  <a:cxn ang="0">
                    <a:pos x="10" y="4"/>
                  </a:cxn>
                  <a:cxn ang="0">
                    <a:pos x="14" y="2"/>
                  </a:cxn>
                  <a:cxn ang="0">
                    <a:pos x="16" y="2"/>
                  </a:cxn>
                  <a:cxn ang="0">
                    <a:pos x="16" y="0"/>
                  </a:cxn>
                  <a:cxn ang="0">
                    <a:pos x="16" y="0"/>
                  </a:cxn>
                  <a:cxn ang="0">
                    <a:pos x="14" y="0"/>
                  </a:cxn>
                  <a:cxn ang="0">
                    <a:pos x="12" y="2"/>
                  </a:cxn>
                  <a:cxn ang="0">
                    <a:pos x="10" y="4"/>
                  </a:cxn>
                  <a:cxn ang="0">
                    <a:pos x="8" y="4"/>
                  </a:cxn>
                  <a:cxn ang="0">
                    <a:pos x="8" y="4"/>
                  </a:cxn>
                  <a:cxn ang="0">
                    <a:pos x="8" y="2"/>
                  </a:cxn>
                  <a:cxn ang="0">
                    <a:pos x="8" y="2"/>
                  </a:cxn>
                  <a:cxn ang="0">
                    <a:pos x="6" y="8"/>
                  </a:cxn>
                  <a:cxn ang="0">
                    <a:pos x="6" y="8"/>
                  </a:cxn>
                  <a:cxn ang="0">
                    <a:pos x="0" y="12"/>
                  </a:cxn>
                  <a:cxn ang="0">
                    <a:pos x="0" y="12"/>
                  </a:cxn>
                </a:cxnLst>
                <a:rect l="0" t="0" r="r" b="b"/>
                <a:pathLst>
                  <a:path w="16" h="16">
                    <a:moveTo>
                      <a:pt x="0" y="12"/>
                    </a:moveTo>
                    <a:lnTo>
                      <a:pt x="0" y="12"/>
                    </a:lnTo>
                    <a:lnTo>
                      <a:pt x="0" y="14"/>
                    </a:lnTo>
                    <a:lnTo>
                      <a:pt x="2" y="16"/>
                    </a:lnTo>
                    <a:lnTo>
                      <a:pt x="2" y="16"/>
                    </a:lnTo>
                    <a:lnTo>
                      <a:pt x="6" y="12"/>
                    </a:lnTo>
                    <a:lnTo>
                      <a:pt x="8" y="6"/>
                    </a:lnTo>
                    <a:lnTo>
                      <a:pt x="8" y="6"/>
                    </a:lnTo>
                    <a:lnTo>
                      <a:pt x="10" y="4"/>
                    </a:lnTo>
                    <a:lnTo>
                      <a:pt x="10" y="4"/>
                    </a:lnTo>
                    <a:lnTo>
                      <a:pt x="14" y="2"/>
                    </a:lnTo>
                    <a:lnTo>
                      <a:pt x="16" y="2"/>
                    </a:lnTo>
                    <a:lnTo>
                      <a:pt x="16" y="0"/>
                    </a:lnTo>
                    <a:lnTo>
                      <a:pt x="16" y="0"/>
                    </a:lnTo>
                    <a:lnTo>
                      <a:pt x="14" y="0"/>
                    </a:lnTo>
                    <a:lnTo>
                      <a:pt x="12" y="2"/>
                    </a:lnTo>
                    <a:lnTo>
                      <a:pt x="10" y="4"/>
                    </a:lnTo>
                    <a:lnTo>
                      <a:pt x="8" y="4"/>
                    </a:lnTo>
                    <a:lnTo>
                      <a:pt x="8" y="4"/>
                    </a:lnTo>
                    <a:lnTo>
                      <a:pt x="8" y="2"/>
                    </a:lnTo>
                    <a:lnTo>
                      <a:pt x="8" y="2"/>
                    </a:lnTo>
                    <a:lnTo>
                      <a:pt x="6" y="8"/>
                    </a:lnTo>
                    <a:lnTo>
                      <a:pt x="6" y="8"/>
                    </a:lnTo>
                    <a:lnTo>
                      <a:pt x="0" y="12"/>
                    </a:lnTo>
                    <a:lnTo>
                      <a:pt x="0" y="1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66" name="Freeform 2810"/>
              <p:cNvSpPr>
                <a:spLocks/>
              </p:cNvSpPr>
              <p:nvPr/>
            </p:nvSpPr>
            <p:spPr bwMode="auto">
              <a:xfrm>
                <a:off x="1630" y="3085"/>
                <a:ext cx="9" cy="13"/>
              </a:xfrm>
              <a:custGeom>
                <a:avLst/>
                <a:gdLst/>
                <a:ahLst/>
                <a:cxnLst>
                  <a:cxn ang="0">
                    <a:pos x="0" y="8"/>
                  </a:cxn>
                  <a:cxn ang="0">
                    <a:pos x="0" y="8"/>
                  </a:cxn>
                  <a:cxn ang="0">
                    <a:pos x="0" y="10"/>
                  </a:cxn>
                  <a:cxn ang="0">
                    <a:pos x="4" y="12"/>
                  </a:cxn>
                  <a:cxn ang="0">
                    <a:pos x="4" y="12"/>
                  </a:cxn>
                  <a:cxn ang="0">
                    <a:pos x="8" y="6"/>
                  </a:cxn>
                  <a:cxn ang="0">
                    <a:pos x="10" y="0"/>
                  </a:cxn>
                  <a:cxn ang="0">
                    <a:pos x="10" y="0"/>
                  </a:cxn>
                  <a:cxn ang="0">
                    <a:pos x="4" y="4"/>
                  </a:cxn>
                  <a:cxn ang="0">
                    <a:pos x="0" y="8"/>
                  </a:cxn>
                  <a:cxn ang="0">
                    <a:pos x="0" y="8"/>
                  </a:cxn>
                </a:cxnLst>
                <a:rect l="0" t="0" r="r" b="b"/>
                <a:pathLst>
                  <a:path w="10" h="12">
                    <a:moveTo>
                      <a:pt x="0" y="8"/>
                    </a:moveTo>
                    <a:lnTo>
                      <a:pt x="0" y="8"/>
                    </a:lnTo>
                    <a:lnTo>
                      <a:pt x="0" y="10"/>
                    </a:lnTo>
                    <a:lnTo>
                      <a:pt x="4" y="12"/>
                    </a:lnTo>
                    <a:lnTo>
                      <a:pt x="4" y="12"/>
                    </a:lnTo>
                    <a:lnTo>
                      <a:pt x="8" y="6"/>
                    </a:lnTo>
                    <a:lnTo>
                      <a:pt x="10" y="0"/>
                    </a:lnTo>
                    <a:lnTo>
                      <a:pt x="10" y="0"/>
                    </a:lnTo>
                    <a:lnTo>
                      <a:pt x="4" y="4"/>
                    </a:lnTo>
                    <a:lnTo>
                      <a:pt x="0" y="8"/>
                    </a:lnTo>
                    <a:lnTo>
                      <a:pt x="0" y="8"/>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67" name="Freeform 2811"/>
              <p:cNvSpPr>
                <a:spLocks/>
              </p:cNvSpPr>
              <p:nvPr/>
            </p:nvSpPr>
            <p:spPr bwMode="auto">
              <a:xfrm>
                <a:off x="2155" y="3382"/>
                <a:ext cx="2" cy="4"/>
              </a:xfrm>
              <a:custGeom>
                <a:avLst/>
                <a:gdLst/>
                <a:ahLst/>
                <a:cxnLst>
                  <a:cxn ang="0">
                    <a:pos x="2" y="0"/>
                  </a:cxn>
                  <a:cxn ang="0">
                    <a:pos x="2" y="0"/>
                  </a:cxn>
                  <a:cxn ang="0">
                    <a:pos x="0" y="4"/>
                  </a:cxn>
                  <a:cxn ang="0">
                    <a:pos x="0" y="4"/>
                  </a:cxn>
                  <a:cxn ang="0">
                    <a:pos x="0" y="4"/>
                  </a:cxn>
                  <a:cxn ang="0">
                    <a:pos x="0" y="4"/>
                  </a:cxn>
                  <a:cxn ang="0">
                    <a:pos x="2" y="2"/>
                  </a:cxn>
                  <a:cxn ang="0">
                    <a:pos x="2" y="0"/>
                  </a:cxn>
                  <a:cxn ang="0">
                    <a:pos x="2" y="0"/>
                  </a:cxn>
                </a:cxnLst>
                <a:rect l="0" t="0" r="r" b="b"/>
                <a:pathLst>
                  <a:path w="2" h="4">
                    <a:moveTo>
                      <a:pt x="2" y="0"/>
                    </a:moveTo>
                    <a:lnTo>
                      <a:pt x="2" y="0"/>
                    </a:lnTo>
                    <a:lnTo>
                      <a:pt x="0" y="4"/>
                    </a:lnTo>
                    <a:lnTo>
                      <a:pt x="0" y="4"/>
                    </a:lnTo>
                    <a:lnTo>
                      <a:pt x="0" y="4"/>
                    </a:lnTo>
                    <a:lnTo>
                      <a:pt x="0" y="4"/>
                    </a:lnTo>
                    <a:lnTo>
                      <a:pt x="2" y="2"/>
                    </a:lnTo>
                    <a:lnTo>
                      <a:pt x="2" y="0"/>
                    </a:lnTo>
                    <a:lnTo>
                      <a:pt x="2"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68" name="Freeform 2812"/>
              <p:cNvSpPr>
                <a:spLocks/>
              </p:cNvSpPr>
              <p:nvPr/>
            </p:nvSpPr>
            <p:spPr bwMode="auto">
              <a:xfrm>
                <a:off x="2144" y="3386"/>
                <a:ext cx="11" cy="15"/>
              </a:xfrm>
              <a:custGeom>
                <a:avLst/>
                <a:gdLst/>
                <a:ahLst/>
                <a:cxnLst>
                  <a:cxn ang="0">
                    <a:pos x="2" y="16"/>
                  </a:cxn>
                  <a:cxn ang="0">
                    <a:pos x="2" y="16"/>
                  </a:cxn>
                  <a:cxn ang="0">
                    <a:pos x="6" y="10"/>
                  </a:cxn>
                  <a:cxn ang="0">
                    <a:pos x="10" y="0"/>
                  </a:cxn>
                  <a:cxn ang="0">
                    <a:pos x="10" y="0"/>
                  </a:cxn>
                  <a:cxn ang="0">
                    <a:pos x="4" y="2"/>
                  </a:cxn>
                  <a:cxn ang="0">
                    <a:pos x="0" y="6"/>
                  </a:cxn>
                  <a:cxn ang="0">
                    <a:pos x="0" y="6"/>
                  </a:cxn>
                  <a:cxn ang="0">
                    <a:pos x="0" y="12"/>
                  </a:cxn>
                  <a:cxn ang="0">
                    <a:pos x="0" y="16"/>
                  </a:cxn>
                  <a:cxn ang="0">
                    <a:pos x="2" y="16"/>
                  </a:cxn>
                  <a:cxn ang="0">
                    <a:pos x="2" y="16"/>
                  </a:cxn>
                </a:cxnLst>
                <a:rect l="0" t="0" r="r" b="b"/>
                <a:pathLst>
                  <a:path w="10" h="16">
                    <a:moveTo>
                      <a:pt x="2" y="16"/>
                    </a:moveTo>
                    <a:lnTo>
                      <a:pt x="2" y="16"/>
                    </a:lnTo>
                    <a:lnTo>
                      <a:pt x="6" y="10"/>
                    </a:lnTo>
                    <a:lnTo>
                      <a:pt x="10" y="0"/>
                    </a:lnTo>
                    <a:lnTo>
                      <a:pt x="10" y="0"/>
                    </a:lnTo>
                    <a:lnTo>
                      <a:pt x="4" y="2"/>
                    </a:lnTo>
                    <a:lnTo>
                      <a:pt x="0" y="6"/>
                    </a:lnTo>
                    <a:lnTo>
                      <a:pt x="0" y="6"/>
                    </a:lnTo>
                    <a:lnTo>
                      <a:pt x="0" y="12"/>
                    </a:lnTo>
                    <a:lnTo>
                      <a:pt x="0" y="16"/>
                    </a:lnTo>
                    <a:lnTo>
                      <a:pt x="2" y="16"/>
                    </a:lnTo>
                    <a:lnTo>
                      <a:pt x="2" y="16"/>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69" name="Freeform 2813"/>
              <p:cNvSpPr>
                <a:spLocks/>
              </p:cNvSpPr>
              <p:nvPr/>
            </p:nvSpPr>
            <p:spPr bwMode="auto">
              <a:xfrm>
                <a:off x="2142" y="3409"/>
                <a:ext cx="19" cy="41"/>
              </a:xfrm>
              <a:custGeom>
                <a:avLst/>
                <a:gdLst/>
                <a:ahLst/>
                <a:cxnLst>
                  <a:cxn ang="0">
                    <a:pos x="0" y="36"/>
                  </a:cxn>
                  <a:cxn ang="0">
                    <a:pos x="0" y="36"/>
                  </a:cxn>
                  <a:cxn ang="0">
                    <a:pos x="4" y="38"/>
                  </a:cxn>
                  <a:cxn ang="0">
                    <a:pos x="6" y="40"/>
                  </a:cxn>
                  <a:cxn ang="0">
                    <a:pos x="6" y="40"/>
                  </a:cxn>
                  <a:cxn ang="0">
                    <a:pos x="14" y="36"/>
                  </a:cxn>
                  <a:cxn ang="0">
                    <a:pos x="16" y="32"/>
                  </a:cxn>
                  <a:cxn ang="0">
                    <a:pos x="18" y="26"/>
                  </a:cxn>
                  <a:cxn ang="0">
                    <a:pos x="18" y="20"/>
                  </a:cxn>
                  <a:cxn ang="0">
                    <a:pos x="18" y="20"/>
                  </a:cxn>
                  <a:cxn ang="0">
                    <a:pos x="18" y="18"/>
                  </a:cxn>
                  <a:cxn ang="0">
                    <a:pos x="16" y="16"/>
                  </a:cxn>
                  <a:cxn ang="0">
                    <a:pos x="16" y="16"/>
                  </a:cxn>
                  <a:cxn ang="0">
                    <a:pos x="18" y="14"/>
                  </a:cxn>
                  <a:cxn ang="0">
                    <a:pos x="20" y="12"/>
                  </a:cxn>
                  <a:cxn ang="0">
                    <a:pos x="20" y="12"/>
                  </a:cxn>
                  <a:cxn ang="0">
                    <a:pos x="16" y="6"/>
                  </a:cxn>
                  <a:cxn ang="0">
                    <a:pos x="12" y="0"/>
                  </a:cxn>
                  <a:cxn ang="0">
                    <a:pos x="12" y="0"/>
                  </a:cxn>
                  <a:cxn ang="0">
                    <a:pos x="2" y="36"/>
                  </a:cxn>
                  <a:cxn ang="0">
                    <a:pos x="2" y="36"/>
                  </a:cxn>
                  <a:cxn ang="0">
                    <a:pos x="0" y="36"/>
                  </a:cxn>
                  <a:cxn ang="0">
                    <a:pos x="0" y="36"/>
                  </a:cxn>
                </a:cxnLst>
                <a:rect l="0" t="0" r="r" b="b"/>
                <a:pathLst>
                  <a:path w="20" h="40">
                    <a:moveTo>
                      <a:pt x="0" y="36"/>
                    </a:moveTo>
                    <a:lnTo>
                      <a:pt x="0" y="36"/>
                    </a:lnTo>
                    <a:lnTo>
                      <a:pt x="4" y="38"/>
                    </a:lnTo>
                    <a:lnTo>
                      <a:pt x="6" y="40"/>
                    </a:lnTo>
                    <a:lnTo>
                      <a:pt x="6" y="40"/>
                    </a:lnTo>
                    <a:lnTo>
                      <a:pt x="14" y="36"/>
                    </a:lnTo>
                    <a:lnTo>
                      <a:pt x="16" y="32"/>
                    </a:lnTo>
                    <a:lnTo>
                      <a:pt x="18" y="26"/>
                    </a:lnTo>
                    <a:lnTo>
                      <a:pt x="18" y="20"/>
                    </a:lnTo>
                    <a:lnTo>
                      <a:pt x="18" y="20"/>
                    </a:lnTo>
                    <a:lnTo>
                      <a:pt x="18" y="18"/>
                    </a:lnTo>
                    <a:lnTo>
                      <a:pt x="16" y="16"/>
                    </a:lnTo>
                    <a:lnTo>
                      <a:pt x="16" y="16"/>
                    </a:lnTo>
                    <a:lnTo>
                      <a:pt x="18" y="14"/>
                    </a:lnTo>
                    <a:lnTo>
                      <a:pt x="20" y="12"/>
                    </a:lnTo>
                    <a:lnTo>
                      <a:pt x="20" y="12"/>
                    </a:lnTo>
                    <a:lnTo>
                      <a:pt x="16" y="6"/>
                    </a:lnTo>
                    <a:lnTo>
                      <a:pt x="12" y="0"/>
                    </a:lnTo>
                    <a:lnTo>
                      <a:pt x="12" y="0"/>
                    </a:lnTo>
                    <a:lnTo>
                      <a:pt x="2" y="36"/>
                    </a:lnTo>
                    <a:lnTo>
                      <a:pt x="2" y="36"/>
                    </a:lnTo>
                    <a:lnTo>
                      <a:pt x="0" y="36"/>
                    </a:lnTo>
                    <a:lnTo>
                      <a:pt x="0" y="36"/>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70" name="Freeform 2814"/>
              <p:cNvSpPr>
                <a:spLocks/>
              </p:cNvSpPr>
              <p:nvPr/>
            </p:nvSpPr>
            <p:spPr bwMode="auto">
              <a:xfrm>
                <a:off x="2368" y="3427"/>
                <a:ext cx="4" cy="4"/>
              </a:xfrm>
              <a:custGeom>
                <a:avLst/>
                <a:gdLst/>
                <a:ahLst/>
                <a:cxnLst>
                  <a:cxn ang="0">
                    <a:pos x="0" y="0"/>
                  </a:cxn>
                  <a:cxn ang="0">
                    <a:pos x="0" y="0"/>
                  </a:cxn>
                  <a:cxn ang="0">
                    <a:pos x="0" y="4"/>
                  </a:cxn>
                  <a:cxn ang="0">
                    <a:pos x="2" y="6"/>
                  </a:cxn>
                  <a:cxn ang="0">
                    <a:pos x="2" y="6"/>
                  </a:cxn>
                  <a:cxn ang="0">
                    <a:pos x="4" y="4"/>
                  </a:cxn>
                  <a:cxn ang="0">
                    <a:pos x="2" y="0"/>
                  </a:cxn>
                  <a:cxn ang="0">
                    <a:pos x="2" y="0"/>
                  </a:cxn>
                  <a:cxn ang="0">
                    <a:pos x="0" y="0"/>
                  </a:cxn>
                  <a:cxn ang="0">
                    <a:pos x="0" y="0"/>
                  </a:cxn>
                </a:cxnLst>
                <a:rect l="0" t="0" r="r" b="b"/>
                <a:pathLst>
                  <a:path w="4" h="6">
                    <a:moveTo>
                      <a:pt x="0" y="0"/>
                    </a:moveTo>
                    <a:lnTo>
                      <a:pt x="0" y="0"/>
                    </a:lnTo>
                    <a:lnTo>
                      <a:pt x="0" y="4"/>
                    </a:lnTo>
                    <a:lnTo>
                      <a:pt x="2" y="6"/>
                    </a:lnTo>
                    <a:lnTo>
                      <a:pt x="2" y="6"/>
                    </a:lnTo>
                    <a:lnTo>
                      <a:pt x="4" y="4"/>
                    </a:lnTo>
                    <a:lnTo>
                      <a:pt x="2" y="0"/>
                    </a:lnTo>
                    <a:lnTo>
                      <a:pt x="2" y="0"/>
                    </a:lnTo>
                    <a:lnTo>
                      <a:pt x="0" y="0"/>
                    </a:lnTo>
                    <a:lnTo>
                      <a:pt x="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71" name="Freeform 2815"/>
              <p:cNvSpPr>
                <a:spLocks/>
              </p:cNvSpPr>
              <p:nvPr/>
            </p:nvSpPr>
            <p:spPr bwMode="auto">
              <a:xfrm>
                <a:off x="2193" y="3459"/>
                <a:ext cx="43" cy="28"/>
              </a:xfrm>
              <a:custGeom>
                <a:avLst/>
                <a:gdLst/>
                <a:ahLst/>
                <a:cxnLst>
                  <a:cxn ang="0">
                    <a:pos x="34" y="2"/>
                  </a:cxn>
                  <a:cxn ang="0">
                    <a:pos x="34" y="2"/>
                  </a:cxn>
                  <a:cxn ang="0">
                    <a:pos x="22" y="4"/>
                  </a:cxn>
                  <a:cxn ang="0">
                    <a:pos x="22" y="4"/>
                  </a:cxn>
                  <a:cxn ang="0">
                    <a:pos x="18" y="6"/>
                  </a:cxn>
                  <a:cxn ang="0">
                    <a:pos x="18" y="6"/>
                  </a:cxn>
                  <a:cxn ang="0">
                    <a:pos x="14" y="4"/>
                  </a:cxn>
                  <a:cxn ang="0">
                    <a:pos x="12" y="2"/>
                  </a:cxn>
                  <a:cxn ang="0">
                    <a:pos x="10" y="2"/>
                  </a:cxn>
                  <a:cxn ang="0">
                    <a:pos x="4" y="2"/>
                  </a:cxn>
                  <a:cxn ang="0">
                    <a:pos x="4" y="2"/>
                  </a:cxn>
                  <a:cxn ang="0">
                    <a:pos x="2" y="6"/>
                  </a:cxn>
                  <a:cxn ang="0">
                    <a:pos x="0" y="10"/>
                  </a:cxn>
                  <a:cxn ang="0">
                    <a:pos x="0" y="10"/>
                  </a:cxn>
                  <a:cxn ang="0">
                    <a:pos x="2" y="12"/>
                  </a:cxn>
                  <a:cxn ang="0">
                    <a:pos x="6" y="12"/>
                  </a:cxn>
                  <a:cxn ang="0">
                    <a:pos x="10" y="14"/>
                  </a:cxn>
                  <a:cxn ang="0">
                    <a:pos x="10" y="14"/>
                  </a:cxn>
                  <a:cxn ang="0">
                    <a:pos x="18" y="20"/>
                  </a:cxn>
                  <a:cxn ang="0">
                    <a:pos x="18" y="20"/>
                  </a:cxn>
                  <a:cxn ang="0">
                    <a:pos x="26" y="20"/>
                  </a:cxn>
                  <a:cxn ang="0">
                    <a:pos x="26" y="20"/>
                  </a:cxn>
                  <a:cxn ang="0">
                    <a:pos x="28" y="24"/>
                  </a:cxn>
                  <a:cxn ang="0">
                    <a:pos x="30" y="26"/>
                  </a:cxn>
                  <a:cxn ang="0">
                    <a:pos x="32" y="28"/>
                  </a:cxn>
                  <a:cxn ang="0">
                    <a:pos x="36" y="28"/>
                  </a:cxn>
                  <a:cxn ang="0">
                    <a:pos x="36" y="28"/>
                  </a:cxn>
                  <a:cxn ang="0">
                    <a:pos x="38" y="26"/>
                  </a:cxn>
                  <a:cxn ang="0">
                    <a:pos x="40" y="24"/>
                  </a:cxn>
                  <a:cxn ang="0">
                    <a:pos x="40" y="20"/>
                  </a:cxn>
                  <a:cxn ang="0">
                    <a:pos x="36" y="16"/>
                  </a:cxn>
                  <a:cxn ang="0">
                    <a:pos x="36" y="14"/>
                  </a:cxn>
                  <a:cxn ang="0">
                    <a:pos x="36" y="14"/>
                  </a:cxn>
                  <a:cxn ang="0">
                    <a:pos x="38" y="6"/>
                  </a:cxn>
                  <a:cxn ang="0">
                    <a:pos x="42" y="0"/>
                  </a:cxn>
                  <a:cxn ang="0">
                    <a:pos x="42" y="0"/>
                  </a:cxn>
                  <a:cxn ang="0">
                    <a:pos x="34" y="2"/>
                  </a:cxn>
                  <a:cxn ang="0">
                    <a:pos x="34" y="2"/>
                  </a:cxn>
                </a:cxnLst>
                <a:rect l="0" t="0" r="r" b="b"/>
                <a:pathLst>
                  <a:path w="42" h="28">
                    <a:moveTo>
                      <a:pt x="34" y="2"/>
                    </a:moveTo>
                    <a:lnTo>
                      <a:pt x="34" y="2"/>
                    </a:lnTo>
                    <a:lnTo>
                      <a:pt x="22" y="4"/>
                    </a:lnTo>
                    <a:lnTo>
                      <a:pt x="22" y="4"/>
                    </a:lnTo>
                    <a:lnTo>
                      <a:pt x="18" y="6"/>
                    </a:lnTo>
                    <a:lnTo>
                      <a:pt x="18" y="6"/>
                    </a:lnTo>
                    <a:lnTo>
                      <a:pt x="14" y="4"/>
                    </a:lnTo>
                    <a:lnTo>
                      <a:pt x="12" y="2"/>
                    </a:lnTo>
                    <a:lnTo>
                      <a:pt x="10" y="2"/>
                    </a:lnTo>
                    <a:lnTo>
                      <a:pt x="4" y="2"/>
                    </a:lnTo>
                    <a:lnTo>
                      <a:pt x="4" y="2"/>
                    </a:lnTo>
                    <a:lnTo>
                      <a:pt x="2" y="6"/>
                    </a:lnTo>
                    <a:lnTo>
                      <a:pt x="0" y="10"/>
                    </a:lnTo>
                    <a:lnTo>
                      <a:pt x="0" y="10"/>
                    </a:lnTo>
                    <a:lnTo>
                      <a:pt x="2" y="12"/>
                    </a:lnTo>
                    <a:lnTo>
                      <a:pt x="6" y="12"/>
                    </a:lnTo>
                    <a:lnTo>
                      <a:pt x="10" y="14"/>
                    </a:lnTo>
                    <a:lnTo>
                      <a:pt x="10" y="14"/>
                    </a:lnTo>
                    <a:lnTo>
                      <a:pt x="18" y="20"/>
                    </a:lnTo>
                    <a:lnTo>
                      <a:pt x="18" y="20"/>
                    </a:lnTo>
                    <a:lnTo>
                      <a:pt x="26" y="20"/>
                    </a:lnTo>
                    <a:lnTo>
                      <a:pt x="26" y="20"/>
                    </a:lnTo>
                    <a:lnTo>
                      <a:pt x="28" y="24"/>
                    </a:lnTo>
                    <a:lnTo>
                      <a:pt x="30" y="26"/>
                    </a:lnTo>
                    <a:lnTo>
                      <a:pt x="32" y="28"/>
                    </a:lnTo>
                    <a:lnTo>
                      <a:pt x="36" y="28"/>
                    </a:lnTo>
                    <a:lnTo>
                      <a:pt x="36" y="28"/>
                    </a:lnTo>
                    <a:lnTo>
                      <a:pt x="38" y="26"/>
                    </a:lnTo>
                    <a:lnTo>
                      <a:pt x="40" y="24"/>
                    </a:lnTo>
                    <a:lnTo>
                      <a:pt x="40" y="20"/>
                    </a:lnTo>
                    <a:lnTo>
                      <a:pt x="36" y="16"/>
                    </a:lnTo>
                    <a:lnTo>
                      <a:pt x="36" y="14"/>
                    </a:lnTo>
                    <a:lnTo>
                      <a:pt x="36" y="14"/>
                    </a:lnTo>
                    <a:lnTo>
                      <a:pt x="38" y="6"/>
                    </a:lnTo>
                    <a:lnTo>
                      <a:pt x="42" y="0"/>
                    </a:lnTo>
                    <a:lnTo>
                      <a:pt x="42" y="0"/>
                    </a:lnTo>
                    <a:lnTo>
                      <a:pt x="34" y="2"/>
                    </a:lnTo>
                    <a:lnTo>
                      <a:pt x="34"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72" name="Freeform 2816"/>
              <p:cNvSpPr>
                <a:spLocks/>
              </p:cNvSpPr>
              <p:nvPr/>
            </p:nvSpPr>
            <p:spPr bwMode="auto">
              <a:xfrm>
                <a:off x="2453" y="3461"/>
                <a:ext cx="26" cy="26"/>
              </a:xfrm>
              <a:custGeom>
                <a:avLst/>
                <a:gdLst/>
                <a:ahLst/>
                <a:cxnLst>
                  <a:cxn ang="0">
                    <a:pos x="0" y="18"/>
                  </a:cxn>
                  <a:cxn ang="0">
                    <a:pos x="0" y="18"/>
                  </a:cxn>
                  <a:cxn ang="0">
                    <a:pos x="2" y="22"/>
                  </a:cxn>
                  <a:cxn ang="0">
                    <a:pos x="6" y="24"/>
                  </a:cxn>
                  <a:cxn ang="0">
                    <a:pos x="8" y="26"/>
                  </a:cxn>
                  <a:cxn ang="0">
                    <a:pos x="10" y="24"/>
                  </a:cxn>
                  <a:cxn ang="0">
                    <a:pos x="18" y="16"/>
                  </a:cxn>
                  <a:cxn ang="0">
                    <a:pos x="18" y="16"/>
                  </a:cxn>
                  <a:cxn ang="0">
                    <a:pos x="20" y="14"/>
                  </a:cxn>
                  <a:cxn ang="0">
                    <a:pos x="22" y="14"/>
                  </a:cxn>
                  <a:cxn ang="0">
                    <a:pos x="22" y="14"/>
                  </a:cxn>
                  <a:cxn ang="0">
                    <a:pos x="24" y="8"/>
                  </a:cxn>
                  <a:cxn ang="0">
                    <a:pos x="26" y="0"/>
                  </a:cxn>
                  <a:cxn ang="0">
                    <a:pos x="26" y="0"/>
                  </a:cxn>
                  <a:cxn ang="0">
                    <a:pos x="22" y="4"/>
                  </a:cxn>
                  <a:cxn ang="0">
                    <a:pos x="18" y="8"/>
                  </a:cxn>
                  <a:cxn ang="0">
                    <a:pos x="18" y="8"/>
                  </a:cxn>
                  <a:cxn ang="0">
                    <a:pos x="12" y="8"/>
                  </a:cxn>
                  <a:cxn ang="0">
                    <a:pos x="6" y="10"/>
                  </a:cxn>
                  <a:cxn ang="0">
                    <a:pos x="6" y="10"/>
                  </a:cxn>
                  <a:cxn ang="0">
                    <a:pos x="6" y="12"/>
                  </a:cxn>
                  <a:cxn ang="0">
                    <a:pos x="8" y="14"/>
                  </a:cxn>
                  <a:cxn ang="0">
                    <a:pos x="8" y="14"/>
                  </a:cxn>
                  <a:cxn ang="0">
                    <a:pos x="2" y="16"/>
                  </a:cxn>
                  <a:cxn ang="0">
                    <a:pos x="0" y="16"/>
                  </a:cxn>
                  <a:cxn ang="0">
                    <a:pos x="0" y="18"/>
                  </a:cxn>
                  <a:cxn ang="0">
                    <a:pos x="0" y="18"/>
                  </a:cxn>
                </a:cxnLst>
                <a:rect l="0" t="0" r="r" b="b"/>
                <a:pathLst>
                  <a:path w="26" h="26">
                    <a:moveTo>
                      <a:pt x="0" y="18"/>
                    </a:moveTo>
                    <a:lnTo>
                      <a:pt x="0" y="18"/>
                    </a:lnTo>
                    <a:lnTo>
                      <a:pt x="2" y="22"/>
                    </a:lnTo>
                    <a:lnTo>
                      <a:pt x="6" y="24"/>
                    </a:lnTo>
                    <a:lnTo>
                      <a:pt x="8" y="26"/>
                    </a:lnTo>
                    <a:lnTo>
                      <a:pt x="10" y="24"/>
                    </a:lnTo>
                    <a:lnTo>
                      <a:pt x="18" y="16"/>
                    </a:lnTo>
                    <a:lnTo>
                      <a:pt x="18" y="16"/>
                    </a:lnTo>
                    <a:lnTo>
                      <a:pt x="20" y="14"/>
                    </a:lnTo>
                    <a:lnTo>
                      <a:pt x="22" y="14"/>
                    </a:lnTo>
                    <a:lnTo>
                      <a:pt x="22" y="14"/>
                    </a:lnTo>
                    <a:lnTo>
                      <a:pt x="24" y="8"/>
                    </a:lnTo>
                    <a:lnTo>
                      <a:pt x="26" y="0"/>
                    </a:lnTo>
                    <a:lnTo>
                      <a:pt x="26" y="0"/>
                    </a:lnTo>
                    <a:lnTo>
                      <a:pt x="22" y="4"/>
                    </a:lnTo>
                    <a:lnTo>
                      <a:pt x="18" y="8"/>
                    </a:lnTo>
                    <a:lnTo>
                      <a:pt x="18" y="8"/>
                    </a:lnTo>
                    <a:lnTo>
                      <a:pt x="12" y="8"/>
                    </a:lnTo>
                    <a:lnTo>
                      <a:pt x="6" y="10"/>
                    </a:lnTo>
                    <a:lnTo>
                      <a:pt x="6" y="10"/>
                    </a:lnTo>
                    <a:lnTo>
                      <a:pt x="6" y="12"/>
                    </a:lnTo>
                    <a:lnTo>
                      <a:pt x="8" y="14"/>
                    </a:lnTo>
                    <a:lnTo>
                      <a:pt x="8" y="14"/>
                    </a:lnTo>
                    <a:lnTo>
                      <a:pt x="2" y="16"/>
                    </a:lnTo>
                    <a:lnTo>
                      <a:pt x="0" y="16"/>
                    </a:lnTo>
                    <a:lnTo>
                      <a:pt x="0" y="18"/>
                    </a:lnTo>
                    <a:lnTo>
                      <a:pt x="0" y="18"/>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73" name="Freeform 2817"/>
              <p:cNvSpPr>
                <a:spLocks/>
              </p:cNvSpPr>
              <p:nvPr/>
            </p:nvSpPr>
            <p:spPr bwMode="auto">
              <a:xfrm>
                <a:off x="2718" y="3480"/>
                <a:ext cx="9" cy="13"/>
              </a:xfrm>
              <a:custGeom>
                <a:avLst/>
                <a:gdLst/>
                <a:ahLst/>
                <a:cxnLst>
                  <a:cxn ang="0">
                    <a:pos x="2" y="12"/>
                  </a:cxn>
                  <a:cxn ang="0">
                    <a:pos x="2" y="12"/>
                  </a:cxn>
                  <a:cxn ang="0">
                    <a:pos x="4" y="6"/>
                  </a:cxn>
                  <a:cxn ang="0">
                    <a:pos x="8" y="0"/>
                  </a:cxn>
                  <a:cxn ang="0">
                    <a:pos x="8" y="0"/>
                  </a:cxn>
                  <a:cxn ang="0">
                    <a:pos x="4" y="2"/>
                  </a:cxn>
                  <a:cxn ang="0">
                    <a:pos x="4" y="2"/>
                  </a:cxn>
                  <a:cxn ang="0">
                    <a:pos x="0" y="8"/>
                  </a:cxn>
                  <a:cxn ang="0">
                    <a:pos x="0" y="10"/>
                  </a:cxn>
                  <a:cxn ang="0">
                    <a:pos x="2" y="12"/>
                  </a:cxn>
                  <a:cxn ang="0">
                    <a:pos x="2" y="12"/>
                  </a:cxn>
                </a:cxnLst>
                <a:rect l="0" t="0" r="r" b="b"/>
                <a:pathLst>
                  <a:path w="8" h="12">
                    <a:moveTo>
                      <a:pt x="2" y="12"/>
                    </a:moveTo>
                    <a:lnTo>
                      <a:pt x="2" y="12"/>
                    </a:lnTo>
                    <a:lnTo>
                      <a:pt x="4" y="6"/>
                    </a:lnTo>
                    <a:lnTo>
                      <a:pt x="8" y="0"/>
                    </a:lnTo>
                    <a:lnTo>
                      <a:pt x="8" y="0"/>
                    </a:lnTo>
                    <a:lnTo>
                      <a:pt x="4" y="2"/>
                    </a:lnTo>
                    <a:lnTo>
                      <a:pt x="4" y="2"/>
                    </a:lnTo>
                    <a:lnTo>
                      <a:pt x="0" y="8"/>
                    </a:lnTo>
                    <a:lnTo>
                      <a:pt x="0" y="10"/>
                    </a:lnTo>
                    <a:lnTo>
                      <a:pt x="2" y="12"/>
                    </a:lnTo>
                    <a:lnTo>
                      <a:pt x="2" y="1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74" name="Freeform 2818"/>
              <p:cNvSpPr>
                <a:spLocks/>
              </p:cNvSpPr>
              <p:nvPr/>
            </p:nvSpPr>
            <p:spPr bwMode="auto">
              <a:xfrm>
                <a:off x="2861" y="3294"/>
                <a:ext cx="2" cy="2"/>
              </a:xfrm>
              <a:custGeom>
                <a:avLst/>
                <a:gdLst/>
                <a:ahLst/>
                <a:cxnLst>
                  <a:cxn ang="0">
                    <a:pos x="2" y="2"/>
                  </a:cxn>
                  <a:cxn ang="0">
                    <a:pos x="0" y="0"/>
                  </a:cxn>
                  <a:cxn ang="0">
                    <a:pos x="0" y="0"/>
                  </a:cxn>
                  <a:cxn ang="0">
                    <a:pos x="0" y="0"/>
                  </a:cxn>
                  <a:cxn ang="0">
                    <a:pos x="0" y="0"/>
                  </a:cxn>
                  <a:cxn ang="0">
                    <a:pos x="2" y="2"/>
                  </a:cxn>
                  <a:cxn ang="0">
                    <a:pos x="2" y="2"/>
                  </a:cxn>
                </a:cxnLst>
                <a:rect l="0" t="0" r="r" b="b"/>
                <a:pathLst>
                  <a:path w="2" h="2">
                    <a:moveTo>
                      <a:pt x="2" y="2"/>
                    </a:moveTo>
                    <a:lnTo>
                      <a:pt x="0" y="0"/>
                    </a:lnTo>
                    <a:lnTo>
                      <a:pt x="0" y="0"/>
                    </a:lnTo>
                    <a:lnTo>
                      <a:pt x="0" y="0"/>
                    </a:lnTo>
                    <a:lnTo>
                      <a:pt x="0" y="0"/>
                    </a:lnTo>
                    <a:lnTo>
                      <a:pt x="2" y="2"/>
                    </a:lnTo>
                    <a:lnTo>
                      <a:pt x="2"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75" name="Rectangle 2819"/>
              <p:cNvSpPr>
                <a:spLocks noChangeArrowheads="1"/>
              </p:cNvSpPr>
              <p:nvPr/>
            </p:nvSpPr>
            <p:spPr bwMode="auto">
              <a:xfrm>
                <a:off x="2863" y="3296"/>
                <a:ext cx="2" cy="2"/>
              </a:xfrm>
              <a:prstGeom prst="rect">
                <a:avLst/>
              </a:prstGeom>
              <a:solidFill>
                <a:schemeClr val="bg2"/>
              </a:solidFill>
              <a:ln w="12700">
                <a:solidFill>
                  <a:schemeClr val="accent2"/>
                </a:solidFill>
                <a:miter lim="800000"/>
                <a:headEnd/>
                <a:tailEnd/>
              </a:ln>
              <a:effectLst/>
            </p:spPr>
            <p:txBody>
              <a:bodyPr/>
              <a:lstStyle/>
              <a:p>
                <a:pPr>
                  <a:defRPr/>
                </a:pPr>
                <a:endParaRPr lang="nl-NL">
                  <a:latin typeface="Arial" pitchFamily="34" charset="0"/>
                  <a:cs typeface="Arial" pitchFamily="34" charset="0"/>
                </a:endParaRPr>
              </a:p>
            </p:txBody>
          </p:sp>
          <p:sp>
            <p:nvSpPr>
              <p:cNvPr id="47876" name="Freeform 2820"/>
              <p:cNvSpPr>
                <a:spLocks/>
              </p:cNvSpPr>
              <p:nvPr/>
            </p:nvSpPr>
            <p:spPr bwMode="auto">
              <a:xfrm>
                <a:off x="2867" y="3510"/>
                <a:ext cx="4" cy="30"/>
              </a:xfrm>
              <a:custGeom>
                <a:avLst/>
                <a:gdLst/>
                <a:ahLst/>
                <a:cxnLst>
                  <a:cxn ang="0">
                    <a:pos x="2" y="0"/>
                  </a:cxn>
                  <a:cxn ang="0">
                    <a:pos x="2" y="0"/>
                  </a:cxn>
                  <a:cxn ang="0">
                    <a:pos x="0" y="20"/>
                  </a:cxn>
                  <a:cxn ang="0">
                    <a:pos x="0" y="20"/>
                  </a:cxn>
                  <a:cxn ang="0">
                    <a:pos x="0" y="26"/>
                  </a:cxn>
                  <a:cxn ang="0">
                    <a:pos x="0" y="28"/>
                  </a:cxn>
                  <a:cxn ang="0">
                    <a:pos x="0" y="30"/>
                  </a:cxn>
                  <a:cxn ang="0">
                    <a:pos x="0" y="30"/>
                  </a:cxn>
                  <a:cxn ang="0">
                    <a:pos x="2" y="30"/>
                  </a:cxn>
                  <a:cxn ang="0">
                    <a:pos x="2" y="28"/>
                  </a:cxn>
                  <a:cxn ang="0">
                    <a:pos x="2" y="20"/>
                  </a:cxn>
                  <a:cxn ang="0">
                    <a:pos x="2" y="20"/>
                  </a:cxn>
                  <a:cxn ang="0">
                    <a:pos x="4" y="6"/>
                  </a:cxn>
                  <a:cxn ang="0">
                    <a:pos x="4" y="6"/>
                  </a:cxn>
                  <a:cxn ang="0">
                    <a:pos x="2" y="0"/>
                  </a:cxn>
                  <a:cxn ang="0">
                    <a:pos x="2" y="0"/>
                  </a:cxn>
                </a:cxnLst>
                <a:rect l="0" t="0" r="r" b="b"/>
                <a:pathLst>
                  <a:path w="4" h="30">
                    <a:moveTo>
                      <a:pt x="2" y="0"/>
                    </a:moveTo>
                    <a:lnTo>
                      <a:pt x="2" y="0"/>
                    </a:lnTo>
                    <a:lnTo>
                      <a:pt x="0" y="20"/>
                    </a:lnTo>
                    <a:lnTo>
                      <a:pt x="0" y="20"/>
                    </a:lnTo>
                    <a:lnTo>
                      <a:pt x="0" y="26"/>
                    </a:lnTo>
                    <a:lnTo>
                      <a:pt x="0" y="28"/>
                    </a:lnTo>
                    <a:lnTo>
                      <a:pt x="0" y="30"/>
                    </a:lnTo>
                    <a:lnTo>
                      <a:pt x="0" y="30"/>
                    </a:lnTo>
                    <a:lnTo>
                      <a:pt x="2" y="30"/>
                    </a:lnTo>
                    <a:lnTo>
                      <a:pt x="2" y="28"/>
                    </a:lnTo>
                    <a:lnTo>
                      <a:pt x="2" y="20"/>
                    </a:lnTo>
                    <a:lnTo>
                      <a:pt x="2" y="20"/>
                    </a:lnTo>
                    <a:lnTo>
                      <a:pt x="4" y="6"/>
                    </a:lnTo>
                    <a:lnTo>
                      <a:pt x="4" y="6"/>
                    </a:lnTo>
                    <a:lnTo>
                      <a:pt x="2" y="0"/>
                    </a:lnTo>
                    <a:lnTo>
                      <a:pt x="2"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77" name="Freeform 2821"/>
              <p:cNvSpPr>
                <a:spLocks/>
              </p:cNvSpPr>
              <p:nvPr/>
            </p:nvSpPr>
            <p:spPr bwMode="auto">
              <a:xfrm>
                <a:off x="2869" y="3503"/>
                <a:ext cx="2" cy="6"/>
              </a:xfrm>
              <a:custGeom>
                <a:avLst/>
                <a:gdLst/>
                <a:ahLst/>
                <a:cxnLst>
                  <a:cxn ang="0">
                    <a:pos x="0" y="2"/>
                  </a:cxn>
                  <a:cxn ang="0">
                    <a:pos x="0" y="2"/>
                  </a:cxn>
                  <a:cxn ang="0">
                    <a:pos x="0" y="6"/>
                  </a:cxn>
                  <a:cxn ang="0">
                    <a:pos x="0" y="6"/>
                  </a:cxn>
                  <a:cxn ang="0">
                    <a:pos x="2" y="0"/>
                  </a:cxn>
                  <a:cxn ang="0">
                    <a:pos x="2" y="0"/>
                  </a:cxn>
                  <a:cxn ang="0">
                    <a:pos x="0" y="2"/>
                  </a:cxn>
                  <a:cxn ang="0">
                    <a:pos x="0" y="2"/>
                  </a:cxn>
                </a:cxnLst>
                <a:rect l="0" t="0" r="r" b="b"/>
                <a:pathLst>
                  <a:path w="2" h="6">
                    <a:moveTo>
                      <a:pt x="0" y="2"/>
                    </a:moveTo>
                    <a:lnTo>
                      <a:pt x="0" y="2"/>
                    </a:lnTo>
                    <a:lnTo>
                      <a:pt x="0" y="6"/>
                    </a:lnTo>
                    <a:lnTo>
                      <a:pt x="0" y="6"/>
                    </a:lnTo>
                    <a:lnTo>
                      <a:pt x="2" y="0"/>
                    </a:lnTo>
                    <a:lnTo>
                      <a:pt x="2" y="0"/>
                    </a:lnTo>
                    <a:lnTo>
                      <a:pt x="0" y="2"/>
                    </a:lnTo>
                    <a:lnTo>
                      <a:pt x="0"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78" name="Freeform 2822"/>
              <p:cNvSpPr>
                <a:spLocks/>
              </p:cNvSpPr>
              <p:nvPr/>
            </p:nvSpPr>
            <p:spPr bwMode="auto">
              <a:xfrm>
                <a:off x="2547" y="3936"/>
                <a:ext cx="98" cy="83"/>
              </a:xfrm>
              <a:custGeom>
                <a:avLst/>
                <a:gdLst/>
                <a:ahLst/>
                <a:cxnLst>
                  <a:cxn ang="0">
                    <a:pos x="86" y="12"/>
                  </a:cxn>
                  <a:cxn ang="0">
                    <a:pos x="86" y="12"/>
                  </a:cxn>
                  <a:cxn ang="0">
                    <a:pos x="80" y="20"/>
                  </a:cxn>
                  <a:cxn ang="0">
                    <a:pos x="72" y="26"/>
                  </a:cxn>
                  <a:cxn ang="0">
                    <a:pos x="72" y="26"/>
                  </a:cxn>
                  <a:cxn ang="0">
                    <a:pos x="74" y="26"/>
                  </a:cxn>
                  <a:cxn ang="0">
                    <a:pos x="74" y="26"/>
                  </a:cxn>
                  <a:cxn ang="0">
                    <a:pos x="62" y="38"/>
                  </a:cxn>
                  <a:cxn ang="0">
                    <a:pos x="62" y="38"/>
                  </a:cxn>
                  <a:cxn ang="0">
                    <a:pos x="62" y="36"/>
                  </a:cxn>
                  <a:cxn ang="0">
                    <a:pos x="62" y="36"/>
                  </a:cxn>
                  <a:cxn ang="0">
                    <a:pos x="54" y="42"/>
                  </a:cxn>
                  <a:cxn ang="0">
                    <a:pos x="54" y="42"/>
                  </a:cxn>
                  <a:cxn ang="0">
                    <a:pos x="34" y="56"/>
                  </a:cxn>
                  <a:cxn ang="0">
                    <a:pos x="34" y="56"/>
                  </a:cxn>
                  <a:cxn ang="0">
                    <a:pos x="24" y="66"/>
                  </a:cxn>
                  <a:cxn ang="0">
                    <a:pos x="24" y="66"/>
                  </a:cxn>
                  <a:cxn ang="0">
                    <a:pos x="20" y="74"/>
                  </a:cxn>
                  <a:cxn ang="0">
                    <a:pos x="20" y="74"/>
                  </a:cxn>
                  <a:cxn ang="0">
                    <a:pos x="0" y="88"/>
                  </a:cxn>
                  <a:cxn ang="0">
                    <a:pos x="26" y="74"/>
                  </a:cxn>
                  <a:cxn ang="0">
                    <a:pos x="26" y="74"/>
                  </a:cxn>
                  <a:cxn ang="0">
                    <a:pos x="54" y="52"/>
                  </a:cxn>
                  <a:cxn ang="0">
                    <a:pos x="68" y="38"/>
                  </a:cxn>
                  <a:cxn ang="0">
                    <a:pos x="82" y="26"/>
                  </a:cxn>
                  <a:cxn ang="0">
                    <a:pos x="82" y="26"/>
                  </a:cxn>
                  <a:cxn ang="0">
                    <a:pos x="86" y="20"/>
                  </a:cxn>
                  <a:cxn ang="0">
                    <a:pos x="86" y="20"/>
                  </a:cxn>
                  <a:cxn ang="0">
                    <a:pos x="94" y="12"/>
                  </a:cxn>
                  <a:cxn ang="0">
                    <a:pos x="98" y="8"/>
                  </a:cxn>
                  <a:cxn ang="0">
                    <a:pos x="98" y="4"/>
                  </a:cxn>
                  <a:cxn ang="0">
                    <a:pos x="96" y="0"/>
                  </a:cxn>
                  <a:cxn ang="0">
                    <a:pos x="96" y="0"/>
                  </a:cxn>
                  <a:cxn ang="0">
                    <a:pos x="86" y="12"/>
                  </a:cxn>
                  <a:cxn ang="0">
                    <a:pos x="86" y="12"/>
                  </a:cxn>
                </a:cxnLst>
                <a:rect l="0" t="0" r="r" b="b"/>
                <a:pathLst>
                  <a:path w="98" h="88">
                    <a:moveTo>
                      <a:pt x="86" y="12"/>
                    </a:moveTo>
                    <a:lnTo>
                      <a:pt x="86" y="12"/>
                    </a:lnTo>
                    <a:lnTo>
                      <a:pt x="80" y="20"/>
                    </a:lnTo>
                    <a:lnTo>
                      <a:pt x="72" y="26"/>
                    </a:lnTo>
                    <a:lnTo>
                      <a:pt x="72" y="26"/>
                    </a:lnTo>
                    <a:lnTo>
                      <a:pt x="74" y="26"/>
                    </a:lnTo>
                    <a:lnTo>
                      <a:pt x="74" y="26"/>
                    </a:lnTo>
                    <a:lnTo>
                      <a:pt x="62" y="38"/>
                    </a:lnTo>
                    <a:lnTo>
                      <a:pt x="62" y="38"/>
                    </a:lnTo>
                    <a:lnTo>
                      <a:pt x="62" y="36"/>
                    </a:lnTo>
                    <a:lnTo>
                      <a:pt x="62" y="36"/>
                    </a:lnTo>
                    <a:lnTo>
                      <a:pt x="54" y="42"/>
                    </a:lnTo>
                    <a:lnTo>
                      <a:pt x="54" y="42"/>
                    </a:lnTo>
                    <a:lnTo>
                      <a:pt x="34" y="56"/>
                    </a:lnTo>
                    <a:lnTo>
                      <a:pt x="34" y="56"/>
                    </a:lnTo>
                    <a:lnTo>
                      <a:pt x="24" y="66"/>
                    </a:lnTo>
                    <a:lnTo>
                      <a:pt x="24" y="66"/>
                    </a:lnTo>
                    <a:lnTo>
                      <a:pt x="20" y="74"/>
                    </a:lnTo>
                    <a:lnTo>
                      <a:pt x="20" y="74"/>
                    </a:lnTo>
                    <a:lnTo>
                      <a:pt x="0" y="88"/>
                    </a:lnTo>
                    <a:lnTo>
                      <a:pt x="26" y="74"/>
                    </a:lnTo>
                    <a:lnTo>
                      <a:pt x="26" y="74"/>
                    </a:lnTo>
                    <a:lnTo>
                      <a:pt x="54" y="52"/>
                    </a:lnTo>
                    <a:lnTo>
                      <a:pt x="68" y="38"/>
                    </a:lnTo>
                    <a:lnTo>
                      <a:pt x="82" y="26"/>
                    </a:lnTo>
                    <a:lnTo>
                      <a:pt x="82" y="26"/>
                    </a:lnTo>
                    <a:lnTo>
                      <a:pt x="86" y="20"/>
                    </a:lnTo>
                    <a:lnTo>
                      <a:pt x="86" y="20"/>
                    </a:lnTo>
                    <a:lnTo>
                      <a:pt x="94" y="12"/>
                    </a:lnTo>
                    <a:lnTo>
                      <a:pt x="98" y="8"/>
                    </a:lnTo>
                    <a:lnTo>
                      <a:pt x="98" y="4"/>
                    </a:lnTo>
                    <a:lnTo>
                      <a:pt x="96" y="0"/>
                    </a:lnTo>
                    <a:lnTo>
                      <a:pt x="96" y="0"/>
                    </a:lnTo>
                    <a:lnTo>
                      <a:pt x="86" y="12"/>
                    </a:lnTo>
                    <a:lnTo>
                      <a:pt x="86" y="1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79" name="Freeform 2823"/>
              <p:cNvSpPr>
                <a:spLocks/>
              </p:cNvSpPr>
              <p:nvPr/>
            </p:nvSpPr>
            <p:spPr bwMode="auto">
              <a:xfrm>
                <a:off x="1544" y="2731"/>
                <a:ext cx="600" cy="395"/>
              </a:xfrm>
              <a:custGeom>
                <a:avLst/>
                <a:gdLst/>
                <a:ahLst/>
                <a:cxnLst>
                  <a:cxn ang="0">
                    <a:pos x="215" y="220"/>
                  </a:cxn>
                  <a:cxn ang="0">
                    <a:pos x="217" y="205"/>
                  </a:cxn>
                  <a:cxn ang="0">
                    <a:pos x="225" y="193"/>
                  </a:cxn>
                  <a:cxn ang="0">
                    <a:pos x="243" y="179"/>
                  </a:cxn>
                  <a:cxn ang="0">
                    <a:pos x="257" y="155"/>
                  </a:cxn>
                  <a:cxn ang="0">
                    <a:pos x="213" y="177"/>
                  </a:cxn>
                  <a:cxn ang="0">
                    <a:pos x="173" y="201"/>
                  </a:cxn>
                  <a:cxn ang="0">
                    <a:pos x="147" y="226"/>
                  </a:cxn>
                  <a:cxn ang="0">
                    <a:pos x="138" y="226"/>
                  </a:cxn>
                  <a:cxn ang="0">
                    <a:pos x="185" y="177"/>
                  </a:cxn>
                  <a:cxn ang="0">
                    <a:pos x="217" y="151"/>
                  </a:cxn>
                  <a:cxn ang="0">
                    <a:pos x="243" y="127"/>
                  </a:cxn>
                  <a:cxn ang="0">
                    <a:pos x="282" y="117"/>
                  </a:cxn>
                  <a:cxn ang="0">
                    <a:pos x="290" y="117"/>
                  </a:cxn>
                  <a:cxn ang="0">
                    <a:pos x="302" y="113"/>
                  </a:cxn>
                  <a:cxn ang="0">
                    <a:pos x="316" y="101"/>
                  </a:cxn>
                  <a:cxn ang="0">
                    <a:pos x="302" y="115"/>
                  </a:cxn>
                  <a:cxn ang="0">
                    <a:pos x="304" y="117"/>
                  </a:cxn>
                  <a:cxn ang="0">
                    <a:pos x="308" y="117"/>
                  </a:cxn>
                  <a:cxn ang="0">
                    <a:pos x="314" y="121"/>
                  </a:cxn>
                  <a:cxn ang="0">
                    <a:pos x="334" y="113"/>
                  </a:cxn>
                  <a:cxn ang="0">
                    <a:pos x="352" y="99"/>
                  </a:cxn>
                  <a:cxn ang="0">
                    <a:pos x="326" y="107"/>
                  </a:cxn>
                  <a:cxn ang="0">
                    <a:pos x="340" y="95"/>
                  </a:cxn>
                  <a:cxn ang="0">
                    <a:pos x="362" y="85"/>
                  </a:cxn>
                  <a:cxn ang="0">
                    <a:pos x="370" y="77"/>
                  </a:cxn>
                  <a:cxn ang="0">
                    <a:pos x="330" y="89"/>
                  </a:cxn>
                  <a:cxn ang="0">
                    <a:pos x="352" y="81"/>
                  </a:cxn>
                  <a:cxn ang="0">
                    <a:pos x="370" y="64"/>
                  </a:cxn>
                  <a:cxn ang="0">
                    <a:pos x="382" y="54"/>
                  </a:cxn>
                  <a:cxn ang="0">
                    <a:pos x="427" y="36"/>
                  </a:cxn>
                  <a:cxn ang="0">
                    <a:pos x="475" y="20"/>
                  </a:cxn>
                  <a:cxn ang="0">
                    <a:pos x="505" y="10"/>
                  </a:cxn>
                  <a:cxn ang="0">
                    <a:pos x="227" y="127"/>
                  </a:cxn>
                  <a:cxn ang="0">
                    <a:pos x="16" y="363"/>
                  </a:cxn>
                  <a:cxn ang="0">
                    <a:pos x="10" y="385"/>
                  </a:cxn>
                  <a:cxn ang="0">
                    <a:pos x="24" y="359"/>
                  </a:cxn>
                  <a:cxn ang="0">
                    <a:pos x="22" y="367"/>
                  </a:cxn>
                  <a:cxn ang="0">
                    <a:pos x="34" y="344"/>
                  </a:cxn>
                  <a:cxn ang="0">
                    <a:pos x="36" y="344"/>
                  </a:cxn>
                  <a:cxn ang="0">
                    <a:pos x="32" y="355"/>
                  </a:cxn>
                  <a:cxn ang="0">
                    <a:pos x="42" y="344"/>
                  </a:cxn>
                  <a:cxn ang="0">
                    <a:pos x="64" y="340"/>
                  </a:cxn>
                  <a:cxn ang="0">
                    <a:pos x="74" y="342"/>
                  </a:cxn>
                  <a:cxn ang="0">
                    <a:pos x="80" y="344"/>
                  </a:cxn>
                  <a:cxn ang="0">
                    <a:pos x="70" y="351"/>
                  </a:cxn>
                  <a:cxn ang="0">
                    <a:pos x="74" y="365"/>
                  </a:cxn>
                  <a:cxn ang="0">
                    <a:pos x="82" y="349"/>
                  </a:cxn>
                  <a:cxn ang="0">
                    <a:pos x="98" y="322"/>
                  </a:cxn>
                  <a:cxn ang="0">
                    <a:pos x="106" y="320"/>
                  </a:cxn>
                  <a:cxn ang="0">
                    <a:pos x="102" y="304"/>
                  </a:cxn>
                  <a:cxn ang="0">
                    <a:pos x="102" y="292"/>
                  </a:cxn>
                  <a:cxn ang="0">
                    <a:pos x="114" y="296"/>
                  </a:cxn>
                  <a:cxn ang="0">
                    <a:pos x="126" y="322"/>
                  </a:cxn>
                  <a:cxn ang="0">
                    <a:pos x="145" y="322"/>
                  </a:cxn>
                  <a:cxn ang="0">
                    <a:pos x="167" y="312"/>
                  </a:cxn>
                  <a:cxn ang="0">
                    <a:pos x="173" y="290"/>
                  </a:cxn>
                  <a:cxn ang="0">
                    <a:pos x="179" y="272"/>
                  </a:cxn>
                  <a:cxn ang="0">
                    <a:pos x="193" y="250"/>
                  </a:cxn>
                  <a:cxn ang="0">
                    <a:pos x="213" y="236"/>
                  </a:cxn>
                  <a:cxn ang="0">
                    <a:pos x="223" y="222"/>
                  </a:cxn>
                </a:cxnLst>
                <a:rect l="0" t="0" r="r" b="b"/>
                <a:pathLst>
                  <a:path w="598" h="395">
                    <a:moveTo>
                      <a:pt x="231" y="212"/>
                    </a:moveTo>
                    <a:lnTo>
                      <a:pt x="231" y="212"/>
                    </a:lnTo>
                    <a:lnTo>
                      <a:pt x="231" y="210"/>
                    </a:lnTo>
                    <a:lnTo>
                      <a:pt x="227" y="212"/>
                    </a:lnTo>
                    <a:lnTo>
                      <a:pt x="221" y="216"/>
                    </a:lnTo>
                    <a:lnTo>
                      <a:pt x="221" y="216"/>
                    </a:lnTo>
                    <a:lnTo>
                      <a:pt x="219" y="218"/>
                    </a:lnTo>
                    <a:lnTo>
                      <a:pt x="215" y="220"/>
                    </a:lnTo>
                    <a:lnTo>
                      <a:pt x="215" y="220"/>
                    </a:lnTo>
                    <a:lnTo>
                      <a:pt x="207" y="220"/>
                    </a:lnTo>
                    <a:lnTo>
                      <a:pt x="199" y="216"/>
                    </a:lnTo>
                    <a:lnTo>
                      <a:pt x="199" y="216"/>
                    </a:lnTo>
                    <a:lnTo>
                      <a:pt x="199" y="216"/>
                    </a:lnTo>
                    <a:lnTo>
                      <a:pt x="203" y="216"/>
                    </a:lnTo>
                    <a:lnTo>
                      <a:pt x="209" y="214"/>
                    </a:lnTo>
                    <a:lnTo>
                      <a:pt x="209" y="214"/>
                    </a:lnTo>
                    <a:lnTo>
                      <a:pt x="213" y="210"/>
                    </a:lnTo>
                    <a:lnTo>
                      <a:pt x="217" y="205"/>
                    </a:lnTo>
                    <a:lnTo>
                      <a:pt x="217" y="205"/>
                    </a:lnTo>
                    <a:lnTo>
                      <a:pt x="217" y="203"/>
                    </a:lnTo>
                    <a:lnTo>
                      <a:pt x="217" y="203"/>
                    </a:lnTo>
                    <a:lnTo>
                      <a:pt x="221" y="201"/>
                    </a:lnTo>
                    <a:lnTo>
                      <a:pt x="225" y="197"/>
                    </a:lnTo>
                    <a:lnTo>
                      <a:pt x="225" y="197"/>
                    </a:lnTo>
                    <a:lnTo>
                      <a:pt x="225" y="195"/>
                    </a:lnTo>
                    <a:lnTo>
                      <a:pt x="225" y="193"/>
                    </a:lnTo>
                    <a:lnTo>
                      <a:pt x="225" y="193"/>
                    </a:lnTo>
                    <a:lnTo>
                      <a:pt x="231" y="193"/>
                    </a:lnTo>
                    <a:lnTo>
                      <a:pt x="233" y="193"/>
                    </a:lnTo>
                    <a:lnTo>
                      <a:pt x="235" y="193"/>
                    </a:lnTo>
                    <a:lnTo>
                      <a:pt x="235" y="193"/>
                    </a:lnTo>
                    <a:lnTo>
                      <a:pt x="237" y="189"/>
                    </a:lnTo>
                    <a:lnTo>
                      <a:pt x="239" y="183"/>
                    </a:lnTo>
                    <a:lnTo>
                      <a:pt x="239" y="183"/>
                    </a:lnTo>
                    <a:lnTo>
                      <a:pt x="243" y="179"/>
                    </a:lnTo>
                    <a:lnTo>
                      <a:pt x="243" y="179"/>
                    </a:lnTo>
                    <a:lnTo>
                      <a:pt x="245" y="177"/>
                    </a:lnTo>
                    <a:lnTo>
                      <a:pt x="245" y="177"/>
                    </a:lnTo>
                    <a:lnTo>
                      <a:pt x="251" y="163"/>
                    </a:lnTo>
                    <a:lnTo>
                      <a:pt x="251" y="163"/>
                    </a:lnTo>
                    <a:lnTo>
                      <a:pt x="253" y="163"/>
                    </a:lnTo>
                    <a:lnTo>
                      <a:pt x="253" y="163"/>
                    </a:lnTo>
                    <a:lnTo>
                      <a:pt x="255" y="159"/>
                    </a:lnTo>
                    <a:lnTo>
                      <a:pt x="257" y="155"/>
                    </a:lnTo>
                    <a:lnTo>
                      <a:pt x="257" y="155"/>
                    </a:lnTo>
                    <a:lnTo>
                      <a:pt x="257" y="155"/>
                    </a:lnTo>
                    <a:lnTo>
                      <a:pt x="255" y="155"/>
                    </a:lnTo>
                    <a:lnTo>
                      <a:pt x="255" y="155"/>
                    </a:lnTo>
                    <a:lnTo>
                      <a:pt x="245" y="163"/>
                    </a:lnTo>
                    <a:lnTo>
                      <a:pt x="245" y="163"/>
                    </a:lnTo>
                    <a:lnTo>
                      <a:pt x="229" y="171"/>
                    </a:lnTo>
                    <a:lnTo>
                      <a:pt x="229" y="171"/>
                    </a:lnTo>
                    <a:lnTo>
                      <a:pt x="221" y="173"/>
                    </a:lnTo>
                    <a:lnTo>
                      <a:pt x="213" y="177"/>
                    </a:lnTo>
                    <a:lnTo>
                      <a:pt x="213" y="177"/>
                    </a:lnTo>
                    <a:lnTo>
                      <a:pt x="205" y="187"/>
                    </a:lnTo>
                    <a:lnTo>
                      <a:pt x="197" y="195"/>
                    </a:lnTo>
                    <a:lnTo>
                      <a:pt x="197" y="195"/>
                    </a:lnTo>
                    <a:lnTo>
                      <a:pt x="189" y="199"/>
                    </a:lnTo>
                    <a:lnTo>
                      <a:pt x="179" y="203"/>
                    </a:lnTo>
                    <a:lnTo>
                      <a:pt x="179" y="203"/>
                    </a:lnTo>
                    <a:lnTo>
                      <a:pt x="177" y="203"/>
                    </a:lnTo>
                    <a:lnTo>
                      <a:pt x="173" y="201"/>
                    </a:lnTo>
                    <a:lnTo>
                      <a:pt x="173" y="201"/>
                    </a:lnTo>
                    <a:lnTo>
                      <a:pt x="169" y="203"/>
                    </a:lnTo>
                    <a:lnTo>
                      <a:pt x="167" y="205"/>
                    </a:lnTo>
                    <a:lnTo>
                      <a:pt x="163" y="212"/>
                    </a:lnTo>
                    <a:lnTo>
                      <a:pt x="163" y="212"/>
                    </a:lnTo>
                    <a:lnTo>
                      <a:pt x="155" y="216"/>
                    </a:lnTo>
                    <a:lnTo>
                      <a:pt x="155" y="216"/>
                    </a:lnTo>
                    <a:lnTo>
                      <a:pt x="147" y="226"/>
                    </a:lnTo>
                    <a:lnTo>
                      <a:pt x="147" y="226"/>
                    </a:lnTo>
                    <a:lnTo>
                      <a:pt x="143" y="226"/>
                    </a:lnTo>
                    <a:lnTo>
                      <a:pt x="143" y="226"/>
                    </a:lnTo>
                    <a:lnTo>
                      <a:pt x="138" y="228"/>
                    </a:lnTo>
                    <a:lnTo>
                      <a:pt x="136" y="230"/>
                    </a:lnTo>
                    <a:lnTo>
                      <a:pt x="132" y="234"/>
                    </a:lnTo>
                    <a:lnTo>
                      <a:pt x="132" y="232"/>
                    </a:lnTo>
                    <a:lnTo>
                      <a:pt x="132" y="232"/>
                    </a:lnTo>
                    <a:lnTo>
                      <a:pt x="134" y="228"/>
                    </a:lnTo>
                    <a:lnTo>
                      <a:pt x="138" y="226"/>
                    </a:lnTo>
                    <a:lnTo>
                      <a:pt x="145" y="220"/>
                    </a:lnTo>
                    <a:lnTo>
                      <a:pt x="145" y="220"/>
                    </a:lnTo>
                    <a:lnTo>
                      <a:pt x="157" y="205"/>
                    </a:lnTo>
                    <a:lnTo>
                      <a:pt x="173" y="195"/>
                    </a:lnTo>
                    <a:lnTo>
                      <a:pt x="173" y="195"/>
                    </a:lnTo>
                    <a:lnTo>
                      <a:pt x="177" y="191"/>
                    </a:lnTo>
                    <a:lnTo>
                      <a:pt x="181" y="189"/>
                    </a:lnTo>
                    <a:lnTo>
                      <a:pt x="181" y="189"/>
                    </a:lnTo>
                    <a:lnTo>
                      <a:pt x="185" y="177"/>
                    </a:lnTo>
                    <a:lnTo>
                      <a:pt x="185" y="177"/>
                    </a:lnTo>
                    <a:lnTo>
                      <a:pt x="189" y="177"/>
                    </a:lnTo>
                    <a:lnTo>
                      <a:pt x="189" y="177"/>
                    </a:lnTo>
                    <a:lnTo>
                      <a:pt x="193" y="171"/>
                    </a:lnTo>
                    <a:lnTo>
                      <a:pt x="193" y="171"/>
                    </a:lnTo>
                    <a:lnTo>
                      <a:pt x="201" y="163"/>
                    </a:lnTo>
                    <a:lnTo>
                      <a:pt x="201" y="163"/>
                    </a:lnTo>
                    <a:lnTo>
                      <a:pt x="211" y="155"/>
                    </a:lnTo>
                    <a:lnTo>
                      <a:pt x="217" y="151"/>
                    </a:lnTo>
                    <a:lnTo>
                      <a:pt x="221" y="145"/>
                    </a:lnTo>
                    <a:lnTo>
                      <a:pt x="221" y="145"/>
                    </a:lnTo>
                    <a:lnTo>
                      <a:pt x="221" y="141"/>
                    </a:lnTo>
                    <a:lnTo>
                      <a:pt x="221" y="141"/>
                    </a:lnTo>
                    <a:lnTo>
                      <a:pt x="225" y="141"/>
                    </a:lnTo>
                    <a:lnTo>
                      <a:pt x="225" y="141"/>
                    </a:lnTo>
                    <a:lnTo>
                      <a:pt x="235" y="135"/>
                    </a:lnTo>
                    <a:lnTo>
                      <a:pt x="243" y="127"/>
                    </a:lnTo>
                    <a:lnTo>
                      <a:pt x="243" y="127"/>
                    </a:lnTo>
                    <a:lnTo>
                      <a:pt x="241" y="129"/>
                    </a:lnTo>
                    <a:lnTo>
                      <a:pt x="241" y="129"/>
                    </a:lnTo>
                    <a:lnTo>
                      <a:pt x="249" y="123"/>
                    </a:lnTo>
                    <a:lnTo>
                      <a:pt x="257" y="119"/>
                    </a:lnTo>
                    <a:lnTo>
                      <a:pt x="257" y="119"/>
                    </a:lnTo>
                    <a:lnTo>
                      <a:pt x="280" y="115"/>
                    </a:lnTo>
                    <a:lnTo>
                      <a:pt x="280" y="115"/>
                    </a:lnTo>
                    <a:lnTo>
                      <a:pt x="282" y="117"/>
                    </a:lnTo>
                    <a:lnTo>
                      <a:pt x="282" y="117"/>
                    </a:lnTo>
                    <a:lnTo>
                      <a:pt x="292" y="109"/>
                    </a:lnTo>
                    <a:lnTo>
                      <a:pt x="292" y="109"/>
                    </a:lnTo>
                    <a:lnTo>
                      <a:pt x="296" y="105"/>
                    </a:lnTo>
                    <a:lnTo>
                      <a:pt x="296" y="105"/>
                    </a:lnTo>
                    <a:lnTo>
                      <a:pt x="300" y="103"/>
                    </a:lnTo>
                    <a:lnTo>
                      <a:pt x="300" y="103"/>
                    </a:lnTo>
                    <a:lnTo>
                      <a:pt x="294" y="111"/>
                    </a:lnTo>
                    <a:lnTo>
                      <a:pt x="290" y="113"/>
                    </a:lnTo>
                    <a:lnTo>
                      <a:pt x="290" y="117"/>
                    </a:lnTo>
                    <a:lnTo>
                      <a:pt x="290" y="117"/>
                    </a:lnTo>
                    <a:lnTo>
                      <a:pt x="290" y="119"/>
                    </a:lnTo>
                    <a:lnTo>
                      <a:pt x="294" y="119"/>
                    </a:lnTo>
                    <a:lnTo>
                      <a:pt x="300" y="115"/>
                    </a:lnTo>
                    <a:lnTo>
                      <a:pt x="300" y="115"/>
                    </a:lnTo>
                    <a:lnTo>
                      <a:pt x="302" y="115"/>
                    </a:lnTo>
                    <a:lnTo>
                      <a:pt x="302" y="115"/>
                    </a:lnTo>
                    <a:lnTo>
                      <a:pt x="302" y="113"/>
                    </a:lnTo>
                    <a:lnTo>
                      <a:pt x="302" y="113"/>
                    </a:lnTo>
                    <a:lnTo>
                      <a:pt x="302" y="113"/>
                    </a:lnTo>
                    <a:lnTo>
                      <a:pt x="304" y="109"/>
                    </a:lnTo>
                    <a:lnTo>
                      <a:pt x="304" y="109"/>
                    </a:lnTo>
                    <a:lnTo>
                      <a:pt x="310" y="105"/>
                    </a:lnTo>
                    <a:lnTo>
                      <a:pt x="310" y="105"/>
                    </a:lnTo>
                    <a:lnTo>
                      <a:pt x="312" y="103"/>
                    </a:lnTo>
                    <a:lnTo>
                      <a:pt x="316" y="101"/>
                    </a:lnTo>
                    <a:lnTo>
                      <a:pt x="316" y="101"/>
                    </a:lnTo>
                    <a:lnTo>
                      <a:pt x="316" y="101"/>
                    </a:lnTo>
                    <a:lnTo>
                      <a:pt x="314" y="103"/>
                    </a:lnTo>
                    <a:lnTo>
                      <a:pt x="312" y="105"/>
                    </a:lnTo>
                    <a:lnTo>
                      <a:pt x="312" y="105"/>
                    </a:lnTo>
                    <a:lnTo>
                      <a:pt x="302" y="113"/>
                    </a:lnTo>
                    <a:lnTo>
                      <a:pt x="302" y="113"/>
                    </a:lnTo>
                    <a:lnTo>
                      <a:pt x="302" y="115"/>
                    </a:lnTo>
                    <a:lnTo>
                      <a:pt x="302" y="115"/>
                    </a:lnTo>
                    <a:lnTo>
                      <a:pt x="302" y="115"/>
                    </a:lnTo>
                    <a:lnTo>
                      <a:pt x="302" y="115"/>
                    </a:lnTo>
                    <a:lnTo>
                      <a:pt x="302" y="117"/>
                    </a:lnTo>
                    <a:lnTo>
                      <a:pt x="302" y="117"/>
                    </a:lnTo>
                    <a:lnTo>
                      <a:pt x="304" y="115"/>
                    </a:lnTo>
                    <a:lnTo>
                      <a:pt x="304" y="115"/>
                    </a:lnTo>
                    <a:lnTo>
                      <a:pt x="306" y="115"/>
                    </a:lnTo>
                    <a:lnTo>
                      <a:pt x="306" y="115"/>
                    </a:lnTo>
                    <a:lnTo>
                      <a:pt x="304" y="117"/>
                    </a:lnTo>
                    <a:lnTo>
                      <a:pt x="304" y="117"/>
                    </a:lnTo>
                    <a:lnTo>
                      <a:pt x="304" y="117"/>
                    </a:lnTo>
                    <a:lnTo>
                      <a:pt x="304" y="117"/>
                    </a:lnTo>
                    <a:lnTo>
                      <a:pt x="306" y="117"/>
                    </a:lnTo>
                    <a:lnTo>
                      <a:pt x="306" y="117"/>
                    </a:lnTo>
                    <a:lnTo>
                      <a:pt x="306" y="117"/>
                    </a:lnTo>
                    <a:lnTo>
                      <a:pt x="306" y="117"/>
                    </a:lnTo>
                    <a:lnTo>
                      <a:pt x="304" y="119"/>
                    </a:lnTo>
                    <a:lnTo>
                      <a:pt x="304" y="119"/>
                    </a:lnTo>
                    <a:lnTo>
                      <a:pt x="306" y="119"/>
                    </a:lnTo>
                    <a:lnTo>
                      <a:pt x="308" y="117"/>
                    </a:lnTo>
                    <a:lnTo>
                      <a:pt x="312" y="113"/>
                    </a:lnTo>
                    <a:lnTo>
                      <a:pt x="314" y="113"/>
                    </a:lnTo>
                    <a:lnTo>
                      <a:pt x="318" y="113"/>
                    </a:lnTo>
                    <a:lnTo>
                      <a:pt x="318" y="113"/>
                    </a:lnTo>
                    <a:lnTo>
                      <a:pt x="318" y="113"/>
                    </a:lnTo>
                    <a:lnTo>
                      <a:pt x="316" y="115"/>
                    </a:lnTo>
                    <a:lnTo>
                      <a:pt x="316" y="119"/>
                    </a:lnTo>
                    <a:lnTo>
                      <a:pt x="314" y="121"/>
                    </a:lnTo>
                    <a:lnTo>
                      <a:pt x="314" y="121"/>
                    </a:lnTo>
                    <a:lnTo>
                      <a:pt x="316" y="121"/>
                    </a:lnTo>
                    <a:lnTo>
                      <a:pt x="318" y="121"/>
                    </a:lnTo>
                    <a:lnTo>
                      <a:pt x="320" y="119"/>
                    </a:lnTo>
                    <a:lnTo>
                      <a:pt x="320" y="119"/>
                    </a:lnTo>
                    <a:lnTo>
                      <a:pt x="330" y="113"/>
                    </a:lnTo>
                    <a:lnTo>
                      <a:pt x="330" y="113"/>
                    </a:lnTo>
                    <a:lnTo>
                      <a:pt x="334" y="111"/>
                    </a:lnTo>
                    <a:lnTo>
                      <a:pt x="334" y="111"/>
                    </a:lnTo>
                    <a:lnTo>
                      <a:pt x="334" y="113"/>
                    </a:lnTo>
                    <a:lnTo>
                      <a:pt x="334" y="113"/>
                    </a:lnTo>
                    <a:lnTo>
                      <a:pt x="342" y="111"/>
                    </a:lnTo>
                    <a:lnTo>
                      <a:pt x="348" y="107"/>
                    </a:lnTo>
                    <a:lnTo>
                      <a:pt x="348" y="107"/>
                    </a:lnTo>
                    <a:lnTo>
                      <a:pt x="354" y="103"/>
                    </a:lnTo>
                    <a:lnTo>
                      <a:pt x="354" y="101"/>
                    </a:lnTo>
                    <a:lnTo>
                      <a:pt x="354" y="99"/>
                    </a:lnTo>
                    <a:lnTo>
                      <a:pt x="354" y="99"/>
                    </a:lnTo>
                    <a:lnTo>
                      <a:pt x="352" y="99"/>
                    </a:lnTo>
                    <a:lnTo>
                      <a:pt x="348" y="101"/>
                    </a:lnTo>
                    <a:lnTo>
                      <a:pt x="342" y="103"/>
                    </a:lnTo>
                    <a:lnTo>
                      <a:pt x="342" y="103"/>
                    </a:lnTo>
                    <a:lnTo>
                      <a:pt x="340" y="105"/>
                    </a:lnTo>
                    <a:lnTo>
                      <a:pt x="340" y="105"/>
                    </a:lnTo>
                    <a:lnTo>
                      <a:pt x="340" y="103"/>
                    </a:lnTo>
                    <a:lnTo>
                      <a:pt x="340" y="103"/>
                    </a:lnTo>
                    <a:lnTo>
                      <a:pt x="326" y="107"/>
                    </a:lnTo>
                    <a:lnTo>
                      <a:pt x="326" y="107"/>
                    </a:lnTo>
                    <a:lnTo>
                      <a:pt x="324" y="107"/>
                    </a:lnTo>
                    <a:lnTo>
                      <a:pt x="324" y="107"/>
                    </a:lnTo>
                    <a:lnTo>
                      <a:pt x="338" y="99"/>
                    </a:lnTo>
                    <a:lnTo>
                      <a:pt x="338" y="99"/>
                    </a:lnTo>
                    <a:lnTo>
                      <a:pt x="338" y="101"/>
                    </a:lnTo>
                    <a:lnTo>
                      <a:pt x="338" y="101"/>
                    </a:lnTo>
                    <a:lnTo>
                      <a:pt x="340" y="97"/>
                    </a:lnTo>
                    <a:lnTo>
                      <a:pt x="340" y="95"/>
                    </a:lnTo>
                    <a:lnTo>
                      <a:pt x="340" y="95"/>
                    </a:lnTo>
                    <a:lnTo>
                      <a:pt x="344" y="93"/>
                    </a:lnTo>
                    <a:lnTo>
                      <a:pt x="348" y="93"/>
                    </a:lnTo>
                    <a:lnTo>
                      <a:pt x="348" y="93"/>
                    </a:lnTo>
                    <a:lnTo>
                      <a:pt x="358" y="89"/>
                    </a:lnTo>
                    <a:lnTo>
                      <a:pt x="358" y="89"/>
                    </a:lnTo>
                    <a:lnTo>
                      <a:pt x="358" y="87"/>
                    </a:lnTo>
                    <a:lnTo>
                      <a:pt x="358" y="87"/>
                    </a:lnTo>
                    <a:lnTo>
                      <a:pt x="362" y="85"/>
                    </a:lnTo>
                    <a:lnTo>
                      <a:pt x="362" y="85"/>
                    </a:lnTo>
                    <a:lnTo>
                      <a:pt x="366" y="85"/>
                    </a:lnTo>
                    <a:lnTo>
                      <a:pt x="366" y="85"/>
                    </a:lnTo>
                    <a:lnTo>
                      <a:pt x="370" y="85"/>
                    </a:lnTo>
                    <a:lnTo>
                      <a:pt x="376" y="81"/>
                    </a:lnTo>
                    <a:lnTo>
                      <a:pt x="376" y="81"/>
                    </a:lnTo>
                    <a:lnTo>
                      <a:pt x="376" y="79"/>
                    </a:lnTo>
                    <a:lnTo>
                      <a:pt x="372" y="77"/>
                    </a:lnTo>
                    <a:lnTo>
                      <a:pt x="372" y="77"/>
                    </a:lnTo>
                    <a:lnTo>
                      <a:pt x="370" y="77"/>
                    </a:lnTo>
                    <a:lnTo>
                      <a:pt x="366" y="79"/>
                    </a:lnTo>
                    <a:lnTo>
                      <a:pt x="366" y="79"/>
                    </a:lnTo>
                    <a:lnTo>
                      <a:pt x="354" y="85"/>
                    </a:lnTo>
                    <a:lnTo>
                      <a:pt x="354" y="85"/>
                    </a:lnTo>
                    <a:lnTo>
                      <a:pt x="356" y="85"/>
                    </a:lnTo>
                    <a:lnTo>
                      <a:pt x="356" y="85"/>
                    </a:lnTo>
                    <a:lnTo>
                      <a:pt x="344" y="87"/>
                    </a:lnTo>
                    <a:lnTo>
                      <a:pt x="330" y="89"/>
                    </a:lnTo>
                    <a:lnTo>
                      <a:pt x="330" y="89"/>
                    </a:lnTo>
                    <a:lnTo>
                      <a:pt x="332" y="87"/>
                    </a:lnTo>
                    <a:lnTo>
                      <a:pt x="340" y="85"/>
                    </a:lnTo>
                    <a:lnTo>
                      <a:pt x="340" y="85"/>
                    </a:lnTo>
                    <a:lnTo>
                      <a:pt x="352" y="81"/>
                    </a:lnTo>
                    <a:lnTo>
                      <a:pt x="352" y="81"/>
                    </a:lnTo>
                    <a:lnTo>
                      <a:pt x="356" y="79"/>
                    </a:lnTo>
                    <a:lnTo>
                      <a:pt x="358" y="79"/>
                    </a:lnTo>
                    <a:lnTo>
                      <a:pt x="358" y="79"/>
                    </a:lnTo>
                    <a:lnTo>
                      <a:pt x="352" y="81"/>
                    </a:lnTo>
                    <a:lnTo>
                      <a:pt x="346" y="83"/>
                    </a:lnTo>
                    <a:lnTo>
                      <a:pt x="346" y="83"/>
                    </a:lnTo>
                    <a:lnTo>
                      <a:pt x="346" y="81"/>
                    </a:lnTo>
                    <a:lnTo>
                      <a:pt x="346" y="81"/>
                    </a:lnTo>
                    <a:lnTo>
                      <a:pt x="350" y="79"/>
                    </a:lnTo>
                    <a:lnTo>
                      <a:pt x="350" y="79"/>
                    </a:lnTo>
                    <a:lnTo>
                      <a:pt x="358" y="71"/>
                    </a:lnTo>
                    <a:lnTo>
                      <a:pt x="358" y="71"/>
                    </a:lnTo>
                    <a:lnTo>
                      <a:pt x="370" y="64"/>
                    </a:lnTo>
                    <a:lnTo>
                      <a:pt x="380" y="60"/>
                    </a:lnTo>
                    <a:lnTo>
                      <a:pt x="380" y="60"/>
                    </a:lnTo>
                    <a:lnTo>
                      <a:pt x="382" y="58"/>
                    </a:lnTo>
                    <a:lnTo>
                      <a:pt x="380" y="58"/>
                    </a:lnTo>
                    <a:lnTo>
                      <a:pt x="378" y="58"/>
                    </a:lnTo>
                    <a:lnTo>
                      <a:pt x="372" y="58"/>
                    </a:lnTo>
                    <a:lnTo>
                      <a:pt x="372" y="58"/>
                    </a:lnTo>
                    <a:lnTo>
                      <a:pt x="382" y="54"/>
                    </a:lnTo>
                    <a:lnTo>
                      <a:pt x="382" y="54"/>
                    </a:lnTo>
                    <a:lnTo>
                      <a:pt x="384" y="54"/>
                    </a:lnTo>
                    <a:lnTo>
                      <a:pt x="384" y="54"/>
                    </a:lnTo>
                    <a:lnTo>
                      <a:pt x="396" y="46"/>
                    </a:lnTo>
                    <a:lnTo>
                      <a:pt x="396" y="46"/>
                    </a:lnTo>
                    <a:lnTo>
                      <a:pt x="406" y="44"/>
                    </a:lnTo>
                    <a:lnTo>
                      <a:pt x="406" y="44"/>
                    </a:lnTo>
                    <a:lnTo>
                      <a:pt x="412" y="42"/>
                    </a:lnTo>
                    <a:lnTo>
                      <a:pt x="412" y="42"/>
                    </a:lnTo>
                    <a:lnTo>
                      <a:pt x="427" y="36"/>
                    </a:lnTo>
                    <a:lnTo>
                      <a:pt x="441" y="32"/>
                    </a:lnTo>
                    <a:lnTo>
                      <a:pt x="441" y="32"/>
                    </a:lnTo>
                    <a:lnTo>
                      <a:pt x="449" y="28"/>
                    </a:lnTo>
                    <a:lnTo>
                      <a:pt x="449" y="28"/>
                    </a:lnTo>
                    <a:lnTo>
                      <a:pt x="459" y="26"/>
                    </a:lnTo>
                    <a:lnTo>
                      <a:pt x="459" y="26"/>
                    </a:lnTo>
                    <a:lnTo>
                      <a:pt x="467" y="24"/>
                    </a:lnTo>
                    <a:lnTo>
                      <a:pt x="467" y="22"/>
                    </a:lnTo>
                    <a:lnTo>
                      <a:pt x="475" y="20"/>
                    </a:lnTo>
                    <a:lnTo>
                      <a:pt x="475" y="20"/>
                    </a:lnTo>
                    <a:lnTo>
                      <a:pt x="495" y="14"/>
                    </a:lnTo>
                    <a:lnTo>
                      <a:pt x="495" y="14"/>
                    </a:lnTo>
                    <a:lnTo>
                      <a:pt x="519" y="8"/>
                    </a:lnTo>
                    <a:lnTo>
                      <a:pt x="545" y="6"/>
                    </a:lnTo>
                    <a:lnTo>
                      <a:pt x="598" y="0"/>
                    </a:lnTo>
                    <a:lnTo>
                      <a:pt x="598" y="0"/>
                    </a:lnTo>
                    <a:lnTo>
                      <a:pt x="551" y="4"/>
                    </a:lnTo>
                    <a:lnTo>
                      <a:pt x="505" y="10"/>
                    </a:lnTo>
                    <a:lnTo>
                      <a:pt x="461" y="20"/>
                    </a:lnTo>
                    <a:lnTo>
                      <a:pt x="416" y="32"/>
                    </a:lnTo>
                    <a:lnTo>
                      <a:pt x="416" y="32"/>
                    </a:lnTo>
                    <a:lnTo>
                      <a:pt x="382" y="44"/>
                    </a:lnTo>
                    <a:lnTo>
                      <a:pt x="350" y="58"/>
                    </a:lnTo>
                    <a:lnTo>
                      <a:pt x="318" y="73"/>
                    </a:lnTo>
                    <a:lnTo>
                      <a:pt x="286" y="89"/>
                    </a:lnTo>
                    <a:lnTo>
                      <a:pt x="255" y="107"/>
                    </a:lnTo>
                    <a:lnTo>
                      <a:pt x="227" y="127"/>
                    </a:lnTo>
                    <a:lnTo>
                      <a:pt x="197" y="149"/>
                    </a:lnTo>
                    <a:lnTo>
                      <a:pt x="171" y="171"/>
                    </a:lnTo>
                    <a:lnTo>
                      <a:pt x="145" y="195"/>
                    </a:lnTo>
                    <a:lnTo>
                      <a:pt x="120" y="220"/>
                    </a:lnTo>
                    <a:lnTo>
                      <a:pt x="96" y="246"/>
                    </a:lnTo>
                    <a:lnTo>
                      <a:pt x="74" y="274"/>
                    </a:lnTo>
                    <a:lnTo>
                      <a:pt x="54" y="302"/>
                    </a:lnTo>
                    <a:lnTo>
                      <a:pt x="34" y="332"/>
                    </a:lnTo>
                    <a:lnTo>
                      <a:pt x="16" y="363"/>
                    </a:lnTo>
                    <a:lnTo>
                      <a:pt x="0" y="395"/>
                    </a:lnTo>
                    <a:lnTo>
                      <a:pt x="0" y="395"/>
                    </a:lnTo>
                    <a:lnTo>
                      <a:pt x="4" y="389"/>
                    </a:lnTo>
                    <a:lnTo>
                      <a:pt x="8" y="383"/>
                    </a:lnTo>
                    <a:lnTo>
                      <a:pt x="8" y="383"/>
                    </a:lnTo>
                    <a:lnTo>
                      <a:pt x="8" y="385"/>
                    </a:lnTo>
                    <a:lnTo>
                      <a:pt x="8" y="387"/>
                    </a:lnTo>
                    <a:lnTo>
                      <a:pt x="8" y="387"/>
                    </a:lnTo>
                    <a:lnTo>
                      <a:pt x="10" y="385"/>
                    </a:lnTo>
                    <a:lnTo>
                      <a:pt x="12" y="383"/>
                    </a:lnTo>
                    <a:lnTo>
                      <a:pt x="12" y="383"/>
                    </a:lnTo>
                    <a:lnTo>
                      <a:pt x="16" y="375"/>
                    </a:lnTo>
                    <a:lnTo>
                      <a:pt x="16" y="375"/>
                    </a:lnTo>
                    <a:lnTo>
                      <a:pt x="18" y="371"/>
                    </a:lnTo>
                    <a:lnTo>
                      <a:pt x="18" y="371"/>
                    </a:lnTo>
                    <a:lnTo>
                      <a:pt x="22" y="365"/>
                    </a:lnTo>
                    <a:lnTo>
                      <a:pt x="22" y="365"/>
                    </a:lnTo>
                    <a:lnTo>
                      <a:pt x="24" y="359"/>
                    </a:lnTo>
                    <a:lnTo>
                      <a:pt x="24" y="359"/>
                    </a:lnTo>
                    <a:lnTo>
                      <a:pt x="22" y="363"/>
                    </a:lnTo>
                    <a:lnTo>
                      <a:pt x="22" y="363"/>
                    </a:lnTo>
                    <a:lnTo>
                      <a:pt x="22" y="365"/>
                    </a:lnTo>
                    <a:lnTo>
                      <a:pt x="22" y="365"/>
                    </a:lnTo>
                    <a:lnTo>
                      <a:pt x="22" y="367"/>
                    </a:lnTo>
                    <a:lnTo>
                      <a:pt x="22" y="367"/>
                    </a:lnTo>
                    <a:lnTo>
                      <a:pt x="22" y="367"/>
                    </a:lnTo>
                    <a:lnTo>
                      <a:pt x="22" y="367"/>
                    </a:lnTo>
                    <a:lnTo>
                      <a:pt x="22" y="365"/>
                    </a:lnTo>
                    <a:lnTo>
                      <a:pt x="22" y="365"/>
                    </a:lnTo>
                    <a:lnTo>
                      <a:pt x="24" y="361"/>
                    </a:lnTo>
                    <a:lnTo>
                      <a:pt x="24" y="361"/>
                    </a:lnTo>
                    <a:lnTo>
                      <a:pt x="32" y="349"/>
                    </a:lnTo>
                    <a:lnTo>
                      <a:pt x="32" y="349"/>
                    </a:lnTo>
                    <a:lnTo>
                      <a:pt x="34" y="346"/>
                    </a:lnTo>
                    <a:lnTo>
                      <a:pt x="34" y="346"/>
                    </a:lnTo>
                    <a:lnTo>
                      <a:pt x="34" y="344"/>
                    </a:lnTo>
                    <a:lnTo>
                      <a:pt x="34" y="344"/>
                    </a:lnTo>
                    <a:lnTo>
                      <a:pt x="32" y="349"/>
                    </a:lnTo>
                    <a:lnTo>
                      <a:pt x="32" y="349"/>
                    </a:lnTo>
                    <a:lnTo>
                      <a:pt x="28" y="357"/>
                    </a:lnTo>
                    <a:lnTo>
                      <a:pt x="28" y="357"/>
                    </a:lnTo>
                    <a:lnTo>
                      <a:pt x="30" y="353"/>
                    </a:lnTo>
                    <a:lnTo>
                      <a:pt x="30" y="353"/>
                    </a:lnTo>
                    <a:lnTo>
                      <a:pt x="36" y="344"/>
                    </a:lnTo>
                    <a:lnTo>
                      <a:pt x="36" y="344"/>
                    </a:lnTo>
                    <a:lnTo>
                      <a:pt x="38" y="344"/>
                    </a:lnTo>
                    <a:lnTo>
                      <a:pt x="38" y="344"/>
                    </a:lnTo>
                    <a:lnTo>
                      <a:pt x="34" y="349"/>
                    </a:lnTo>
                    <a:lnTo>
                      <a:pt x="34" y="349"/>
                    </a:lnTo>
                    <a:lnTo>
                      <a:pt x="38" y="344"/>
                    </a:lnTo>
                    <a:lnTo>
                      <a:pt x="38" y="344"/>
                    </a:lnTo>
                    <a:lnTo>
                      <a:pt x="32" y="355"/>
                    </a:lnTo>
                    <a:lnTo>
                      <a:pt x="32" y="355"/>
                    </a:lnTo>
                    <a:lnTo>
                      <a:pt x="32" y="355"/>
                    </a:lnTo>
                    <a:lnTo>
                      <a:pt x="32" y="355"/>
                    </a:lnTo>
                    <a:lnTo>
                      <a:pt x="32" y="357"/>
                    </a:lnTo>
                    <a:lnTo>
                      <a:pt x="32" y="357"/>
                    </a:lnTo>
                    <a:lnTo>
                      <a:pt x="34" y="357"/>
                    </a:lnTo>
                    <a:lnTo>
                      <a:pt x="36" y="355"/>
                    </a:lnTo>
                    <a:lnTo>
                      <a:pt x="40" y="346"/>
                    </a:lnTo>
                    <a:lnTo>
                      <a:pt x="40" y="346"/>
                    </a:lnTo>
                    <a:lnTo>
                      <a:pt x="40" y="346"/>
                    </a:lnTo>
                    <a:lnTo>
                      <a:pt x="42" y="344"/>
                    </a:lnTo>
                    <a:lnTo>
                      <a:pt x="42" y="344"/>
                    </a:lnTo>
                    <a:lnTo>
                      <a:pt x="44" y="346"/>
                    </a:lnTo>
                    <a:lnTo>
                      <a:pt x="44" y="351"/>
                    </a:lnTo>
                    <a:lnTo>
                      <a:pt x="44" y="351"/>
                    </a:lnTo>
                    <a:lnTo>
                      <a:pt x="46" y="353"/>
                    </a:lnTo>
                    <a:lnTo>
                      <a:pt x="46" y="353"/>
                    </a:lnTo>
                    <a:lnTo>
                      <a:pt x="58" y="338"/>
                    </a:lnTo>
                    <a:lnTo>
                      <a:pt x="58" y="338"/>
                    </a:lnTo>
                    <a:lnTo>
                      <a:pt x="64" y="340"/>
                    </a:lnTo>
                    <a:lnTo>
                      <a:pt x="70" y="342"/>
                    </a:lnTo>
                    <a:lnTo>
                      <a:pt x="70" y="342"/>
                    </a:lnTo>
                    <a:lnTo>
                      <a:pt x="72" y="338"/>
                    </a:lnTo>
                    <a:lnTo>
                      <a:pt x="74" y="338"/>
                    </a:lnTo>
                    <a:lnTo>
                      <a:pt x="74" y="336"/>
                    </a:lnTo>
                    <a:lnTo>
                      <a:pt x="74" y="336"/>
                    </a:lnTo>
                    <a:lnTo>
                      <a:pt x="76" y="338"/>
                    </a:lnTo>
                    <a:lnTo>
                      <a:pt x="76" y="340"/>
                    </a:lnTo>
                    <a:lnTo>
                      <a:pt x="74" y="342"/>
                    </a:lnTo>
                    <a:lnTo>
                      <a:pt x="76" y="344"/>
                    </a:lnTo>
                    <a:lnTo>
                      <a:pt x="76" y="344"/>
                    </a:lnTo>
                    <a:lnTo>
                      <a:pt x="78" y="342"/>
                    </a:lnTo>
                    <a:lnTo>
                      <a:pt x="80" y="342"/>
                    </a:lnTo>
                    <a:lnTo>
                      <a:pt x="82" y="340"/>
                    </a:lnTo>
                    <a:lnTo>
                      <a:pt x="84" y="340"/>
                    </a:lnTo>
                    <a:lnTo>
                      <a:pt x="84" y="340"/>
                    </a:lnTo>
                    <a:lnTo>
                      <a:pt x="82" y="342"/>
                    </a:lnTo>
                    <a:lnTo>
                      <a:pt x="80" y="344"/>
                    </a:lnTo>
                    <a:lnTo>
                      <a:pt x="76" y="346"/>
                    </a:lnTo>
                    <a:lnTo>
                      <a:pt x="76" y="346"/>
                    </a:lnTo>
                    <a:lnTo>
                      <a:pt x="78" y="351"/>
                    </a:lnTo>
                    <a:lnTo>
                      <a:pt x="78" y="353"/>
                    </a:lnTo>
                    <a:lnTo>
                      <a:pt x="78" y="355"/>
                    </a:lnTo>
                    <a:lnTo>
                      <a:pt x="78" y="355"/>
                    </a:lnTo>
                    <a:lnTo>
                      <a:pt x="76" y="355"/>
                    </a:lnTo>
                    <a:lnTo>
                      <a:pt x="74" y="353"/>
                    </a:lnTo>
                    <a:lnTo>
                      <a:pt x="70" y="351"/>
                    </a:lnTo>
                    <a:lnTo>
                      <a:pt x="68" y="351"/>
                    </a:lnTo>
                    <a:lnTo>
                      <a:pt x="68" y="351"/>
                    </a:lnTo>
                    <a:lnTo>
                      <a:pt x="64" y="357"/>
                    </a:lnTo>
                    <a:lnTo>
                      <a:pt x="62" y="361"/>
                    </a:lnTo>
                    <a:lnTo>
                      <a:pt x="60" y="363"/>
                    </a:lnTo>
                    <a:lnTo>
                      <a:pt x="60" y="363"/>
                    </a:lnTo>
                    <a:lnTo>
                      <a:pt x="64" y="365"/>
                    </a:lnTo>
                    <a:lnTo>
                      <a:pt x="66" y="365"/>
                    </a:lnTo>
                    <a:lnTo>
                      <a:pt x="74" y="365"/>
                    </a:lnTo>
                    <a:lnTo>
                      <a:pt x="74" y="365"/>
                    </a:lnTo>
                    <a:lnTo>
                      <a:pt x="76" y="367"/>
                    </a:lnTo>
                    <a:lnTo>
                      <a:pt x="78" y="369"/>
                    </a:lnTo>
                    <a:lnTo>
                      <a:pt x="80" y="369"/>
                    </a:lnTo>
                    <a:lnTo>
                      <a:pt x="80" y="369"/>
                    </a:lnTo>
                    <a:lnTo>
                      <a:pt x="82" y="363"/>
                    </a:lnTo>
                    <a:lnTo>
                      <a:pt x="82" y="359"/>
                    </a:lnTo>
                    <a:lnTo>
                      <a:pt x="82" y="349"/>
                    </a:lnTo>
                    <a:lnTo>
                      <a:pt x="82" y="349"/>
                    </a:lnTo>
                    <a:lnTo>
                      <a:pt x="86" y="338"/>
                    </a:lnTo>
                    <a:lnTo>
                      <a:pt x="86" y="338"/>
                    </a:lnTo>
                    <a:lnTo>
                      <a:pt x="88" y="332"/>
                    </a:lnTo>
                    <a:lnTo>
                      <a:pt x="92" y="328"/>
                    </a:lnTo>
                    <a:lnTo>
                      <a:pt x="92" y="328"/>
                    </a:lnTo>
                    <a:lnTo>
                      <a:pt x="96" y="326"/>
                    </a:lnTo>
                    <a:lnTo>
                      <a:pt x="98" y="324"/>
                    </a:lnTo>
                    <a:lnTo>
                      <a:pt x="98" y="324"/>
                    </a:lnTo>
                    <a:lnTo>
                      <a:pt x="98" y="322"/>
                    </a:lnTo>
                    <a:lnTo>
                      <a:pt x="98" y="318"/>
                    </a:lnTo>
                    <a:lnTo>
                      <a:pt x="98" y="314"/>
                    </a:lnTo>
                    <a:lnTo>
                      <a:pt x="100" y="312"/>
                    </a:lnTo>
                    <a:lnTo>
                      <a:pt x="100" y="312"/>
                    </a:lnTo>
                    <a:lnTo>
                      <a:pt x="102" y="312"/>
                    </a:lnTo>
                    <a:lnTo>
                      <a:pt x="102" y="314"/>
                    </a:lnTo>
                    <a:lnTo>
                      <a:pt x="104" y="318"/>
                    </a:lnTo>
                    <a:lnTo>
                      <a:pt x="106" y="320"/>
                    </a:lnTo>
                    <a:lnTo>
                      <a:pt x="106" y="320"/>
                    </a:lnTo>
                    <a:lnTo>
                      <a:pt x="108" y="318"/>
                    </a:lnTo>
                    <a:lnTo>
                      <a:pt x="110" y="314"/>
                    </a:lnTo>
                    <a:lnTo>
                      <a:pt x="110" y="314"/>
                    </a:lnTo>
                    <a:lnTo>
                      <a:pt x="112" y="310"/>
                    </a:lnTo>
                    <a:lnTo>
                      <a:pt x="112" y="308"/>
                    </a:lnTo>
                    <a:lnTo>
                      <a:pt x="112" y="306"/>
                    </a:lnTo>
                    <a:lnTo>
                      <a:pt x="112" y="306"/>
                    </a:lnTo>
                    <a:lnTo>
                      <a:pt x="106" y="304"/>
                    </a:lnTo>
                    <a:lnTo>
                      <a:pt x="102" y="304"/>
                    </a:lnTo>
                    <a:lnTo>
                      <a:pt x="90" y="304"/>
                    </a:lnTo>
                    <a:lnTo>
                      <a:pt x="90" y="304"/>
                    </a:lnTo>
                    <a:lnTo>
                      <a:pt x="88" y="302"/>
                    </a:lnTo>
                    <a:lnTo>
                      <a:pt x="88" y="302"/>
                    </a:lnTo>
                    <a:lnTo>
                      <a:pt x="94" y="300"/>
                    </a:lnTo>
                    <a:lnTo>
                      <a:pt x="100" y="298"/>
                    </a:lnTo>
                    <a:lnTo>
                      <a:pt x="100" y="298"/>
                    </a:lnTo>
                    <a:lnTo>
                      <a:pt x="102" y="294"/>
                    </a:lnTo>
                    <a:lnTo>
                      <a:pt x="102" y="292"/>
                    </a:lnTo>
                    <a:lnTo>
                      <a:pt x="102" y="290"/>
                    </a:lnTo>
                    <a:lnTo>
                      <a:pt x="104" y="288"/>
                    </a:lnTo>
                    <a:lnTo>
                      <a:pt x="104" y="288"/>
                    </a:lnTo>
                    <a:lnTo>
                      <a:pt x="106" y="290"/>
                    </a:lnTo>
                    <a:lnTo>
                      <a:pt x="108" y="292"/>
                    </a:lnTo>
                    <a:lnTo>
                      <a:pt x="110" y="296"/>
                    </a:lnTo>
                    <a:lnTo>
                      <a:pt x="112" y="296"/>
                    </a:lnTo>
                    <a:lnTo>
                      <a:pt x="112" y="296"/>
                    </a:lnTo>
                    <a:lnTo>
                      <a:pt x="114" y="296"/>
                    </a:lnTo>
                    <a:lnTo>
                      <a:pt x="116" y="294"/>
                    </a:lnTo>
                    <a:lnTo>
                      <a:pt x="120" y="292"/>
                    </a:lnTo>
                    <a:lnTo>
                      <a:pt x="122" y="292"/>
                    </a:lnTo>
                    <a:lnTo>
                      <a:pt x="122" y="292"/>
                    </a:lnTo>
                    <a:lnTo>
                      <a:pt x="122" y="298"/>
                    </a:lnTo>
                    <a:lnTo>
                      <a:pt x="122" y="308"/>
                    </a:lnTo>
                    <a:lnTo>
                      <a:pt x="124" y="316"/>
                    </a:lnTo>
                    <a:lnTo>
                      <a:pt x="124" y="320"/>
                    </a:lnTo>
                    <a:lnTo>
                      <a:pt x="126" y="322"/>
                    </a:lnTo>
                    <a:lnTo>
                      <a:pt x="126" y="322"/>
                    </a:lnTo>
                    <a:lnTo>
                      <a:pt x="130" y="322"/>
                    </a:lnTo>
                    <a:lnTo>
                      <a:pt x="134" y="320"/>
                    </a:lnTo>
                    <a:lnTo>
                      <a:pt x="134" y="320"/>
                    </a:lnTo>
                    <a:lnTo>
                      <a:pt x="136" y="318"/>
                    </a:lnTo>
                    <a:lnTo>
                      <a:pt x="141" y="318"/>
                    </a:lnTo>
                    <a:lnTo>
                      <a:pt x="141" y="318"/>
                    </a:lnTo>
                    <a:lnTo>
                      <a:pt x="143" y="318"/>
                    </a:lnTo>
                    <a:lnTo>
                      <a:pt x="145" y="322"/>
                    </a:lnTo>
                    <a:lnTo>
                      <a:pt x="145" y="326"/>
                    </a:lnTo>
                    <a:lnTo>
                      <a:pt x="145" y="326"/>
                    </a:lnTo>
                    <a:lnTo>
                      <a:pt x="147" y="326"/>
                    </a:lnTo>
                    <a:lnTo>
                      <a:pt x="147" y="326"/>
                    </a:lnTo>
                    <a:lnTo>
                      <a:pt x="155" y="320"/>
                    </a:lnTo>
                    <a:lnTo>
                      <a:pt x="155" y="320"/>
                    </a:lnTo>
                    <a:lnTo>
                      <a:pt x="165" y="314"/>
                    </a:lnTo>
                    <a:lnTo>
                      <a:pt x="167" y="312"/>
                    </a:lnTo>
                    <a:lnTo>
                      <a:pt x="167" y="312"/>
                    </a:lnTo>
                    <a:lnTo>
                      <a:pt x="165" y="308"/>
                    </a:lnTo>
                    <a:lnTo>
                      <a:pt x="163" y="306"/>
                    </a:lnTo>
                    <a:lnTo>
                      <a:pt x="165" y="302"/>
                    </a:lnTo>
                    <a:lnTo>
                      <a:pt x="165" y="302"/>
                    </a:lnTo>
                    <a:lnTo>
                      <a:pt x="167" y="296"/>
                    </a:lnTo>
                    <a:lnTo>
                      <a:pt x="171" y="292"/>
                    </a:lnTo>
                    <a:lnTo>
                      <a:pt x="171" y="292"/>
                    </a:lnTo>
                    <a:lnTo>
                      <a:pt x="171" y="290"/>
                    </a:lnTo>
                    <a:lnTo>
                      <a:pt x="173" y="290"/>
                    </a:lnTo>
                    <a:lnTo>
                      <a:pt x="175" y="290"/>
                    </a:lnTo>
                    <a:lnTo>
                      <a:pt x="177" y="290"/>
                    </a:lnTo>
                    <a:lnTo>
                      <a:pt x="177" y="290"/>
                    </a:lnTo>
                    <a:lnTo>
                      <a:pt x="177" y="288"/>
                    </a:lnTo>
                    <a:lnTo>
                      <a:pt x="175" y="284"/>
                    </a:lnTo>
                    <a:lnTo>
                      <a:pt x="175" y="278"/>
                    </a:lnTo>
                    <a:lnTo>
                      <a:pt x="175" y="278"/>
                    </a:lnTo>
                    <a:lnTo>
                      <a:pt x="177" y="276"/>
                    </a:lnTo>
                    <a:lnTo>
                      <a:pt x="179" y="272"/>
                    </a:lnTo>
                    <a:lnTo>
                      <a:pt x="179" y="272"/>
                    </a:lnTo>
                    <a:lnTo>
                      <a:pt x="177" y="272"/>
                    </a:lnTo>
                    <a:lnTo>
                      <a:pt x="175" y="272"/>
                    </a:lnTo>
                    <a:lnTo>
                      <a:pt x="175" y="272"/>
                    </a:lnTo>
                    <a:lnTo>
                      <a:pt x="181" y="266"/>
                    </a:lnTo>
                    <a:lnTo>
                      <a:pt x="189" y="260"/>
                    </a:lnTo>
                    <a:lnTo>
                      <a:pt x="189" y="260"/>
                    </a:lnTo>
                    <a:lnTo>
                      <a:pt x="193" y="250"/>
                    </a:lnTo>
                    <a:lnTo>
                      <a:pt x="193" y="250"/>
                    </a:lnTo>
                    <a:lnTo>
                      <a:pt x="193" y="252"/>
                    </a:lnTo>
                    <a:lnTo>
                      <a:pt x="193" y="252"/>
                    </a:lnTo>
                    <a:lnTo>
                      <a:pt x="197" y="250"/>
                    </a:lnTo>
                    <a:lnTo>
                      <a:pt x="201" y="248"/>
                    </a:lnTo>
                    <a:lnTo>
                      <a:pt x="205" y="240"/>
                    </a:lnTo>
                    <a:lnTo>
                      <a:pt x="205" y="240"/>
                    </a:lnTo>
                    <a:lnTo>
                      <a:pt x="209" y="238"/>
                    </a:lnTo>
                    <a:lnTo>
                      <a:pt x="213" y="236"/>
                    </a:lnTo>
                    <a:lnTo>
                      <a:pt x="213" y="236"/>
                    </a:lnTo>
                    <a:lnTo>
                      <a:pt x="211" y="234"/>
                    </a:lnTo>
                    <a:lnTo>
                      <a:pt x="209" y="234"/>
                    </a:lnTo>
                    <a:lnTo>
                      <a:pt x="209" y="234"/>
                    </a:lnTo>
                    <a:lnTo>
                      <a:pt x="215" y="230"/>
                    </a:lnTo>
                    <a:lnTo>
                      <a:pt x="221" y="226"/>
                    </a:lnTo>
                    <a:lnTo>
                      <a:pt x="221" y="226"/>
                    </a:lnTo>
                    <a:lnTo>
                      <a:pt x="221" y="222"/>
                    </a:lnTo>
                    <a:lnTo>
                      <a:pt x="221" y="222"/>
                    </a:lnTo>
                    <a:lnTo>
                      <a:pt x="223" y="222"/>
                    </a:lnTo>
                    <a:lnTo>
                      <a:pt x="225" y="222"/>
                    </a:lnTo>
                    <a:lnTo>
                      <a:pt x="229" y="222"/>
                    </a:lnTo>
                    <a:lnTo>
                      <a:pt x="231" y="222"/>
                    </a:lnTo>
                    <a:lnTo>
                      <a:pt x="233" y="220"/>
                    </a:lnTo>
                    <a:lnTo>
                      <a:pt x="233" y="218"/>
                    </a:lnTo>
                    <a:lnTo>
                      <a:pt x="231" y="212"/>
                    </a:lnTo>
                    <a:lnTo>
                      <a:pt x="231" y="21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80" name="Freeform 2824"/>
              <p:cNvSpPr>
                <a:spLocks/>
              </p:cNvSpPr>
              <p:nvPr/>
            </p:nvSpPr>
            <p:spPr bwMode="auto">
              <a:xfrm>
                <a:off x="1576" y="3075"/>
                <a:ext cx="6" cy="11"/>
              </a:xfrm>
              <a:custGeom>
                <a:avLst/>
                <a:gdLst/>
                <a:ahLst/>
                <a:cxnLst>
                  <a:cxn ang="0">
                    <a:pos x="6" y="0"/>
                  </a:cxn>
                  <a:cxn ang="0">
                    <a:pos x="6" y="0"/>
                  </a:cxn>
                  <a:cxn ang="0">
                    <a:pos x="2" y="5"/>
                  </a:cxn>
                  <a:cxn ang="0">
                    <a:pos x="2" y="5"/>
                  </a:cxn>
                  <a:cxn ang="0">
                    <a:pos x="0" y="7"/>
                  </a:cxn>
                  <a:cxn ang="0">
                    <a:pos x="0" y="7"/>
                  </a:cxn>
                  <a:cxn ang="0">
                    <a:pos x="0" y="11"/>
                  </a:cxn>
                  <a:cxn ang="0">
                    <a:pos x="0" y="11"/>
                  </a:cxn>
                  <a:cxn ang="0">
                    <a:pos x="0" y="11"/>
                  </a:cxn>
                  <a:cxn ang="0">
                    <a:pos x="0" y="11"/>
                  </a:cxn>
                  <a:cxn ang="0">
                    <a:pos x="6" y="0"/>
                  </a:cxn>
                  <a:cxn ang="0">
                    <a:pos x="6" y="0"/>
                  </a:cxn>
                </a:cxnLst>
                <a:rect l="0" t="0" r="r" b="b"/>
                <a:pathLst>
                  <a:path w="6" h="11">
                    <a:moveTo>
                      <a:pt x="6" y="0"/>
                    </a:moveTo>
                    <a:lnTo>
                      <a:pt x="6" y="0"/>
                    </a:lnTo>
                    <a:lnTo>
                      <a:pt x="2" y="5"/>
                    </a:lnTo>
                    <a:lnTo>
                      <a:pt x="2" y="5"/>
                    </a:lnTo>
                    <a:lnTo>
                      <a:pt x="0" y="7"/>
                    </a:lnTo>
                    <a:lnTo>
                      <a:pt x="0" y="7"/>
                    </a:lnTo>
                    <a:lnTo>
                      <a:pt x="0" y="11"/>
                    </a:lnTo>
                    <a:lnTo>
                      <a:pt x="0" y="11"/>
                    </a:lnTo>
                    <a:lnTo>
                      <a:pt x="0" y="11"/>
                    </a:lnTo>
                    <a:lnTo>
                      <a:pt x="0" y="11"/>
                    </a:lnTo>
                    <a:lnTo>
                      <a:pt x="6" y="0"/>
                    </a:lnTo>
                    <a:lnTo>
                      <a:pt x="6"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81" name="Freeform 2825"/>
              <p:cNvSpPr>
                <a:spLocks/>
              </p:cNvSpPr>
              <p:nvPr/>
            </p:nvSpPr>
            <p:spPr bwMode="auto">
              <a:xfrm>
                <a:off x="1557" y="3113"/>
                <a:ext cx="0" cy="0"/>
              </a:xfrm>
              <a:custGeom>
                <a:avLst/>
                <a:gdLst/>
                <a:ahLst/>
                <a:cxnLst>
                  <a:cxn ang="0">
                    <a:pos x="0" y="0"/>
                  </a:cxn>
                  <a:cxn ang="0">
                    <a:pos x="0" y="0"/>
                  </a:cxn>
                  <a:cxn ang="0">
                    <a:pos x="0" y="2"/>
                  </a:cxn>
                  <a:cxn ang="0">
                    <a:pos x="0" y="2"/>
                  </a:cxn>
                  <a:cxn ang="0">
                    <a:pos x="0" y="0"/>
                  </a:cxn>
                  <a:cxn ang="0">
                    <a:pos x="0" y="0"/>
                  </a:cxn>
                </a:cxnLst>
                <a:rect l="0" t="0" r="r" b="b"/>
                <a:pathLst>
                  <a:path h="2">
                    <a:moveTo>
                      <a:pt x="0" y="0"/>
                    </a:moveTo>
                    <a:lnTo>
                      <a:pt x="0" y="0"/>
                    </a:lnTo>
                    <a:lnTo>
                      <a:pt x="0" y="2"/>
                    </a:lnTo>
                    <a:lnTo>
                      <a:pt x="0" y="2"/>
                    </a:lnTo>
                    <a:lnTo>
                      <a:pt x="0" y="0"/>
                    </a:lnTo>
                    <a:lnTo>
                      <a:pt x="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82" name="Freeform 2826"/>
              <p:cNvSpPr>
                <a:spLocks/>
              </p:cNvSpPr>
              <p:nvPr/>
            </p:nvSpPr>
            <p:spPr bwMode="auto">
              <a:xfrm>
                <a:off x="1557" y="3102"/>
                <a:ext cx="6" cy="11"/>
              </a:xfrm>
              <a:custGeom>
                <a:avLst/>
                <a:gdLst/>
                <a:ahLst/>
                <a:cxnLst>
                  <a:cxn ang="0">
                    <a:pos x="0" y="10"/>
                  </a:cxn>
                  <a:cxn ang="0">
                    <a:pos x="0" y="10"/>
                  </a:cxn>
                  <a:cxn ang="0">
                    <a:pos x="6" y="0"/>
                  </a:cxn>
                  <a:cxn ang="0">
                    <a:pos x="6" y="0"/>
                  </a:cxn>
                  <a:cxn ang="0">
                    <a:pos x="6" y="0"/>
                  </a:cxn>
                  <a:cxn ang="0">
                    <a:pos x="6" y="0"/>
                  </a:cxn>
                  <a:cxn ang="0">
                    <a:pos x="6" y="2"/>
                  </a:cxn>
                  <a:cxn ang="0">
                    <a:pos x="6" y="2"/>
                  </a:cxn>
                  <a:cxn ang="0">
                    <a:pos x="0" y="10"/>
                  </a:cxn>
                  <a:cxn ang="0">
                    <a:pos x="0" y="10"/>
                  </a:cxn>
                </a:cxnLst>
                <a:rect l="0" t="0" r="r" b="b"/>
                <a:pathLst>
                  <a:path w="6" h="10">
                    <a:moveTo>
                      <a:pt x="0" y="10"/>
                    </a:moveTo>
                    <a:lnTo>
                      <a:pt x="0" y="10"/>
                    </a:lnTo>
                    <a:lnTo>
                      <a:pt x="6" y="0"/>
                    </a:lnTo>
                    <a:lnTo>
                      <a:pt x="6" y="0"/>
                    </a:lnTo>
                    <a:lnTo>
                      <a:pt x="6" y="0"/>
                    </a:lnTo>
                    <a:lnTo>
                      <a:pt x="6" y="0"/>
                    </a:lnTo>
                    <a:lnTo>
                      <a:pt x="6" y="2"/>
                    </a:lnTo>
                    <a:lnTo>
                      <a:pt x="6" y="2"/>
                    </a:lnTo>
                    <a:lnTo>
                      <a:pt x="0" y="10"/>
                    </a:lnTo>
                    <a:lnTo>
                      <a:pt x="0" y="1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83" name="Freeform 2827"/>
              <p:cNvSpPr>
                <a:spLocks/>
              </p:cNvSpPr>
              <p:nvPr/>
            </p:nvSpPr>
            <p:spPr bwMode="auto">
              <a:xfrm>
                <a:off x="1576" y="3075"/>
                <a:ext cx="2" cy="6"/>
              </a:xfrm>
              <a:custGeom>
                <a:avLst/>
                <a:gdLst/>
                <a:ahLst/>
                <a:cxnLst>
                  <a:cxn ang="0">
                    <a:pos x="2" y="2"/>
                  </a:cxn>
                  <a:cxn ang="0">
                    <a:pos x="2" y="2"/>
                  </a:cxn>
                  <a:cxn ang="0">
                    <a:pos x="0" y="5"/>
                  </a:cxn>
                  <a:cxn ang="0">
                    <a:pos x="0" y="5"/>
                  </a:cxn>
                  <a:cxn ang="0">
                    <a:pos x="2" y="0"/>
                  </a:cxn>
                  <a:cxn ang="0">
                    <a:pos x="2" y="0"/>
                  </a:cxn>
                  <a:cxn ang="0">
                    <a:pos x="2" y="2"/>
                  </a:cxn>
                  <a:cxn ang="0">
                    <a:pos x="2" y="2"/>
                  </a:cxn>
                </a:cxnLst>
                <a:rect l="0" t="0" r="r" b="b"/>
                <a:pathLst>
                  <a:path w="2" h="5">
                    <a:moveTo>
                      <a:pt x="2" y="2"/>
                    </a:moveTo>
                    <a:lnTo>
                      <a:pt x="2" y="2"/>
                    </a:lnTo>
                    <a:lnTo>
                      <a:pt x="0" y="5"/>
                    </a:lnTo>
                    <a:lnTo>
                      <a:pt x="0" y="5"/>
                    </a:lnTo>
                    <a:lnTo>
                      <a:pt x="2" y="0"/>
                    </a:lnTo>
                    <a:lnTo>
                      <a:pt x="2" y="0"/>
                    </a:lnTo>
                    <a:lnTo>
                      <a:pt x="2" y="2"/>
                    </a:lnTo>
                    <a:lnTo>
                      <a:pt x="2"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84" name="Freeform 2828"/>
              <p:cNvSpPr>
                <a:spLocks/>
              </p:cNvSpPr>
              <p:nvPr/>
            </p:nvSpPr>
            <p:spPr bwMode="auto">
              <a:xfrm>
                <a:off x="1542" y="3126"/>
                <a:ext cx="2" cy="2"/>
              </a:xfrm>
              <a:custGeom>
                <a:avLst/>
                <a:gdLst/>
                <a:ahLst/>
                <a:cxnLst>
                  <a:cxn ang="0">
                    <a:pos x="0" y="2"/>
                  </a:cxn>
                  <a:cxn ang="0">
                    <a:pos x="0" y="2"/>
                  </a:cxn>
                  <a:cxn ang="0">
                    <a:pos x="0" y="2"/>
                  </a:cxn>
                  <a:cxn ang="0">
                    <a:pos x="0" y="2"/>
                  </a:cxn>
                  <a:cxn ang="0">
                    <a:pos x="0" y="2"/>
                  </a:cxn>
                  <a:cxn ang="0">
                    <a:pos x="3" y="0"/>
                  </a:cxn>
                  <a:cxn ang="0">
                    <a:pos x="3" y="0"/>
                  </a:cxn>
                  <a:cxn ang="0">
                    <a:pos x="3" y="0"/>
                  </a:cxn>
                  <a:cxn ang="0">
                    <a:pos x="3" y="0"/>
                  </a:cxn>
                  <a:cxn ang="0">
                    <a:pos x="0" y="2"/>
                  </a:cxn>
                  <a:cxn ang="0">
                    <a:pos x="0" y="2"/>
                  </a:cxn>
                </a:cxnLst>
                <a:rect l="0" t="0" r="r" b="b"/>
                <a:pathLst>
                  <a:path w="3" h="2">
                    <a:moveTo>
                      <a:pt x="0" y="2"/>
                    </a:moveTo>
                    <a:lnTo>
                      <a:pt x="0" y="2"/>
                    </a:lnTo>
                    <a:lnTo>
                      <a:pt x="0" y="2"/>
                    </a:lnTo>
                    <a:lnTo>
                      <a:pt x="0" y="2"/>
                    </a:lnTo>
                    <a:lnTo>
                      <a:pt x="0" y="2"/>
                    </a:lnTo>
                    <a:lnTo>
                      <a:pt x="3" y="0"/>
                    </a:lnTo>
                    <a:lnTo>
                      <a:pt x="3" y="0"/>
                    </a:lnTo>
                    <a:lnTo>
                      <a:pt x="3" y="0"/>
                    </a:lnTo>
                    <a:lnTo>
                      <a:pt x="3" y="0"/>
                    </a:lnTo>
                    <a:lnTo>
                      <a:pt x="0" y="2"/>
                    </a:lnTo>
                    <a:lnTo>
                      <a:pt x="0"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85" name="Freeform 2829"/>
              <p:cNvSpPr>
                <a:spLocks/>
              </p:cNvSpPr>
              <p:nvPr/>
            </p:nvSpPr>
            <p:spPr bwMode="auto">
              <a:xfrm>
                <a:off x="1568" y="3081"/>
                <a:ext cx="9" cy="19"/>
              </a:xfrm>
              <a:custGeom>
                <a:avLst/>
                <a:gdLst/>
                <a:ahLst/>
                <a:cxnLst>
                  <a:cxn ang="0">
                    <a:pos x="10" y="0"/>
                  </a:cxn>
                  <a:cxn ang="0">
                    <a:pos x="10" y="0"/>
                  </a:cxn>
                  <a:cxn ang="0">
                    <a:pos x="0" y="14"/>
                  </a:cxn>
                  <a:cxn ang="0">
                    <a:pos x="0" y="14"/>
                  </a:cxn>
                  <a:cxn ang="0">
                    <a:pos x="0" y="16"/>
                  </a:cxn>
                  <a:cxn ang="0">
                    <a:pos x="0" y="16"/>
                  </a:cxn>
                  <a:cxn ang="0">
                    <a:pos x="0" y="16"/>
                  </a:cxn>
                  <a:cxn ang="0">
                    <a:pos x="0" y="16"/>
                  </a:cxn>
                  <a:cxn ang="0">
                    <a:pos x="0" y="18"/>
                  </a:cxn>
                  <a:cxn ang="0">
                    <a:pos x="2" y="16"/>
                  </a:cxn>
                  <a:cxn ang="0">
                    <a:pos x="6" y="10"/>
                  </a:cxn>
                  <a:cxn ang="0">
                    <a:pos x="6" y="10"/>
                  </a:cxn>
                  <a:cxn ang="0">
                    <a:pos x="10" y="4"/>
                  </a:cxn>
                  <a:cxn ang="0">
                    <a:pos x="10" y="4"/>
                  </a:cxn>
                  <a:cxn ang="0">
                    <a:pos x="10" y="0"/>
                  </a:cxn>
                  <a:cxn ang="0">
                    <a:pos x="10" y="0"/>
                  </a:cxn>
                </a:cxnLst>
                <a:rect l="0" t="0" r="r" b="b"/>
                <a:pathLst>
                  <a:path w="10" h="18">
                    <a:moveTo>
                      <a:pt x="10" y="0"/>
                    </a:moveTo>
                    <a:lnTo>
                      <a:pt x="10" y="0"/>
                    </a:lnTo>
                    <a:lnTo>
                      <a:pt x="0" y="14"/>
                    </a:lnTo>
                    <a:lnTo>
                      <a:pt x="0" y="14"/>
                    </a:lnTo>
                    <a:lnTo>
                      <a:pt x="0" y="16"/>
                    </a:lnTo>
                    <a:lnTo>
                      <a:pt x="0" y="16"/>
                    </a:lnTo>
                    <a:lnTo>
                      <a:pt x="0" y="16"/>
                    </a:lnTo>
                    <a:lnTo>
                      <a:pt x="0" y="16"/>
                    </a:lnTo>
                    <a:lnTo>
                      <a:pt x="0" y="18"/>
                    </a:lnTo>
                    <a:lnTo>
                      <a:pt x="2" y="16"/>
                    </a:lnTo>
                    <a:lnTo>
                      <a:pt x="6" y="10"/>
                    </a:lnTo>
                    <a:lnTo>
                      <a:pt x="6" y="10"/>
                    </a:lnTo>
                    <a:lnTo>
                      <a:pt x="10" y="4"/>
                    </a:lnTo>
                    <a:lnTo>
                      <a:pt x="10" y="4"/>
                    </a:lnTo>
                    <a:lnTo>
                      <a:pt x="10" y="0"/>
                    </a:lnTo>
                    <a:lnTo>
                      <a:pt x="1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86" name="Freeform 2830"/>
              <p:cNvSpPr>
                <a:spLocks/>
              </p:cNvSpPr>
              <p:nvPr/>
            </p:nvSpPr>
            <p:spPr bwMode="auto">
              <a:xfrm>
                <a:off x="1568" y="3096"/>
                <a:ext cx="0" cy="2"/>
              </a:xfrm>
              <a:custGeom>
                <a:avLst/>
                <a:gdLst/>
                <a:ahLst/>
                <a:cxnLst>
                  <a:cxn ang="0">
                    <a:pos x="0" y="0"/>
                  </a:cxn>
                  <a:cxn ang="0">
                    <a:pos x="0" y="0"/>
                  </a:cxn>
                  <a:cxn ang="0">
                    <a:pos x="0" y="2"/>
                  </a:cxn>
                  <a:cxn ang="0">
                    <a:pos x="0" y="2"/>
                  </a:cxn>
                  <a:cxn ang="0">
                    <a:pos x="0" y="0"/>
                  </a:cxn>
                  <a:cxn ang="0">
                    <a:pos x="0" y="0"/>
                  </a:cxn>
                </a:cxnLst>
                <a:rect l="0" t="0" r="r" b="b"/>
                <a:pathLst>
                  <a:path h="2">
                    <a:moveTo>
                      <a:pt x="0" y="0"/>
                    </a:moveTo>
                    <a:lnTo>
                      <a:pt x="0" y="0"/>
                    </a:lnTo>
                    <a:lnTo>
                      <a:pt x="0" y="2"/>
                    </a:lnTo>
                    <a:lnTo>
                      <a:pt x="0" y="2"/>
                    </a:lnTo>
                    <a:lnTo>
                      <a:pt x="0" y="0"/>
                    </a:lnTo>
                    <a:lnTo>
                      <a:pt x="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87" name="Freeform 2831"/>
              <p:cNvSpPr>
                <a:spLocks/>
              </p:cNvSpPr>
              <p:nvPr/>
            </p:nvSpPr>
            <p:spPr bwMode="auto">
              <a:xfrm>
                <a:off x="1715" y="3021"/>
                <a:ext cx="2" cy="4"/>
              </a:xfrm>
              <a:custGeom>
                <a:avLst/>
                <a:gdLst/>
                <a:ahLst/>
                <a:cxnLst>
                  <a:cxn ang="0">
                    <a:pos x="0" y="0"/>
                  </a:cxn>
                  <a:cxn ang="0">
                    <a:pos x="0" y="0"/>
                  </a:cxn>
                  <a:cxn ang="0">
                    <a:pos x="0" y="2"/>
                  </a:cxn>
                  <a:cxn ang="0">
                    <a:pos x="0" y="2"/>
                  </a:cxn>
                  <a:cxn ang="0">
                    <a:pos x="0" y="4"/>
                  </a:cxn>
                  <a:cxn ang="0">
                    <a:pos x="0" y="4"/>
                  </a:cxn>
                  <a:cxn ang="0">
                    <a:pos x="0" y="0"/>
                  </a:cxn>
                  <a:cxn ang="0">
                    <a:pos x="0" y="0"/>
                  </a:cxn>
                </a:cxnLst>
                <a:rect l="0" t="0" r="r" b="b"/>
                <a:pathLst>
                  <a:path h="4">
                    <a:moveTo>
                      <a:pt x="0" y="0"/>
                    </a:moveTo>
                    <a:lnTo>
                      <a:pt x="0" y="0"/>
                    </a:lnTo>
                    <a:lnTo>
                      <a:pt x="0" y="2"/>
                    </a:lnTo>
                    <a:lnTo>
                      <a:pt x="0" y="2"/>
                    </a:lnTo>
                    <a:lnTo>
                      <a:pt x="0" y="4"/>
                    </a:lnTo>
                    <a:lnTo>
                      <a:pt x="0" y="4"/>
                    </a:lnTo>
                    <a:lnTo>
                      <a:pt x="0" y="0"/>
                    </a:lnTo>
                    <a:lnTo>
                      <a:pt x="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88" name="Freeform 2832"/>
              <p:cNvSpPr>
                <a:spLocks/>
              </p:cNvSpPr>
              <p:nvPr/>
            </p:nvSpPr>
            <p:spPr bwMode="auto">
              <a:xfrm>
                <a:off x="1568" y="3089"/>
                <a:ext cx="2" cy="6"/>
              </a:xfrm>
              <a:custGeom>
                <a:avLst/>
                <a:gdLst/>
                <a:ahLst/>
                <a:cxnLst>
                  <a:cxn ang="0">
                    <a:pos x="2" y="0"/>
                  </a:cxn>
                  <a:cxn ang="0">
                    <a:pos x="2" y="0"/>
                  </a:cxn>
                  <a:cxn ang="0">
                    <a:pos x="0" y="6"/>
                  </a:cxn>
                  <a:cxn ang="0">
                    <a:pos x="0" y="6"/>
                  </a:cxn>
                  <a:cxn ang="0">
                    <a:pos x="0" y="4"/>
                  </a:cxn>
                  <a:cxn ang="0">
                    <a:pos x="0" y="4"/>
                  </a:cxn>
                  <a:cxn ang="0">
                    <a:pos x="2" y="0"/>
                  </a:cxn>
                  <a:cxn ang="0">
                    <a:pos x="2" y="0"/>
                  </a:cxn>
                </a:cxnLst>
                <a:rect l="0" t="0" r="r" b="b"/>
                <a:pathLst>
                  <a:path w="2" h="6">
                    <a:moveTo>
                      <a:pt x="2" y="0"/>
                    </a:moveTo>
                    <a:lnTo>
                      <a:pt x="2" y="0"/>
                    </a:lnTo>
                    <a:lnTo>
                      <a:pt x="0" y="6"/>
                    </a:lnTo>
                    <a:lnTo>
                      <a:pt x="0" y="6"/>
                    </a:lnTo>
                    <a:lnTo>
                      <a:pt x="0" y="4"/>
                    </a:lnTo>
                    <a:lnTo>
                      <a:pt x="0" y="4"/>
                    </a:lnTo>
                    <a:lnTo>
                      <a:pt x="2" y="0"/>
                    </a:lnTo>
                    <a:lnTo>
                      <a:pt x="2"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89" name="Freeform 2833"/>
              <p:cNvSpPr>
                <a:spLocks/>
              </p:cNvSpPr>
              <p:nvPr/>
            </p:nvSpPr>
            <p:spPr bwMode="auto">
              <a:xfrm>
                <a:off x="1847" y="2844"/>
                <a:ext cx="0" cy="2"/>
              </a:xfrm>
              <a:custGeom>
                <a:avLst/>
                <a:gdLst/>
                <a:ahLst/>
                <a:cxnLst>
                  <a:cxn ang="0">
                    <a:pos x="0" y="2"/>
                  </a:cxn>
                  <a:cxn ang="0">
                    <a:pos x="0" y="2"/>
                  </a:cxn>
                  <a:cxn ang="0">
                    <a:pos x="0" y="0"/>
                  </a:cxn>
                  <a:cxn ang="0">
                    <a:pos x="0" y="0"/>
                  </a:cxn>
                  <a:cxn ang="0">
                    <a:pos x="0" y="0"/>
                  </a:cxn>
                  <a:cxn ang="0">
                    <a:pos x="0" y="2"/>
                  </a:cxn>
                  <a:cxn ang="0">
                    <a:pos x="0" y="2"/>
                  </a:cxn>
                </a:cxnLst>
                <a:rect l="0" t="0" r="r" b="b"/>
                <a:pathLst>
                  <a:path h="2">
                    <a:moveTo>
                      <a:pt x="0" y="2"/>
                    </a:moveTo>
                    <a:lnTo>
                      <a:pt x="0" y="2"/>
                    </a:lnTo>
                    <a:lnTo>
                      <a:pt x="0" y="0"/>
                    </a:lnTo>
                    <a:lnTo>
                      <a:pt x="0" y="0"/>
                    </a:lnTo>
                    <a:lnTo>
                      <a:pt x="0" y="0"/>
                    </a:lnTo>
                    <a:lnTo>
                      <a:pt x="0" y="2"/>
                    </a:lnTo>
                    <a:lnTo>
                      <a:pt x="0"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90" name="Freeform 2834"/>
              <p:cNvSpPr>
                <a:spLocks/>
              </p:cNvSpPr>
              <p:nvPr/>
            </p:nvSpPr>
            <p:spPr bwMode="auto">
              <a:xfrm>
                <a:off x="1576" y="3081"/>
                <a:ext cx="2" cy="0"/>
              </a:xfrm>
              <a:custGeom>
                <a:avLst/>
                <a:gdLst/>
                <a:ahLst/>
                <a:cxnLst>
                  <a:cxn ang="0">
                    <a:pos x="2" y="0"/>
                  </a:cxn>
                  <a:cxn ang="0">
                    <a:pos x="2" y="0"/>
                  </a:cxn>
                  <a:cxn ang="0">
                    <a:pos x="0" y="2"/>
                  </a:cxn>
                  <a:cxn ang="0">
                    <a:pos x="0" y="2"/>
                  </a:cxn>
                  <a:cxn ang="0">
                    <a:pos x="2" y="0"/>
                  </a:cxn>
                  <a:cxn ang="0">
                    <a:pos x="2" y="0"/>
                  </a:cxn>
                </a:cxnLst>
                <a:rect l="0" t="0" r="r" b="b"/>
                <a:pathLst>
                  <a:path w="2" h="2">
                    <a:moveTo>
                      <a:pt x="2" y="0"/>
                    </a:moveTo>
                    <a:lnTo>
                      <a:pt x="2" y="0"/>
                    </a:lnTo>
                    <a:lnTo>
                      <a:pt x="0" y="2"/>
                    </a:lnTo>
                    <a:lnTo>
                      <a:pt x="0" y="2"/>
                    </a:lnTo>
                    <a:lnTo>
                      <a:pt x="2" y="0"/>
                    </a:lnTo>
                    <a:lnTo>
                      <a:pt x="2"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91" name="Freeform 2835"/>
              <p:cNvSpPr>
                <a:spLocks/>
              </p:cNvSpPr>
              <p:nvPr/>
            </p:nvSpPr>
            <p:spPr bwMode="auto">
              <a:xfrm>
                <a:off x="2144" y="2731"/>
                <a:ext cx="4" cy="0"/>
              </a:xfrm>
              <a:custGeom>
                <a:avLst/>
                <a:gdLst/>
                <a:ahLst/>
                <a:cxnLst>
                  <a:cxn ang="0">
                    <a:pos x="6" y="0"/>
                  </a:cxn>
                  <a:cxn ang="0">
                    <a:pos x="6" y="0"/>
                  </a:cxn>
                  <a:cxn ang="0">
                    <a:pos x="0" y="0"/>
                  </a:cxn>
                  <a:cxn ang="0">
                    <a:pos x="0" y="0"/>
                  </a:cxn>
                  <a:cxn ang="0">
                    <a:pos x="6" y="0"/>
                  </a:cxn>
                  <a:cxn ang="0">
                    <a:pos x="6" y="0"/>
                  </a:cxn>
                </a:cxnLst>
                <a:rect l="0" t="0" r="r" b="b"/>
                <a:pathLst>
                  <a:path w="6">
                    <a:moveTo>
                      <a:pt x="6" y="0"/>
                    </a:moveTo>
                    <a:lnTo>
                      <a:pt x="6" y="0"/>
                    </a:lnTo>
                    <a:lnTo>
                      <a:pt x="0" y="0"/>
                    </a:lnTo>
                    <a:lnTo>
                      <a:pt x="0" y="0"/>
                    </a:lnTo>
                    <a:lnTo>
                      <a:pt x="6" y="0"/>
                    </a:lnTo>
                    <a:lnTo>
                      <a:pt x="6"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92" name="Freeform 2836"/>
              <p:cNvSpPr>
                <a:spLocks/>
              </p:cNvSpPr>
              <p:nvPr/>
            </p:nvSpPr>
            <p:spPr bwMode="auto">
              <a:xfrm>
                <a:off x="1849" y="2848"/>
                <a:ext cx="2" cy="2"/>
              </a:xfrm>
              <a:custGeom>
                <a:avLst/>
                <a:gdLst/>
                <a:ahLst/>
                <a:cxnLst>
                  <a:cxn ang="0">
                    <a:pos x="2" y="0"/>
                  </a:cxn>
                  <a:cxn ang="0">
                    <a:pos x="2" y="0"/>
                  </a:cxn>
                  <a:cxn ang="0">
                    <a:pos x="0" y="0"/>
                  </a:cxn>
                  <a:cxn ang="0">
                    <a:pos x="0" y="0"/>
                  </a:cxn>
                  <a:cxn ang="0">
                    <a:pos x="0" y="2"/>
                  </a:cxn>
                  <a:cxn ang="0">
                    <a:pos x="0" y="2"/>
                  </a:cxn>
                  <a:cxn ang="0">
                    <a:pos x="2" y="0"/>
                  </a:cxn>
                  <a:cxn ang="0">
                    <a:pos x="2" y="0"/>
                  </a:cxn>
                  <a:cxn ang="0">
                    <a:pos x="2" y="0"/>
                  </a:cxn>
                  <a:cxn ang="0">
                    <a:pos x="2" y="0"/>
                  </a:cxn>
                </a:cxnLst>
                <a:rect l="0" t="0" r="r" b="b"/>
                <a:pathLst>
                  <a:path w="2" h="2">
                    <a:moveTo>
                      <a:pt x="2" y="0"/>
                    </a:moveTo>
                    <a:lnTo>
                      <a:pt x="2" y="0"/>
                    </a:lnTo>
                    <a:lnTo>
                      <a:pt x="0" y="0"/>
                    </a:lnTo>
                    <a:lnTo>
                      <a:pt x="0" y="0"/>
                    </a:lnTo>
                    <a:lnTo>
                      <a:pt x="0" y="2"/>
                    </a:lnTo>
                    <a:lnTo>
                      <a:pt x="0" y="2"/>
                    </a:lnTo>
                    <a:lnTo>
                      <a:pt x="2" y="0"/>
                    </a:lnTo>
                    <a:lnTo>
                      <a:pt x="2" y="0"/>
                    </a:lnTo>
                    <a:lnTo>
                      <a:pt x="2" y="0"/>
                    </a:lnTo>
                    <a:lnTo>
                      <a:pt x="2"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93" name="Freeform 2837"/>
              <p:cNvSpPr>
                <a:spLocks/>
              </p:cNvSpPr>
              <p:nvPr/>
            </p:nvSpPr>
            <p:spPr bwMode="auto">
              <a:xfrm>
                <a:off x="1847" y="2846"/>
                <a:ext cx="4" cy="2"/>
              </a:xfrm>
              <a:custGeom>
                <a:avLst/>
                <a:gdLst/>
                <a:ahLst/>
                <a:cxnLst>
                  <a:cxn ang="0">
                    <a:pos x="2" y="0"/>
                  </a:cxn>
                  <a:cxn ang="0">
                    <a:pos x="2" y="0"/>
                  </a:cxn>
                  <a:cxn ang="0">
                    <a:pos x="0" y="2"/>
                  </a:cxn>
                  <a:cxn ang="0">
                    <a:pos x="0" y="2"/>
                  </a:cxn>
                  <a:cxn ang="0">
                    <a:pos x="2" y="2"/>
                  </a:cxn>
                  <a:cxn ang="0">
                    <a:pos x="2" y="2"/>
                  </a:cxn>
                  <a:cxn ang="0">
                    <a:pos x="4" y="0"/>
                  </a:cxn>
                  <a:cxn ang="0">
                    <a:pos x="4" y="0"/>
                  </a:cxn>
                  <a:cxn ang="0">
                    <a:pos x="2" y="0"/>
                  </a:cxn>
                  <a:cxn ang="0">
                    <a:pos x="2" y="0"/>
                  </a:cxn>
                </a:cxnLst>
                <a:rect l="0" t="0" r="r" b="b"/>
                <a:pathLst>
                  <a:path w="4" h="2">
                    <a:moveTo>
                      <a:pt x="2" y="0"/>
                    </a:moveTo>
                    <a:lnTo>
                      <a:pt x="2" y="0"/>
                    </a:lnTo>
                    <a:lnTo>
                      <a:pt x="0" y="2"/>
                    </a:lnTo>
                    <a:lnTo>
                      <a:pt x="0" y="2"/>
                    </a:lnTo>
                    <a:lnTo>
                      <a:pt x="2" y="2"/>
                    </a:lnTo>
                    <a:lnTo>
                      <a:pt x="2" y="2"/>
                    </a:lnTo>
                    <a:lnTo>
                      <a:pt x="4" y="0"/>
                    </a:lnTo>
                    <a:lnTo>
                      <a:pt x="4" y="0"/>
                    </a:lnTo>
                    <a:lnTo>
                      <a:pt x="2" y="0"/>
                    </a:lnTo>
                    <a:lnTo>
                      <a:pt x="2"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94" name="Freeform 2838"/>
              <p:cNvSpPr>
                <a:spLocks/>
              </p:cNvSpPr>
              <p:nvPr/>
            </p:nvSpPr>
            <p:spPr bwMode="auto">
              <a:xfrm>
                <a:off x="1689" y="3057"/>
                <a:ext cx="2" cy="0"/>
              </a:xfrm>
              <a:custGeom>
                <a:avLst/>
                <a:gdLst/>
                <a:ahLst/>
                <a:cxnLst>
                  <a:cxn ang="0">
                    <a:pos x="2" y="0"/>
                  </a:cxn>
                  <a:cxn ang="0">
                    <a:pos x="2" y="0"/>
                  </a:cxn>
                  <a:cxn ang="0">
                    <a:pos x="0" y="0"/>
                  </a:cxn>
                  <a:cxn ang="0">
                    <a:pos x="0" y="0"/>
                  </a:cxn>
                  <a:cxn ang="0">
                    <a:pos x="2" y="0"/>
                  </a:cxn>
                  <a:cxn ang="0">
                    <a:pos x="2" y="0"/>
                  </a:cxn>
                </a:cxnLst>
                <a:rect l="0" t="0" r="r" b="b"/>
                <a:pathLst>
                  <a:path w="2">
                    <a:moveTo>
                      <a:pt x="2" y="0"/>
                    </a:moveTo>
                    <a:lnTo>
                      <a:pt x="2" y="0"/>
                    </a:lnTo>
                    <a:lnTo>
                      <a:pt x="0" y="0"/>
                    </a:lnTo>
                    <a:lnTo>
                      <a:pt x="0" y="0"/>
                    </a:lnTo>
                    <a:lnTo>
                      <a:pt x="2" y="0"/>
                    </a:lnTo>
                    <a:lnTo>
                      <a:pt x="2"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95" name="Freeform 2839"/>
              <p:cNvSpPr>
                <a:spLocks/>
              </p:cNvSpPr>
              <p:nvPr/>
            </p:nvSpPr>
            <p:spPr bwMode="auto">
              <a:xfrm>
                <a:off x="2709" y="3721"/>
                <a:ext cx="2" cy="2"/>
              </a:xfrm>
              <a:custGeom>
                <a:avLst/>
                <a:gdLst/>
                <a:ahLst/>
                <a:cxnLst>
                  <a:cxn ang="0">
                    <a:pos x="2" y="0"/>
                  </a:cxn>
                  <a:cxn ang="0">
                    <a:pos x="2" y="0"/>
                  </a:cxn>
                  <a:cxn ang="0">
                    <a:pos x="0" y="0"/>
                  </a:cxn>
                  <a:cxn ang="0">
                    <a:pos x="0" y="0"/>
                  </a:cxn>
                  <a:cxn ang="0">
                    <a:pos x="2" y="0"/>
                  </a:cxn>
                  <a:cxn ang="0">
                    <a:pos x="2" y="0"/>
                  </a:cxn>
                </a:cxnLst>
                <a:rect l="0" t="0" r="r" b="b"/>
                <a:pathLst>
                  <a:path w="2">
                    <a:moveTo>
                      <a:pt x="2" y="0"/>
                    </a:moveTo>
                    <a:lnTo>
                      <a:pt x="2" y="0"/>
                    </a:lnTo>
                    <a:lnTo>
                      <a:pt x="0" y="0"/>
                    </a:lnTo>
                    <a:lnTo>
                      <a:pt x="0" y="0"/>
                    </a:lnTo>
                    <a:lnTo>
                      <a:pt x="2" y="0"/>
                    </a:lnTo>
                    <a:lnTo>
                      <a:pt x="2"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96" name="Freeform 2840"/>
              <p:cNvSpPr>
                <a:spLocks/>
              </p:cNvSpPr>
              <p:nvPr/>
            </p:nvSpPr>
            <p:spPr bwMode="auto">
              <a:xfrm>
                <a:off x="2253" y="4126"/>
                <a:ext cx="2" cy="2"/>
              </a:xfrm>
              <a:custGeom>
                <a:avLst/>
                <a:gdLst/>
                <a:ahLst/>
                <a:cxnLst>
                  <a:cxn ang="0">
                    <a:pos x="2" y="2"/>
                  </a:cxn>
                  <a:cxn ang="0">
                    <a:pos x="2" y="2"/>
                  </a:cxn>
                  <a:cxn ang="0">
                    <a:pos x="2" y="0"/>
                  </a:cxn>
                  <a:cxn ang="0">
                    <a:pos x="2" y="0"/>
                  </a:cxn>
                  <a:cxn ang="0">
                    <a:pos x="0" y="2"/>
                  </a:cxn>
                  <a:cxn ang="0">
                    <a:pos x="2" y="2"/>
                  </a:cxn>
                </a:cxnLst>
                <a:rect l="0" t="0" r="r" b="b"/>
                <a:pathLst>
                  <a:path w="2" h="2">
                    <a:moveTo>
                      <a:pt x="2" y="2"/>
                    </a:moveTo>
                    <a:lnTo>
                      <a:pt x="2" y="2"/>
                    </a:lnTo>
                    <a:lnTo>
                      <a:pt x="2" y="0"/>
                    </a:lnTo>
                    <a:lnTo>
                      <a:pt x="2" y="0"/>
                    </a:lnTo>
                    <a:lnTo>
                      <a:pt x="0" y="2"/>
                    </a:lnTo>
                    <a:lnTo>
                      <a:pt x="2"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97" name="Freeform 2841"/>
              <p:cNvSpPr>
                <a:spLocks/>
              </p:cNvSpPr>
              <p:nvPr/>
            </p:nvSpPr>
            <p:spPr bwMode="auto">
              <a:xfrm>
                <a:off x="2712" y="3719"/>
                <a:ext cx="2" cy="2"/>
              </a:xfrm>
              <a:custGeom>
                <a:avLst/>
                <a:gdLst/>
                <a:ahLst/>
                <a:cxnLst>
                  <a:cxn ang="0">
                    <a:pos x="2" y="0"/>
                  </a:cxn>
                  <a:cxn ang="0">
                    <a:pos x="2" y="0"/>
                  </a:cxn>
                  <a:cxn ang="0">
                    <a:pos x="0" y="2"/>
                  </a:cxn>
                  <a:cxn ang="0">
                    <a:pos x="0" y="2"/>
                  </a:cxn>
                  <a:cxn ang="0">
                    <a:pos x="2" y="0"/>
                  </a:cxn>
                  <a:cxn ang="0">
                    <a:pos x="2" y="0"/>
                  </a:cxn>
                </a:cxnLst>
                <a:rect l="0" t="0" r="r" b="b"/>
                <a:pathLst>
                  <a:path w="2" h="2">
                    <a:moveTo>
                      <a:pt x="2" y="0"/>
                    </a:moveTo>
                    <a:lnTo>
                      <a:pt x="2" y="0"/>
                    </a:lnTo>
                    <a:lnTo>
                      <a:pt x="0" y="2"/>
                    </a:lnTo>
                    <a:lnTo>
                      <a:pt x="0" y="2"/>
                    </a:lnTo>
                    <a:lnTo>
                      <a:pt x="2" y="0"/>
                    </a:lnTo>
                    <a:lnTo>
                      <a:pt x="2"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98" name="Freeform 2842"/>
              <p:cNvSpPr>
                <a:spLocks noEditPoints="1"/>
              </p:cNvSpPr>
              <p:nvPr/>
            </p:nvSpPr>
            <p:spPr bwMode="auto">
              <a:xfrm>
                <a:off x="1766" y="3473"/>
                <a:ext cx="945" cy="653"/>
              </a:xfrm>
              <a:custGeom>
                <a:avLst/>
                <a:gdLst/>
                <a:ahLst/>
                <a:cxnLst>
                  <a:cxn ang="0">
                    <a:pos x="623" y="77"/>
                  </a:cxn>
                  <a:cxn ang="0">
                    <a:pos x="582" y="75"/>
                  </a:cxn>
                  <a:cxn ang="0">
                    <a:pos x="538" y="87"/>
                  </a:cxn>
                  <a:cxn ang="0">
                    <a:pos x="473" y="93"/>
                  </a:cxn>
                  <a:cxn ang="0">
                    <a:pos x="421" y="73"/>
                  </a:cxn>
                  <a:cxn ang="0">
                    <a:pos x="411" y="41"/>
                  </a:cxn>
                  <a:cxn ang="0">
                    <a:pos x="389" y="0"/>
                  </a:cxn>
                  <a:cxn ang="0">
                    <a:pos x="349" y="4"/>
                  </a:cxn>
                  <a:cxn ang="0">
                    <a:pos x="268" y="12"/>
                  </a:cxn>
                  <a:cxn ang="0">
                    <a:pos x="224" y="18"/>
                  </a:cxn>
                  <a:cxn ang="0">
                    <a:pos x="187" y="4"/>
                  </a:cxn>
                  <a:cxn ang="0">
                    <a:pos x="139" y="45"/>
                  </a:cxn>
                  <a:cxn ang="0">
                    <a:pos x="119" y="91"/>
                  </a:cxn>
                  <a:cxn ang="0">
                    <a:pos x="67" y="119"/>
                  </a:cxn>
                  <a:cxn ang="0">
                    <a:pos x="32" y="153"/>
                  </a:cxn>
                  <a:cxn ang="0">
                    <a:pos x="16" y="174"/>
                  </a:cxn>
                  <a:cxn ang="0">
                    <a:pos x="22" y="204"/>
                  </a:cxn>
                  <a:cxn ang="0">
                    <a:pos x="14" y="258"/>
                  </a:cxn>
                  <a:cxn ang="0">
                    <a:pos x="14" y="280"/>
                  </a:cxn>
                  <a:cxn ang="0">
                    <a:pos x="12" y="290"/>
                  </a:cxn>
                  <a:cxn ang="0">
                    <a:pos x="10" y="302"/>
                  </a:cxn>
                  <a:cxn ang="0">
                    <a:pos x="30" y="315"/>
                  </a:cxn>
                  <a:cxn ang="0">
                    <a:pos x="44" y="341"/>
                  </a:cxn>
                  <a:cxn ang="0">
                    <a:pos x="69" y="381"/>
                  </a:cxn>
                  <a:cxn ang="0">
                    <a:pos x="95" y="405"/>
                  </a:cxn>
                  <a:cxn ang="0">
                    <a:pos x="224" y="447"/>
                  </a:cxn>
                  <a:cxn ang="0">
                    <a:pos x="322" y="452"/>
                  </a:cxn>
                  <a:cxn ang="0">
                    <a:pos x="359" y="470"/>
                  </a:cxn>
                  <a:cxn ang="0">
                    <a:pos x="381" y="476"/>
                  </a:cxn>
                  <a:cxn ang="0">
                    <a:pos x="391" y="506"/>
                  </a:cxn>
                  <a:cxn ang="0">
                    <a:pos x="383" y="532"/>
                  </a:cxn>
                  <a:cxn ang="0">
                    <a:pos x="425" y="558"/>
                  </a:cxn>
                  <a:cxn ang="0">
                    <a:pos x="441" y="588"/>
                  </a:cxn>
                  <a:cxn ang="0">
                    <a:pos x="421" y="621"/>
                  </a:cxn>
                  <a:cxn ang="0">
                    <a:pos x="451" y="645"/>
                  </a:cxn>
                  <a:cxn ang="0">
                    <a:pos x="651" y="615"/>
                  </a:cxn>
                  <a:cxn ang="0">
                    <a:pos x="731" y="566"/>
                  </a:cxn>
                  <a:cxn ang="0">
                    <a:pos x="796" y="508"/>
                  </a:cxn>
                  <a:cxn ang="0">
                    <a:pos x="788" y="486"/>
                  </a:cxn>
                  <a:cxn ang="0">
                    <a:pos x="822" y="443"/>
                  </a:cxn>
                  <a:cxn ang="0">
                    <a:pos x="909" y="335"/>
                  </a:cxn>
                  <a:cxn ang="0">
                    <a:pos x="943" y="248"/>
                  </a:cxn>
                  <a:cxn ang="0">
                    <a:pos x="935" y="242"/>
                  </a:cxn>
                  <a:cxn ang="0">
                    <a:pos x="898" y="276"/>
                  </a:cxn>
                  <a:cxn ang="0">
                    <a:pos x="862" y="282"/>
                  </a:cxn>
                  <a:cxn ang="0">
                    <a:pos x="822" y="256"/>
                  </a:cxn>
                  <a:cxn ang="0">
                    <a:pos x="798" y="226"/>
                  </a:cxn>
                  <a:cxn ang="0">
                    <a:pos x="784" y="196"/>
                  </a:cxn>
                  <a:cxn ang="0">
                    <a:pos x="760" y="174"/>
                  </a:cxn>
                  <a:cxn ang="0">
                    <a:pos x="741" y="139"/>
                  </a:cxn>
                  <a:cxn ang="0">
                    <a:pos x="707" y="97"/>
                  </a:cxn>
                  <a:cxn ang="0">
                    <a:pos x="161" y="403"/>
                  </a:cxn>
                  <a:cxn ang="0">
                    <a:pos x="453" y="363"/>
                  </a:cxn>
                  <a:cxn ang="0">
                    <a:pos x="457" y="377"/>
                  </a:cxn>
                  <a:cxn ang="0">
                    <a:pos x="669" y="518"/>
                  </a:cxn>
                  <a:cxn ang="0">
                    <a:pos x="689" y="538"/>
                  </a:cxn>
                  <a:cxn ang="0">
                    <a:pos x="721" y="546"/>
                  </a:cxn>
                  <a:cxn ang="0">
                    <a:pos x="741" y="464"/>
                  </a:cxn>
                  <a:cxn ang="0">
                    <a:pos x="725" y="488"/>
                  </a:cxn>
                  <a:cxn ang="0">
                    <a:pos x="729" y="462"/>
                  </a:cxn>
                  <a:cxn ang="0">
                    <a:pos x="715" y="194"/>
                  </a:cxn>
                  <a:cxn ang="0">
                    <a:pos x="719" y="192"/>
                  </a:cxn>
                </a:cxnLst>
                <a:rect l="0" t="0" r="r" b="b"/>
                <a:pathLst>
                  <a:path w="945" h="653">
                    <a:moveTo>
                      <a:pt x="681" y="63"/>
                    </a:moveTo>
                    <a:lnTo>
                      <a:pt x="681" y="63"/>
                    </a:lnTo>
                    <a:lnTo>
                      <a:pt x="677" y="67"/>
                    </a:lnTo>
                    <a:lnTo>
                      <a:pt x="673" y="71"/>
                    </a:lnTo>
                    <a:lnTo>
                      <a:pt x="673" y="71"/>
                    </a:lnTo>
                    <a:lnTo>
                      <a:pt x="669" y="71"/>
                    </a:lnTo>
                    <a:lnTo>
                      <a:pt x="669" y="71"/>
                    </a:lnTo>
                    <a:lnTo>
                      <a:pt x="665" y="77"/>
                    </a:lnTo>
                    <a:lnTo>
                      <a:pt x="663" y="79"/>
                    </a:lnTo>
                    <a:lnTo>
                      <a:pt x="659" y="81"/>
                    </a:lnTo>
                    <a:lnTo>
                      <a:pt x="659" y="81"/>
                    </a:lnTo>
                    <a:lnTo>
                      <a:pt x="641" y="79"/>
                    </a:lnTo>
                    <a:lnTo>
                      <a:pt x="623" y="77"/>
                    </a:lnTo>
                    <a:lnTo>
                      <a:pt x="623" y="77"/>
                    </a:lnTo>
                    <a:lnTo>
                      <a:pt x="616" y="77"/>
                    </a:lnTo>
                    <a:lnTo>
                      <a:pt x="616" y="77"/>
                    </a:lnTo>
                    <a:lnTo>
                      <a:pt x="612" y="79"/>
                    </a:lnTo>
                    <a:lnTo>
                      <a:pt x="608" y="81"/>
                    </a:lnTo>
                    <a:lnTo>
                      <a:pt x="608" y="81"/>
                    </a:lnTo>
                    <a:lnTo>
                      <a:pt x="598" y="79"/>
                    </a:lnTo>
                    <a:lnTo>
                      <a:pt x="588" y="75"/>
                    </a:lnTo>
                    <a:lnTo>
                      <a:pt x="588" y="75"/>
                    </a:lnTo>
                    <a:lnTo>
                      <a:pt x="588" y="73"/>
                    </a:lnTo>
                    <a:lnTo>
                      <a:pt x="588" y="73"/>
                    </a:lnTo>
                    <a:lnTo>
                      <a:pt x="584" y="75"/>
                    </a:lnTo>
                    <a:lnTo>
                      <a:pt x="582" y="75"/>
                    </a:lnTo>
                    <a:lnTo>
                      <a:pt x="580" y="75"/>
                    </a:lnTo>
                    <a:lnTo>
                      <a:pt x="580" y="75"/>
                    </a:lnTo>
                    <a:lnTo>
                      <a:pt x="578" y="71"/>
                    </a:lnTo>
                    <a:lnTo>
                      <a:pt x="576" y="67"/>
                    </a:lnTo>
                    <a:lnTo>
                      <a:pt x="576" y="67"/>
                    </a:lnTo>
                    <a:lnTo>
                      <a:pt x="570" y="65"/>
                    </a:lnTo>
                    <a:lnTo>
                      <a:pt x="562" y="63"/>
                    </a:lnTo>
                    <a:lnTo>
                      <a:pt x="562" y="63"/>
                    </a:lnTo>
                    <a:lnTo>
                      <a:pt x="552" y="67"/>
                    </a:lnTo>
                    <a:lnTo>
                      <a:pt x="546" y="71"/>
                    </a:lnTo>
                    <a:lnTo>
                      <a:pt x="542" y="73"/>
                    </a:lnTo>
                    <a:lnTo>
                      <a:pt x="542" y="73"/>
                    </a:lnTo>
                    <a:lnTo>
                      <a:pt x="538" y="87"/>
                    </a:lnTo>
                    <a:lnTo>
                      <a:pt x="538" y="95"/>
                    </a:lnTo>
                    <a:lnTo>
                      <a:pt x="536" y="103"/>
                    </a:lnTo>
                    <a:lnTo>
                      <a:pt x="528" y="111"/>
                    </a:lnTo>
                    <a:lnTo>
                      <a:pt x="528" y="111"/>
                    </a:lnTo>
                    <a:lnTo>
                      <a:pt x="524" y="113"/>
                    </a:lnTo>
                    <a:lnTo>
                      <a:pt x="518" y="109"/>
                    </a:lnTo>
                    <a:lnTo>
                      <a:pt x="512" y="105"/>
                    </a:lnTo>
                    <a:lnTo>
                      <a:pt x="512" y="105"/>
                    </a:lnTo>
                    <a:lnTo>
                      <a:pt x="500" y="101"/>
                    </a:lnTo>
                    <a:lnTo>
                      <a:pt x="500" y="101"/>
                    </a:lnTo>
                    <a:lnTo>
                      <a:pt x="486" y="99"/>
                    </a:lnTo>
                    <a:lnTo>
                      <a:pt x="477" y="99"/>
                    </a:lnTo>
                    <a:lnTo>
                      <a:pt x="473" y="93"/>
                    </a:lnTo>
                    <a:lnTo>
                      <a:pt x="473" y="93"/>
                    </a:lnTo>
                    <a:lnTo>
                      <a:pt x="471" y="87"/>
                    </a:lnTo>
                    <a:lnTo>
                      <a:pt x="469" y="83"/>
                    </a:lnTo>
                    <a:lnTo>
                      <a:pt x="467" y="81"/>
                    </a:lnTo>
                    <a:lnTo>
                      <a:pt x="467" y="81"/>
                    </a:lnTo>
                    <a:lnTo>
                      <a:pt x="449" y="71"/>
                    </a:lnTo>
                    <a:lnTo>
                      <a:pt x="445" y="71"/>
                    </a:lnTo>
                    <a:lnTo>
                      <a:pt x="443" y="71"/>
                    </a:lnTo>
                    <a:lnTo>
                      <a:pt x="439" y="75"/>
                    </a:lnTo>
                    <a:lnTo>
                      <a:pt x="435" y="77"/>
                    </a:lnTo>
                    <a:lnTo>
                      <a:pt x="427" y="75"/>
                    </a:lnTo>
                    <a:lnTo>
                      <a:pt x="427" y="75"/>
                    </a:lnTo>
                    <a:lnTo>
                      <a:pt x="421" y="73"/>
                    </a:lnTo>
                    <a:lnTo>
                      <a:pt x="417" y="69"/>
                    </a:lnTo>
                    <a:lnTo>
                      <a:pt x="411" y="65"/>
                    </a:lnTo>
                    <a:lnTo>
                      <a:pt x="405" y="61"/>
                    </a:lnTo>
                    <a:lnTo>
                      <a:pt x="405" y="61"/>
                    </a:lnTo>
                    <a:lnTo>
                      <a:pt x="403" y="61"/>
                    </a:lnTo>
                    <a:lnTo>
                      <a:pt x="401" y="61"/>
                    </a:lnTo>
                    <a:lnTo>
                      <a:pt x="401" y="61"/>
                    </a:lnTo>
                    <a:lnTo>
                      <a:pt x="397" y="57"/>
                    </a:lnTo>
                    <a:lnTo>
                      <a:pt x="395" y="55"/>
                    </a:lnTo>
                    <a:lnTo>
                      <a:pt x="397" y="51"/>
                    </a:lnTo>
                    <a:lnTo>
                      <a:pt x="401" y="49"/>
                    </a:lnTo>
                    <a:lnTo>
                      <a:pt x="407" y="45"/>
                    </a:lnTo>
                    <a:lnTo>
                      <a:pt x="411" y="41"/>
                    </a:lnTo>
                    <a:lnTo>
                      <a:pt x="411" y="37"/>
                    </a:lnTo>
                    <a:lnTo>
                      <a:pt x="411" y="37"/>
                    </a:lnTo>
                    <a:lnTo>
                      <a:pt x="407" y="29"/>
                    </a:lnTo>
                    <a:lnTo>
                      <a:pt x="403" y="22"/>
                    </a:lnTo>
                    <a:lnTo>
                      <a:pt x="403" y="22"/>
                    </a:lnTo>
                    <a:lnTo>
                      <a:pt x="405" y="16"/>
                    </a:lnTo>
                    <a:lnTo>
                      <a:pt x="407" y="12"/>
                    </a:lnTo>
                    <a:lnTo>
                      <a:pt x="411" y="8"/>
                    </a:lnTo>
                    <a:lnTo>
                      <a:pt x="411" y="6"/>
                    </a:lnTo>
                    <a:lnTo>
                      <a:pt x="409" y="6"/>
                    </a:lnTo>
                    <a:lnTo>
                      <a:pt x="395" y="2"/>
                    </a:lnTo>
                    <a:lnTo>
                      <a:pt x="395" y="2"/>
                    </a:lnTo>
                    <a:lnTo>
                      <a:pt x="389" y="0"/>
                    </a:lnTo>
                    <a:lnTo>
                      <a:pt x="385" y="2"/>
                    </a:lnTo>
                    <a:lnTo>
                      <a:pt x="383" y="6"/>
                    </a:lnTo>
                    <a:lnTo>
                      <a:pt x="377" y="8"/>
                    </a:lnTo>
                    <a:lnTo>
                      <a:pt x="377" y="8"/>
                    </a:lnTo>
                    <a:lnTo>
                      <a:pt x="373" y="8"/>
                    </a:lnTo>
                    <a:lnTo>
                      <a:pt x="367" y="8"/>
                    </a:lnTo>
                    <a:lnTo>
                      <a:pt x="367" y="8"/>
                    </a:lnTo>
                    <a:lnTo>
                      <a:pt x="359" y="6"/>
                    </a:lnTo>
                    <a:lnTo>
                      <a:pt x="359" y="6"/>
                    </a:lnTo>
                    <a:lnTo>
                      <a:pt x="355" y="6"/>
                    </a:lnTo>
                    <a:lnTo>
                      <a:pt x="349" y="4"/>
                    </a:lnTo>
                    <a:lnTo>
                      <a:pt x="349" y="4"/>
                    </a:lnTo>
                    <a:lnTo>
                      <a:pt x="349" y="4"/>
                    </a:lnTo>
                    <a:lnTo>
                      <a:pt x="347" y="6"/>
                    </a:lnTo>
                    <a:lnTo>
                      <a:pt x="347" y="6"/>
                    </a:lnTo>
                    <a:lnTo>
                      <a:pt x="341" y="10"/>
                    </a:lnTo>
                    <a:lnTo>
                      <a:pt x="334" y="10"/>
                    </a:lnTo>
                    <a:lnTo>
                      <a:pt x="334" y="10"/>
                    </a:lnTo>
                    <a:lnTo>
                      <a:pt x="324" y="8"/>
                    </a:lnTo>
                    <a:lnTo>
                      <a:pt x="314" y="4"/>
                    </a:lnTo>
                    <a:lnTo>
                      <a:pt x="314" y="4"/>
                    </a:lnTo>
                    <a:lnTo>
                      <a:pt x="304" y="4"/>
                    </a:lnTo>
                    <a:lnTo>
                      <a:pt x="290" y="6"/>
                    </a:lnTo>
                    <a:lnTo>
                      <a:pt x="276" y="8"/>
                    </a:lnTo>
                    <a:lnTo>
                      <a:pt x="268" y="12"/>
                    </a:lnTo>
                    <a:lnTo>
                      <a:pt x="268" y="12"/>
                    </a:lnTo>
                    <a:lnTo>
                      <a:pt x="266" y="14"/>
                    </a:lnTo>
                    <a:lnTo>
                      <a:pt x="262" y="16"/>
                    </a:lnTo>
                    <a:lnTo>
                      <a:pt x="262" y="16"/>
                    </a:lnTo>
                    <a:lnTo>
                      <a:pt x="258" y="16"/>
                    </a:lnTo>
                    <a:lnTo>
                      <a:pt x="252" y="16"/>
                    </a:lnTo>
                    <a:lnTo>
                      <a:pt x="252" y="16"/>
                    </a:lnTo>
                    <a:lnTo>
                      <a:pt x="246" y="20"/>
                    </a:lnTo>
                    <a:lnTo>
                      <a:pt x="238" y="24"/>
                    </a:lnTo>
                    <a:lnTo>
                      <a:pt x="238" y="24"/>
                    </a:lnTo>
                    <a:lnTo>
                      <a:pt x="234" y="27"/>
                    </a:lnTo>
                    <a:lnTo>
                      <a:pt x="230" y="22"/>
                    </a:lnTo>
                    <a:lnTo>
                      <a:pt x="228" y="20"/>
                    </a:lnTo>
                    <a:lnTo>
                      <a:pt x="224" y="18"/>
                    </a:lnTo>
                    <a:lnTo>
                      <a:pt x="224" y="18"/>
                    </a:lnTo>
                    <a:lnTo>
                      <a:pt x="222" y="18"/>
                    </a:lnTo>
                    <a:lnTo>
                      <a:pt x="218" y="20"/>
                    </a:lnTo>
                    <a:lnTo>
                      <a:pt x="218" y="20"/>
                    </a:lnTo>
                    <a:lnTo>
                      <a:pt x="210" y="20"/>
                    </a:lnTo>
                    <a:lnTo>
                      <a:pt x="206" y="18"/>
                    </a:lnTo>
                    <a:lnTo>
                      <a:pt x="202" y="16"/>
                    </a:lnTo>
                    <a:lnTo>
                      <a:pt x="202" y="16"/>
                    </a:lnTo>
                    <a:lnTo>
                      <a:pt x="195" y="10"/>
                    </a:lnTo>
                    <a:lnTo>
                      <a:pt x="195" y="10"/>
                    </a:lnTo>
                    <a:lnTo>
                      <a:pt x="193" y="4"/>
                    </a:lnTo>
                    <a:lnTo>
                      <a:pt x="191" y="2"/>
                    </a:lnTo>
                    <a:lnTo>
                      <a:pt x="187" y="4"/>
                    </a:lnTo>
                    <a:lnTo>
                      <a:pt x="187" y="4"/>
                    </a:lnTo>
                    <a:lnTo>
                      <a:pt x="183" y="10"/>
                    </a:lnTo>
                    <a:lnTo>
                      <a:pt x="179" y="20"/>
                    </a:lnTo>
                    <a:lnTo>
                      <a:pt x="175" y="29"/>
                    </a:lnTo>
                    <a:lnTo>
                      <a:pt x="169" y="33"/>
                    </a:lnTo>
                    <a:lnTo>
                      <a:pt x="169" y="33"/>
                    </a:lnTo>
                    <a:lnTo>
                      <a:pt x="157" y="35"/>
                    </a:lnTo>
                    <a:lnTo>
                      <a:pt x="153" y="37"/>
                    </a:lnTo>
                    <a:lnTo>
                      <a:pt x="147" y="39"/>
                    </a:lnTo>
                    <a:lnTo>
                      <a:pt x="147" y="39"/>
                    </a:lnTo>
                    <a:lnTo>
                      <a:pt x="141" y="43"/>
                    </a:lnTo>
                    <a:lnTo>
                      <a:pt x="141" y="43"/>
                    </a:lnTo>
                    <a:lnTo>
                      <a:pt x="139" y="45"/>
                    </a:lnTo>
                    <a:lnTo>
                      <a:pt x="137" y="47"/>
                    </a:lnTo>
                    <a:lnTo>
                      <a:pt x="137" y="47"/>
                    </a:lnTo>
                    <a:lnTo>
                      <a:pt x="135" y="51"/>
                    </a:lnTo>
                    <a:lnTo>
                      <a:pt x="135" y="53"/>
                    </a:lnTo>
                    <a:lnTo>
                      <a:pt x="135" y="53"/>
                    </a:lnTo>
                    <a:lnTo>
                      <a:pt x="131" y="57"/>
                    </a:lnTo>
                    <a:lnTo>
                      <a:pt x="129" y="61"/>
                    </a:lnTo>
                    <a:lnTo>
                      <a:pt x="129" y="61"/>
                    </a:lnTo>
                    <a:lnTo>
                      <a:pt x="127" y="73"/>
                    </a:lnTo>
                    <a:lnTo>
                      <a:pt x="127" y="79"/>
                    </a:lnTo>
                    <a:lnTo>
                      <a:pt x="125" y="83"/>
                    </a:lnTo>
                    <a:lnTo>
                      <a:pt x="119" y="91"/>
                    </a:lnTo>
                    <a:lnTo>
                      <a:pt x="119" y="91"/>
                    </a:lnTo>
                    <a:lnTo>
                      <a:pt x="113" y="97"/>
                    </a:lnTo>
                    <a:lnTo>
                      <a:pt x="105" y="101"/>
                    </a:lnTo>
                    <a:lnTo>
                      <a:pt x="91" y="107"/>
                    </a:lnTo>
                    <a:lnTo>
                      <a:pt x="91" y="107"/>
                    </a:lnTo>
                    <a:lnTo>
                      <a:pt x="85" y="107"/>
                    </a:lnTo>
                    <a:lnTo>
                      <a:pt x="81" y="105"/>
                    </a:lnTo>
                    <a:lnTo>
                      <a:pt x="79" y="105"/>
                    </a:lnTo>
                    <a:lnTo>
                      <a:pt x="75" y="109"/>
                    </a:lnTo>
                    <a:lnTo>
                      <a:pt x="75" y="109"/>
                    </a:lnTo>
                    <a:lnTo>
                      <a:pt x="73" y="113"/>
                    </a:lnTo>
                    <a:lnTo>
                      <a:pt x="69" y="119"/>
                    </a:lnTo>
                    <a:lnTo>
                      <a:pt x="69" y="119"/>
                    </a:lnTo>
                    <a:lnTo>
                      <a:pt x="67" y="119"/>
                    </a:lnTo>
                    <a:lnTo>
                      <a:pt x="63" y="121"/>
                    </a:lnTo>
                    <a:lnTo>
                      <a:pt x="59" y="123"/>
                    </a:lnTo>
                    <a:lnTo>
                      <a:pt x="54" y="125"/>
                    </a:lnTo>
                    <a:lnTo>
                      <a:pt x="54" y="125"/>
                    </a:lnTo>
                    <a:lnTo>
                      <a:pt x="48" y="135"/>
                    </a:lnTo>
                    <a:lnTo>
                      <a:pt x="48" y="135"/>
                    </a:lnTo>
                    <a:lnTo>
                      <a:pt x="48" y="141"/>
                    </a:lnTo>
                    <a:lnTo>
                      <a:pt x="46" y="145"/>
                    </a:lnTo>
                    <a:lnTo>
                      <a:pt x="46" y="145"/>
                    </a:lnTo>
                    <a:lnTo>
                      <a:pt x="42" y="149"/>
                    </a:lnTo>
                    <a:lnTo>
                      <a:pt x="36" y="151"/>
                    </a:lnTo>
                    <a:lnTo>
                      <a:pt x="36" y="151"/>
                    </a:lnTo>
                    <a:lnTo>
                      <a:pt x="32" y="153"/>
                    </a:lnTo>
                    <a:lnTo>
                      <a:pt x="30" y="153"/>
                    </a:lnTo>
                    <a:lnTo>
                      <a:pt x="32" y="155"/>
                    </a:lnTo>
                    <a:lnTo>
                      <a:pt x="32" y="155"/>
                    </a:lnTo>
                    <a:lnTo>
                      <a:pt x="34" y="153"/>
                    </a:lnTo>
                    <a:lnTo>
                      <a:pt x="34" y="153"/>
                    </a:lnTo>
                    <a:lnTo>
                      <a:pt x="34" y="153"/>
                    </a:lnTo>
                    <a:lnTo>
                      <a:pt x="28" y="163"/>
                    </a:lnTo>
                    <a:lnTo>
                      <a:pt x="28" y="163"/>
                    </a:lnTo>
                    <a:lnTo>
                      <a:pt x="26" y="165"/>
                    </a:lnTo>
                    <a:lnTo>
                      <a:pt x="26" y="165"/>
                    </a:lnTo>
                    <a:lnTo>
                      <a:pt x="22" y="172"/>
                    </a:lnTo>
                    <a:lnTo>
                      <a:pt x="22" y="172"/>
                    </a:lnTo>
                    <a:lnTo>
                      <a:pt x="16" y="174"/>
                    </a:lnTo>
                    <a:lnTo>
                      <a:pt x="16" y="174"/>
                    </a:lnTo>
                    <a:lnTo>
                      <a:pt x="16" y="178"/>
                    </a:lnTo>
                    <a:lnTo>
                      <a:pt x="16" y="178"/>
                    </a:lnTo>
                    <a:lnTo>
                      <a:pt x="14" y="184"/>
                    </a:lnTo>
                    <a:lnTo>
                      <a:pt x="14" y="190"/>
                    </a:lnTo>
                    <a:lnTo>
                      <a:pt x="14" y="190"/>
                    </a:lnTo>
                    <a:lnTo>
                      <a:pt x="16" y="192"/>
                    </a:lnTo>
                    <a:lnTo>
                      <a:pt x="18" y="194"/>
                    </a:lnTo>
                    <a:lnTo>
                      <a:pt x="18" y="194"/>
                    </a:lnTo>
                    <a:lnTo>
                      <a:pt x="20" y="198"/>
                    </a:lnTo>
                    <a:lnTo>
                      <a:pt x="22" y="202"/>
                    </a:lnTo>
                    <a:lnTo>
                      <a:pt x="22" y="202"/>
                    </a:lnTo>
                    <a:lnTo>
                      <a:pt x="22" y="204"/>
                    </a:lnTo>
                    <a:lnTo>
                      <a:pt x="20" y="208"/>
                    </a:lnTo>
                    <a:lnTo>
                      <a:pt x="18" y="210"/>
                    </a:lnTo>
                    <a:lnTo>
                      <a:pt x="18" y="212"/>
                    </a:lnTo>
                    <a:lnTo>
                      <a:pt x="18" y="212"/>
                    </a:lnTo>
                    <a:lnTo>
                      <a:pt x="18" y="218"/>
                    </a:lnTo>
                    <a:lnTo>
                      <a:pt x="20" y="224"/>
                    </a:lnTo>
                    <a:lnTo>
                      <a:pt x="22" y="230"/>
                    </a:lnTo>
                    <a:lnTo>
                      <a:pt x="22" y="236"/>
                    </a:lnTo>
                    <a:lnTo>
                      <a:pt x="22" y="236"/>
                    </a:lnTo>
                    <a:lnTo>
                      <a:pt x="16" y="250"/>
                    </a:lnTo>
                    <a:lnTo>
                      <a:pt x="16" y="250"/>
                    </a:lnTo>
                    <a:lnTo>
                      <a:pt x="14" y="254"/>
                    </a:lnTo>
                    <a:lnTo>
                      <a:pt x="14" y="258"/>
                    </a:lnTo>
                    <a:lnTo>
                      <a:pt x="12" y="260"/>
                    </a:lnTo>
                    <a:lnTo>
                      <a:pt x="8" y="264"/>
                    </a:lnTo>
                    <a:lnTo>
                      <a:pt x="8" y="264"/>
                    </a:lnTo>
                    <a:lnTo>
                      <a:pt x="4" y="266"/>
                    </a:lnTo>
                    <a:lnTo>
                      <a:pt x="0" y="268"/>
                    </a:lnTo>
                    <a:lnTo>
                      <a:pt x="0" y="268"/>
                    </a:lnTo>
                    <a:lnTo>
                      <a:pt x="0" y="268"/>
                    </a:lnTo>
                    <a:lnTo>
                      <a:pt x="2" y="270"/>
                    </a:lnTo>
                    <a:lnTo>
                      <a:pt x="4" y="270"/>
                    </a:lnTo>
                    <a:lnTo>
                      <a:pt x="4" y="270"/>
                    </a:lnTo>
                    <a:lnTo>
                      <a:pt x="10" y="276"/>
                    </a:lnTo>
                    <a:lnTo>
                      <a:pt x="14" y="280"/>
                    </a:lnTo>
                    <a:lnTo>
                      <a:pt x="14" y="280"/>
                    </a:lnTo>
                    <a:lnTo>
                      <a:pt x="14" y="282"/>
                    </a:lnTo>
                    <a:lnTo>
                      <a:pt x="14" y="282"/>
                    </a:lnTo>
                    <a:lnTo>
                      <a:pt x="14" y="282"/>
                    </a:lnTo>
                    <a:lnTo>
                      <a:pt x="12" y="288"/>
                    </a:lnTo>
                    <a:lnTo>
                      <a:pt x="12" y="288"/>
                    </a:lnTo>
                    <a:lnTo>
                      <a:pt x="14" y="292"/>
                    </a:lnTo>
                    <a:lnTo>
                      <a:pt x="14" y="292"/>
                    </a:lnTo>
                    <a:lnTo>
                      <a:pt x="16" y="292"/>
                    </a:lnTo>
                    <a:lnTo>
                      <a:pt x="16" y="294"/>
                    </a:lnTo>
                    <a:lnTo>
                      <a:pt x="16" y="294"/>
                    </a:lnTo>
                    <a:lnTo>
                      <a:pt x="16" y="296"/>
                    </a:lnTo>
                    <a:lnTo>
                      <a:pt x="14" y="294"/>
                    </a:lnTo>
                    <a:lnTo>
                      <a:pt x="12" y="290"/>
                    </a:lnTo>
                    <a:lnTo>
                      <a:pt x="10" y="288"/>
                    </a:lnTo>
                    <a:lnTo>
                      <a:pt x="10" y="288"/>
                    </a:lnTo>
                    <a:lnTo>
                      <a:pt x="8" y="290"/>
                    </a:lnTo>
                    <a:lnTo>
                      <a:pt x="10" y="292"/>
                    </a:lnTo>
                    <a:lnTo>
                      <a:pt x="10" y="292"/>
                    </a:lnTo>
                    <a:lnTo>
                      <a:pt x="16" y="300"/>
                    </a:lnTo>
                    <a:lnTo>
                      <a:pt x="24" y="304"/>
                    </a:lnTo>
                    <a:lnTo>
                      <a:pt x="24" y="304"/>
                    </a:lnTo>
                    <a:lnTo>
                      <a:pt x="18" y="302"/>
                    </a:lnTo>
                    <a:lnTo>
                      <a:pt x="18" y="302"/>
                    </a:lnTo>
                    <a:lnTo>
                      <a:pt x="12" y="298"/>
                    </a:lnTo>
                    <a:lnTo>
                      <a:pt x="10" y="298"/>
                    </a:lnTo>
                    <a:lnTo>
                      <a:pt x="10" y="302"/>
                    </a:lnTo>
                    <a:lnTo>
                      <a:pt x="10" y="302"/>
                    </a:lnTo>
                    <a:lnTo>
                      <a:pt x="12" y="306"/>
                    </a:lnTo>
                    <a:lnTo>
                      <a:pt x="16" y="311"/>
                    </a:lnTo>
                    <a:lnTo>
                      <a:pt x="16" y="311"/>
                    </a:lnTo>
                    <a:lnTo>
                      <a:pt x="20" y="311"/>
                    </a:lnTo>
                    <a:lnTo>
                      <a:pt x="22" y="311"/>
                    </a:lnTo>
                    <a:lnTo>
                      <a:pt x="22" y="311"/>
                    </a:lnTo>
                    <a:lnTo>
                      <a:pt x="20" y="313"/>
                    </a:lnTo>
                    <a:lnTo>
                      <a:pt x="18" y="313"/>
                    </a:lnTo>
                    <a:lnTo>
                      <a:pt x="18" y="313"/>
                    </a:lnTo>
                    <a:lnTo>
                      <a:pt x="26" y="315"/>
                    </a:lnTo>
                    <a:lnTo>
                      <a:pt x="28" y="315"/>
                    </a:lnTo>
                    <a:lnTo>
                      <a:pt x="30" y="315"/>
                    </a:lnTo>
                    <a:lnTo>
                      <a:pt x="30" y="315"/>
                    </a:lnTo>
                    <a:lnTo>
                      <a:pt x="30" y="317"/>
                    </a:lnTo>
                    <a:lnTo>
                      <a:pt x="28" y="317"/>
                    </a:lnTo>
                    <a:lnTo>
                      <a:pt x="26" y="319"/>
                    </a:lnTo>
                    <a:lnTo>
                      <a:pt x="24" y="321"/>
                    </a:lnTo>
                    <a:lnTo>
                      <a:pt x="24" y="321"/>
                    </a:lnTo>
                    <a:lnTo>
                      <a:pt x="26" y="323"/>
                    </a:lnTo>
                    <a:lnTo>
                      <a:pt x="28" y="325"/>
                    </a:lnTo>
                    <a:lnTo>
                      <a:pt x="30" y="329"/>
                    </a:lnTo>
                    <a:lnTo>
                      <a:pt x="30" y="329"/>
                    </a:lnTo>
                    <a:lnTo>
                      <a:pt x="36" y="335"/>
                    </a:lnTo>
                    <a:lnTo>
                      <a:pt x="36" y="335"/>
                    </a:lnTo>
                    <a:lnTo>
                      <a:pt x="44" y="341"/>
                    </a:lnTo>
                    <a:lnTo>
                      <a:pt x="44" y="341"/>
                    </a:lnTo>
                    <a:lnTo>
                      <a:pt x="52" y="355"/>
                    </a:lnTo>
                    <a:lnTo>
                      <a:pt x="52" y="355"/>
                    </a:lnTo>
                    <a:lnTo>
                      <a:pt x="52" y="359"/>
                    </a:lnTo>
                    <a:lnTo>
                      <a:pt x="52" y="359"/>
                    </a:lnTo>
                    <a:lnTo>
                      <a:pt x="59" y="371"/>
                    </a:lnTo>
                    <a:lnTo>
                      <a:pt x="59" y="371"/>
                    </a:lnTo>
                    <a:lnTo>
                      <a:pt x="59" y="373"/>
                    </a:lnTo>
                    <a:lnTo>
                      <a:pt x="59" y="373"/>
                    </a:lnTo>
                    <a:lnTo>
                      <a:pt x="65" y="377"/>
                    </a:lnTo>
                    <a:lnTo>
                      <a:pt x="67" y="379"/>
                    </a:lnTo>
                    <a:lnTo>
                      <a:pt x="69" y="381"/>
                    </a:lnTo>
                    <a:lnTo>
                      <a:pt x="69" y="381"/>
                    </a:lnTo>
                    <a:lnTo>
                      <a:pt x="67" y="381"/>
                    </a:lnTo>
                    <a:lnTo>
                      <a:pt x="65" y="381"/>
                    </a:lnTo>
                    <a:lnTo>
                      <a:pt x="65" y="381"/>
                    </a:lnTo>
                    <a:lnTo>
                      <a:pt x="69" y="385"/>
                    </a:lnTo>
                    <a:lnTo>
                      <a:pt x="73" y="387"/>
                    </a:lnTo>
                    <a:lnTo>
                      <a:pt x="73" y="387"/>
                    </a:lnTo>
                    <a:lnTo>
                      <a:pt x="79" y="391"/>
                    </a:lnTo>
                    <a:lnTo>
                      <a:pt x="79" y="391"/>
                    </a:lnTo>
                    <a:lnTo>
                      <a:pt x="81" y="393"/>
                    </a:lnTo>
                    <a:lnTo>
                      <a:pt x="81" y="393"/>
                    </a:lnTo>
                    <a:lnTo>
                      <a:pt x="89" y="403"/>
                    </a:lnTo>
                    <a:lnTo>
                      <a:pt x="87" y="401"/>
                    </a:lnTo>
                    <a:lnTo>
                      <a:pt x="95" y="405"/>
                    </a:lnTo>
                    <a:lnTo>
                      <a:pt x="95" y="405"/>
                    </a:lnTo>
                    <a:lnTo>
                      <a:pt x="109" y="421"/>
                    </a:lnTo>
                    <a:lnTo>
                      <a:pt x="119" y="427"/>
                    </a:lnTo>
                    <a:lnTo>
                      <a:pt x="127" y="431"/>
                    </a:lnTo>
                    <a:lnTo>
                      <a:pt x="127" y="431"/>
                    </a:lnTo>
                    <a:lnTo>
                      <a:pt x="163" y="435"/>
                    </a:lnTo>
                    <a:lnTo>
                      <a:pt x="181" y="437"/>
                    </a:lnTo>
                    <a:lnTo>
                      <a:pt x="200" y="443"/>
                    </a:lnTo>
                    <a:lnTo>
                      <a:pt x="200" y="443"/>
                    </a:lnTo>
                    <a:lnTo>
                      <a:pt x="195" y="443"/>
                    </a:lnTo>
                    <a:lnTo>
                      <a:pt x="195" y="443"/>
                    </a:lnTo>
                    <a:lnTo>
                      <a:pt x="210" y="445"/>
                    </a:lnTo>
                    <a:lnTo>
                      <a:pt x="224" y="447"/>
                    </a:lnTo>
                    <a:lnTo>
                      <a:pt x="224" y="447"/>
                    </a:lnTo>
                    <a:lnTo>
                      <a:pt x="230" y="447"/>
                    </a:lnTo>
                    <a:lnTo>
                      <a:pt x="236" y="445"/>
                    </a:lnTo>
                    <a:lnTo>
                      <a:pt x="236" y="445"/>
                    </a:lnTo>
                    <a:lnTo>
                      <a:pt x="302" y="445"/>
                    </a:lnTo>
                    <a:lnTo>
                      <a:pt x="302" y="445"/>
                    </a:lnTo>
                    <a:lnTo>
                      <a:pt x="308" y="445"/>
                    </a:lnTo>
                    <a:lnTo>
                      <a:pt x="310" y="447"/>
                    </a:lnTo>
                    <a:lnTo>
                      <a:pt x="312" y="450"/>
                    </a:lnTo>
                    <a:lnTo>
                      <a:pt x="318" y="454"/>
                    </a:lnTo>
                    <a:lnTo>
                      <a:pt x="318" y="454"/>
                    </a:lnTo>
                    <a:lnTo>
                      <a:pt x="320" y="454"/>
                    </a:lnTo>
                    <a:lnTo>
                      <a:pt x="322" y="452"/>
                    </a:lnTo>
                    <a:lnTo>
                      <a:pt x="322" y="452"/>
                    </a:lnTo>
                    <a:lnTo>
                      <a:pt x="324" y="458"/>
                    </a:lnTo>
                    <a:lnTo>
                      <a:pt x="324" y="464"/>
                    </a:lnTo>
                    <a:lnTo>
                      <a:pt x="326" y="468"/>
                    </a:lnTo>
                    <a:lnTo>
                      <a:pt x="334" y="470"/>
                    </a:lnTo>
                    <a:lnTo>
                      <a:pt x="334" y="470"/>
                    </a:lnTo>
                    <a:lnTo>
                      <a:pt x="336" y="470"/>
                    </a:lnTo>
                    <a:lnTo>
                      <a:pt x="338" y="468"/>
                    </a:lnTo>
                    <a:lnTo>
                      <a:pt x="341" y="466"/>
                    </a:lnTo>
                    <a:lnTo>
                      <a:pt x="345" y="466"/>
                    </a:lnTo>
                    <a:lnTo>
                      <a:pt x="345" y="466"/>
                    </a:lnTo>
                    <a:lnTo>
                      <a:pt x="351" y="468"/>
                    </a:lnTo>
                    <a:lnTo>
                      <a:pt x="359" y="470"/>
                    </a:lnTo>
                    <a:lnTo>
                      <a:pt x="359" y="470"/>
                    </a:lnTo>
                    <a:lnTo>
                      <a:pt x="363" y="470"/>
                    </a:lnTo>
                    <a:lnTo>
                      <a:pt x="369" y="470"/>
                    </a:lnTo>
                    <a:lnTo>
                      <a:pt x="369" y="470"/>
                    </a:lnTo>
                    <a:lnTo>
                      <a:pt x="369" y="468"/>
                    </a:lnTo>
                    <a:lnTo>
                      <a:pt x="367" y="468"/>
                    </a:lnTo>
                    <a:lnTo>
                      <a:pt x="367" y="466"/>
                    </a:lnTo>
                    <a:lnTo>
                      <a:pt x="367" y="466"/>
                    </a:lnTo>
                    <a:lnTo>
                      <a:pt x="367" y="466"/>
                    </a:lnTo>
                    <a:lnTo>
                      <a:pt x="371" y="466"/>
                    </a:lnTo>
                    <a:lnTo>
                      <a:pt x="373" y="468"/>
                    </a:lnTo>
                    <a:lnTo>
                      <a:pt x="377" y="472"/>
                    </a:lnTo>
                    <a:lnTo>
                      <a:pt x="381" y="476"/>
                    </a:lnTo>
                    <a:lnTo>
                      <a:pt x="381" y="476"/>
                    </a:lnTo>
                    <a:lnTo>
                      <a:pt x="383" y="476"/>
                    </a:lnTo>
                    <a:lnTo>
                      <a:pt x="385" y="474"/>
                    </a:lnTo>
                    <a:lnTo>
                      <a:pt x="389" y="474"/>
                    </a:lnTo>
                    <a:lnTo>
                      <a:pt x="391" y="474"/>
                    </a:lnTo>
                    <a:lnTo>
                      <a:pt x="391" y="474"/>
                    </a:lnTo>
                    <a:lnTo>
                      <a:pt x="393" y="480"/>
                    </a:lnTo>
                    <a:lnTo>
                      <a:pt x="395" y="484"/>
                    </a:lnTo>
                    <a:lnTo>
                      <a:pt x="391" y="492"/>
                    </a:lnTo>
                    <a:lnTo>
                      <a:pt x="391" y="492"/>
                    </a:lnTo>
                    <a:lnTo>
                      <a:pt x="391" y="500"/>
                    </a:lnTo>
                    <a:lnTo>
                      <a:pt x="391" y="506"/>
                    </a:lnTo>
                    <a:lnTo>
                      <a:pt x="391" y="506"/>
                    </a:lnTo>
                    <a:lnTo>
                      <a:pt x="385" y="520"/>
                    </a:lnTo>
                    <a:lnTo>
                      <a:pt x="383" y="524"/>
                    </a:lnTo>
                    <a:lnTo>
                      <a:pt x="385" y="512"/>
                    </a:lnTo>
                    <a:lnTo>
                      <a:pt x="385" y="504"/>
                    </a:lnTo>
                    <a:lnTo>
                      <a:pt x="385" y="500"/>
                    </a:lnTo>
                    <a:lnTo>
                      <a:pt x="381" y="504"/>
                    </a:lnTo>
                    <a:lnTo>
                      <a:pt x="375" y="520"/>
                    </a:lnTo>
                    <a:lnTo>
                      <a:pt x="375" y="520"/>
                    </a:lnTo>
                    <a:lnTo>
                      <a:pt x="377" y="524"/>
                    </a:lnTo>
                    <a:lnTo>
                      <a:pt x="379" y="526"/>
                    </a:lnTo>
                    <a:lnTo>
                      <a:pt x="379" y="526"/>
                    </a:lnTo>
                    <a:lnTo>
                      <a:pt x="383" y="532"/>
                    </a:lnTo>
                    <a:lnTo>
                      <a:pt x="383" y="532"/>
                    </a:lnTo>
                    <a:lnTo>
                      <a:pt x="383" y="532"/>
                    </a:lnTo>
                    <a:lnTo>
                      <a:pt x="383" y="532"/>
                    </a:lnTo>
                    <a:lnTo>
                      <a:pt x="391" y="534"/>
                    </a:lnTo>
                    <a:lnTo>
                      <a:pt x="397" y="536"/>
                    </a:lnTo>
                    <a:lnTo>
                      <a:pt x="397" y="536"/>
                    </a:lnTo>
                    <a:lnTo>
                      <a:pt x="393" y="536"/>
                    </a:lnTo>
                    <a:lnTo>
                      <a:pt x="391" y="536"/>
                    </a:lnTo>
                    <a:lnTo>
                      <a:pt x="391" y="536"/>
                    </a:lnTo>
                    <a:lnTo>
                      <a:pt x="405" y="544"/>
                    </a:lnTo>
                    <a:lnTo>
                      <a:pt x="421" y="554"/>
                    </a:lnTo>
                    <a:lnTo>
                      <a:pt x="421" y="554"/>
                    </a:lnTo>
                    <a:lnTo>
                      <a:pt x="423" y="556"/>
                    </a:lnTo>
                    <a:lnTo>
                      <a:pt x="425" y="558"/>
                    </a:lnTo>
                    <a:lnTo>
                      <a:pt x="425" y="560"/>
                    </a:lnTo>
                    <a:lnTo>
                      <a:pt x="427" y="564"/>
                    </a:lnTo>
                    <a:lnTo>
                      <a:pt x="427" y="564"/>
                    </a:lnTo>
                    <a:lnTo>
                      <a:pt x="437" y="574"/>
                    </a:lnTo>
                    <a:lnTo>
                      <a:pt x="441" y="578"/>
                    </a:lnTo>
                    <a:lnTo>
                      <a:pt x="443" y="582"/>
                    </a:lnTo>
                    <a:lnTo>
                      <a:pt x="443" y="582"/>
                    </a:lnTo>
                    <a:lnTo>
                      <a:pt x="443" y="584"/>
                    </a:lnTo>
                    <a:lnTo>
                      <a:pt x="441" y="584"/>
                    </a:lnTo>
                    <a:lnTo>
                      <a:pt x="439" y="584"/>
                    </a:lnTo>
                    <a:lnTo>
                      <a:pt x="437" y="586"/>
                    </a:lnTo>
                    <a:lnTo>
                      <a:pt x="437" y="586"/>
                    </a:lnTo>
                    <a:lnTo>
                      <a:pt x="441" y="588"/>
                    </a:lnTo>
                    <a:lnTo>
                      <a:pt x="445" y="593"/>
                    </a:lnTo>
                    <a:lnTo>
                      <a:pt x="449" y="597"/>
                    </a:lnTo>
                    <a:lnTo>
                      <a:pt x="449" y="599"/>
                    </a:lnTo>
                    <a:lnTo>
                      <a:pt x="449" y="601"/>
                    </a:lnTo>
                    <a:lnTo>
                      <a:pt x="449" y="601"/>
                    </a:lnTo>
                    <a:lnTo>
                      <a:pt x="443" y="605"/>
                    </a:lnTo>
                    <a:lnTo>
                      <a:pt x="437" y="609"/>
                    </a:lnTo>
                    <a:lnTo>
                      <a:pt x="437" y="609"/>
                    </a:lnTo>
                    <a:lnTo>
                      <a:pt x="431" y="611"/>
                    </a:lnTo>
                    <a:lnTo>
                      <a:pt x="431" y="611"/>
                    </a:lnTo>
                    <a:lnTo>
                      <a:pt x="425" y="619"/>
                    </a:lnTo>
                    <a:lnTo>
                      <a:pt x="425" y="619"/>
                    </a:lnTo>
                    <a:lnTo>
                      <a:pt x="421" y="621"/>
                    </a:lnTo>
                    <a:lnTo>
                      <a:pt x="419" y="623"/>
                    </a:lnTo>
                    <a:lnTo>
                      <a:pt x="419" y="623"/>
                    </a:lnTo>
                    <a:lnTo>
                      <a:pt x="419" y="625"/>
                    </a:lnTo>
                    <a:lnTo>
                      <a:pt x="419" y="629"/>
                    </a:lnTo>
                    <a:lnTo>
                      <a:pt x="419" y="629"/>
                    </a:lnTo>
                    <a:lnTo>
                      <a:pt x="419" y="631"/>
                    </a:lnTo>
                    <a:lnTo>
                      <a:pt x="419" y="633"/>
                    </a:lnTo>
                    <a:lnTo>
                      <a:pt x="419" y="633"/>
                    </a:lnTo>
                    <a:lnTo>
                      <a:pt x="425" y="635"/>
                    </a:lnTo>
                    <a:lnTo>
                      <a:pt x="429" y="635"/>
                    </a:lnTo>
                    <a:lnTo>
                      <a:pt x="429" y="635"/>
                    </a:lnTo>
                    <a:lnTo>
                      <a:pt x="451" y="645"/>
                    </a:lnTo>
                    <a:lnTo>
                      <a:pt x="451" y="645"/>
                    </a:lnTo>
                    <a:lnTo>
                      <a:pt x="453" y="645"/>
                    </a:lnTo>
                    <a:lnTo>
                      <a:pt x="453" y="645"/>
                    </a:lnTo>
                    <a:lnTo>
                      <a:pt x="451" y="647"/>
                    </a:lnTo>
                    <a:lnTo>
                      <a:pt x="451" y="647"/>
                    </a:lnTo>
                    <a:lnTo>
                      <a:pt x="488" y="653"/>
                    </a:lnTo>
                    <a:lnTo>
                      <a:pt x="488" y="653"/>
                    </a:lnTo>
                    <a:lnTo>
                      <a:pt x="524" y="649"/>
                    </a:lnTo>
                    <a:lnTo>
                      <a:pt x="524" y="649"/>
                    </a:lnTo>
                    <a:lnTo>
                      <a:pt x="574" y="639"/>
                    </a:lnTo>
                    <a:lnTo>
                      <a:pt x="623" y="625"/>
                    </a:lnTo>
                    <a:lnTo>
                      <a:pt x="625" y="625"/>
                    </a:lnTo>
                    <a:lnTo>
                      <a:pt x="625" y="625"/>
                    </a:lnTo>
                    <a:lnTo>
                      <a:pt x="651" y="615"/>
                    </a:lnTo>
                    <a:lnTo>
                      <a:pt x="679" y="603"/>
                    </a:lnTo>
                    <a:lnTo>
                      <a:pt x="679" y="603"/>
                    </a:lnTo>
                    <a:lnTo>
                      <a:pt x="687" y="599"/>
                    </a:lnTo>
                    <a:lnTo>
                      <a:pt x="695" y="595"/>
                    </a:lnTo>
                    <a:lnTo>
                      <a:pt x="695" y="595"/>
                    </a:lnTo>
                    <a:lnTo>
                      <a:pt x="697" y="591"/>
                    </a:lnTo>
                    <a:lnTo>
                      <a:pt x="701" y="584"/>
                    </a:lnTo>
                    <a:lnTo>
                      <a:pt x="701" y="584"/>
                    </a:lnTo>
                    <a:lnTo>
                      <a:pt x="703" y="582"/>
                    </a:lnTo>
                    <a:lnTo>
                      <a:pt x="707" y="580"/>
                    </a:lnTo>
                    <a:lnTo>
                      <a:pt x="707" y="580"/>
                    </a:lnTo>
                    <a:lnTo>
                      <a:pt x="719" y="574"/>
                    </a:lnTo>
                    <a:lnTo>
                      <a:pt x="731" y="566"/>
                    </a:lnTo>
                    <a:lnTo>
                      <a:pt x="731" y="566"/>
                    </a:lnTo>
                    <a:lnTo>
                      <a:pt x="760" y="552"/>
                    </a:lnTo>
                    <a:lnTo>
                      <a:pt x="774" y="542"/>
                    </a:lnTo>
                    <a:lnTo>
                      <a:pt x="780" y="536"/>
                    </a:lnTo>
                    <a:lnTo>
                      <a:pt x="784" y="530"/>
                    </a:lnTo>
                    <a:lnTo>
                      <a:pt x="784" y="530"/>
                    </a:lnTo>
                    <a:lnTo>
                      <a:pt x="790" y="520"/>
                    </a:lnTo>
                    <a:lnTo>
                      <a:pt x="790" y="520"/>
                    </a:lnTo>
                    <a:lnTo>
                      <a:pt x="792" y="514"/>
                    </a:lnTo>
                    <a:lnTo>
                      <a:pt x="792" y="514"/>
                    </a:lnTo>
                    <a:lnTo>
                      <a:pt x="796" y="508"/>
                    </a:lnTo>
                    <a:lnTo>
                      <a:pt x="796" y="508"/>
                    </a:lnTo>
                    <a:lnTo>
                      <a:pt x="796" y="508"/>
                    </a:lnTo>
                    <a:lnTo>
                      <a:pt x="796" y="508"/>
                    </a:lnTo>
                    <a:lnTo>
                      <a:pt x="792" y="502"/>
                    </a:lnTo>
                    <a:lnTo>
                      <a:pt x="790" y="496"/>
                    </a:lnTo>
                    <a:lnTo>
                      <a:pt x="790" y="496"/>
                    </a:lnTo>
                    <a:lnTo>
                      <a:pt x="790" y="494"/>
                    </a:lnTo>
                    <a:lnTo>
                      <a:pt x="792" y="492"/>
                    </a:lnTo>
                    <a:lnTo>
                      <a:pt x="794" y="490"/>
                    </a:lnTo>
                    <a:lnTo>
                      <a:pt x="796" y="488"/>
                    </a:lnTo>
                    <a:lnTo>
                      <a:pt x="796" y="488"/>
                    </a:lnTo>
                    <a:lnTo>
                      <a:pt x="794" y="488"/>
                    </a:lnTo>
                    <a:lnTo>
                      <a:pt x="792" y="488"/>
                    </a:lnTo>
                    <a:lnTo>
                      <a:pt x="790" y="486"/>
                    </a:lnTo>
                    <a:lnTo>
                      <a:pt x="788" y="486"/>
                    </a:lnTo>
                    <a:lnTo>
                      <a:pt x="788" y="486"/>
                    </a:lnTo>
                    <a:lnTo>
                      <a:pt x="790" y="480"/>
                    </a:lnTo>
                    <a:lnTo>
                      <a:pt x="794" y="474"/>
                    </a:lnTo>
                    <a:lnTo>
                      <a:pt x="804" y="464"/>
                    </a:lnTo>
                    <a:lnTo>
                      <a:pt x="804" y="464"/>
                    </a:lnTo>
                    <a:lnTo>
                      <a:pt x="808" y="458"/>
                    </a:lnTo>
                    <a:lnTo>
                      <a:pt x="808" y="458"/>
                    </a:lnTo>
                    <a:lnTo>
                      <a:pt x="810" y="456"/>
                    </a:lnTo>
                    <a:lnTo>
                      <a:pt x="810" y="456"/>
                    </a:lnTo>
                    <a:lnTo>
                      <a:pt x="812" y="450"/>
                    </a:lnTo>
                    <a:lnTo>
                      <a:pt x="812" y="450"/>
                    </a:lnTo>
                    <a:lnTo>
                      <a:pt x="822" y="443"/>
                    </a:lnTo>
                    <a:lnTo>
                      <a:pt x="822" y="443"/>
                    </a:lnTo>
                    <a:lnTo>
                      <a:pt x="822" y="439"/>
                    </a:lnTo>
                    <a:lnTo>
                      <a:pt x="822" y="439"/>
                    </a:lnTo>
                    <a:lnTo>
                      <a:pt x="826" y="437"/>
                    </a:lnTo>
                    <a:lnTo>
                      <a:pt x="826" y="437"/>
                    </a:lnTo>
                    <a:lnTo>
                      <a:pt x="832" y="431"/>
                    </a:lnTo>
                    <a:lnTo>
                      <a:pt x="836" y="425"/>
                    </a:lnTo>
                    <a:lnTo>
                      <a:pt x="836" y="425"/>
                    </a:lnTo>
                    <a:lnTo>
                      <a:pt x="866" y="389"/>
                    </a:lnTo>
                    <a:lnTo>
                      <a:pt x="866" y="389"/>
                    </a:lnTo>
                    <a:lnTo>
                      <a:pt x="886" y="367"/>
                    </a:lnTo>
                    <a:lnTo>
                      <a:pt x="886" y="367"/>
                    </a:lnTo>
                    <a:lnTo>
                      <a:pt x="898" y="351"/>
                    </a:lnTo>
                    <a:lnTo>
                      <a:pt x="909" y="335"/>
                    </a:lnTo>
                    <a:lnTo>
                      <a:pt x="909" y="335"/>
                    </a:lnTo>
                    <a:lnTo>
                      <a:pt x="923" y="309"/>
                    </a:lnTo>
                    <a:lnTo>
                      <a:pt x="923" y="309"/>
                    </a:lnTo>
                    <a:lnTo>
                      <a:pt x="931" y="284"/>
                    </a:lnTo>
                    <a:lnTo>
                      <a:pt x="931" y="284"/>
                    </a:lnTo>
                    <a:lnTo>
                      <a:pt x="937" y="274"/>
                    </a:lnTo>
                    <a:lnTo>
                      <a:pt x="941" y="262"/>
                    </a:lnTo>
                    <a:lnTo>
                      <a:pt x="941" y="262"/>
                    </a:lnTo>
                    <a:lnTo>
                      <a:pt x="941" y="256"/>
                    </a:lnTo>
                    <a:lnTo>
                      <a:pt x="943" y="250"/>
                    </a:lnTo>
                    <a:lnTo>
                      <a:pt x="943" y="250"/>
                    </a:lnTo>
                    <a:lnTo>
                      <a:pt x="943" y="248"/>
                    </a:lnTo>
                    <a:lnTo>
                      <a:pt x="943" y="248"/>
                    </a:lnTo>
                    <a:lnTo>
                      <a:pt x="943" y="248"/>
                    </a:lnTo>
                    <a:lnTo>
                      <a:pt x="943" y="248"/>
                    </a:lnTo>
                    <a:lnTo>
                      <a:pt x="943" y="244"/>
                    </a:lnTo>
                    <a:lnTo>
                      <a:pt x="945" y="238"/>
                    </a:lnTo>
                    <a:lnTo>
                      <a:pt x="945" y="238"/>
                    </a:lnTo>
                    <a:lnTo>
                      <a:pt x="945" y="234"/>
                    </a:lnTo>
                    <a:lnTo>
                      <a:pt x="945" y="230"/>
                    </a:lnTo>
                    <a:lnTo>
                      <a:pt x="945" y="230"/>
                    </a:lnTo>
                    <a:lnTo>
                      <a:pt x="943" y="230"/>
                    </a:lnTo>
                    <a:lnTo>
                      <a:pt x="941" y="232"/>
                    </a:lnTo>
                    <a:lnTo>
                      <a:pt x="941" y="232"/>
                    </a:lnTo>
                    <a:lnTo>
                      <a:pt x="937" y="238"/>
                    </a:lnTo>
                    <a:lnTo>
                      <a:pt x="935" y="242"/>
                    </a:lnTo>
                    <a:lnTo>
                      <a:pt x="935" y="242"/>
                    </a:lnTo>
                    <a:lnTo>
                      <a:pt x="927" y="250"/>
                    </a:lnTo>
                    <a:lnTo>
                      <a:pt x="927" y="250"/>
                    </a:lnTo>
                    <a:lnTo>
                      <a:pt x="925" y="252"/>
                    </a:lnTo>
                    <a:lnTo>
                      <a:pt x="925" y="250"/>
                    </a:lnTo>
                    <a:lnTo>
                      <a:pt x="919" y="256"/>
                    </a:lnTo>
                    <a:lnTo>
                      <a:pt x="919" y="256"/>
                    </a:lnTo>
                    <a:lnTo>
                      <a:pt x="915" y="260"/>
                    </a:lnTo>
                    <a:lnTo>
                      <a:pt x="915" y="260"/>
                    </a:lnTo>
                    <a:lnTo>
                      <a:pt x="909" y="264"/>
                    </a:lnTo>
                    <a:lnTo>
                      <a:pt x="909" y="264"/>
                    </a:lnTo>
                    <a:lnTo>
                      <a:pt x="903" y="270"/>
                    </a:lnTo>
                    <a:lnTo>
                      <a:pt x="898" y="276"/>
                    </a:lnTo>
                    <a:lnTo>
                      <a:pt x="898" y="276"/>
                    </a:lnTo>
                    <a:lnTo>
                      <a:pt x="894" y="278"/>
                    </a:lnTo>
                    <a:lnTo>
                      <a:pt x="890" y="278"/>
                    </a:lnTo>
                    <a:lnTo>
                      <a:pt x="890" y="278"/>
                    </a:lnTo>
                    <a:lnTo>
                      <a:pt x="862" y="286"/>
                    </a:lnTo>
                    <a:lnTo>
                      <a:pt x="862" y="286"/>
                    </a:lnTo>
                    <a:lnTo>
                      <a:pt x="856" y="290"/>
                    </a:lnTo>
                    <a:lnTo>
                      <a:pt x="854" y="290"/>
                    </a:lnTo>
                    <a:lnTo>
                      <a:pt x="854" y="290"/>
                    </a:lnTo>
                    <a:lnTo>
                      <a:pt x="854" y="290"/>
                    </a:lnTo>
                    <a:lnTo>
                      <a:pt x="856" y="286"/>
                    </a:lnTo>
                    <a:lnTo>
                      <a:pt x="858" y="284"/>
                    </a:lnTo>
                    <a:lnTo>
                      <a:pt x="862" y="282"/>
                    </a:lnTo>
                    <a:lnTo>
                      <a:pt x="864" y="278"/>
                    </a:lnTo>
                    <a:lnTo>
                      <a:pt x="864" y="278"/>
                    </a:lnTo>
                    <a:lnTo>
                      <a:pt x="864" y="276"/>
                    </a:lnTo>
                    <a:lnTo>
                      <a:pt x="862" y="274"/>
                    </a:lnTo>
                    <a:lnTo>
                      <a:pt x="852" y="268"/>
                    </a:lnTo>
                    <a:lnTo>
                      <a:pt x="838" y="260"/>
                    </a:lnTo>
                    <a:lnTo>
                      <a:pt x="838" y="260"/>
                    </a:lnTo>
                    <a:lnTo>
                      <a:pt x="832" y="260"/>
                    </a:lnTo>
                    <a:lnTo>
                      <a:pt x="826" y="262"/>
                    </a:lnTo>
                    <a:lnTo>
                      <a:pt x="826" y="262"/>
                    </a:lnTo>
                    <a:lnTo>
                      <a:pt x="824" y="258"/>
                    </a:lnTo>
                    <a:lnTo>
                      <a:pt x="822" y="256"/>
                    </a:lnTo>
                    <a:lnTo>
                      <a:pt x="822" y="256"/>
                    </a:lnTo>
                    <a:lnTo>
                      <a:pt x="822" y="256"/>
                    </a:lnTo>
                    <a:lnTo>
                      <a:pt x="820" y="258"/>
                    </a:lnTo>
                    <a:lnTo>
                      <a:pt x="820" y="260"/>
                    </a:lnTo>
                    <a:lnTo>
                      <a:pt x="820" y="262"/>
                    </a:lnTo>
                    <a:lnTo>
                      <a:pt x="820" y="262"/>
                    </a:lnTo>
                    <a:lnTo>
                      <a:pt x="820" y="262"/>
                    </a:lnTo>
                    <a:lnTo>
                      <a:pt x="818" y="260"/>
                    </a:lnTo>
                    <a:lnTo>
                      <a:pt x="816" y="256"/>
                    </a:lnTo>
                    <a:lnTo>
                      <a:pt x="812" y="248"/>
                    </a:lnTo>
                    <a:lnTo>
                      <a:pt x="808" y="238"/>
                    </a:lnTo>
                    <a:lnTo>
                      <a:pt x="804" y="230"/>
                    </a:lnTo>
                    <a:lnTo>
                      <a:pt x="804" y="230"/>
                    </a:lnTo>
                    <a:lnTo>
                      <a:pt x="798" y="226"/>
                    </a:lnTo>
                    <a:lnTo>
                      <a:pt x="792" y="224"/>
                    </a:lnTo>
                    <a:lnTo>
                      <a:pt x="792" y="224"/>
                    </a:lnTo>
                    <a:lnTo>
                      <a:pt x="790" y="226"/>
                    </a:lnTo>
                    <a:lnTo>
                      <a:pt x="788" y="224"/>
                    </a:lnTo>
                    <a:lnTo>
                      <a:pt x="788" y="224"/>
                    </a:lnTo>
                    <a:lnTo>
                      <a:pt x="786" y="218"/>
                    </a:lnTo>
                    <a:lnTo>
                      <a:pt x="786" y="212"/>
                    </a:lnTo>
                    <a:lnTo>
                      <a:pt x="786" y="212"/>
                    </a:lnTo>
                    <a:lnTo>
                      <a:pt x="782" y="204"/>
                    </a:lnTo>
                    <a:lnTo>
                      <a:pt x="780" y="196"/>
                    </a:lnTo>
                    <a:lnTo>
                      <a:pt x="780" y="196"/>
                    </a:lnTo>
                    <a:lnTo>
                      <a:pt x="782" y="196"/>
                    </a:lnTo>
                    <a:lnTo>
                      <a:pt x="784" y="196"/>
                    </a:lnTo>
                    <a:lnTo>
                      <a:pt x="784" y="196"/>
                    </a:lnTo>
                    <a:lnTo>
                      <a:pt x="780" y="192"/>
                    </a:lnTo>
                    <a:lnTo>
                      <a:pt x="778" y="190"/>
                    </a:lnTo>
                    <a:lnTo>
                      <a:pt x="778" y="190"/>
                    </a:lnTo>
                    <a:lnTo>
                      <a:pt x="778" y="186"/>
                    </a:lnTo>
                    <a:lnTo>
                      <a:pt x="778" y="184"/>
                    </a:lnTo>
                    <a:lnTo>
                      <a:pt x="778" y="184"/>
                    </a:lnTo>
                    <a:lnTo>
                      <a:pt x="772" y="180"/>
                    </a:lnTo>
                    <a:lnTo>
                      <a:pt x="768" y="178"/>
                    </a:lnTo>
                    <a:lnTo>
                      <a:pt x="768" y="178"/>
                    </a:lnTo>
                    <a:lnTo>
                      <a:pt x="764" y="176"/>
                    </a:lnTo>
                    <a:lnTo>
                      <a:pt x="760" y="174"/>
                    </a:lnTo>
                    <a:lnTo>
                      <a:pt x="760" y="174"/>
                    </a:lnTo>
                    <a:lnTo>
                      <a:pt x="760" y="170"/>
                    </a:lnTo>
                    <a:lnTo>
                      <a:pt x="760" y="168"/>
                    </a:lnTo>
                    <a:lnTo>
                      <a:pt x="760" y="163"/>
                    </a:lnTo>
                    <a:lnTo>
                      <a:pt x="760" y="161"/>
                    </a:lnTo>
                    <a:lnTo>
                      <a:pt x="760" y="161"/>
                    </a:lnTo>
                    <a:lnTo>
                      <a:pt x="757" y="159"/>
                    </a:lnTo>
                    <a:lnTo>
                      <a:pt x="755" y="157"/>
                    </a:lnTo>
                    <a:lnTo>
                      <a:pt x="749" y="155"/>
                    </a:lnTo>
                    <a:lnTo>
                      <a:pt x="749" y="155"/>
                    </a:lnTo>
                    <a:lnTo>
                      <a:pt x="745" y="149"/>
                    </a:lnTo>
                    <a:lnTo>
                      <a:pt x="743" y="147"/>
                    </a:lnTo>
                    <a:lnTo>
                      <a:pt x="743" y="143"/>
                    </a:lnTo>
                    <a:lnTo>
                      <a:pt x="741" y="139"/>
                    </a:lnTo>
                    <a:lnTo>
                      <a:pt x="741" y="139"/>
                    </a:lnTo>
                    <a:lnTo>
                      <a:pt x="735" y="135"/>
                    </a:lnTo>
                    <a:lnTo>
                      <a:pt x="731" y="129"/>
                    </a:lnTo>
                    <a:lnTo>
                      <a:pt x="731" y="129"/>
                    </a:lnTo>
                    <a:lnTo>
                      <a:pt x="731" y="125"/>
                    </a:lnTo>
                    <a:lnTo>
                      <a:pt x="731" y="125"/>
                    </a:lnTo>
                    <a:lnTo>
                      <a:pt x="721" y="113"/>
                    </a:lnTo>
                    <a:lnTo>
                      <a:pt x="721" y="113"/>
                    </a:lnTo>
                    <a:lnTo>
                      <a:pt x="723" y="111"/>
                    </a:lnTo>
                    <a:lnTo>
                      <a:pt x="723" y="111"/>
                    </a:lnTo>
                    <a:lnTo>
                      <a:pt x="717" y="107"/>
                    </a:lnTo>
                    <a:lnTo>
                      <a:pt x="711" y="103"/>
                    </a:lnTo>
                    <a:lnTo>
                      <a:pt x="707" y="97"/>
                    </a:lnTo>
                    <a:lnTo>
                      <a:pt x="703" y="89"/>
                    </a:lnTo>
                    <a:lnTo>
                      <a:pt x="693" y="61"/>
                    </a:lnTo>
                    <a:lnTo>
                      <a:pt x="693" y="61"/>
                    </a:lnTo>
                    <a:lnTo>
                      <a:pt x="687" y="61"/>
                    </a:lnTo>
                    <a:lnTo>
                      <a:pt x="681" y="63"/>
                    </a:lnTo>
                    <a:lnTo>
                      <a:pt x="681" y="63"/>
                    </a:lnTo>
                    <a:close/>
                    <a:moveTo>
                      <a:pt x="163" y="415"/>
                    </a:moveTo>
                    <a:lnTo>
                      <a:pt x="163" y="415"/>
                    </a:lnTo>
                    <a:lnTo>
                      <a:pt x="161" y="415"/>
                    </a:lnTo>
                    <a:lnTo>
                      <a:pt x="159" y="413"/>
                    </a:lnTo>
                    <a:lnTo>
                      <a:pt x="159" y="413"/>
                    </a:lnTo>
                    <a:lnTo>
                      <a:pt x="159" y="407"/>
                    </a:lnTo>
                    <a:lnTo>
                      <a:pt x="161" y="403"/>
                    </a:lnTo>
                    <a:lnTo>
                      <a:pt x="161" y="403"/>
                    </a:lnTo>
                    <a:lnTo>
                      <a:pt x="161" y="409"/>
                    </a:lnTo>
                    <a:lnTo>
                      <a:pt x="163" y="415"/>
                    </a:lnTo>
                    <a:lnTo>
                      <a:pt x="163" y="415"/>
                    </a:lnTo>
                    <a:close/>
                    <a:moveTo>
                      <a:pt x="453" y="375"/>
                    </a:moveTo>
                    <a:lnTo>
                      <a:pt x="453" y="375"/>
                    </a:lnTo>
                    <a:lnTo>
                      <a:pt x="447" y="365"/>
                    </a:lnTo>
                    <a:lnTo>
                      <a:pt x="445" y="361"/>
                    </a:lnTo>
                    <a:lnTo>
                      <a:pt x="447" y="359"/>
                    </a:lnTo>
                    <a:lnTo>
                      <a:pt x="447" y="359"/>
                    </a:lnTo>
                    <a:lnTo>
                      <a:pt x="451" y="357"/>
                    </a:lnTo>
                    <a:lnTo>
                      <a:pt x="453" y="359"/>
                    </a:lnTo>
                    <a:lnTo>
                      <a:pt x="453" y="363"/>
                    </a:lnTo>
                    <a:lnTo>
                      <a:pt x="453" y="363"/>
                    </a:lnTo>
                    <a:lnTo>
                      <a:pt x="457" y="365"/>
                    </a:lnTo>
                    <a:lnTo>
                      <a:pt x="457" y="365"/>
                    </a:lnTo>
                    <a:lnTo>
                      <a:pt x="457" y="367"/>
                    </a:lnTo>
                    <a:lnTo>
                      <a:pt x="459" y="369"/>
                    </a:lnTo>
                    <a:lnTo>
                      <a:pt x="459" y="369"/>
                    </a:lnTo>
                    <a:lnTo>
                      <a:pt x="461" y="367"/>
                    </a:lnTo>
                    <a:lnTo>
                      <a:pt x="463" y="367"/>
                    </a:lnTo>
                    <a:lnTo>
                      <a:pt x="463" y="367"/>
                    </a:lnTo>
                    <a:lnTo>
                      <a:pt x="473" y="369"/>
                    </a:lnTo>
                    <a:lnTo>
                      <a:pt x="473" y="369"/>
                    </a:lnTo>
                    <a:lnTo>
                      <a:pt x="463" y="375"/>
                    </a:lnTo>
                    <a:lnTo>
                      <a:pt x="457" y="377"/>
                    </a:lnTo>
                    <a:lnTo>
                      <a:pt x="453" y="375"/>
                    </a:lnTo>
                    <a:lnTo>
                      <a:pt x="453" y="375"/>
                    </a:lnTo>
                    <a:close/>
                    <a:moveTo>
                      <a:pt x="685" y="542"/>
                    </a:moveTo>
                    <a:lnTo>
                      <a:pt x="685" y="542"/>
                    </a:lnTo>
                    <a:lnTo>
                      <a:pt x="683" y="542"/>
                    </a:lnTo>
                    <a:lnTo>
                      <a:pt x="681" y="542"/>
                    </a:lnTo>
                    <a:lnTo>
                      <a:pt x="681" y="542"/>
                    </a:lnTo>
                    <a:lnTo>
                      <a:pt x="675" y="538"/>
                    </a:lnTo>
                    <a:lnTo>
                      <a:pt x="671" y="534"/>
                    </a:lnTo>
                    <a:lnTo>
                      <a:pt x="671" y="534"/>
                    </a:lnTo>
                    <a:lnTo>
                      <a:pt x="669" y="530"/>
                    </a:lnTo>
                    <a:lnTo>
                      <a:pt x="669" y="526"/>
                    </a:lnTo>
                    <a:lnTo>
                      <a:pt x="669" y="518"/>
                    </a:lnTo>
                    <a:lnTo>
                      <a:pt x="669" y="518"/>
                    </a:lnTo>
                    <a:lnTo>
                      <a:pt x="671" y="512"/>
                    </a:lnTo>
                    <a:lnTo>
                      <a:pt x="671" y="510"/>
                    </a:lnTo>
                    <a:lnTo>
                      <a:pt x="673" y="508"/>
                    </a:lnTo>
                    <a:lnTo>
                      <a:pt x="673" y="508"/>
                    </a:lnTo>
                    <a:lnTo>
                      <a:pt x="675" y="510"/>
                    </a:lnTo>
                    <a:lnTo>
                      <a:pt x="675" y="512"/>
                    </a:lnTo>
                    <a:lnTo>
                      <a:pt x="677" y="516"/>
                    </a:lnTo>
                    <a:lnTo>
                      <a:pt x="677" y="516"/>
                    </a:lnTo>
                    <a:lnTo>
                      <a:pt x="685" y="532"/>
                    </a:lnTo>
                    <a:lnTo>
                      <a:pt x="685" y="532"/>
                    </a:lnTo>
                    <a:lnTo>
                      <a:pt x="687" y="534"/>
                    </a:lnTo>
                    <a:lnTo>
                      <a:pt x="689" y="538"/>
                    </a:lnTo>
                    <a:lnTo>
                      <a:pt x="689" y="538"/>
                    </a:lnTo>
                    <a:lnTo>
                      <a:pt x="687" y="540"/>
                    </a:lnTo>
                    <a:lnTo>
                      <a:pt x="685" y="542"/>
                    </a:lnTo>
                    <a:lnTo>
                      <a:pt x="685" y="542"/>
                    </a:lnTo>
                    <a:close/>
                    <a:moveTo>
                      <a:pt x="723" y="558"/>
                    </a:moveTo>
                    <a:lnTo>
                      <a:pt x="723" y="558"/>
                    </a:lnTo>
                    <a:lnTo>
                      <a:pt x="721" y="560"/>
                    </a:lnTo>
                    <a:lnTo>
                      <a:pt x="717" y="558"/>
                    </a:lnTo>
                    <a:lnTo>
                      <a:pt x="717" y="558"/>
                    </a:lnTo>
                    <a:lnTo>
                      <a:pt x="717" y="556"/>
                    </a:lnTo>
                    <a:lnTo>
                      <a:pt x="717" y="552"/>
                    </a:lnTo>
                    <a:lnTo>
                      <a:pt x="721" y="546"/>
                    </a:lnTo>
                    <a:lnTo>
                      <a:pt x="721" y="546"/>
                    </a:lnTo>
                    <a:lnTo>
                      <a:pt x="721" y="536"/>
                    </a:lnTo>
                    <a:lnTo>
                      <a:pt x="721" y="536"/>
                    </a:lnTo>
                    <a:lnTo>
                      <a:pt x="723" y="546"/>
                    </a:lnTo>
                    <a:lnTo>
                      <a:pt x="725" y="552"/>
                    </a:lnTo>
                    <a:lnTo>
                      <a:pt x="723" y="558"/>
                    </a:lnTo>
                    <a:lnTo>
                      <a:pt x="723" y="558"/>
                    </a:lnTo>
                    <a:close/>
                    <a:moveTo>
                      <a:pt x="749" y="458"/>
                    </a:moveTo>
                    <a:lnTo>
                      <a:pt x="749" y="458"/>
                    </a:lnTo>
                    <a:lnTo>
                      <a:pt x="751" y="458"/>
                    </a:lnTo>
                    <a:lnTo>
                      <a:pt x="751" y="458"/>
                    </a:lnTo>
                    <a:lnTo>
                      <a:pt x="745" y="460"/>
                    </a:lnTo>
                    <a:lnTo>
                      <a:pt x="741" y="464"/>
                    </a:lnTo>
                    <a:lnTo>
                      <a:pt x="741" y="464"/>
                    </a:lnTo>
                    <a:lnTo>
                      <a:pt x="739" y="468"/>
                    </a:lnTo>
                    <a:lnTo>
                      <a:pt x="737" y="472"/>
                    </a:lnTo>
                    <a:lnTo>
                      <a:pt x="737" y="472"/>
                    </a:lnTo>
                    <a:lnTo>
                      <a:pt x="733" y="474"/>
                    </a:lnTo>
                    <a:lnTo>
                      <a:pt x="729" y="478"/>
                    </a:lnTo>
                    <a:lnTo>
                      <a:pt x="729" y="478"/>
                    </a:lnTo>
                    <a:lnTo>
                      <a:pt x="731" y="478"/>
                    </a:lnTo>
                    <a:lnTo>
                      <a:pt x="733" y="480"/>
                    </a:lnTo>
                    <a:lnTo>
                      <a:pt x="735" y="480"/>
                    </a:lnTo>
                    <a:lnTo>
                      <a:pt x="735" y="480"/>
                    </a:lnTo>
                    <a:lnTo>
                      <a:pt x="729" y="484"/>
                    </a:lnTo>
                    <a:lnTo>
                      <a:pt x="729" y="484"/>
                    </a:lnTo>
                    <a:lnTo>
                      <a:pt x="725" y="488"/>
                    </a:lnTo>
                    <a:lnTo>
                      <a:pt x="719" y="492"/>
                    </a:lnTo>
                    <a:lnTo>
                      <a:pt x="719" y="492"/>
                    </a:lnTo>
                    <a:lnTo>
                      <a:pt x="719" y="490"/>
                    </a:lnTo>
                    <a:lnTo>
                      <a:pt x="719" y="488"/>
                    </a:lnTo>
                    <a:lnTo>
                      <a:pt x="719" y="488"/>
                    </a:lnTo>
                    <a:lnTo>
                      <a:pt x="713" y="488"/>
                    </a:lnTo>
                    <a:lnTo>
                      <a:pt x="707" y="488"/>
                    </a:lnTo>
                    <a:lnTo>
                      <a:pt x="707" y="488"/>
                    </a:lnTo>
                    <a:lnTo>
                      <a:pt x="711" y="478"/>
                    </a:lnTo>
                    <a:lnTo>
                      <a:pt x="713" y="470"/>
                    </a:lnTo>
                    <a:lnTo>
                      <a:pt x="719" y="466"/>
                    </a:lnTo>
                    <a:lnTo>
                      <a:pt x="729" y="462"/>
                    </a:lnTo>
                    <a:lnTo>
                      <a:pt x="729" y="462"/>
                    </a:lnTo>
                    <a:lnTo>
                      <a:pt x="749" y="458"/>
                    </a:lnTo>
                    <a:lnTo>
                      <a:pt x="749" y="458"/>
                    </a:lnTo>
                    <a:close/>
                    <a:moveTo>
                      <a:pt x="705" y="208"/>
                    </a:moveTo>
                    <a:lnTo>
                      <a:pt x="705" y="208"/>
                    </a:lnTo>
                    <a:lnTo>
                      <a:pt x="705" y="204"/>
                    </a:lnTo>
                    <a:lnTo>
                      <a:pt x="709" y="200"/>
                    </a:lnTo>
                    <a:lnTo>
                      <a:pt x="709" y="200"/>
                    </a:lnTo>
                    <a:lnTo>
                      <a:pt x="711" y="198"/>
                    </a:lnTo>
                    <a:lnTo>
                      <a:pt x="711" y="198"/>
                    </a:lnTo>
                    <a:lnTo>
                      <a:pt x="713" y="194"/>
                    </a:lnTo>
                    <a:lnTo>
                      <a:pt x="713" y="194"/>
                    </a:lnTo>
                    <a:lnTo>
                      <a:pt x="715" y="194"/>
                    </a:lnTo>
                    <a:lnTo>
                      <a:pt x="715" y="194"/>
                    </a:lnTo>
                    <a:lnTo>
                      <a:pt x="721" y="190"/>
                    </a:lnTo>
                    <a:lnTo>
                      <a:pt x="721" y="190"/>
                    </a:lnTo>
                    <a:lnTo>
                      <a:pt x="721" y="184"/>
                    </a:lnTo>
                    <a:lnTo>
                      <a:pt x="721" y="184"/>
                    </a:lnTo>
                    <a:lnTo>
                      <a:pt x="721" y="172"/>
                    </a:lnTo>
                    <a:lnTo>
                      <a:pt x="721" y="172"/>
                    </a:lnTo>
                    <a:lnTo>
                      <a:pt x="725" y="180"/>
                    </a:lnTo>
                    <a:lnTo>
                      <a:pt x="725" y="188"/>
                    </a:lnTo>
                    <a:lnTo>
                      <a:pt x="725" y="188"/>
                    </a:lnTo>
                    <a:lnTo>
                      <a:pt x="725" y="188"/>
                    </a:lnTo>
                    <a:lnTo>
                      <a:pt x="721" y="188"/>
                    </a:lnTo>
                    <a:lnTo>
                      <a:pt x="721" y="188"/>
                    </a:lnTo>
                    <a:lnTo>
                      <a:pt x="719" y="192"/>
                    </a:lnTo>
                    <a:lnTo>
                      <a:pt x="717" y="196"/>
                    </a:lnTo>
                    <a:lnTo>
                      <a:pt x="717" y="196"/>
                    </a:lnTo>
                    <a:lnTo>
                      <a:pt x="715" y="196"/>
                    </a:lnTo>
                    <a:lnTo>
                      <a:pt x="715" y="194"/>
                    </a:lnTo>
                    <a:lnTo>
                      <a:pt x="715" y="194"/>
                    </a:lnTo>
                    <a:lnTo>
                      <a:pt x="711" y="198"/>
                    </a:lnTo>
                    <a:lnTo>
                      <a:pt x="711" y="198"/>
                    </a:lnTo>
                    <a:lnTo>
                      <a:pt x="703" y="212"/>
                    </a:lnTo>
                    <a:lnTo>
                      <a:pt x="703" y="212"/>
                    </a:lnTo>
                    <a:lnTo>
                      <a:pt x="705" y="208"/>
                    </a:lnTo>
                    <a:lnTo>
                      <a:pt x="705" y="208"/>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899" name="Freeform 2843"/>
              <p:cNvSpPr>
                <a:spLocks/>
              </p:cNvSpPr>
              <p:nvPr/>
            </p:nvSpPr>
            <p:spPr bwMode="auto">
              <a:xfrm>
                <a:off x="2150" y="4005"/>
                <a:ext cx="2" cy="2"/>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00" name="Freeform 2844"/>
              <p:cNvSpPr>
                <a:spLocks/>
              </p:cNvSpPr>
              <p:nvPr/>
            </p:nvSpPr>
            <p:spPr bwMode="auto">
              <a:xfrm>
                <a:off x="2150" y="4005"/>
                <a:ext cx="2" cy="2"/>
              </a:xfrm>
              <a:custGeom>
                <a:avLst/>
                <a:gdLst/>
                <a:ahLst/>
                <a:cxnLst>
                  <a:cxn ang="0">
                    <a:pos x="2" y="2"/>
                  </a:cxn>
                  <a:cxn ang="0">
                    <a:pos x="2" y="2"/>
                  </a:cxn>
                  <a:cxn ang="0">
                    <a:pos x="0" y="0"/>
                  </a:cxn>
                  <a:cxn ang="0">
                    <a:pos x="0" y="0"/>
                  </a:cxn>
                  <a:cxn ang="0">
                    <a:pos x="2" y="2"/>
                  </a:cxn>
                  <a:cxn ang="0">
                    <a:pos x="2" y="2"/>
                  </a:cxn>
                </a:cxnLst>
                <a:rect l="0" t="0" r="r" b="b"/>
                <a:pathLst>
                  <a:path w="2" h="2">
                    <a:moveTo>
                      <a:pt x="2" y="2"/>
                    </a:moveTo>
                    <a:lnTo>
                      <a:pt x="2" y="2"/>
                    </a:lnTo>
                    <a:lnTo>
                      <a:pt x="0" y="0"/>
                    </a:lnTo>
                    <a:lnTo>
                      <a:pt x="0" y="0"/>
                    </a:lnTo>
                    <a:lnTo>
                      <a:pt x="2" y="2"/>
                    </a:lnTo>
                    <a:lnTo>
                      <a:pt x="2"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01" name="Freeform 2845"/>
              <p:cNvSpPr>
                <a:spLocks/>
              </p:cNvSpPr>
              <p:nvPr/>
            </p:nvSpPr>
            <p:spPr bwMode="auto">
              <a:xfrm>
                <a:off x="2148" y="4005"/>
                <a:ext cx="2" cy="2"/>
              </a:xfrm>
              <a:custGeom>
                <a:avLst/>
                <a:gdLst/>
                <a:ahLst/>
                <a:cxnLst>
                  <a:cxn ang="0">
                    <a:pos x="2" y="0"/>
                  </a:cxn>
                  <a:cxn ang="0">
                    <a:pos x="2" y="0"/>
                  </a:cxn>
                  <a:cxn ang="0">
                    <a:pos x="0" y="0"/>
                  </a:cxn>
                  <a:cxn ang="0">
                    <a:pos x="0" y="0"/>
                  </a:cxn>
                  <a:cxn ang="0">
                    <a:pos x="0" y="0"/>
                  </a:cxn>
                  <a:cxn ang="0">
                    <a:pos x="0" y="0"/>
                  </a:cxn>
                  <a:cxn ang="0">
                    <a:pos x="2" y="0"/>
                  </a:cxn>
                  <a:cxn ang="0">
                    <a:pos x="2" y="0"/>
                  </a:cxn>
                </a:cxnLst>
                <a:rect l="0" t="0" r="r" b="b"/>
                <a:pathLst>
                  <a:path w="2">
                    <a:moveTo>
                      <a:pt x="2" y="0"/>
                    </a:moveTo>
                    <a:lnTo>
                      <a:pt x="2" y="0"/>
                    </a:lnTo>
                    <a:lnTo>
                      <a:pt x="0" y="0"/>
                    </a:lnTo>
                    <a:lnTo>
                      <a:pt x="0" y="0"/>
                    </a:lnTo>
                    <a:lnTo>
                      <a:pt x="0" y="0"/>
                    </a:lnTo>
                    <a:lnTo>
                      <a:pt x="0" y="0"/>
                    </a:lnTo>
                    <a:lnTo>
                      <a:pt x="2" y="0"/>
                    </a:lnTo>
                    <a:lnTo>
                      <a:pt x="2"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02" name="Freeform 2846"/>
              <p:cNvSpPr>
                <a:spLocks/>
              </p:cNvSpPr>
              <p:nvPr/>
            </p:nvSpPr>
            <p:spPr bwMode="auto">
              <a:xfrm>
                <a:off x="2229" y="2974"/>
                <a:ext cx="9" cy="2"/>
              </a:xfrm>
              <a:custGeom>
                <a:avLst/>
                <a:gdLst/>
                <a:ahLst/>
                <a:cxnLst>
                  <a:cxn ang="0">
                    <a:pos x="0" y="0"/>
                  </a:cxn>
                  <a:cxn ang="0">
                    <a:pos x="0" y="0"/>
                  </a:cxn>
                  <a:cxn ang="0">
                    <a:pos x="8" y="2"/>
                  </a:cxn>
                  <a:cxn ang="0">
                    <a:pos x="8" y="2"/>
                  </a:cxn>
                  <a:cxn ang="0">
                    <a:pos x="6" y="2"/>
                  </a:cxn>
                  <a:cxn ang="0">
                    <a:pos x="2" y="0"/>
                  </a:cxn>
                  <a:cxn ang="0">
                    <a:pos x="0" y="0"/>
                  </a:cxn>
                  <a:cxn ang="0">
                    <a:pos x="0" y="0"/>
                  </a:cxn>
                </a:cxnLst>
                <a:rect l="0" t="0" r="r" b="b"/>
                <a:pathLst>
                  <a:path w="8" h="2">
                    <a:moveTo>
                      <a:pt x="0" y="0"/>
                    </a:moveTo>
                    <a:lnTo>
                      <a:pt x="0" y="0"/>
                    </a:lnTo>
                    <a:lnTo>
                      <a:pt x="8" y="2"/>
                    </a:lnTo>
                    <a:lnTo>
                      <a:pt x="8" y="2"/>
                    </a:lnTo>
                    <a:lnTo>
                      <a:pt x="6" y="2"/>
                    </a:lnTo>
                    <a:lnTo>
                      <a:pt x="2" y="0"/>
                    </a:lnTo>
                    <a:lnTo>
                      <a:pt x="0" y="0"/>
                    </a:lnTo>
                    <a:lnTo>
                      <a:pt x="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03" name="Freeform 2847"/>
              <p:cNvSpPr>
                <a:spLocks/>
              </p:cNvSpPr>
              <p:nvPr/>
            </p:nvSpPr>
            <p:spPr bwMode="auto">
              <a:xfrm>
                <a:off x="2206" y="2731"/>
                <a:ext cx="32" cy="2"/>
              </a:xfrm>
              <a:custGeom>
                <a:avLst/>
                <a:gdLst/>
                <a:ahLst/>
                <a:cxnLst>
                  <a:cxn ang="0">
                    <a:pos x="0" y="0"/>
                  </a:cxn>
                  <a:cxn ang="0">
                    <a:pos x="0" y="0"/>
                  </a:cxn>
                  <a:cxn ang="0">
                    <a:pos x="34" y="2"/>
                  </a:cxn>
                  <a:cxn ang="0">
                    <a:pos x="34" y="2"/>
                  </a:cxn>
                  <a:cxn ang="0">
                    <a:pos x="0" y="0"/>
                  </a:cxn>
                  <a:cxn ang="0">
                    <a:pos x="0" y="0"/>
                  </a:cxn>
                </a:cxnLst>
                <a:rect l="0" t="0" r="r" b="b"/>
                <a:pathLst>
                  <a:path w="34" h="2">
                    <a:moveTo>
                      <a:pt x="0" y="0"/>
                    </a:moveTo>
                    <a:lnTo>
                      <a:pt x="0" y="0"/>
                    </a:lnTo>
                    <a:lnTo>
                      <a:pt x="34" y="2"/>
                    </a:lnTo>
                    <a:lnTo>
                      <a:pt x="34" y="2"/>
                    </a:lnTo>
                    <a:lnTo>
                      <a:pt x="0" y="0"/>
                    </a:lnTo>
                    <a:lnTo>
                      <a:pt x="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04" name="Freeform 2848"/>
              <p:cNvSpPr>
                <a:spLocks/>
              </p:cNvSpPr>
              <p:nvPr/>
            </p:nvSpPr>
            <p:spPr bwMode="auto">
              <a:xfrm>
                <a:off x="2129" y="3100"/>
                <a:ext cx="2" cy="0"/>
              </a:xfrm>
              <a:custGeom>
                <a:avLst/>
                <a:gdLst/>
                <a:ahLst/>
                <a:cxnLst>
                  <a:cxn ang="0">
                    <a:pos x="2" y="0"/>
                  </a:cxn>
                  <a:cxn ang="0">
                    <a:pos x="2" y="0"/>
                  </a:cxn>
                  <a:cxn ang="0">
                    <a:pos x="0" y="0"/>
                  </a:cxn>
                  <a:cxn ang="0">
                    <a:pos x="0" y="0"/>
                  </a:cxn>
                  <a:cxn ang="0">
                    <a:pos x="0" y="0"/>
                  </a:cxn>
                  <a:cxn ang="0">
                    <a:pos x="0" y="0"/>
                  </a:cxn>
                  <a:cxn ang="0">
                    <a:pos x="2" y="0"/>
                  </a:cxn>
                  <a:cxn ang="0">
                    <a:pos x="2" y="0"/>
                  </a:cxn>
                </a:cxnLst>
                <a:rect l="0" t="0" r="r" b="b"/>
                <a:pathLst>
                  <a:path w="2">
                    <a:moveTo>
                      <a:pt x="2" y="0"/>
                    </a:moveTo>
                    <a:lnTo>
                      <a:pt x="2" y="0"/>
                    </a:lnTo>
                    <a:lnTo>
                      <a:pt x="0" y="0"/>
                    </a:lnTo>
                    <a:lnTo>
                      <a:pt x="0" y="0"/>
                    </a:lnTo>
                    <a:lnTo>
                      <a:pt x="0" y="0"/>
                    </a:lnTo>
                    <a:lnTo>
                      <a:pt x="0" y="0"/>
                    </a:lnTo>
                    <a:lnTo>
                      <a:pt x="2" y="0"/>
                    </a:lnTo>
                    <a:lnTo>
                      <a:pt x="2"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05" name="Freeform 2849"/>
              <p:cNvSpPr>
                <a:spLocks/>
              </p:cNvSpPr>
              <p:nvPr/>
            </p:nvSpPr>
            <p:spPr bwMode="auto">
              <a:xfrm>
                <a:off x="2372" y="2823"/>
                <a:ext cx="2" cy="0"/>
              </a:xfrm>
              <a:custGeom>
                <a:avLst/>
                <a:gdLst/>
                <a:ahLst/>
                <a:cxnLst>
                  <a:cxn ang="0">
                    <a:pos x="0" y="0"/>
                  </a:cxn>
                  <a:cxn ang="0">
                    <a:pos x="0" y="0"/>
                  </a:cxn>
                  <a:cxn ang="0">
                    <a:pos x="2" y="0"/>
                  </a:cxn>
                  <a:cxn ang="0">
                    <a:pos x="2" y="0"/>
                  </a:cxn>
                  <a:cxn ang="0">
                    <a:pos x="0" y="0"/>
                  </a:cxn>
                  <a:cxn ang="0">
                    <a:pos x="0" y="0"/>
                  </a:cxn>
                </a:cxnLst>
                <a:rect l="0" t="0" r="r" b="b"/>
                <a:pathLst>
                  <a:path w="2">
                    <a:moveTo>
                      <a:pt x="0" y="0"/>
                    </a:moveTo>
                    <a:lnTo>
                      <a:pt x="0" y="0"/>
                    </a:lnTo>
                    <a:lnTo>
                      <a:pt x="2" y="0"/>
                    </a:lnTo>
                    <a:lnTo>
                      <a:pt x="2" y="0"/>
                    </a:lnTo>
                    <a:lnTo>
                      <a:pt x="0" y="0"/>
                    </a:lnTo>
                    <a:lnTo>
                      <a:pt x="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06" name="Freeform 2850"/>
              <p:cNvSpPr>
                <a:spLocks/>
              </p:cNvSpPr>
              <p:nvPr/>
            </p:nvSpPr>
            <p:spPr bwMode="auto">
              <a:xfrm>
                <a:off x="2411" y="2823"/>
                <a:ext cx="6" cy="2"/>
              </a:xfrm>
              <a:custGeom>
                <a:avLst/>
                <a:gdLst/>
                <a:ahLst/>
                <a:cxnLst>
                  <a:cxn ang="0">
                    <a:pos x="6" y="2"/>
                  </a:cxn>
                  <a:cxn ang="0">
                    <a:pos x="6" y="2"/>
                  </a:cxn>
                  <a:cxn ang="0">
                    <a:pos x="0" y="0"/>
                  </a:cxn>
                  <a:cxn ang="0">
                    <a:pos x="0" y="0"/>
                  </a:cxn>
                  <a:cxn ang="0">
                    <a:pos x="6" y="2"/>
                  </a:cxn>
                  <a:cxn ang="0">
                    <a:pos x="6" y="2"/>
                  </a:cxn>
                </a:cxnLst>
                <a:rect l="0" t="0" r="r" b="b"/>
                <a:pathLst>
                  <a:path w="6" h="2">
                    <a:moveTo>
                      <a:pt x="6" y="2"/>
                    </a:moveTo>
                    <a:lnTo>
                      <a:pt x="6" y="2"/>
                    </a:lnTo>
                    <a:lnTo>
                      <a:pt x="0" y="0"/>
                    </a:lnTo>
                    <a:lnTo>
                      <a:pt x="0" y="0"/>
                    </a:lnTo>
                    <a:lnTo>
                      <a:pt x="6" y="2"/>
                    </a:lnTo>
                    <a:lnTo>
                      <a:pt x="6"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07" name="Freeform 2851"/>
              <p:cNvSpPr>
                <a:spLocks/>
              </p:cNvSpPr>
              <p:nvPr/>
            </p:nvSpPr>
            <p:spPr bwMode="auto">
              <a:xfrm>
                <a:off x="2400" y="2853"/>
                <a:ext cx="2" cy="2"/>
              </a:xfrm>
              <a:custGeom>
                <a:avLst/>
                <a:gdLst/>
                <a:ahLst/>
                <a:cxnLst>
                  <a:cxn ang="0">
                    <a:pos x="0" y="0"/>
                  </a:cxn>
                  <a:cxn ang="0">
                    <a:pos x="0" y="0"/>
                  </a:cxn>
                  <a:cxn ang="0">
                    <a:pos x="0" y="2"/>
                  </a:cxn>
                  <a:cxn ang="0">
                    <a:pos x="0" y="2"/>
                  </a:cxn>
                  <a:cxn ang="0">
                    <a:pos x="2" y="2"/>
                  </a:cxn>
                  <a:cxn ang="0">
                    <a:pos x="2" y="2"/>
                  </a:cxn>
                  <a:cxn ang="0">
                    <a:pos x="0" y="0"/>
                  </a:cxn>
                  <a:cxn ang="0">
                    <a:pos x="0" y="0"/>
                  </a:cxn>
                  <a:cxn ang="0">
                    <a:pos x="0" y="0"/>
                  </a:cxn>
                </a:cxnLst>
                <a:rect l="0" t="0" r="r" b="b"/>
                <a:pathLst>
                  <a:path w="2" h="2">
                    <a:moveTo>
                      <a:pt x="0" y="0"/>
                    </a:moveTo>
                    <a:lnTo>
                      <a:pt x="0" y="0"/>
                    </a:lnTo>
                    <a:lnTo>
                      <a:pt x="0" y="2"/>
                    </a:lnTo>
                    <a:lnTo>
                      <a:pt x="0" y="2"/>
                    </a:lnTo>
                    <a:lnTo>
                      <a:pt x="2" y="2"/>
                    </a:lnTo>
                    <a:lnTo>
                      <a:pt x="2" y="2"/>
                    </a:lnTo>
                    <a:lnTo>
                      <a:pt x="0" y="0"/>
                    </a:lnTo>
                    <a:lnTo>
                      <a:pt x="0" y="0"/>
                    </a:lnTo>
                    <a:lnTo>
                      <a:pt x="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08" name="Freeform 2852"/>
              <p:cNvSpPr>
                <a:spLocks/>
              </p:cNvSpPr>
              <p:nvPr/>
            </p:nvSpPr>
            <p:spPr bwMode="auto">
              <a:xfrm>
                <a:off x="2434" y="2921"/>
                <a:ext cx="4" cy="0"/>
              </a:xfrm>
              <a:custGeom>
                <a:avLst/>
                <a:gdLst/>
                <a:ahLst/>
                <a:cxnLst>
                  <a:cxn ang="0">
                    <a:pos x="4" y="0"/>
                  </a:cxn>
                  <a:cxn ang="0">
                    <a:pos x="4" y="0"/>
                  </a:cxn>
                  <a:cxn ang="0">
                    <a:pos x="0" y="2"/>
                  </a:cxn>
                  <a:cxn ang="0">
                    <a:pos x="0" y="2"/>
                  </a:cxn>
                  <a:cxn ang="0">
                    <a:pos x="2" y="2"/>
                  </a:cxn>
                  <a:cxn ang="0">
                    <a:pos x="2" y="2"/>
                  </a:cxn>
                  <a:cxn ang="0">
                    <a:pos x="4" y="0"/>
                  </a:cxn>
                  <a:cxn ang="0">
                    <a:pos x="4" y="0"/>
                  </a:cxn>
                </a:cxnLst>
                <a:rect l="0" t="0" r="r" b="b"/>
                <a:pathLst>
                  <a:path w="4" h="2">
                    <a:moveTo>
                      <a:pt x="4" y="0"/>
                    </a:moveTo>
                    <a:lnTo>
                      <a:pt x="4" y="0"/>
                    </a:lnTo>
                    <a:lnTo>
                      <a:pt x="0" y="2"/>
                    </a:lnTo>
                    <a:lnTo>
                      <a:pt x="0" y="2"/>
                    </a:lnTo>
                    <a:lnTo>
                      <a:pt x="2" y="2"/>
                    </a:lnTo>
                    <a:lnTo>
                      <a:pt x="2" y="2"/>
                    </a:lnTo>
                    <a:lnTo>
                      <a:pt x="4" y="0"/>
                    </a:lnTo>
                    <a:lnTo>
                      <a:pt x="4"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09" name="Freeform 2853"/>
              <p:cNvSpPr>
                <a:spLocks/>
              </p:cNvSpPr>
              <p:nvPr/>
            </p:nvSpPr>
            <p:spPr bwMode="auto">
              <a:xfrm>
                <a:off x="2248" y="3380"/>
                <a:ext cx="9" cy="2"/>
              </a:xfrm>
              <a:custGeom>
                <a:avLst/>
                <a:gdLst/>
                <a:ahLst/>
                <a:cxnLst>
                  <a:cxn ang="0">
                    <a:pos x="10" y="2"/>
                  </a:cxn>
                  <a:cxn ang="0">
                    <a:pos x="10" y="2"/>
                  </a:cxn>
                  <a:cxn ang="0">
                    <a:pos x="0" y="0"/>
                  </a:cxn>
                  <a:cxn ang="0">
                    <a:pos x="0" y="0"/>
                  </a:cxn>
                  <a:cxn ang="0">
                    <a:pos x="4" y="0"/>
                  </a:cxn>
                  <a:cxn ang="0">
                    <a:pos x="10" y="2"/>
                  </a:cxn>
                  <a:cxn ang="0">
                    <a:pos x="10" y="2"/>
                  </a:cxn>
                </a:cxnLst>
                <a:rect l="0" t="0" r="r" b="b"/>
                <a:pathLst>
                  <a:path w="10" h="2">
                    <a:moveTo>
                      <a:pt x="10" y="2"/>
                    </a:moveTo>
                    <a:lnTo>
                      <a:pt x="10" y="2"/>
                    </a:lnTo>
                    <a:lnTo>
                      <a:pt x="0" y="0"/>
                    </a:lnTo>
                    <a:lnTo>
                      <a:pt x="0" y="0"/>
                    </a:lnTo>
                    <a:lnTo>
                      <a:pt x="4" y="0"/>
                    </a:lnTo>
                    <a:lnTo>
                      <a:pt x="10" y="2"/>
                    </a:lnTo>
                    <a:lnTo>
                      <a:pt x="10"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10" name="Freeform 2854"/>
              <p:cNvSpPr>
                <a:spLocks/>
              </p:cNvSpPr>
              <p:nvPr/>
            </p:nvSpPr>
            <p:spPr bwMode="auto">
              <a:xfrm>
                <a:off x="2820" y="3444"/>
                <a:ext cx="4" cy="9"/>
              </a:xfrm>
              <a:custGeom>
                <a:avLst/>
                <a:gdLst/>
                <a:ahLst/>
                <a:cxnLst>
                  <a:cxn ang="0">
                    <a:pos x="2" y="6"/>
                  </a:cxn>
                  <a:cxn ang="0">
                    <a:pos x="2" y="6"/>
                  </a:cxn>
                  <a:cxn ang="0">
                    <a:pos x="4" y="0"/>
                  </a:cxn>
                  <a:cxn ang="0">
                    <a:pos x="4" y="0"/>
                  </a:cxn>
                  <a:cxn ang="0">
                    <a:pos x="0" y="8"/>
                  </a:cxn>
                  <a:cxn ang="0">
                    <a:pos x="0" y="8"/>
                  </a:cxn>
                  <a:cxn ang="0">
                    <a:pos x="2" y="6"/>
                  </a:cxn>
                  <a:cxn ang="0">
                    <a:pos x="2" y="6"/>
                  </a:cxn>
                </a:cxnLst>
                <a:rect l="0" t="0" r="r" b="b"/>
                <a:pathLst>
                  <a:path w="4" h="8">
                    <a:moveTo>
                      <a:pt x="2" y="6"/>
                    </a:moveTo>
                    <a:lnTo>
                      <a:pt x="2" y="6"/>
                    </a:lnTo>
                    <a:lnTo>
                      <a:pt x="4" y="0"/>
                    </a:lnTo>
                    <a:lnTo>
                      <a:pt x="4" y="0"/>
                    </a:lnTo>
                    <a:lnTo>
                      <a:pt x="0" y="8"/>
                    </a:lnTo>
                    <a:lnTo>
                      <a:pt x="0" y="8"/>
                    </a:lnTo>
                    <a:lnTo>
                      <a:pt x="2" y="6"/>
                    </a:lnTo>
                    <a:lnTo>
                      <a:pt x="2" y="6"/>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11" name="Freeform 2855"/>
              <p:cNvSpPr>
                <a:spLocks noEditPoints="1"/>
              </p:cNvSpPr>
              <p:nvPr/>
            </p:nvSpPr>
            <p:spPr bwMode="auto">
              <a:xfrm>
                <a:off x="1920" y="2733"/>
                <a:ext cx="950" cy="1011"/>
              </a:xfrm>
              <a:custGeom>
                <a:avLst/>
                <a:gdLst/>
                <a:ahLst/>
                <a:cxnLst>
                  <a:cxn ang="0">
                    <a:pos x="320" y="0"/>
                  </a:cxn>
                  <a:cxn ang="0">
                    <a:pos x="476" y="75"/>
                  </a:cxn>
                  <a:cxn ang="0">
                    <a:pos x="451" y="91"/>
                  </a:cxn>
                  <a:cxn ang="0">
                    <a:pos x="522" y="145"/>
                  </a:cxn>
                  <a:cxn ang="0">
                    <a:pos x="524" y="175"/>
                  </a:cxn>
                  <a:cxn ang="0">
                    <a:pos x="544" y="208"/>
                  </a:cxn>
                  <a:cxn ang="0">
                    <a:pos x="518" y="189"/>
                  </a:cxn>
                  <a:cxn ang="0">
                    <a:pos x="459" y="250"/>
                  </a:cxn>
                  <a:cxn ang="0">
                    <a:pos x="433" y="294"/>
                  </a:cxn>
                  <a:cxn ang="0">
                    <a:pos x="419" y="276"/>
                  </a:cxn>
                  <a:cxn ang="0">
                    <a:pos x="322" y="244"/>
                  </a:cxn>
                  <a:cxn ang="0">
                    <a:pos x="270" y="306"/>
                  </a:cxn>
                  <a:cxn ang="0">
                    <a:pos x="224" y="340"/>
                  </a:cxn>
                  <a:cxn ang="0">
                    <a:pos x="210" y="367"/>
                  </a:cxn>
                  <a:cxn ang="0">
                    <a:pos x="254" y="391"/>
                  </a:cxn>
                  <a:cxn ang="0">
                    <a:pos x="306" y="427"/>
                  </a:cxn>
                  <a:cxn ang="0">
                    <a:pos x="322" y="381"/>
                  </a:cxn>
                  <a:cxn ang="0">
                    <a:pos x="353" y="304"/>
                  </a:cxn>
                  <a:cxn ang="0">
                    <a:pos x="383" y="363"/>
                  </a:cxn>
                  <a:cxn ang="0">
                    <a:pos x="357" y="407"/>
                  </a:cxn>
                  <a:cxn ang="0">
                    <a:pos x="288" y="471"/>
                  </a:cxn>
                  <a:cxn ang="0">
                    <a:pos x="250" y="413"/>
                  </a:cxn>
                  <a:cxn ang="0">
                    <a:pos x="234" y="477"/>
                  </a:cxn>
                  <a:cxn ang="0">
                    <a:pos x="185" y="502"/>
                  </a:cxn>
                  <a:cxn ang="0">
                    <a:pos x="119" y="528"/>
                  </a:cxn>
                  <a:cxn ang="0">
                    <a:pos x="113" y="580"/>
                  </a:cxn>
                  <a:cxn ang="0">
                    <a:pos x="16" y="659"/>
                  </a:cxn>
                  <a:cxn ang="0">
                    <a:pos x="105" y="725"/>
                  </a:cxn>
                  <a:cxn ang="0">
                    <a:pos x="206" y="641"/>
                  </a:cxn>
                  <a:cxn ang="0">
                    <a:pos x="308" y="691"/>
                  </a:cxn>
                  <a:cxn ang="0">
                    <a:pos x="349" y="697"/>
                  </a:cxn>
                  <a:cxn ang="0">
                    <a:pos x="308" y="626"/>
                  </a:cxn>
                  <a:cxn ang="0">
                    <a:pos x="403" y="715"/>
                  </a:cxn>
                  <a:cxn ang="0">
                    <a:pos x="411" y="741"/>
                  </a:cxn>
                  <a:cxn ang="0">
                    <a:pos x="405" y="691"/>
                  </a:cxn>
                  <a:cxn ang="0">
                    <a:pos x="443" y="679"/>
                  </a:cxn>
                  <a:cxn ang="0">
                    <a:pos x="472" y="578"/>
                  </a:cxn>
                  <a:cxn ang="0">
                    <a:pos x="510" y="586"/>
                  </a:cxn>
                  <a:cxn ang="0">
                    <a:pos x="558" y="540"/>
                  </a:cxn>
                  <a:cxn ang="0">
                    <a:pos x="607" y="612"/>
                  </a:cxn>
                  <a:cxn ang="0">
                    <a:pos x="449" y="675"/>
                  </a:cxn>
                  <a:cxn ang="0">
                    <a:pos x="465" y="713"/>
                  </a:cxn>
                  <a:cxn ang="0">
                    <a:pos x="520" y="721"/>
                  </a:cxn>
                  <a:cxn ang="0">
                    <a:pos x="568" y="798"/>
                  </a:cxn>
                  <a:cxn ang="0">
                    <a:pos x="613" y="866"/>
                  </a:cxn>
                  <a:cxn ang="0">
                    <a:pos x="709" y="1001"/>
                  </a:cxn>
                  <a:cxn ang="0">
                    <a:pos x="824" y="876"/>
                  </a:cxn>
                  <a:cxn ang="0">
                    <a:pos x="776" y="802"/>
                  </a:cxn>
                  <a:cxn ang="0">
                    <a:pos x="735" y="745"/>
                  </a:cxn>
                  <a:cxn ang="0">
                    <a:pos x="870" y="711"/>
                  </a:cxn>
                  <a:cxn ang="0">
                    <a:pos x="929" y="741"/>
                  </a:cxn>
                  <a:cxn ang="0">
                    <a:pos x="373" y="357"/>
                  </a:cxn>
                  <a:cxn ang="0">
                    <a:pos x="413" y="344"/>
                  </a:cxn>
                  <a:cxn ang="0">
                    <a:pos x="502" y="556"/>
                  </a:cxn>
                  <a:cxn ang="0">
                    <a:pos x="512" y="542"/>
                  </a:cxn>
                  <a:cxn ang="0">
                    <a:pos x="580" y="498"/>
                  </a:cxn>
                  <a:cxn ang="0">
                    <a:pos x="592" y="469"/>
                  </a:cxn>
                  <a:cxn ang="0">
                    <a:pos x="594" y="411"/>
                  </a:cxn>
                  <a:cxn ang="0">
                    <a:pos x="637" y="548"/>
                  </a:cxn>
                  <a:cxn ang="0">
                    <a:pos x="671" y="536"/>
                  </a:cxn>
                  <a:cxn ang="0">
                    <a:pos x="717" y="588"/>
                  </a:cxn>
                  <a:cxn ang="0">
                    <a:pos x="739" y="490"/>
                  </a:cxn>
                </a:cxnLst>
                <a:rect l="0" t="0" r="r" b="b"/>
                <a:pathLst>
                  <a:path w="951" h="1011">
                    <a:moveTo>
                      <a:pt x="947" y="602"/>
                    </a:moveTo>
                    <a:lnTo>
                      <a:pt x="947" y="602"/>
                    </a:lnTo>
                    <a:lnTo>
                      <a:pt x="945" y="596"/>
                    </a:lnTo>
                    <a:lnTo>
                      <a:pt x="945" y="596"/>
                    </a:lnTo>
                    <a:lnTo>
                      <a:pt x="943" y="566"/>
                    </a:lnTo>
                    <a:lnTo>
                      <a:pt x="943" y="566"/>
                    </a:lnTo>
                    <a:lnTo>
                      <a:pt x="943" y="562"/>
                    </a:lnTo>
                    <a:lnTo>
                      <a:pt x="943" y="562"/>
                    </a:lnTo>
                    <a:lnTo>
                      <a:pt x="943" y="560"/>
                    </a:lnTo>
                    <a:lnTo>
                      <a:pt x="943" y="562"/>
                    </a:lnTo>
                    <a:lnTo>
                      <a:pt x="943" y="562"/>
                    </a:lnTo>
                    <a:lnTo>
                      <a:pt x="943" y="558"/>
                    </a:lnTo>
                    <a:lnTo>
                      <a:pt x="943" y="558"/>
                    </a:lnTo>
                    <a:lnTo>
                      <a:pt x="943" y="550"/>
                    </a:lnTo>
                    <a:lnTo>
                      <a:pt x="943" y="550"/>
                    </a:lnTo>
                    <a:lnTo>
                      <a:pt x="935" y="516"/>
                    </a:lnTo>
                    <a:lnTo>
                      <a:pt x="925" y="483"/>
                    </a:lnTo>
                    <a:lnTo>
                      <a:pt x="913" y="451"/>
                    </a:lnTo>
                    <a:lnTo>
                      <a:pt x="901" y="419"/>
                    </a:lnTo>
                    <a:lnTo>
                      <a:pt x="901" y="419"/>
                    </a:lnTo>
                    <a:lnTo>
                      <a:pt x="886" y="391"/>
                    </a:lnTo>
                    <a:lnTo>
                      <a:pt x="872" y="363"/>
                    </a:lnTo>
                    <a:lnTo>
                      <a:pt x="856" y="334"/>
                    </a:lnTo>
                    <a:lnTo>
                      <a:pt x="840" y="308"/>
                    </a:lnTo>
                    <a:lnTo>
                      <a:pt x="822" y="282"/>
                    </a:lnTo>
                    <a:lnTo>
                      <a:pt x="802" y="258"/>
                    </a:lnTo>
                    <a:lnTo>
                      <a:pt x="782" y="234"/>
                    </a:lnTo>
                    <a:lnTo>
                      <a:pt x="760" y="210"/>
                    </a:lnTo>
                    <a:lnTo>
                      <a:pt x="760" y="210"/>
                    </a:lnTo>
                    <a:lnTo>
                      <a:pt x="723" y="175"/>
                    </a:lnTo>
                    <a:lnTo>
                      <a:pt x="683" y="141"/>
                    </a:lnTo>
                    <a:lnTo>
                      <a:pt x="641" y="111"/>
                    </a:lnTo>
                    <a:lnTo>
                      <a:pt x="596" y="85"/>
                    </a:lnTo>
                    <a:lnTo>
                      <a:pt x="552" y="60"/>
                    </a:lnTo>
                    <a:lnTo>
                      <a:pt x="504" y="40"/>
                    </a:lnTo>
                    <a:lnTo>
                      <a:pt x="455" y="24"/>
                    </a:lnTo>
                    <a:lnTo>
                      <a:pt x="405" y="12"/>
                    </a:lnTo>
                    <a:lnTo>
                      <a:pt x="405" y="12"/>
                    </a:lnTo>
                    <a:lnTo>
                      <a:pt x="361" y="4"/>
                    </a:lnTo>
                    <a:lnTo>
                      <a:pt x="320" y="0"/>
                    </a:lnTo>
                    <a:lnTo>
                      <a:pt x="320" y="0"/>
                    </a:lnTo>
                    <a:lnTo>
                      <a:pt x="355" y="6"/>
                    </a:lnTo>
                    <a:lnTo>
                      <a:pt x="371" y="8"/>
                    </a:lnTo>
                    <a:lnTo>
                      <a:pt x="387" y="14"/>
                    </a:lnTo>
                    <a:lnTo>
                      <a:pt x="387" y="14"/>
                    </a:lnTo>
                    <a:lnTo>
                      <a:pt x="413" y="20"/>
                    </a:lnTo>
                    <a:lnTo>
                      <a:pt x="413" y="20"/>
                    </a:lnTo>
                    <a:lnTo>
                      <a:pt x="417" y="22"/>
                    </a:lnTo>
                    <a:lnTo>
                      <a:pt x="419" y="26"/>
                    </a:lnTo>
                    <a:lnTo>
                      <a:pt x="419" y="26"/>
                    </a:lnTo>
                    <a:lnTo>
                      <a:pt x="425" y="30"/>
                    </a:lnTo>
                    <a:lnTo>
                      <a:pt x="431" y="32"/>
                    </a:lnTo>
                    <a:lnTo>
                      <a:pt x="445" y="36"/>
                    </a:lnTo>
                    <a:lnTo>
                      <a:pt x="445" y="36"/>
                    </a:lnTo>
                    <a:lnTo>
                      <a:pt x="447" y="36"/>
                    </a:lnTo>
                    <a:lnTo>
                      <a:pt x="447" y="36"/>
                    </a:lnTo>
                    <a:lnTo>
                      <a:pt x="457" y="42"/>
                    </a:lnTo>
                    <a:lnTo>
                      <a:pt x="457" y="42"/>
                    </a:lnTo>
                    <a:lnTo>
                      <a:pt x="463" y="46"/>
                    </a:lnTo>
                    <a:lnTo>
                      <a:pt x="463" y="46"/>
                    </a:lnTo>
                    <a:lnTo>
                      <a:pt x="480" y="50"/>
                    </a:lnTo>
                    <a:lnTo>
                      <a:pt x="480" y="50"/>
                    </a:lnTo>
                    <a:lnTo>
                      <a:pt x="480" y="52"/>
                    </a:lnTo>
                    <a:lnTo>
                      <a:pt x="478" y="56"/>
                    </a:lnTo>
                    <a:lnTo>
                      <a:pt x="474" y="60"/>
                    </a:lnTo>
                    <a:lnTo>
                      <a:pt x="474" y="60"/>
                    </a:lnTo>
                    <a:lnTo>
                      <a:pt x="476" y="65"/>
                    </a:lnTo>
                    <a:lnTo>
                      <a:pt x="478" y="67"/>
                    </a:lnTo>
                    <a:lnTo>
                      <a:pt x="478" y="67"/>
                    </a:lnTo>
                    <a:lnTo>
                      <a:pt x="474" y="67"/>
                    </a:lnTo>
                    <a:lnTo>
                      <a:pt x="472" y="65"/>
                    </a:lnTo>
                    <a:lnTo>
                      <a:pt x="472" y="65"/>
                    </a:lnTo>
                    <a:lnTo>
                      <a:pt x="480" y="71"/>
                    </a:lnTo>
                    <a:lnTo>
                      <a:pt x="484" y="73"/>
                    </a:lnTo>
                    <a:lnTo>
                      <a:pt x="486" y="75"/>
                    </a:lnTo>
                    <a:lnTo>
                      <a:pt x="486" y="75"/>
                    </a:lnTo>
                    <a:lnTo>
                      <a:pt x="484" y="77"/>
                    </a:lnTo>
                    <a:lnTo>
                      <a:pt x="482" y="75"/>
                    </a:lnTo>
                    <a:lnTo>
                      <a:pt x="476" y="75"/>
                    </a:lnTo>
                    <a:lnTo>
                      <a:pt x="476" y="75"/>
                    </a:lnTo>
                    <a:lnTo>
                      <a:pt x="476" y="75"/>
                    </a:lnTo>
                    <a:lnTo>
                      <a:pt x="478" y="77"/>
                    </a:lnTo>
                    <a:lnTo>
                      <a:pt x="478" y="77"/>
                    </a:lnTo>
                    <a:lnTo>
                      <a:pt x="484" y="81"/>
                    </a:lnTo>
                    <a:lnTo>
                      <a:pt x="484" y="81"/>
                    </a:lnTo>
                    <a:lnTo>
                      <a:pt x="492" y="87"/>
                    </a:lnTo>
                    <a:lnTo>
                      <a:pt x="492" y="87"/>
                    </a:lnTo>
                    <a:lnTo>
                      <a:pt x="492" y="89"/>
                    </a:lnTo>
                    <a:lnTo>
                      <a:pt x="492" y="89"/>
                    </a:lnTo>
                    <a:lnTo>
                      <a:pt x="498" y="91"/>
                    </a:lnTo>
                    <a:lnTo>
                      <a:pt x="498" y="91"/>
                    </a:lnTo>
                    <a:lnTo>
                      <a:pt x="492" y="89"/>
                    </a:lnTo>
                    <a:lnTo>
                      <a:pt x="492" y="89"/>
                    </a:lnTo>
                    <a:lnTo>
                      <a:pt x="472" y="77"/>
                    </a:lnTo>
                    <a:lnTo>
                      <a:pt x="461" y="73"/>
                    </a:lnTo>
                    <a:lnTo>
                      <a:pt x="455" y="69"/>
                    </a:lnTo>
                    <a:lnTo>
                      <a:pt x="455" y="69"/>
                    </a:lnTo>
                    <a:lnTo>
                      <a:pt x="441" y="71"/>
                    </a:lnTo>
                    <a:lnTo>
                      <a:pt x="433" y="73"/>
                    </a:lnTo>
                    <a:lnTo>
                      <a:pt x="431" y="75"/>
                    </a:lnTo>
                    <a:lnTo>
                      <a:pt x="431" y="77"/>
                    </a:lnTo>
                    <a:lnTo>
                      <a:pt x="431" y="77"/>
                    </a:lnTo>
                    <a:lnTo>
                      <a:pt x="435" y="83"/>
                    </a:lnTo>
                    <a:lnTo>
                      <a:pt x="439" y="87"/>
                    </a:lnTo>
                    <a:lnTo>
                      <a:pt x="447" y="89"/>
                    </a:lnTo>
                    <a:lnTo>
                      <a:pt x="453" y="89"/>
                    </a:lnTo>
                    <a:lnTo>
                      <a:pt x="453" y="89"/>
                    </a:lnTo>
                    <a:lnTo>
                      <a:pt x="455" y="89"/>
                    </a:lnTo>
                    <a:lnTo>
                      <a:pt x="455" y="89"/>
                    </a:lnTo>
                    <a:lnTo>
                      <a:pt x="468" y="91"/>
                    </a:lnTo>
                    <a:lnTo>
                      <a:pt x="468" y="91"/>
                    </a:lnTo>
                    <a:lnTo>
                      <a:pt x="461" y="91"/>
                    </a:lnTo>
                    <a:lnTo>
                      <a:pt x="461" y="91"/>
                    </a:lnTo>
                    <a:lnTo>
                      <a:pt x="455" y="89"/>
                    </a:lnTo>
                    <a:lnTo>
                      <a:pt x="455" y="89"/>
                    </a:lnTo>
                    <a:lnTo>
                      <a:pt x="453" y="89"/>
                    </a:lnTo>
                    <a:lnTo>
                      <a:pt x="453" y="89"/>
                    </a:lnTo>
                    <a:lnTo>
                      <a:pt x="451" y="89"/>
                    </a:lnTo>
                    <a:lnTo>
                      <a:pt x="451" y="89"/>
                    </a:lnTo>
                    <a:lnTo>
                      <a:pt x="451" y="91"/>
                    </a:lnTo>
                    <a:lnTo>
                      <a:pt x="453" y="93"/>
                    </a:lnTo>
                    <a:lnTo>
                      <a:pt x="457" y="97"/>
                    </a:lnTo>
                    <a:lnTo>
                      <a:pt x="457" y="97"/>
                    </a:lnTo>
                    <a:lnTo>
                      <a:pt x="459" y="103"/>
                    </a:lnTo>
                    <a:lnTo>
                      <a:pt x="461" y="107"/>
                    </a:lnTo>
                    <a:lnTo>
                      <a:pt x="461" y="107"/>
                    </a:lnTo>
                    <a:lnTo>
                      <a:pt x="465" y="111"/>
                    </a:lnTo>
                    <a:lnTo>
                      <a:pt x="472" y="115"/>
                    </a:lnTo>
                    <a:lnTo>
                      <a:pt x="472" y="115"/>
                    </a:lnTo>
                    <a:lnTo>
                      <a:pt x="472" y="115"/>
                    </a:lnTo>
                    <a:lnTo>
                      <a:pt x="470" y="117"/>
                    </a:lnTo>
                    <a:lnTo>
                      <a:pt x="470" y="117"/>
                    </a:lnTo>
                    <a:lnTo>
                      <a:pt x="482" y="121"/>
                    </a:lnTo>
                    <a:lnTo>
                      <a:pt x="482" y="121"/>
                    </a:lnTo>
                    <a:lnTo>
                      <a:pt x="482" y="119"/>
                    </a:lnTo>
                    <a:lnTo>
                      <a:pt x="482" y="119"/>
                    </a:lnTo>
                    <a:lnTo>
                      <a:pt x="482" y="119"/>
                    </a:lnTo>
                    <a:lnTo>
                      <a:pt x="484" y="121"/>
                    </a:lnTo>
                    <a:lnTo>
                      <a:pt x="484" y="121"/>
                    </a:lnTo>
                    <a:lnTo>
                      <a:pt x="494" y="125"/>
                    </a:lnTo>
                    <a:lnTo>
                      <a:pt x="494" y="125"/>
                    </a:lnTo>
                    <a:lnTo>
                      <a:pt x="486" y="123"/>
                    </a:lnTo>
                    <a:lnTo>
                      <a:pt x="486" y="123"/>
                    </a:lnTo>
                    <a:lnTo>
                      <a:pt x="484" y="121"/>
                    </a:lnTo>
                    <a:lnTo>
                      <a:pt x="484" y="121"/>
                    </a:lnTo>
                    <a:lnTo>
                      <a:pt x="482" y="121"/>
                    </a:lnTo>
                    <a:lnTo>
                      <a:pt x="482" y="121"/>
                    </a:lnTo>
                    <a:lnTo>
                      <a:pt x="480" y="125"/>
                    </a:lnTo>
                    <a:lnTo>
                      <a:pt x="480" y="131"/>
                    </a:lnTo>
                    <a:lnTo>
                      <a:pt x="480" y="131"/>
                    </a:lnTo>
                    <a:lnTo>
                      <a:pt x="484" y="135"/>
                    </a:lnTo>
                    <a:lnTo>
                      <a:pt x="488" y="135"/>
                    </a:lnTo>
                    <a:lnTo>
                      <a:pt x="488" y="135"/>
                    </a:lnTo>
                    <a:lnTo>
                      <a:pt x="500" y="137"/>
                    </a:lnTo>
                    <a:lnTo>
                      <a:pt x="510" y="139"/>
                    </a:lnTo>
                    <a:lnTo>
                      <a:pt x="510" y="139"/>
                    </a:lnTo>
                    <a:lnTo>
                      <a:pt x="512" y="139"/>
                    </a:lnTo>
                    <a:lnTo>
                      <a:pt x="516" y="143"/>
                    </a:lnTo>
                    <a:lnTo>
                      <a:pt x="516" y="143"/>
                    </a:lnTo>
                    <a:lnTo>
                      <a:pt x="522" y="145"/>
                    </a:lnTo>
                    <a:lnTo>
                      <a:pt x="530" y="149"/>
                    </a:lnTo>
                    <a:lnTo>
                      <a:pt x="530" y="149"/>
                    </a:lnTo>
                    <a:lnTo>
                      <a:pt x="530" y="149"/>
                    </a:lnTo>
                    <a:lnTo>
                      <a:pt x="528" y="149"/>
                    </a:lnTo>
                    <a:lnTo>
                      <a:pt x="522" y="147"/>
                    </a:lnTo>
                    <a:lnTo>
                      <a:pt x="522" y="147"/>
                    </a:lnTo>
                    <a:lnTo>
                      <a:pt x="508" y="143"/>
                    </a:lnTo>
                    <a:lnTo>
                      <a:pt x="500" y="141"/>
                    </a:lnTo>
                    <a:lnTo>
                      <a:pt x="496" y="141"/>
                    </a:lnTo>
                    <a:lnTo>
                      <a:pt x="494" y="143"/>
                    </a:lnTo>
                    <a:lnTo>
                      <a:pt x="494" y="143"/>
                    </a:lnTo>
                    <a:lnTo>
                      <a:pt x="492" y="147"/>
                    </a:lnTo>
                    <a:lnTo>
                      <a:pt x="494" y="149"/>
                    </a:lnTo>
                    <a:lnTo>
                      <a:pt x="496" y="151"/>
                    </a:lnTo>
                    <a:lnTo>
                      <a:pt x="500" y="153"/>
                    </a:lnTo>
                    <a:lnTo>
                      <a:pt x="512" y="153"/>
                    </a:lnTo>
                    <a:lnTo>
                      <a:pt x="512" y="153"/>
                    </a:lnTo>
                    <a:lnTo>
                      <a:pt x="512" y="155"/>
                    </a:lnTo>
                    <a:lnTo>
                      <a:pt x="510" y="155"/>
                    </a:lnTo>
                    <a:lnTo>
                      <a:pt x="502" y="157"/>
                    </a:lnTo>
                    <a:lnTo>
                      <a:pt x="502" y="157"/>
                    </a:lnTo>
                    <a:lnTo>
                      <a:pt x="494" y="151"/>
                    </a:lnTo>
                    <a:lnTo>
                      <a:pt x="488" y="147"/>
                    </a:lnTo>
                    <a:lnTo>
                      <a:pt x="488" y="147"/>
                    </a:lnTo>
                    <a:lnTo>
                      <a:pt x="484" y="145"/>
                    </a:lnTo>
                    <a:lnTo>
                      <a:pt x="482" y="147"/>
                    </a:lnTo>
                    <a:lnTo>
                      <a:pt x="482" y="147"/>
                    </a:lnTo>
                    <a:lnTo>
                      <a:pt x="486" y="149"/>
                    </a:lnTo>
                    <a:lnTo>
                      <a:pt x="492" y="151"/>
                    </a:lnTo>
                    <a:lnTo>
                      <a:pt x="492" y="151"/>
                    </a:lnTo>
                    <a:lnTo>
                      <a:pt x="494" y="155"/>
                    </a:lnTo>
                    <a:lnTo>
                      <a:pt x="496" y="161"/>
                    </a:lnTo>
                    <a:lnTo>
                      <a:pt x="496" y="161"/>
                    </a:lnTo>
                    <a:lnTo>
                      <a:pt x="502" y="161"/>
                    </a:lnTo>
                    <a:lnTo>
                      <a:pt x="508" y="163"/>
                    </a:lnTo>
                    <a:lnTo>
                      <a:pt x="508" y="163"/>
                    </a:lnTo>
                    <a:lnTo>
                      <a:pt x="512" y="165"/>
                    </a:lnTo>
                    <a:lnTo>
                      <a:pt x="512" y="165"/>
                    </a:lnTo>
                    <a:lnTo>
                      <a:pt x="518" y="171"/>
                    </a:lnTo>
                    <a:lnTo>
                      <a:pt x="524" y="175"/>
                    </a:lnTo>
                    <a:lnTo>
                      <a:pt x="528" y="175"/>
                    </a:lnTo>
                    <a:lnTo>
                      <a:pt x="528" y="175"/>
                    </a:lnTo>
                    <a:lnTo>
                      <a:pt x="530" y="175"/>
                    </a:lnTo>
                    <a:lnTo>
                      <a:pt x="532" y="173"/>
                    </a:lnTo>
                    <a:lnTo>
                      <a:pt x="534" y="171"/>
                    </a:lnTo>
                    <a:lnTo>
                      <a:pt x="536" y="169"/>
                    </a:lnTo>
                    <a:lnTo>
                      <a:pt x="536" y="169"/>
                    </a:lnTo>
                    <a:lnTo>
                      <a:pt x="544" y="169"/>
                    </a:lnTo>
                    <a:lnTo>
                      <a:pt x="546" y="171"/>
                    </a:lnTo>
                    <a:lnTo>
                      <a:pt x="548" y="175"/>
                    </a:lnTo>
                    <a:lnTo>
                      <a:pt x="552" y="177"/>
                    </a:lnTo>
                    <a:lnTo>
                      <a:pt x="552" y="177"/>
                    </a:lnTo>
                    <a:lnTo>
                      <a:pt x="554" y="177"/>
                    </a:lnTo>
                    <a:lnTo>
                      <a:pt x="556" y="175"/>
                    </a:lnTo>
                    <a:lnTo>
                      <a:pt x="556" y="175"/>
                    </a:lnTo>
                    <a:lnTo>
                      <a:pt x="554" y="177"/>
                    </a:lnTo>
                    <a:lnTo>
                      <a:pt x="550" y="179"/>
                    </a:lnTo>
                    <a:lnTo>
                      <a:pt x="550" y="179"/>
                    </a:lnTo>
                    <a:lnTo>
                      <a:pt x="544" y="173"/>
                    </a:lnTo>
                    <a:lnTo>
                      <a:pt x="538" y="171"/>
                    </a:lnTo>
                    <a:lnTo>
                      <a:pt x="534" y="171"/>
                    </a:lnTo>
                    <a:lnTo>
                      <a:pt x="534" y="171"/>
                    </a:lnTo>
                    <a:lnTo>
                      <a:pt x="532" y="173"/>
                    </a:lnTo>
                    <a:lnTo>
                      <a:pt x="534" y="177"/>
                    </a:lnTo>
                    <a:lnTo>
                      <a:pt x="534" y="177"/>
                    </a:lnTo>
                    <a:lnTo>
                      <a:pt x="536" y="179"/>
                    </a:lnTo>
                    <a:lnTo>
                      <a:pt x="540" y="181"/>
                    </a:lnTo>
                    <a:lnTo>
                      <a:pt x="548" y="185"/>
                    </a:lnTo>
                    <a:lnTo>
                      <a:pt x="548" y="185"/>
                    </a:lnTo>
                    <a:lnTo>
                      <a:pt x="554" y="193"/>
                    </a:lnTo>
                    <a:lnTo>
                      <a:pt x="554" y="193"/>
                    </a:lnTo>
                    <a:lnTo>
                      <a:pt x="556" y="199"/>
                    </a:lnTo>
                    <a:lnTo>
                      <a:pt x="556" y="199"/>
                    </a:lnTo>
                    <a:lnTo>
                      <a:pt x="558" y="201"/>
                    </a:lnTo>
                    <a:lnTo>
                      <a:pt x="558" y="203"/>
                    </a:lnTo>
                    <a:lnTo>
                      <a:pt x="558" y="203"/>
                    </a:lnTo>
                    <a:lnTo>
                      <a:pt x="554" y="208"/>
                    </a:lnTo>
                    <a:lnTo>
                      <a:pt x="550" y="208"/>
                    </a:lnTo>
                    <a:lnTo>
                      <a:pt x="546" y="208"/>
                    </a:lnTo>
                    <a:lnTo>
                      <a:pt x="544" y="208"/>
                    </a:lnTo>
                    <a:lnTo>
                      <a:pt x="544" y="208"/>
                    </a:lnTo>
                    <a:lnTo>
                      <a:pt x="546" y="203"/>
                    </a:lnTo>
                    <a:lnTo>
                      <a:pt x="548" y="199"/>
                    </a:lnTo>
                    <a:lnTo>
                      <a:pt x="548" y="199"/>
                    </a:lnTo>
                    <a:lnTo>
                      <a:pt x="546" y="195"/>
                    </a:lnTo>
                    <a:lnTo>
                      <a:pt x="544" y="189"/>
                    </a:lnTo>
                    <a:lnTo>
                      <a:pt x="534" y="181"/>
                    </a:lnTo>
                    <a:lnTo>
                      <a:pt x="534" y="181"/>
                    </a:lnTo>
                    <a:lnTo>
                      <a:pt x="530" y="181"/>
                    </a:lnTo>
                    <a:lnTo>
                      <a:pt x="526" y="179"/>
                    </a:lnTo>
                    <a:lnTo>
                      <a:pt x="526" y="179"/>
                    </a:lnTo>
                    <a:lnTo>
                      <a:pt x="510" y="169"/>
                    </a:lnTo>
                    <a:lnTo>
                      <a:pt x="510" y="169"/>
                    </a:lnTo>
                    <a:lnTo>
                      <a:pt x="504" y="165"/>
                    </a:lnTo>
                    <a:lnTo>
                      <a:pt x="504" y="165"/>
                    </a:lnTo>
                    <a:lnTo>
                      <a:pt x="498" y="163"/>
                    </a:lnTo>
                    <a:lnTo>
                      <a:pt x="494" y="163"/>
                    </a:lnTo>
                    <a:lnTo>
                      <a:pt x="494" y="163"/>
                    </a:lnTo>
                    <a:lnTo>
                      <a:pt x="486" y="155"/>
                    </a:lnTo>
                    <a:lnTo>
                      <a:pt x="484" y="153"/>
                    </a:lnTo>
                    <a:lnTo>
                      <a:pt x="480" y="151"/>
                    </a:lnTo>
                    <a:lnTo>
                      <a:pt x="480" y="151"/>
                    </a:lnTo>
                    <a:lnTo>
                      <a:pt x="476" y="153"/>
                    </a:lnTo>
                    <a:lnTo>
                      <a:pt x="474" y="155"/>
                    </a:lnTo>
                    <a:lnTo>
                      <a:pt x="474" y="157"/>
                    </a:lnTo>
                    <a:lnTo>
                      <a:pt x="474" y="159"/>
                    </a:lnTo>
                    <a:lnTo>
                      <a:pt x="480" y="163"/>
                    </a:lnTo>
                    <a:lnTo>
                      <a:pt x="484" y="167"/>
                    </a:lnTo>
                    <a:lnTo>
                      <a:pt x="484" y="167"/>
                    </a:lnTo>
                    <a:lnTo>
                      <a:pt x="486" y="171"/>
                    </a:lnTo>
                    <a:lnTo>
                      <a:pt x="488" y="175"/>
                    </a:lnTo>
                    <a:lnTo>
                      <a:pt x="488" y="175"/>
                    </a:lnTo>
                    <a:lnTo>
                      <a:pt x="490" y="175"/>
                    </a:lnTo>
                    <a:lnTo>
                      <a:pt x="494" y="177"/>
                    </a:lnTo>
                    <a:lnTo>
                      <a:pt x="494" y="177"/>
                    </a:lnTo>
                    <a:lnTo>
                      <a:pt x="516" y="189"/>
                    </a:lnTo>
                    <a:lnTo>
                      <a:pt x="516" y="189"/>
                    </a:lnTo>
                    <a:lnTo>
                      <a:pt x="520" y="187"/>
                    </a:lnTo>
                    <a:lnTo>
                      <a:pt x="520" y="187"/>
                    </a:lnTo>
                    <a:lnTo>
                      <a:pt x="518" y="189"/>
                    </a:lnTo>
                    <a:lnTo>
                      <a:pt x="518" y="189"/>
                    </a:lnTo>
                    <a:lnTo>
                      <a:pt x="516" y="189"/>
                    </a:lnTo>
                    <a:lnTo>
                      <a:pt x="516" y="189"/>
                    </a:lnTo>
                    <a:lnTo>
                      <a:pt x="504" y="193"/>
                    </a:lnTo>
                    <a:lnTo>
                      <a:pt x="504" y="193"/>
                    </a:lnTo>
                    <a:lnTo>
                      <a:pt x="498" y="193"/>
                    </a:lnTo>
                    <a:lnTo>
                      <a:pt x="496" y="193"/>
                    </a:lnTo>
                    <a:lnTo>
                      <a:pt x="492" y="193"/>
                    </a:lnTo>
                    <a:lnTo>
                      <a:pt x="486" y="195"/>
                    </a:lnTo>
                    <a:lnTo>
                      <a:pt x="486" y="195"/>
                    </a:lnTo>
                    <a:lnTo>
                      <a:pt x="484" y="197"/>
                    </a:lnTo>
                    <a:lnTo>
                      <a:pt x="486" y="199"/>
                    </a:lnTo>
                    <a:lnTo>
                      <a:pt x="492" y="203"/>
                    </a:lnTo>
                    <a:lnTo>
                      <a:pt x="492" y="203"/>
                    </a:lnTo>
                    <a:lnTo>
                      <a:pt x="496" y="210"/>
                    </a:lnTo>
                    <a:lnTo>
                      <a:pt x="496" y="210"/>
                    </a:lnTo>
                    <a:lnTo>
                      <a:pt x="498" y="212"/>
                    </a:lnTo>
                    <a:lnTo>
                      <a:pt x="498" y="214"/>
                    </a:lnTo>
                    <a:lnTo>
                      <a:pt x="498" y="214"/>
                    </a:lnTo>
                    <a:lnTo>
                      <a:pt x="494" y="216"/>
                    </a:lnTo>
                    <a:lnTo>
                      <a:pt x="488" y="216"/>
                    </a:lnTo>
                    <a:lnTo>
                      <a:pt x="488" y="216"/>
                    </a:lnTo>
                    <a:lnTo>
                      <a:pt x="484" y="218"/>
                    </a:lnTo>
                    <a:lnTo>
                      <a:pt x="482" y="220"/>
                    </a:lnTo>
                    <a:lnTo>
                      <a:pt x="480" y="222"/>
                    </a:lnTo>
                    <a:lnTo>
                      <a:pt x="478" y="226"/>
                    </a:lnTo>
                    <a:lnTo>
                      <a:pt x="478" y="226"/>
                    </a:lnTo>
                    <a:lnTo>
                      <a:pt x="478" y="224"/>
                    </a:lnTo>
                    <a:lnTo>
                      <a:pt x="478" y="224"/>
                    </a:lnTo>
                    <a:lnTo>
                      <a:pt x="476" y="220"/>
                    </a:lnTo>
                    <a:lnTo>
                      <a:pt x="474" y="216"/>
                    </a:lnTo>
                    <a:lnTo>
                      <a:pt x="474" y="216"/>
                    </a:lnTo>
                    <a:lnTo>
                      <a:pt x="472" y="218"/>
                    </a:lnTo>
                    <a:lnTo>
                      <a:pt x="470" y="220"/>
                    </a:lnTo>
                    <a:lnTo>
                      <a:pt x="470" y="220"/>
                    </a:lnTo>
                    <a:lnTo>
                      <a:pt x="470" y="226"/>
                    </a:lnTo>
                    <a:lnTo>
                      <a:pt x="470" y="226"/>
                    </a:lnTo>
                    <a:lnTo>
                      <a:pt x="459" y="244"/>
                    </a:lnTo>
                    <a:lnTo>
                      <a:pt x="459" y="244"/>
                    </a:lnTo>
                    <a:lnTo>
                      <a:pt x="459" y="250"/>
                    </a:lnTo>
                    <a:lnTo>
                      <a:pt x="459" y="252"/>
                    </a:lnTo>
                    <a:lnTo>
                      <a:pt x="457" y="254"/>
                    </a:lnTo>
                    <a:lnTo>
                      <a:pt x="457" y="254"/>
                    </a:lnTo>
                    <a:lnTo>
                      <a:pt x="455" y="256"/>
                    </a:lnTo>
                    <a:lnTo>
                      <a:pt x="451" y="254"/>
                    </a:lnTo>
                    <a:lnTo>
                      <a:pt x="447" y="250"/>
                    </a:lnTo>
                    <a:lnTo>
                      <a:pt x="447" y="250"/>
                    </a:lnTo>
                    <a:lnTo>
                      <a:pt x="449" y="248"/>
                    </a:lnTo>
                    <a:lnTo>
                      <a:pt x="451" y="246"/>
                    </a:lnTo>
                    <a:lnTo>
                      <a:pt x="453" y="244"/>
                    </a:lnTo>
                    <a:lnTo>
                      <a:pt x="453" y="242"/>
                    </a:lnTo>
                    <a:lnTo>
                      <a:pt x="453" y="242"/>
                    </a:lnTo>
                    <a:lnTo>
                      <a:pt x="449" y="242"/>
                    </a:lnTo>
                    <a:lnTo>
                      <a:pt x="445" y="242"/>
                    </a:lnTo>
                    <a:lnTo>
                      <a:pt x="441" y="244"/>
                    </a:lnTo>
                    <a:lnTo>
                      <a:pt x="439" y="246"/>
                    </a:lnTo>
                    <a:lnTo>
                      <a:pt x="439" y="246"/>
                    </a:lnTo>
                    <a:lnTo>
                      <a:pt x="439" y="248"/>
                    </a:lnTo>
                    <a:lnTo>
                      <a:pt x="439" y="250"/>
                    </a:lnTo>
                    <a:lnTo>
                      <a:pt x="443" y="254"/>
                    </a:lnTo>
                    <a:lnTo>
                      <a:pt x="451" y="258"/>
                    </a:lnTo>
                    <a:lnTo>
                      <a:pt x="451" y="258"/>
                    </a:lnTo>
                    <a:lnTo>
                      <a:pt x="453" y="260"/>
                    </a:lnTo>
                    <a:lnTo>
                      <a:pt x="451" y="262"/>
                    </a:lnTo>
                    <a:lnTo>
                      <a:pt x="447" y="264"/>
                    </a:lnTo>
                    <a:lnTo>
                      <a:pt x="441" y="264"/>
                    </a:lnTo>
                    <a:lnTo>
                      <a:pt x="441" y="264"/>
                    </a:lnTo>
                    <a:lnTo>
                      <a:pt x="441" y="266"/>
                    </a:lnTo>
                    <a:lnTo>
                      <a:pt x="441" y="270"/>
                    </a:lnTo>
                    <a:lnTo>
                      <a:pt x="441" y="270"/>
                    </a:lnTo>
                    <a:lnTo>
                      <a:pt x="435" y="278"/>
                    </a:lnTo>
                    <a:lnTo>
                      <a:pt x="435" y="278"/>
                    </a:lnTo>
                    <a:lnTo>
                      <a:pt x="437" y="282"/>
                    </a:lnTo>
                    <a:lnTo>
                      <a:pt x="441" y="284"/>
                    </a:lnTo>
                    <a:lnTo>
                      <a:pt x="445" y="286"/>
                    </a:lnTo>
                    <a:lnTo>
                      <a:pt x="445" y="288"/>
                    </a:lnTo>
                    <a:lnTo>
                      <a:pt x="445" y="288"/>
                    </a:lnTo>
                    <a:lnTo>
                      <a:pt x="443" y="290"/>
                    </a:lnTo>
                    <a:lnTo>
                      <a:pt x="441" y="292"/>
                    </a:lnTo>
                    <a:lnTo>
                      <a:pt x="433" y="294"/>
                    </a:lnTo>
                    <a:lnTo>
                      <a:pt x="433" y="294"/>
                    </a:lnTo>
                    <a:lnTo>
                      <a:pt x="433" y="292"/>
                    </a:lnTo>
                    <a:lnTo>
                      <a:pt x="433" y="290"/>
                    </a:lnTo>
                    <a:lnTo>
                      <a:pt x="433" y="290"/>
                    </a:lnTo>
                    <a:lnTo>
                      <a:pt x="427" y="288"/>
                    </a:lnTo>
                    <a:lnTo>
                      <a:pt x="421" y="288"/>
                    </a:lnTo>
                    <a:lnTo>
                      <a:pt x="421" y="288"/>
                    </a:lnTo>
                    <a:lnTo>
                      <a:pt x="421" y="292"/>
                    </a:lnTo>
                    <a:lnTo>
                      <a:pt x="423" y="294"/>
                    </a:lnTo>
                    <a:lnTo>
                      <a:pt x="423" y="294"/>
                    </a:lnTo>
                    <a:lnTo>
                      <a:pt x="429" y="296"/>
                    </a:lnTo>
                    <a:lnTo>
                      <a:pt x="435" y="298"/>
                    </a:lnTo>
                    <a:lnTo>
                      <a:pt x="435" y="298"/>
                    </a:lnTo>
                    <a:lnTo>
                      <a:pt x="437" y="302"/>
                    </a:lnTo>
                    <a:lnTo>
                      <a:pt x="437" y="304"/>
                    </a:lnTo>
                    <a:lnTo>
                      <a:pt x="435" y="304"/>
                    </a:lnTo>
                    <a:lnTo>
                      <a:pt x="435" y="304"/>
                    </a:lnTo>
                    <a:lnTo>
                      <a:pt x="431" y="304"/>
                    </a:lnTo>
                    <a:lnTo>
                      <a:pt x="427" y="304"/>
                    </a:lnTo>
                    <a:lnTo>
                      <a:pt x="419" y="302"/>
                    </a:lnTo>
                    <a:lnTo>
                      <a:pt x="419" y="302"/>
                    </a:lnTo>
                    <a:lnTo>
                      <a:pt x="413" y="300"/>
                    </a:lnTo>
                    <a:lnTo>
                      <a:pt x="413" y="300"/>
                    </a:lnTo>
                    <a:lnTo>
                      <a:pt x="409" y="294"/>
                    </a:lnTo>
                    <a:lnTo>
                      <a:pt x="405" y="290"/>
                    </a:lnTo>
                    <a:lnTo>
                      <a:pt x="405" y="290"/>
                    </a:lnTo>
                    <a:lnTo>
                      <a:pt x="407" y="288"/>
                    </a:lnTo>
                    <a:lnTo>
                      <a:pt x="407" y="284"/>
                    </a:lnTo>
                    <a:lnTo>
                      <a:pt x="407" y="284"/>
                    </a:lnTo>
                    <a:lnTo>
                      <a:pt x="405" y="284"/>
                    </a:lnTo>
                    <a:lnTo>
                      <a:pt x="403" y="282"/>
                    </a:lnTo>
                    <a:lnTo>
                      <a:pt x="401" y="282"/>
                    </a:lnTo>
                    <a:lnTo>
                      <a:pt x="401" y="280"/>
                    </a:lnTo>
                    <a:lnTo>
                      <a:pt x="401" y="280"/>
                    </a:lnTo>
                    <a:lnTo>
                      <a:pt x="403" y="278"/>
                    </a:lnTo>
                    <a:lnTo>
                      <a:pt x="407" y="276"/>
                    </a:lnTo>
                    <a:lnTo>
                      <a:pt x="417" y="276"/>
                    </a:lnTo>
                    <a:lnTo>
                      <a:pt x="417" y="276"/>
                    </a:lnTo>
                    <a:lnTo>
                      <a:pt x="419" y="276"/>
                    </a:lnTo>
                    <a:lnTo>
                      <a:pt x="419" y="276"/>
                    </a:lnTo>
                    <a:lnTo>
                      <a:pt x="423" y="276"/>
                    </a:lnTo>
                    <a:lnTo>
                      <a:pt x="423" y="276"/>
                    </a:lnTo>
                    <a:lnTo>
                      <a:pt x="431" y="262"/>
                    </a:lnTo>
                    <a:lnTo>
                      <a:pt x="433" y="260"/>
                    </a:lnTo>
                    <a:lnTo>
                      <a:pt x="431" y="258"/>
                    </a:lnTo>
                    <a:lnTo>
                      <a:pt x="425" y="252"/>
                    </a:lnTo>
                    <a:lnTo>
                      <a:pt x="425" y="252"/>
                    </a:lnTo>
                    <a:lnTo>
                      <a:pt x="417" y="250"/>
                    </a:lnTo>
                    <a:lnTo>
                      <a:pt x="417" y="250"/>
                    </a:lnTo>
                    <a:lnTo>
                      <a:pt x="405" y="246"/>
                    </a:lnTo>
                    <a:lnTo>
                      <a:pt x="397" y="244"/>
                    </a:lnTo>
                    <a:lnTo>
                      <a:pt x="391" y="242"/>
                    </a:lnTo>
                    <a:lnTo>
                      <a:pt x="391" y="242"/>
                    </a:lnTo>
                    <a:lnTo>
                      <a:pt x="379" y="242"/>
                    </a:lnTo>
                    <a:lnTo>
                      <a:pt x="379" y="242"/>
                    </a:lnTo>
                    <a:lnTo>
                      <a:pt x="379" y="244"/>
                    </a:lnTo>
                    <a:lnTo>
                      <a:pt x="379" y="246"/>
                    </a:lnTo>
                    <a:lnTo>
                      <a:pt x="379" y="246"/>
                    </a:lnTo>
                    <a:lnTo>
                      <a:pt x="373" y="244"/>
                    </a:lnTo>
                    <a:lnTo>
                      <a:pt x="367" y="240"/>
                    </a:lnTo>
                    <a:lnTo>
                      <a:pt x="367" y="240"/>
                    </a:lnTo>
                    <a:lnTo>
                      <a:pt x="365" y="242"/>
                    </a:lnTo>
                    <a:lnTo>
                      <a:pt x="361" y="240"/>
                    </a:lnTo>
                    <a:lnTo>
                      <a:pt x="361" y="240"/>
                    </a:lnTo>
                    <a:lnTo>
                      <a:pt x="357" y="236"/>
                    </a:lnTo>
                    <a:lnTo>
                      <a:pt x="353" y="230"/>
                    </a:lnTo>
                    <a:lnTo>
                      <a:pt x="353" y="230"/>
                    </a:lnTo>
                    <a:lnTo>
                      <a:pt x="351" y="230"/>
                    </a:lnTo>
                    <a:lnTo>
                      <a:pt x="347" y="230"/>
                    </a:lnTo>
                    <a:lnTo>
                      <a:pt x="347" y="230"/>
                    </a:lnTo>
                    <a:lnTo>
                      <a:pt x="339" y="228"/>
                    </a:lnTo>
                    <a:lnTo>
                      <a:pt x="339" y="228"/>
                    </a:lnTo>
                    <a:lnTo>
                      <a:pt x="329" y="230"/>
                    </a:lnTo>
                    <a:lnTo>
                      <a:pt x="329" y="230"/>
                    </a:lnTo>
                    <a:lnTo>
                      <a:pt x="331" y="232"/>
                    </a:lnTo>
                    <a:lnTo>
                      <a:pt x="331" y="234"/>
                    </a:lnTo>
                    <a:lnTo>
                      <a:pt x="331" y="236"/>
                    </a:lnTo>
                    <a:lnTo>
                      <a:pt x="329" y="240"/>
                    </a:lnTo>
                    <a:lnTo>
                      <a:pt x="322" y="244"/>
                    </a:lnTo>
                    <a:lnTo>
                      <a:pt x="322" y="244"/>
                    </a:lnTo>
                    <a:lnTo>
                      <a:pt x="318" y="244"/>
                    </a:lnTo>
                    <a:lnTo>
                      <a:pt x="318" y="244"/>
                    </a:lnTo>
                    <a:lnTo>
                      <a:pt x="316" y="248"/>
                    </a:lnTo>
                    <a:lnTo>
                      <a:pt x="316" y="248"/>
                    </a:lnTo>
                    <a:lnTo>
                      <a:pt x="312" y="248"/>
                    </a:lnTo>
                    <a:lnTo>
                      <a:pt x="310" y="246"/>
                    </a:lnTo>
                    <a:lnTo>
                      <a:pt x="310" y="246"/>
                    </a:lnTo>
                    <a:lnTo>
                      <a:pt x="304" y="248"/>
                    </a:lnTo>
                    <a:lnTo>
                      <a:pt x="304" y="248"/>
                    </a:lnTo>
                    <a:lnTo>
                      <a:pt x="296" y="252"/>
                    </a:lnTo>
                    <a:lnTo>
                      <a:pt x="296" y="254"/>
                    </a:lnTo>
                    <a:lnTo>
                      <a:pt x="296" y="254"/>
                    </a:lnTo>
                    <a:lnTo>
                      <a:pt x="298" y="260"/>
                    </a:lnTo>
                    <a:lnTo>
                      <a:pt x="296" y="264"/>
                    </a:lnTo>
                    <a:lnTo>
                      <a:pt x="294" y="268"/>
                    </a:lnTo>
                    <a:lnTo>
                      <a:pt x="294" y="268"/>
                    </a:lnTo>
                    <a:lnTo>
                      <a:pt x="292" y="270"/>
                    </a:lnTo>
                    <a:lnTo>
                      <a:pt x="290" y="268"/>
                    </a:lnTo>
                    <a:lnTo>
                      <a:pt x="286" y="268"/>
                    </a:lnTo>
                    <a:lnTo>
                      <a:pt x="286" y="268"/>
                    </a:lnTo>
                    <a:lnTo>
                      <a:pt x="288" y="270"/>
                    </a:lnTo>
                    <a:lnTo>
                      <a:pt x="288" y="272"/>
                    </a:lnTo>
                    <a:lnTo>
                      <a:pt x="288" y="272"/>
                    </a:lnTo>
                    <a:lnTo>
                      <a:pt x="288" y="280"/>
                    </a:lnTo>
                    <a:lnTo>
                      <a:pt x="286" y="282"/>
                    </a:lnTo>
                    <a:lnTo>
                      <a:pt x="282" y="280"/>
                    </a:lnTo>
                    <a:lnTo>
                      <a:pt x="276" y="282"/>
                    </a:lnTo>
                    <a:lnTo>
                      <a:pt x="276" y="282"/>
                    </a:lnTo>
                    <a:lnTo>
                      <a:pt x="276" y="284"/>
                    </a:lnTo>
                    <a:lnTo>
                      <a:pt x="274" y="286"/>
                    </a:lnTo>
                    <a:lnTo>
                      <a:pt x="274" y="286"/>
                    </a:lnTo>
                    <a:lnTo>
                      <a:pt x="272" y="288"/>
                    </a:lnTo>
                    <a:lnTo>
                      <a:pt x="270" y="288"/>
                    </a:lnTo>
                    <a:lnTo>
                      <a:pt x="270" y="288"/>
                    </a:lnTo>
                    <a:lnTo>
                      <a:pt x="272" y="292"/>
                    </a:lnTo>
                    <a:lnTo>
                      <a:pt x="274" y="294"/>
                    </a:lnTo>
                    <a:lnTo>
                      <a:pt x="274" y="294"/>
                    </a:lnTo>
                    <a:lnTo>
                      <a:pt x="272" y="300"/>
                    </a:lnTo>
                    <a:lnTo>
                      <a:pt x="270" y="306"/>
                    </a:lnTo>
                    <a:lnTo>
                      <a:pt x="270" y="306"/>
                    </a:lnTo>
                    <a:lnTo>
                      <a:pt x="264" y="316"/>
                    </a:lnTo>
                    <a:lnTo>
                      <a:pt x="264" y="312"/>
                    </a:lnTo>
                    <a:lnTo>
                      <a:pt x="266" y="306"/>
                    </a:lnTo>
                    <a:lnTo>
                      <a:pt x="264" y="308"/>
                    </a:lnTo>
                    <a:lnTo>
                      <a:pt x="260" y="314"/>
                    </a:lnTo>
                    <a:lnTo>
                      <a:pt x="260" y="314"/>
                    </a:lnTo>
                    <a:lnTo>
                      <a:pt x="260" y="316"/>
                    </a:lnTo>
                    <a:lnTo>
                      <a:pt x="260" y="318"/>
                    </a:lnTo>
                    <a:lnTo>
                      <a:pt x="260" y="318"/>
                    </a:lnTo>
                    <a:lnTo>
                      <a:pt x="256" y="318"/>
                    </a:lnTo>
                    <a:lnTo>
                      <a:pt x="256" y="316"/>
                    </a:lnTo>
                    <a:lnTo>
                      <a:pt x="256" y="314"/>
                    </a:lnTo>
                    <a:lnTo>
                      <a:pt x="252" y="318"/>
                    </a:lnTo>
                    <a:lnTo>
                      <a:pt x="252" y="318"/>
                    </a:lnTo>
                    <a:lnTo>
                      <a:pt x="248" y="322"/>
                    </a:lnTo>
                    <a:lnTo>
                      <a:pt x="246" y="324"/>
                    </a:lnTo>
                    <a:lnTo>
                      <a:pt x="246" y="326"/>
                    </a:lnTo>
                    <a:lnTo>
                      <a:pt x="246" y="326"/>
                    </a:lnTo>
                    <a:lnTo>
                      <a:pt x="248" y="328"/>
                    </a:lnTo>
                    <a:lnTo>
                      <a:pt x="252" y="326"/>
                    </a:lnTo>
                    <a:lnTo>
                      <a:pt x="256" y="324"/>
                    </a:lnTo>
                    <a:lnTo>
                      <a:pt x="258" y="322"/>
                    </a:lnTo>
                    <a:lnTo>
                      <a:pt x="258" y="322"/>
                    </a:lnTo>
                    <a:lnTo>
                      <a:pt x="260" y="324"/>
                    </a:lnTo>
                    <a:lnTo>
                      <a:pt x="260" y="326"/>
                    </a:lnTo>
                    <a:lnTo>
                      <a:pt x="260" y="326"/>
                    </a:lnTo>
                    <a:lnTo>
                      <a:pt x="254" y="328"/>
                    </a:lnTo>
                    <a:lnTo>
                      <a:pt x="248" y="328"/>
                    </a:lnTo>
                    <a:lnTo>
                      <a:pt x="248" y="328"/>
                    </a:lnTo>
                    <a:lnTo>
                      <a:pt x="244" y="332"/>
                    </a:lnTo>
                    <a:lnTo>
                      <a:pt x="242" y="334"/>
                    </a:lnTo>
                    <a:lnTo>
                      <a:pt x="242" y="334"/>
                    </a:lnTo>
                    <a:lnTo>
                      <a:pt x="236" y="336"/>
                    </a:lnTo>
                    <a:lnTo>
                      <a:pt x="236" y="336"/>
                    </a:lnTo>
                    <a:lnTo>
                      <a:pt x="234" y="338"/>
                    </a:lnTo>
                    <a:lnTo>
                      <a:pt x="234" y="338"/>
                    </a:lnTo>
                    <a:lnTo>
                      <a:pt x="230" y="338"/>
                    </a:lnTo>
                    <a:lnTo>
                      <a:pt x="226" y="338"/>
                    </a:lnTo>
                    <a:lnTo>
                      <a:pt x="226" y="338"/>
                    </a:lnTo>
                    <a:lnTo>
                      <a:pt x="224" y="340"/>
                    </a:lnTo>
                    <a:lnTo>
                      <a:pt x="224" y="344"/>
                    </a:lnTo>
                    <a:lnTo>
                      <a:pt x="224" y="349"/>
                    </a:lnTo>
                    <a:lnTo>
                      <a:pt x="222" y="351"/>
                    </a:lnTo>
                    <a:lnTo>
                      <a:pt x="222" y="351"/>
                    </a:lnTo>
                    <a:lnTo>
                      <a:pt x="220" y="351"/>
                    </a:lnTo>
                    <a:lnTo>
                      <a:pt x="218" y="349"/>
                    </a:lnTo>
                    <a:lnTo>
                      <a:pt x="212" y="349"/>
                    </a:lnTo>
                    <a:lnTo>
                      <a:pt x="212" y="349"/>
                    </a:lnTo>
                    <a:lnTo>
                      <a:pt x="212" y="351"/>
                    </a:lnTo>
                    <a:lnTo>
                      <a:pt x="212" y="353"/>
                    </a:lnTo>
                    <a:lnTo>
                      <a:pt x="212" y="353"/>
                    </a:lnTo>
                    <a:lnTo>
                      <a:pt x="216" y="353"/>
                    </a:lnTo>
                    <a:lnTo>
                      <a:pt x="220" y="351"/>
                    </a:lnTo>
                    <a:lnTo>
                      <a:pt x="222" y="351"/>
                    </a:lnTo>
                    <a:lnTo>
                      <a:pt x="224" y="353"/>
                    </a:lnTo>
                    <a:lnTo>
                      <a:pt x="224" y="353"/>
                    </a:lnTo>
                    <a:lnTo>
                      <a:pt x="226" y="355"/>
                    </a:lnTo>
                    <a:lnTo>
                      <a:pt x="224" y="357"/>
                    </a:lnTo>
                    <a:lnTo>
                      <a:pt x="220" y="359"/>
                    </a:lnTo>
                    <a:lnTo>
                      <a:pt x="214" y="361"/>
                    </a:lnTo>
                    <a:lnTo>
                      <a:pt x="210" y="361"/>
                    </a:lnTo>
                    <a:lnTo>
                      <a:pt x="210" y="361"/>
                    </a:lnTo>
                    <a:lnTo>
                      <a:pt x="210" y="363"/>
                    </a:lnTo>
                    <a:lnTo>
                      <a:pt x="212" y="363"/>
                    </a:lnTo>
                    <a:lnTo>
                      <a:pt x="212" y="363"/>
                    </a:lnTo>
                    <a:lnTo>
                      <a:pt x="218" y="363"/>
                    </a:lnTo>
                    <a:lnTo>
                      <a:pt x="220" y="363"/>
                    </a:lnTo>
                    <a:lnTo>
                      <a:pt x="228" y="361"/>
                    </a:lnTo>
                    <a:lnTo>
                      <a:pt x="228" y="361"/>
                    </a:lnTo>
                    <a:lnTo>
                      <a:pt x="230" y="363"/>
                    </a:lnTo>
                    <a:lnTo>
                      <a:pt x="230" y="363"/>
                    </a:lnTo>
                    <a:lnTo>
                      <a:pt x="210" y="367"/>
                    </a:lnTo>
                    <a:lnTo>
                      <a:pt x="210" y="367"/>
                    </a:lnTo>
                    <a:lnTo>
                      <a:pt x="212" y="367"/>
                    </a:lnTo>
                    <a:lnTo>
                      <a:pt x="212" y="367"/>
                    </a:lnTo>
                    <a:lnTo>
                      <a:pt x="214" y="367"/>
                    </a:lnTo>
                    <a:lnTo>
                      <a:pt x="214" y="367"/>
                    </a:lnTo>
                    <a:lnTo>
                      <a:pt x="212" y="367"/>
                    </a:lnTo>
                    <a:lnTo>
                      <a:pt x="212" y="367"/>
                    </a:lnTo>
                    <a:lnTo>
                      <a:pt x="210" y="367"/>
                    </a:lnTo>
                    <a:lnTo>
                      <a:pt x="210" y="367"/>
                    </a:lnTo>
                    <a:lnTo>
                      <a:pt x="210" y="367"/>
                    </a:lnTo>
                    <a:lnTo>
                      <a:pt x="210" y="367"/>
                    </a:lnTo>
                    <a:lnTo>
                      <a:pt x="210" y="367"/>
                    </a:lnTo>
                    <a:lnTo>
                      <a:pt x="208" y="367"/>
                    </a:lnTo>
                    <a:lnTo>
                      <a:pt x="208" y="367"/>
                    </a:lnTo>
                    <a:lnTo>
                      <a:pt x="214" y="371"/>
                    </a:lnTo>
                    <a:lnTo>
                      <a:pt x="218" y="373"/>
                    </a:lnTo>
                    <a:lnTo>
                      <a:pt x="218" y="373"/>
                    </a:lnTo>
                    <a:lnTo>
                      <a:pt x="222" y="373"/>
                    </a:lnTo>
                    <a:lnTo>
                      <a:pt x="224" y="371"/>
                    </a:lnTo>
                    <a:lnTo>
                      <a:pt x="226" y="373"/>
                    </a:lnTo>
                    <a:lnTo>
                      <a:pt x="226" y="373"/>
                    </a:lnTo>
                    <a:lnTo>
                      <a:pt x="224" y="377"/>
                    </a:lnTo>
                    <a:lnTo>
                      <a:pt x="222" y="379"/>
                    </a:lnTo>
                    <a:lnTo>
                      <a:pt x="212" y="385"/>
                    </a:lnTo>
                    <a:lnTo>
                      <a:pt x="208" y="387"/>
                    </a:lnTo>
                    <a:lnTo>
                      <a:pt x="206" y="389"/>
                    </a:lnTo>
                    <a:lnTo>
                      <a:pt x="206" y="393"/>
                    </a:lnTo>
                    <a:lnTo>
                      <a:pt x="210" y="397"/>
                    </a:lnTo>
                    <a:lnTo>
                      <a:pt x="210" y="397"/>
                    </a:lnTo>
                    <a:lnTo>
                      <a:pt x="214" y="401"/>
                    </a:lnTo>
                    <a:lnTo>
                      <a:pt x="220" y="403"/>
                    </a:lnTo>
                    <a:lnTo>
                      <a:pt x="230" y="405"/>
                    </a:lnTo>
                    <a:lnTo>
                      <a:pt x="230" y="405"/>
                    </a:lnTo>
                    <a:lnTo>
                      <a:pt x="232" y="407"/>
                    </a:lnTo>
                    <a:lnTo>
                      <a:pt x="232" y="407"/>
                    </a:lnTo>
                    <a:lnTo>
                      <a:pt x="242" y="397"/>
                    </a:lnTo>
                    <a:lnTo>
                      <a:pt x="242" y="397"/>
                    </a:lnTo>
                    <a:lnTo>
                      <a:pt x="244" y="393"/>
                    </a:lnTo>
                    <a:lnTo>
                      <a:pt x="244" y="393"/>
                    </a:lnTo>
                    <a:lnTo>
                      <a:pt x="248" y="391"/>
                    </a:lnTo>
                    <a:lnTo>
                      <a:pt x="252" y="387"/>
                    </a:lnTo>
                    <a:lnTo>
                      <a:pt x="252" y="387"/>
                    </a:lnTo>
                    <a:lnTo>
                      <a:pt x="252" y="383"/>
                    </a:lnTo>
                    <a:lnTo>
                      <a:pt x="252" y="381"/>
                    </a:lnTo>
                    <a:lnTo>
                      <a:pt x="252" y="381"/>
                    </a:lnTo>
                    <a:lnTo>
                      <a:pt x="254" y="387"/>
                    </a:lnTo>
                    <a:lnTo>
                      <a:pt x="254" y="391"/>
                    </a:lnTo>
                    <a:lnTo>
                      <a:pt x="254" y="391"/>
                    </a:lnTo>
                    <a:lnTo>
                      <a:pt x="260" y="397"/>
                    </a:lnTo>
                    <a:lnTo>
                      <a:pt x="264" y="405"/>
                    </a:lnTo>
                    <a:lnTo>
                      <a:pt x="264" y="405"/>
                    </a:lnTo>
                    <a:lnTo>
                      <a:pt x="264" y="409"/>
                    </a:lnTo>
                    <a:lnTo>
                      <a:pt x="262" y="413"/>
                    </a:lnTo>
                    <a:lnTo>
                      <a:pt x="262" y="413"/>
                    </a:lnTo>
                    <a:lnTo>
                      <a:pt x="266" y="431"/>
                    </a:lnTo>
                    <a:lnTo>
                      <a:pt x="268" y="431"/>
                    </a:lnTo>
                    <a:lnTo>
                      <a:pt x="268" y="429"/>
                    </a:lnTo>
                    <a:lnTo>
                      <a:pt x="268" y="425"/>
                    </a:lnTo>
                    <a:lnTo>
                      <a:pt x="270" y="425"/>
                    </a:lnTo>
                    <a:lnTo>
                      <a:pt x="274" y="429"/>
                    </a:lnTo>
                    <a:lnTo>
                      <a:pt x="274" y="429"/>
                    </a:lnTo>
                    <a:lnTo>
                      <a:pt x="274" y="433"/>
                    </a:lnTo>
                    <a:lnTo>
                      <a:pt x="272" y="435"/>
                    </a:lnTo>
                    <a:lnTo>
                      <a:pt x="272" y="435"/>
                    </a:lnTo>
                    <a:lnTo>
                      <a:pt x="270" y="435"/>
                    </a:lnTo>
                    <a:lnTo>
                      <a:pt x="270" y="435"/>
                    </a:lnTo>
                    <a:lnTo>
                      <a:pt x="270" y="435"/>
                    </a:lnTo>
                    <a:lnTo>
                      <a:pt x="270" y="439"/>
                    </a:lnTo>
                    <a:lnTo>
                      <a:pt x="270" y="439"/>
                    </a:lnTo>
                    <a:lnTo>
                      <a:pt x="270" y="439"/>
                    </a:lnTo>
                    <a:lnTo>
                      <a:pt x="270" y="439"/>
                    </a:lnTo>
                    <a:lnTo>
                      <a:pt x="270" y="439"/>
                    </a:lnTo>
                    <a:lnTo>
                      <a:pt x="270" y="439"/>
                    </a:lnTo>
                    <a:lnTo>
                      <a:pt x="274" y="449"/>
                    </a:lnTo>
                    <a:lnTo>
                      <a:pt x="274" y="449"/>
                    </a:lnTo>
                    <a:lnTo>
                      <a:pt x="280" y="449"/>
                    </a:lnTo>
                    <a:lnTo>
                      <a:pt x="286" y="449"/>
                    </a:lnTo>
                    <a:lnTo>
                      <a:pt x="286" y="449"/>
                    </a:lnTo>
                    <a:lnTo>
                      <a:pt x="288" y="445"/>
                    </a:lnTo>
                    <a:lnTo>
                      <a:pt x="288" y="443"/>
                    </a:lnTo>
                    <a:lnTo>
                      <a:pt x="288" y="439"/>
                    </a:lnTo>
                    <a:lnTo>
                      <a:pt x="290" y="437"/>
                    </a:lnTo>
                    <a:lnTo>
                      <a:pt x="290" y="437"/>
                    </a:lnTo>
                    <a:lnTo>
                      <a:pt x="294" y="433"/>
                    </a:lnTo>
                    <a:lnTo>
                      <a:pt x="298" y="431"/>
                    </a:lnTo>
                    <a:lnTo>
                      <a:pt x="302" y="429"/>
                    </a:lnTo>
                    <a:lnTo>
                      <a:pt x="306" y="427"/>
                    </a:lnTo>
                    <a:lnTo>
                      <a:pt x="306" y="427"/>
                    </a:lnTo>
                    <a:lnTo>
                      <a:pt x="306" y="423"/>
                    </a:lnTo>
                    <a:lnTo>
                      <a:pt x="304" y="419"/>
                    </a:lnTo>
                    <a:lnTo>
                      <a:pt x="304" y="419"/>
                    </a:lnTo>
                    <a:lnTo>
                      <a:pt x="306" y="415"/>
                    </a:lnTo>
                    <a:lnTo>
                      <a:pt x="306" y="415"/>
                    </a:lnTo>
                    <a:lnTo>
                      <a:pt x="304" y="413"/>
                    </a:lnTo>
                    <a:lnTo>
                      <a:pt x="302" y="409"/>
                    </a:lnTo>
                    <a:lnTo>
                      <a:pt x="302" y="409"/>
                    </a:lnTo>
                    <a:lnTo>
                      <a:pt x="304" y="409"/>
                    </a:lnTo>
                    <a:lnTo>
                      <a:pt x="306" y="409"/>
                    </a:lnTo>
                    <a:lnTo>
                      <a:pt x="306" y="409"/>
                    </a:lnTo>
                    <a:lnTo>
                      <a:pt x="306" y="407"/>
                    </a:lnTo>
                    <a:lnTo>
                      <a:pt x="306" y="403"/>
                    </a:lnTo>
                    <a:lnTo>
                      <a:pt x="306" y="403"/>
                    </a:lnTo>
                    <a:lnTo>
                      <a:pt x="302" y="401"/>
                    </a:lnTo>
                    <a:lnTo>
                      <a:pt x="300" y="401"/>
                    </a:lnTo>
                    <a:lnTo>
                      <a:pt x="300" y="399"/>
                    </a:lnTo>
                    <a:lnTo>
                      <a:pt x="300" y="399"/>
                    </a:lnTo>
                    <a:lnTo>
                      <a:pt x="302" y="397"/>
                    </a:lnTo>
                    <a:lnTo>
                      <a:pt x="304" y="397"/>
                    </a:lnTo>
                    <a:lnTo>
                      <a:pt x="310" y="397"/>
                    </a:lnTo>
                    <a:lnTo>
                      <a:pt x="310" y="397"/>
                    </a:lnTo>
                    <a:lnTo>
                      <a:pt x="314" y="395"/>
                    </a:lnTo>
                    <a:lnTo>
                      <a:pt x="318" y="391"/>
                    </a:lnTo>
                    <a:lnTo>
                      <a:pt x="318" y="391"/>
                    </a:lnTo>
                    <a:lnTo>
                      <a:pt x="316" y="391"/>
                    </a:lnTo>
                    <a:lnTo>
                      <a:pt x="312" y="389"/>
                    </a:lnTo>
                    <a:lnTo>
                      <a:pt x="312" y="389"/>
                    </a:lnTo>
                    <a:lnTo>
                      <a:pt x="310" y="385"/>
                    </a:lnTo>
                    <a:lnTo>
                      <a:pt x="310" y="385"/>
                    </a:lnTo>
                    <a:lnTo>
                      <a:pt x="310" y="381"/>
                    </a:lnTo>
                    <a:lnTo>
                      <a:pt x="310" y="381"/>
                    </a:lnTo>
                    <a:lnTo>
                      <a:pt x="310" y="385"/>
                    </a:lnTo>
                    <a:lnTo>
                      <a:pt x="310" y="385"/>
                    </a:lnTo>
                    <a:lnTo>
                      <a:pt x="312" y="387"/>
                    </a:lnTo>
                    <a:lnTo>
                      <a:pt x="312" y="387"/>
                    </a:lnTo>
                    <a:lnTo>
                      <a:pt x="314" y="387"/>
                    </a:lnTo>
                    <a:lnTo>
                      <a:pt x="318" y="385"/>
                    </a:lnTo>
                    <a:lnTo>
                      <a:pt x="322" y="381"/>
                    </a:lnTo>
                    <a:lnTo>
                      <a:pt x="322" y="381"/>
                    </a:lnTo>
                    <a:lnTo>
                      <a:pt x="320" y="379"/>
                    </a:lnTo>
                    <a:lnTo>
                      <a:pt x="318" y="375"/>
                    </a:lnTo>
                    <a:lnTo>
                      <a:pt x="312" y="369"/>
                    </a:lnTo>
                    <a:lnTo>
                      <a:pt x="312" y="369"/>
                    </a:lnTo>
                    <a:lnTo>
                      <a:pt x="306" y="357"/>
                    </a:lnTo>
                    <a:lnTo>
                      <a:pt x="304" y="349"/>
                    </a:lnTo>
                    <a:lnTo>
                      <a:pt x="304" y="342"/>
                    </a:lnTo>
                    <a:lnTo>
                      <a:pt x="304" y="342"/>
                    </a:lnTo>
                    <a:lnTo>
                      <a:pt x="306" y="340"/>
                    </a:lnTo>
                    <a:lnTo>
                      <a:pt x="310" y="338"/>
                    </a:lnTo>
                    <a:lnTo>
                      <a:pt x="310" y="338"/>
                    </a:lnTo>
                    <a:lnTo>
                      <a:pt x="312" y="332"/>
                    </a:lnTo>
                    <a:lnTo>
                      <a:pt x="316" y="328"/>
                    </a:lnTo>
                    <a:lnTo>
                      <a:pt x="316" y="328"/>
                    </a:lnTo>
                    <a:lnTo>
                      <a:pt x="320" y="326"/>
                    </a:lnTo>
                    <a:lnTo>
                      <a:pt x="324" y="324"/>
                    </a:lnTo>
                    <a:lnTo>
                      <a:pt x="324" y="324"/>
                    </a:lnTo>
                    <a:lnTo>
                      <a:pt x="331" y="316"/>
                    </a:lnTo>
                    <a:lnTo>
                      <a:pt x="331" y="316"/>
                    </a:lnTo>
                    <a:lnTo>
                      <a:pt x="331" y="314"/>
                    </a:lnTo>
                    <a:lnTo>
                      <a:pt x="327" y="314"/>
                    </a:lnTo>
                    <a:lnTo>
                      <a:pt x="324" y="312"/>
                    </a:lnTo>
                    <a:lnTo>
                      <a:pt x="324" y="310"/>
                    </a:lnTo>
                    <a:lnTo>
                      <a:pt x="324" y="310"/>
                    </a:lnTo>
                    <a:lnTo>
                      <a:pt x="327" y="308"/>
                    </a:lnTo>
                    <a:lnTo>
                      <a:pt x="327" y="304"/>
                    </a:lnTo>
                    <a:lnTo>
                      <a:pt x="327" y="304"/>
                    </a:lnTo>
                    <a:lnTo>
                      <a:pt x="327" y="304"/>
                    </a:lnTo>
                    <a:lnTo>
                      <a:pt x="324" y="302"/>
                    </a:lnTo>
                    <a:lnTo>
                      <a:pt x="324" y="302"/>
                    </a:lnTo>
                    <a:lnTo>
                      <a:pt x="324" y="300"/>
                    </a:lnTo>
                    <a:lnTo>
                      <a:pt x="327" y="298"/>
                    </a:lnTo>
                    <a:lnTo>
                      <a:pt x="331" y="296"/>
                    </a:lnTo>
                    <a:lnTo>
                      <a:pt x="337" y="294"/>
                    </a:lnTo>
                    <a:lnTo>
                      <a:pt x="341" y="294"/>
                    </a:lnTo>
                    <a:lnTo>
                      <a:pt x="341" y="294"/>
                    </a:lnTo>
                    <a:lnTo>
                      <a:pt x="349" y="298"/>
                    </a:lnTo>
                    <a:lnTo>
                      <a:pt x="353" y="300"/>
                    </a:lnTo>
                    <a:lnTo>
                      <a:pt x="353" y="304"/>
                    </a:lnTo>
                    <a:lnTo>
                      <a:pt x="353" y="304"/>
                    </a:lnTo>
                    <a:lnTo>
                      <a:pt x="351" y="306"/>
                    </a:lnTo>
                    <a:lnTo>
                      <a:pt x="347" y="308"/>
                    </a:lnTo>
                    <a:lnTo>
                      <a:pt x="347" y="308"/>
                    </a:lnTo>
                    <a:lnTo>
                      <a:pt x="347" y="312"/>
                    </a:lnTo>
                    <a:lnTo>
                      <a:pt x="345" y="318"/>
                    </a:lnTo>
                    <a:lnTo>
                      <a:pt x="345" y="318"/>
                    </a:lnTo>
                    <a:lnTo>
                      <a:pt x="341" y="324"/>
                    </a:lnTo>
                    <a:lnTo>
                      <a:pt x="341" y="324"/>
                    </a:lnTo>
                    <a:lnTo>
                      <a:pt x="337" y="326"/>
                    </a:lnTo>
                    <a:lnTo>
                      <a:pt x="337" y="326"/>
                    </a:lnTo>
                    <a:lnTo>
                      <a:pt x="337" y="328"/>
                    </a:lnTo>
                    <a:lnTo>
                      <a:pt x="339" y="330"/>
                    </a:lnTo>
                    <a:lnTo>
                      <a:pt x="339" y="330"/>
                    </a:lnTo>
                    <a:lnTo>
                      <a:pt x="333" y="334"/>
                    </a:lnTo>
                    <a:lnTo>
                      <a:pt x="331" y="334"/>
                    </a:lnTo>
                    <a:lnTo>
                      <a:pt x="331" y="336"/>
                    </a:lnTo>
                    <a:lnTo>
                      <a:pt x="331" y="336"/>
                    </a:lnTo>
                    <a:lnTo>
                      <a:pt x="331" y="342"/>
                    </a:lnTo>
                    <a:lnTo>
                      <a:pt x="333" y="349"/>
                    </a:lnTo>
                    <a:lnTo>
                      <a:pt x="337" y="361"/>
                    </a:lnTo>
                    <a:lnTo>
                      <a:pt x="337" y="361"/>
                    </a:lnTo>
                    <a:lnTo>
                      <a:pt x="337" y="365"/>
                    </a:lnTo>
                    <a:lnTo>
                      <a:pt x="339" y="369"/>
                    </a:lnTo>
                    <a:lnTo>
                      <a:pt x="339" y="369"/>
                    </a:lnTo>
                    <a:lnTo>
                      <a:pt x="355" y="375"/>
                    </a:lnTo>
                    <a:lnTo>
                      <a:pt x="355" y="375"/>
                    </a:lnTo>
                    <a:lnTo>
                      <a:pt x="353" y="377"/>
                    </a:lnTo>
                    <a:lnTo>
                      <a:pt x="353" y="377"/>
                    </a:lnTo>
                    <a:lnTo>
                      <a:pt x="353" y="377"/>
                    </a:lnTo>
                    <a:lnTo>
                      <a:pt x="365" y="371"/>
                    </a:lnTo>
                    <a:lnTo>
                      <a:pt x="365" y="371"/>
                    </a:lnTo>
                    <a:lnTo>
                      <a:pt x="369" y="371"/>
                    </a:lnTo>
                    <a:lnTo>
                      <a:pt x="369" y="371"/>
                    </a:lnTo>
                    <a:lnTo>
                      <a:pt x="373" y="367"/>
                    </a:lnTo>
                    <a:lnTo>
                      <a:pt x="379" y="363"/>
                    </a:lnTo>
                    <a:lnTo>
                      <a:pt x="379" y="363"/>
                    </a:lnTo>
                    <a:lnTo>
                      <a:pt x="379" y="365"/>
                    </a:lnTo>
                    <a:lnTo>
                      <a:pt x="379" y="365"/>
                    </a:lnTo>
                    <a:lnTo>
                      <a:pt x="379" y="365"/>
                    </a:lnTo>
                    <a:lnTo>
                      <a:pt x="383" y="363"/>
                    </a:lnTo>
                    <a:lnTo>
                      <a:pt x="387" y="361"/>
                    </a:lnTo>
                    <a:lnTo>
                      <a:pt x="387" y="361"/>
                    </a:lnTo>
                    <a:lnTo>
                      <a:pt x="399" y="363"/>
                    </a:lnTo>
                    <a:lnTo>
                      <a:pt x="409" y="367"/>
                    </a:lnTo>
                    <a:lnTo>
                      <a:pt x="409" y="367"/>
                    </a:lnTo>
                    <a:lnTo>
                      <a:pt x="409" y="367"/>
                    </a:lnTo>
                    <a:lnTo>
                      <a:pt x="407" y="369"/>
                    </a:lnTo>
                    <a:lnTo>
                      <a:pt x="399" y="369"/>
                    </a:lnTo>
                    <a:lnTo>
                      <a:pt x="399" y="369"/>
                    </a:lnTo>
                    <a:lnTo>
                      <a:pt x="393" y="373"/>
                    </a:lnTo>
                    <a:lnTo>
                      <a:pt x="393" y="373"/>
                    </a:lnTo>
                    <a:lnTo>
                      <a:pt x="379" y="377"/>
                    </a:lnTo>
                    <a:lnTo>
                      <a:pt x="373" y="379"/>
                    </a:lnTo>
                    <a:lnTo>
                      <a:pt x="365" y="381"/>
                    </a:lnTo>
                    <a:lnTo>
                      <a:pt x="365" y="381"/>
                    </a:lnTo>
                    <a:lnTo>
                      <a:pt x="363" y="385"/>
                    </a:lnTo>
                    <a:lnTo>
                      <a:pt x="363" y="385"/>
                    </a:lnTo>
                    <a:lnTo>
                      <a:pt x="361" y="385"/>
                    </a:lnTo>
                    <a:lnTo>
                      <a:pt x="359" y="385"/>
                    </a:lnTo>
                    <a:lnTo>
                      <a:pt x="359" y="385"/>
                    </a:lnTo>
                    <a:lnTo>
                      <a:pt x="361" y="391"/>
                    </a:lnTo>
                    <a:lnTo>
                      <a:pt x="365" y="399"/>
                    </a:lnTo>
                    <a:lnTo>
                      <a:pt x="365" y="399"/>
                    </a:lnTo>
                    <a:lnTo>
                      <a:pt x="367" y="397"/>
                    </a:lnTo>
                    <a:lnTo>
                      <a:pt x="369" y="397"/>
                    </a:lnTo>
                    <a:lnTo>
                      <a:pt x="371" y="397"/>
                    </a:lnTo>
                    <a:lnTo>
                      <a:pt x="371" y="397"/>
                    </a:lnTo>
                    <a:lnTo>
                      <a:pt x="371" y="401"/>
                    </a:lnTo>
                    <a:lnTo>
                      <a:pt x="371" y="405"/>
                    </a:lnTo>
                    <a:lnTo>
                      <a:pt x="371" y="405"/>
                    </a:lnTo>
                    <a:lnTo>
                      <a:pt x="373" y="409"/>
                    </a:lnTo>
                    <a:lnTo>
                      <a:pt x="373" y="411"/>
                    </a:lnTo>
                    <a:lnTo>
                      <a:pt x="373" y="413"/>
                    </a:lnTo>
                    <a:lnTo>
                      <a:pt x="373" y="413"/>
                    </a:lnTo>
                    <a:lnTo>
                      <a:pt x="369" y="417"/>
                    </a:lnTo>
                    <a:lnTo>
                      <a:pt x="367" y="417"/>
                    </a:lnTo>
                    <a:lnTo>
                      <a:pt x="365" y="415"/>
                    </a:lnTo>
                    <a:lnTo>
                      <a:pt x="363" y="413"/>
                    </a:lnTo>
                    <a:lnTo>
                      <a:pt x="359" y="409"/>
                    </a:lnTo>
                    <a:lnTo>
                      <a:pt x="357" y="407"/>
                    </a:lnTo>
                    <a:lnTo>
                      <a:pt x="353" y="407"/>
                    </a:lnTo>
                    <a:lnTo>
                      <a:pt x="349" y="411"/>
                    </a:lnTo>
                    <a:lnTo>
                      <a:pt x="349" y="411"/>
                    </a:lnTo>
                    <a:lnTo>
                      <a:pt x="349" y="413"/>
                    </a:lnTo>
                    <a:lnTo>
                      <a:pt x="349" y="417"/>
                    </a:lnTo>
                    <a:lnTo>
                      <a:pt x="349" y="417"/>
                    </a:lnTo>
                    <a:lnTo>
                      <a:pt x="347" y="423"/>
                    </a:lnTo>
                    <a:lnTo>
                      <a:pt x="347" y="429"/>
                    </a:lnTo>
                    <a:lnTo>
                      <a:pt x="347" y="429"/>
                    </a:lnTo>
                    <a:lnTo>
                      <a:pt x="349" y="439"/>
                    </a:lnTo>
                    <a:lnTo>
                      <a:pt x="351" y="447"/>
                    </a:lnTo>
                    <a:lnTo>
                      <a:pt x="351" y="447"/>
                    </a:lnTo>
                    <a:lnTo>
                      <a:pt x="353" y="449"/>
                    </a:lnTo>
                    <a:lnTo>
                      <a:pt x="353" y="451"/>
                    </a:lnTo>
                    <a:lnTo>
                      <a:pt x="353" y="451"/>
                    </a:lnTo>
                    <a:lnTo>
                      <a:pt x="347" y="451"/>
                    </a:lnTo>
                    <a:lnTo>
                      <a:pt x="343" y="451"/>
                    </a:lnTo>
                    <a:lnTo>
                      <a:pt x="341" y="451"/>
                    </a:lnTo>
                    <a:lnTo>
                      <a:pt x="341" y="451"/>
                    </a:lnTo>
                    <a:lnTo>
                      <a:pt x="339" y="453"/>
                    </a:lnTo>
                    <a:lnTo>
                      <a:pt x="339" y="455"/>
                    </a:lnTo>
                    <a:lnTo>
                      <a:pt x="339" y="457"/>
                    </a:lnTo>
                    <a:lnTo>
                      <a:pt x="339" y="459"/>
                    </a:lnTo>
                    <a:lnTo>
                      <a:pt x="339" y="459"/>
                    </a:lnTo>
                    <a:lnTo>
                      <a:pt x="335" y="459"/>
                    </a:lnTo>
                    <a:lnTo>
                      <a:pt x="331" y="459"/>
                    </a:lnTo>
                    <a:lnTo>
                      <a:pt x="329" y="455"/>
                    </a:lnTo>
                    <a:lnTo>
                      <a:pt x="324" y="455"/>
                    </a:lnTo>
                    <a:lnTo>
                      <a:pt x="324" y="455"/>
                    </a:lnTo>
                    <a:lnTo>
                      <a:pt x="318" y="457"/>
                    </a:lnTo>
                    <a:lnTo>
                      <a:pt x="312" y="459"/>
                    </a:lnTo>
                    <a:lnTo>
                      <a:pt x="312" y="459"/>
                    </a:lnTo>
                    <a:lnTo>
                      <a:pt x="308" y="459"/>
                    </a:lnTo>
                    <a:lnTo>
                      <a:pt x="308" y="459"/>
                    </a:lnTo>
                    <a:lnTo>
                      <a:pt x="306" y="465"/>
                    </a:lnTo>
                    <a:lnTo>
                      <a:pt x="306" y="465"/>
                    </a:lnTo>
                    <a:lnTo>
                      <a:pt x="298" y="467"/>
                    </a:lnTo>
                    <a:lnTo>
                      <a:pt x="298" y="467"/>
                    </a:lnTo>
                    <a:lnTo>
                      <a:pt x="288" y="471"/>
                    </a:lnTo>
                    <a:lnTo>
                      <a:pt x="288" y="471"/>
                    </a:lnTo>
                    <a:lnTo>
                      <a:pt x="288" y="473"/>
                    </a:lnTo>
                    <a:lnTo>
                      <a:pt x="288" y="473"/>
                    </a:lnTo>
                    <a:lnTo>
                      <a:pt x="280" y="467"/>
                    </a:lnTo>
                    <a:lnTo>
                      <a:pt x="276" y="465"/>
                    </a:lnTo>
                    <a:lnTo>
                      <a:pt x="270" y="463"/>
                    </a:lnTo>
                    <a:lnTo>
                      <a:pt x="270" y="463"/>
                    </a:lnTo>
                    <a:lnTo>
                      <a:pt x="270" y="463"/>
                    </a:lnTo>
                    <a:lnTo>
                      <a:pt x="268" y="465"/>
                    </a:lnTo>
                    <a:lnTo>
                      <a:pt x="268" y="469"/>
                    </a:lnTo>
                    <a:lnTo>
                      <a:pt x="268" y="469"/>
                    </a:lnTo>
                    <a:lnTo>
                      <a:pt x="260" y="471"/>
                    </a:lnTo>
                    <a:lnTo>
                      <a:pt x="256" y="471"/>
                    </a:lnTo>
                    <a:lnTo>
                      <a:pt x="250" y="469"/>
                    </a:lnTo>
                    <a:lnTo>
                      <a:pt x="246" y="463"/>
                    </a:lnTo>
                    <a:lnTo>
                      <a:pt x="246" y="463"/>
                    </a:lnTo>
                    <a:lnTo>
                      <a:pt x="246" y="461"/>
                    </a:lnTo>
                    <a:lnTo>
                      <a:pt x="246" y="459"/>
                    </a:lnTo>
                    <a:lnTo>
                      <a:pt x="246" y="459"/>
                    </a:lnTo>
                    <a:lnTo>
                      <a:pt x="244" y="457"/>
                    </a:lnTo>
                    <a:lnTo>
                      <a:pt x="242" y="457"/>
                    </a:lnTo>
                    <a:lnTo>
                      <a:pt x="242" y="457"/>
                    </a:lnTo>
                    <a:lnTo>
                      <a:pt x="242" y="451"/>
                    </a:lnTo>
                    <a:lnTo>
                      <a:pt x="244" y="443"/>
                    </a:lnTo>
                    <a:lnTo>
                      <a:pt x="244" y="443"/>
                    </a:lnTo>
                    <a:lnTo>
                      <a:pt x="246" y="443"/>
                    </a:lnTo>
                    <a:lnTo>
                      <a:pt x="248" y="443"/>
                    </a:lnTo>
                    <a:lnTo>
                      <a:pt x="248" y="443"/>
                    </a:lnTo>
                    <a:lnTo>
                      <a:pt x="248" y="439"/>
                    </a:lnTo>
                    <a:lnTo>
                      <a:pt x="250" y="435"/>
                    </a:lnTo>
                    <a:lnTo>
                      <a:pt x="250" y="435"/>
                    </a:lnTo>
                    <a:lnTo>
                      <a:pt x="252" y="437"/>
                    </a:lnTo>
                    <a:lnTo>
                      <a:pt x="254" y="437"/>
                    </a:lnTo>
                    <a:lnTo>
                      <a:pt x="254" y="437"/>
                    </a:lnTo>
                    <a:lnTo>
                      <a:pt x="256" y="435"/>
                    </a:lnTo>
                    <a:lnTo>
                      <a:pt x="256" y="433"/>
                    </a:lnTo>
                    <a:lnTo>
                      <a:pt x="256" y="425"/>
                    </a:lnTo>
                    <a:lnTo>
                      <a:pt x="252" y="413"/>
                    </a:lnTo>
                    <a:lnTo>
                      <a:pt x="252" y="413"/>
                    </a:lnTo>
                    <a:lnTo>
                      <a:pt x="252" y="413"/>
                    </a:lnTo>
                    <a:lnTo>
                      <a:pt x="250" y="413"/>
                    </a:lnTo>
                    <a:lnTo>
                      <a:pt x="248" y="415"/>
                    </a:lnTo>
                    <a:lnTo>
                      <a:pt x="248" y="415"/>
                    </a:lnTo>
                    <a:lnTo>
                      <a:pt x="244" y="419"/>
                    </a:lnTo>
                    <a:lnTo>
                      <a:pt x="242" y="421"/>
                    </a:lnTo>
                    <a:lnTo>
                      <a:pt x="242" y="421"/>
                    </a:lnTo>
                    <a:lnTo>
                      <a:pt x="244" y="423"/>
                    </a:lnTo>
                    <a:lnTo>
                      <a:pt x="246" y="423"/>
                    </a:lnTo>
                    <a:lnTo>
                      <a:pt x="246" y="423"/>
                    </a:lnTo>
                    <a:lnTo>
                      <a:pt x="248" y="423"/>
                    </a:lnTo>
                    <a:lnTo>
                      <a:pt x="248" y="423"/>
                    </a:lnTo>
                    <a:lnTo>
                      <a:pt x="244" y="425"/>
                    </a:lnTo>
                    <a:lnTo>
                      <a:pt x="240" y="427"/>
                    </a:lnTo>
                    <a:lnTo>
                      <a:pt x="240" y="427"/>
                    </a:lnTo>
                    <a:lnTo>
                      <a:pt x="232" y="435"/>
                    </a:lnTo>
                    <a:lnTo>
                      <a:pt x="230" y="441"/>
                    </a:lnTo>
                    <a:lnTo>
                      <a:pt x="230" y="445"/>
                    </a:lnTo>
                    <a:lnTo>
                      <a:pt x="230" y="445"/>
                    </a:lnTo>
                    <a:lnTo>
                      <a:pt x="234" y="455"/>
                    </a:lnTo>
                    <a:lnTo>
                      <a:pt x="234" y="455"/>
                    </a:lnTo>
                    <a:lnTo>
                      <a:pt x="234" y="457"/>
                    </a:lnTo>
                    <a:lnTo>
                      <a:pt x="234" y="457"/>
                    </a:lnTo>
                    <a:lnTo>
                      <a:pt x="234" y="457"/>
                    </a:lnTo>
                    <a:lnTo>
                      <a:pt x="234" y="457"/>
                    </a:lnTo>
                    <a:lnTo>
                      <a:pt x="238" y="465"/>
                    </a:lnTo>
                    <a:lnTo>
                      <a:pt x="238" y="465"/>
                    </a:lnTo>
                    <a:lnTo>
                      <a:pt x="236" y="467"/>
                    </a:lnTo>
                    <a:lnTo>
                      <a:pt x="236" y="471"/>
                    </a:lnTo>
                    <a:lnTo>
                      <a:pt x="236" y="471"/>
                    </a:lnTo>
                    <a:lnTo>
                      <a:pt x="242" y="475"/>
                    </a:lnTo>
                    <a:lnTo>
                      <a:pt x="246" y="475"/>
                    </a:lnTo>
                    <a:lnTo>
                      <a:pt x="246" y="477"/>
                    </a:lnTo>
                    <a:lnTo>
                      <a:pt x="246" y="477"/>
                    </a:lnTo>
                    <a:lnTo>
                      <a:pt x="242" y="477"/>
                    </a:lnTo>
                    <a:lnTo>
                      <a:pt x="240" y="475"/>
                    </a:lnTo>
                    <a:lnTo>
                      <a:pt x="236" y="471"/>
                    </a:lnTo>
                    <a:lnTo>
                      <a:pt x="234" y="471"/>
                    </a:lnTo>
                    <a:lnTo>
                      <a:pt x="234" y="471"/>
                    </a:lnTo>
                    <a:lnTo>
                      <a:pt x="232" y="473"/>
                    </a:lnTo>
                    <a:lnTo>
                      <a:pt x="232" y="475"/>
                    </a:lnTo>
                    <a:lnTo>
                      <a:pt x="234" y="477"/>
                    </a:lnTo>
                    <a:lnTo>
                      <a:pt x="232" y="479"/>
                    </a:lnTo>
                    <a:lnTo>
                      <a:pt x="232" y="479"/>
                    </a:lnTo>
                    <a:lnTo>
                      <a:pt x="230" y="479"/>
                    </a:lnTo>
                    <a:lnTo>
                      <a:pt x="230" y="477"/>
                    </a:lnTo>
                    <a:lnTo>
                      <a:pt x="228" y="475"/>
                    </a:lnTo>
                    <a:lnTo>
                      <a:pt x="228" y="473"/>
                    </a:lnTo>
                    <a:lnTo>
                      <a:pt x="228" y="473"/>
                    </a:lnTo>
                    <a:lnTo>
                      <a:pt x="224" y="475"/>
                    </a:lnTo>
                    <a:lnTo>
                      <a:pt x="224" y="477"/>
                    </a:lnTo>
                    <a:lnTo>
                      <a:pt x="222" y="479"/>
                    </a:lnTo>
                    <a:lnTo>
                      <a:pt x="220" y="481"/>
                    </a:lnTo>
                    <a:lnTo>
                      <a:pt x="220" y="481"/>
                    </a:lnTo>
                    <a:lnTo>
                      <a:pt x="216" y="481"/>
                    </a:lnTo>
                    <a:lnTo>
                      <a:pt x="214" y="479"/>
                    </a:lnTo>
                    <a:lnTo>
                      <a:pt x="210" y="479"/>
                    </a:lnTo>
                    <a:lnTo>
                      <a:pt x="208" y="477"/>
                    </a:lnTo>
                    <a:lnTo>
                      <a:pt x="208" y="477"/>
                    </a:lnTo>
                    <a:lnTo>
                      <a:pt x="204" y="481"/>
                    </a:lnTo>
                    <a:lnTo>
                      <a:pt x="200" y="483"/>
                    </a:lnTo>
                    <a:lnTo>
                      <a:pt x="200" y="483"/>
                    </a:lnTo>
                    <a:lnTo>
                      <a:pt x="202" y="483"/>
                    </a:lnTo>
                    <a:lnTo>
                      <a:pt x="202" y="483"/>
                    </a:lnTo>
                    <a:lnTo>
                      <a:pt x="200" y="490"/>
                    </a:lnTo>
                    <a:lnTo>
                      <a:pt x="200" y="492"/>
                    </a:lnTo>
                    <a:lnTo>
                      <a:pt x="198" y="494"/>
                    </a:lnTo>
                    <a:lnTo>
                      <a:pt x="198" y="494"/>
                    </a:lnTo>
                    <a:lnTo>
                      <a:pt x="196" y="494"/>
                    </a:lnTo>
                    <a:lnTo>
                      <a:pt x="196" y="492"/>
                    </a:lnTo>
                    <a:lnTo>
                      <a:pt x="198" y="485"/>
                    </a:lnTo>
                    <a:lnTo>
                      <a:pt x="198" y="485"/>
                    </a:lnTo>
                    <a:lnTo>
                      <a:pt x="198" y="485"/>
                    </a:lnTo>
                    <a:lnTo>
                      <a:pt x="198" y="485"/>
                    </a:lnTo>
                    <a:lnTo>
                      <a:pt x="196" y="483"/>
                    </a:lnTo>
                    <a:lnTo>
                      <a:pt x="194" y="483"/>
                    </a:lnTo>
                    <a:lnTo>
                      <a:pt x="194" y="483"/>
                    </a:lnTo>
                    <a:lnTo>
                      <a:pt x="192" y="490"/>
                    </a:lnTo>
                    <a:lnTo>
                      <a:pt x="190" y="496"/>
                    </a:lnTo>
                    <a:lnTo>
                      <a:pt x="190" y="496"/>
                    </a:lnTo>
                    <a:lnTo>
                      <a:pt x="188" y="500"/>
                    </a:lnTo>
                    <a:lnTo>
                      <a:pt x="185" y="502"/>
                    </a:lnTo>
                    <a:lnTo>
                      <a:pt x="185" y="502"/>
                    </a:lnTo>
                    <a:lnTo>
                      <a:pt x="188" y="506"/>
                    </a:lnTo>
                    <a:lnTo>
                      <a:pt x="188" y="506"/>
                    </a:lnTo>
                    <a:lnTo>
                      <a:pt x="188" y="508"/>
                    </a:lnTo>
                    <a:lnTo>
                      <a:pt x="188" y="508"/>
                    </a:lnTo>
                    <a:lnTo>
                      <a:pt x="185" y="508"/>
                    </a:lnTo>
                    <a:lnTo>
                      <a:pt x="183" y="508"/>
                    </a:lnTo>
                    <a:lnTo>
                      <a:pt x="179" y="506"/>
                    </a:lnTo>
                    <a:lnTo>
                      <a:pt x="179" y="506"/>
                    </a:lnTo>
                    <a:lnTo>
                      <a:pt x="173" y="510"/>
                    </a:lnTo>
                    <a:lnTo>
                      <a:pt x="169" y="512"/>
                    </a:lnTo>
                    <a:lnTo>
                      <a:pt x="169" y="512"/>
                    </a:lnTo>
                    <a:lnTo>
                      <a:pt x="163" y="514"/>
                    </a:lnTo>
                    <a:lnTo>
                      <a:pt x="161" y="514"/>
                    </a:lnTo>
                    <a:lnTo>
                      <a:pt x="159" y="516"/>
                    </a:lnTo>
                    <a:lnTo>
                      <a:pt x="159" y="516"/>
                    </a:lnTo>
                    <a:lnTo>
                      <a:pt x="157" y="518"/>
                    </a:lnTo>
                    <a:lnTo>
                      <a:pt x="159" y="520"/>
                    </a:lnTo>
                    <a:lnTo>
                      <a:pt x="159" y="524"/>
                    </a:lnTo>
                    <a:lnTo>
                      <a:pt x="157" y="526"/>
                    </a:lnTo>
                    <a:lnTo>
                      <a:pt x="157" y="526"/>
                    </a:lnTo>
                    <a:lnTo>
                      <a:pt x="155" y="528"/>
                    </a:lnTo>
                    <a:lnTo>
                      <a:pt x="153" y="528"/>
                    </a:lnTo>
                    <a:lnTo>
                      <a:pt x="147" y="530"/>
                    </a:lnTo>
                    <a:lnTo>
                      <a:pt x="147" y="530"/>
                    </a:lnTo>
                    <a:lnTo>
                      <a:pt x="141" y="534"/>
                    </a:lnTo>
                    <a:lnTo>
                      <a:pt x="141" y="534"/>
                    </a:lnTo>
                    <a:lnTo>
                      <a:pt x="139" y="536"/>
                    </a:lnTo>
                    <a:lnTo>
                      <a:pt x="139" y="538"/>
                    </a:lnTo>
                    <a:lnTo>
                      <a:pt x="139" y="538"/>
                    </a:lnTo>
                    <a:lnTo>
                      <a:pt x="133" y="538"/>
                    </a:lnTo>
                    <a:lnTo>
                      <a:pt x="127" y="536"/>
                    </a:lnTo>
                    <a:lnTo>
                      <a:pt x="127" y="536"/>
                    </a:lnTo>
                    <a:lnTo>
                      <a:pt x="127" y="536"/>
                    </a:lnTo>
                    <a:lnTo>
                      <a:pt x="127" y="534"/>
                    </a:lnTo>
                    <a:lnTo>
                      <a:pt x="127" y="530"/>
                    </a:lnTo>
                    <a:lnTo>
                      <a:pt x="127" y="530"/>
                    </a:lnTo>
                    <a:lnTo>
                      <a:pt x="123" y="528"/>
                    </a:lnTo>
                    <a:lnTo>
                      <a:pt x="121" y="528"/>
                    </a:lnTo>
                    <a:lnTo>
                      <a:pt x="119" y="528"/>
                    </a:lnTo>
                    <a:lnTo>
                      <a:pt x="119" y="528"/>
                    </a:lnTo>
                    <a:lnTo>
                      <a:pt x="117" y="534"/>
                    </a:lnTo>
                    <a:lnTo>
                      <a:pt x="119" y="536"/>
                    </a:lnTo>
                    <a:lnTo>
                      <a:pt x="121" y="538"/>
                    </a:lnTo>
                    <a:lnTo>
                      <a:pt x="123" y="538"/>
                    </a:lnTo>
                    <a:lnTo>
                      <a:pt x="125" y="538"/>
                    </a:lnTo>
                    <a:lnTo>
                      <a:pt x="125" y="538"/>
                    </a:lnTo>
                    <a:lnTo>
                      <a:pt x="117" y="546"/>
                    </a:lnTo>
                    <a:lnTo>
                      <a:pt x="117" y="546"/>
                    </a:lnTo>
                    <a:lnTo>
                      <a:pt x="113" y="548"/>
                    </a:lnTo>
                    <a:lnTo>
                      <a:pt x="109" y="548"/>
                    </a:lnTo>
                    <a:lnTo>
                      <a:pt x="109" y="548"/>
                    </a:lnTo>
                    <a:lnTo>
                      <a:pt x="107" y="544"/>
                    </a:lnTo>
                    <a:lnTo>
                      <a:pt x="105" y="540"/>
                    </a:lnTo>
                    <a:lnTo>
                      <a:pt x="105" y="540"/>
                    </a:lnTo>
                    <a:lnTo>
                      <a:pt x="95" y="542"/>
                    </a:lnTo>
                    <a:lnTo>
                      <a:pt x="87" y="544"/>
                    </a:lnTo>
                    <a:lnTo>
                      <a:pt x="87" y="544"/>
                    </a:lnTo>
                    <a:lnTo>
                      <a:pt x="89" y="550"/>
                    </a:lnTo>
                    <a:lnTo>
                      <a:pt x="93" y="554"/>
                    </a:lnTo>
                    <a:lnTo>
                      <a:pt x="101" y="564"/>
                    </a:lnTo>
                    <a:lnTo>
                      <a:pt x="101" y="564"/>
                    </a:lnTo>
                    <a:lnTo>
                      <a:pt x="103" y="562"/>
                    </a:lnTo>
                    <a:lnTo>
                      <a:pt x="105" y="562"/>
                    </a:lnTo>
                    <a:lnTo>
                      <a:pt x="107" y="560"/>
                    </a:lnTo>
                    <a:lnTo>
                      <a:pt x="109" y="564"/>
                    </a:lnTo>
                    <a:lnTo>
                      <a:pt x="109" y="564"/>
                    </a:lnTo>
                    <a:lnTo>
                      <a:pt x="107" y="566"/>
                    </a:lnTo>
                    <a:lnTo>
                      <a:pt x="107" y="566"/>
                    </a:lnTo>
                    <a:lnTo>
                      <a:pt x="107" y="566"/>
                    </a:lnTo>
                    <a:lnTo>
                      <a:pt x="111" y="568"/>
                    </a:lnTo>
                    <a:lnTo>
                      <a:pt x="113" y="568"/>
                    </a:lnTo>
                    <a:lnTo>
                      <a:pt x="115" y="570"/>
                    </a:lnTo>
                    <a:lnTo>
                      <a:pt x="115" y="570"/>
                    </a:lnTo>
                    <a:lnTo>
                      <a:pt x="115" y="570"/>
                    </a:lnTo>
                    <a:lnTo>
                      <a:pt x="113" y="572"/>
                    </a:lnTo>
                    <a:lnTo>
                      <a:pt x="109" y="574"/>
                    </a:lnTo>
                    <a:lnTo>
                      <a:pt x="109" y="574"/>
                    </a:lnTo>
                    <a:lnTo>
                      <a:pt x="111" y="578"/>
                    </a:lnTo>
                    <a:lnTo>
                      <a:pt x="113" y="580"/>
                    </a:lnTo>
                    <a:lnTo>
                      <a:pt x="113" y="580"/>
                    </a:lnTo>
                    <a:lnTo>
                      <a:pt x="115" y="588"/>
                    </a:lnTo>
                    <a:lnTo>
                      <a:pt x="117" y="596"/>
                    </a:lnTo>
                    <a:lnTo>
                      <a:pt x="117" y="596"/>
                    </a:lnTo>
                    <a:lnTo>
                      <a:pt x="119" y="606"/>
                    </a:lnTo>
                    <a:lnTo>
                      <a:pt x="117" y="610"/>
                    </a:lnTo>
                    <a:lnTo>
                      <a:pt x="113" y="618"/>
                    </a:lnTo>
                    <a:lnTo>
                      <a:pt x="113" y="618"/>
                    </a:lnTo>
                    <a:lnTo>
                      <a:pt x="107" y="629"/>
                    </a:lnTo>
                    <a:lnTo>
                      <a:pt x="107" y="629"/>
                    </a:lnTo>
                    <a:lnTo>
                      <a:pt x="105" y="631"/>
                    </a:lnTo>
                    <a:lnTo>
                      <a:pt x="101" y="631"/>
                    </a:lnTo>
                    <a:lnTo>
                      <a:pt x="93" y="629"/>
                    </a:lnTo>
                    <a:lnTo>
                      <a:pt x="93" y="629"/>
                    </a:lnTo>
                    <a:lnTo>
                      <a:pt x="91" y="629"/>
                    </a:lnTo>
                    <a:lnTo>
                      <a:pt x="89" y="631"/>
                    </a:lnTo>
                    <a:lnTo>
                      <a:pt x="89" y="631"/>
                    </a:lnTo>
                    <a:lnTo>
                      <a:pt x="87" y="629"/>
                    </a:lnTo>
                    <a:lnTo>
                      <a:pt x="83" y="626"/>
                    </a:lnTo>
                    <a:lnTo>
                      <a:pt x="83" y="626"/>
                    </a:lnTo>
                    <a:lnTo>
                      <a:pt x="79" y="626"/>
                    </a:lnTo>
                    <a:lnTo>
                      <a:pt x="73" y="626"/>
                    </a:lnTo>
                    <a:lnTo>
                      <a:pt x="73" y="626"/>
                    </a:lnTo>
                    <a:lnTo>
                      <a:pt x="59" y="622"/>
                    </a:lnTo>
                    <a:lnTo>
                      <a:pt x="44" y="618"/>
                    </a:lnTo>
                    <a:lnTo>
                      <a:pt x="44" y="618"/>
                    </a:lnTo>
                    <a:lnTo>
                      <a:pt x="44" y="618"/>
                    </a:lnTo>
                    <a:lnTo>
                      <a:pt x="44" y="618"/>
                    </a:lnTo>
                    <a:lnTo>
                      <a:pt x="40" y="614"/>
                    </a:lnTo>
                    <a:lnTo>
                      <a:pt x="38" y="612"/>
                    </a:lnTo>
                    <a:lnTo>
                      <a:pt x="36" y="612"/>
                    </a:lnTo>
                    <a:lnTo>
                      <a:pt x="36" y="612"/>
                    </a:lnTo>
                    <a:lnTo>
                      <a:pt x="20" y="614"/>
                    </a:lnTo>
                    <a:lnTo>
                      <a:pt x="18" y="616"/>
                    </a:lnTo>
                    <a:lnTo>
                      <a:pt x="18" y="618"/>
                    </a:lnTo>
                    <a:lnTo>
                      <a:pt x="22" y="624"/>
                    </a:lnTo>
                    <a:lnTo>
                      <a:pt x="22" y="629"/>
                    </a:lnTo>
                    <a:lnTo>
                      <a:pt x="22" y="635"/>
                    </a:lnTo>
                    <a:lnTo>
                      <a:pt x="22" y="635"/>
                    </a:lnTo>
                    <a:lnTo>
                      <a:pt x="16" y="659"/>
                    </a:lnTo>
                    <a:lnTo>
                      <a:pt x="16" y="659"/>
                    </a:lnTo>
                    <a:lnTo>
                      <a:pt x="18" y="659"/>
                    </a:lnTo>
                    <a:lnTo>
                      <a:pt x="18" y="659"/>
                    </a:lnTo>
                    <a:lnTo>
                      <a:pt x="12" y="671"/>
                    </a:lnTo>
                    <a:lnTo>
                      <a:pt x="6" y="679"/>
                    </a:lnTo>
                    <a:lnTo>
                      <a:pt x="6" y="679"/>
                    </a:lnTo>
                    <a:lnTo>
                      <a:pt x="2" y="679"/>
                    </a:lnTo>
                    <a:lnTo>
                      <a:pt x="2" y="679"/>
                    </a:lnTo>
                    <a:lnTo>
                      <a:pt x="0" y="685"/>
                    </a:lnTo>
                    <a:lnTo>
                      <a:pt x="0" y="689"/>
                    </a:lnTo>
                    <a:lnTo>
                      <a:pt x="0" y="689"/>
                    </a:lnTo>
                    <a:lnTo>
                      <a:pt x="2" y="699"/>
                    </a:lnTo>
                    <a:lnTo>
                      <a:pt x="6" y="707"/>
                    </a:lnTo>
                    <a:lnTo>
                      <a:pt x="12" y="713"/>
                    </a:lnTo>
                    <a:lnTo>
                      <a:pt x="20" y="719"/>
                    </a:lnTo>
                    <a:lnTo>
                      <a:pt x="20" y="719"/>
                    </a:lnTo>
                    <a:lnTo>
                      <a:pt x="22" y="719"/>
                    </a:lnTo>
                    <a:lnTo>
                      <a:pt x="26" y="719"/>
                    </a:lnTo>
                    <a:lnTo>
                      <a:pt x="26" y="719"/>
                    </a:lnTo>
                    <a:lnTo>
                      <a:pt x="28" y="725"/>
                    </a:lnTo>
                    <a:lnTo>
                      <a:pt x="30" y="729"/>
                    </a:lnTo>
                    <a:lnTo>
                      <a:pt x="30" y="729"/>
                    </a:lnTo>
                    <a:lnTo>
                      <a:pt x="36" y="735"/>
                    </a:lnTo>
                    <a:lnTo>
                      <a:pt x="42" y="741"/>
                    </a:lnTo>
                    <a:lnTo>
                      <a:pt x="42" y="741"/>
                    </a:lnTo>
                    <a:lnTo>
                      <a:pt x="42" y="741"/>
                    </a:lnTo>
                    <a:lnTo>
                      <a:pt x="42" y="741"/>
                    </a:lnTo>
                    <a:lnTo>
                      <a:pt x="81" y="737"/>
                    </a:lnTo>
                    <a:lnTo>
                      <a:pt x="81" y="737"/>
                    </a:lnTo>
                    <a:lnTo>
                      <a:pt x="83" y="739"/>
                    </a:lnTo>
                    <a:lnTo>
                      <a:pt x="85" y="739"/>
                    </a:lnTo>
                    <a:lnTo>
                      <a:pt x="85" y="739"/>
                    </a:lnTo>
                    <a:lnTo>
                      <a:pt x="87" y="735"/>
                    </a:lnTo>
                    <a:lnTo>
                      <a:pt x="91" y="729"/>
                    </a:lnTo>
                    <a:lnTo>
                      <a:pt x="91" y="729"/>
                    </a:lnTo>
                    <a:lnTo>
                      <a:pt x="97" y="729"/>
                    </a:lnTo>
                    <a:lnTo>
                      <a:pt x="101" y="729"/>
                    </a:lnTo>
                    <a:lnTo>
                      <a:pt x="103" y="727"/>
                    </a:lnTo>
                    <a:lnTo>
                      <a:pt x="103" y="727"/>
                    </a:lnTo>
                    <a:lnTo>
                      <a:pt x="105" y="725"/>
                    </a:lnTo>
                    <a:lnTo>
                      <a:pt x="105" y="723"/>
                    </a:lnTo>
                    <a:lnTo>
                      <a:pt x="105" y="719"/>
                    </a:lnTo>
                    <a:lnTo>
                      <a:pt x="105" y="719"/>
                    </a:lnTo>
                    <a:lnTo>
                      <a:pt x="111" y="715"/>
                    </a:lnTo>
                    <a:lnTo>
                      <a:pt x="115" y="713"/>
                    </a:lnTo>
                    <a:lnTo>
                      <a:pt x="115" y="713"/>
                    </a:lnTo>
                    <a:lnTo>
                      <a:pt x="113" y="697"/>
                    </a:lnTo>
                    <a:lnTo>
                      <a:pt x="113" y="697"/>
                    </a:lnTo>
                    <a:lnTo>
                      <a:pt x="115" y="693"/>
                    </a:lnTo>
                    <a:lnTo>
                      <a:pt x="117" y="691"/>
                    </a:lnTo>
                    <a:lnTo>
                      <a:pt x="117" y="691"/>
                    </a:lnTo>
                    <a:lnTo>
                      <a:pt x="127" y="679"/>
                    </a:lnTo>
                    <a:lnTo>
                      <a:pt x="131" y="675"/>
                    </a:lnTo>
                    <a:lnTo>
                      <a:pt x="139" y="673"/>
                    </a:lnTo>
                    <a:lnTo>
                      <a:pt x="139" y="673"/>
                    </a:lnTo>
                    <a:lnTo>
                      <a:pt x="143" y="671"/>
                    </a:lnTo>
                    <a:lnTo>
                      <a:pt x="147" y="673"/>
                    </a:lnTo>
                    <a:lnTo>
                      <a:pt x="151" y="671"/>
                    </a:lnTo>
                    <a:lnTo>
                      <a:pt x="157" y="665"/>
                    </a:lnTo>
                    <a:lnTo>
                      <a:pt x="157" y="665"/>
                    </a:lnTo>
                    <a:lnTo>
                      <a:pt x="159" y="659"/>
                    </a:lnTo>
                    <a:lnTo>
                      <a:pt x="161" y="653"/>
                    </a:lnTo>
                    <a:lnTo>
                      <a:pt x="161" y="653"/>
                    </a:lnTo>
                    <a:lnTo>
                      <a:pt x="159" y="647"/>
                    </a:lnTo>
                    <a:lnTo>
                      <a:pt x="159" y="645"/>
                    </a:lnTo>
                    <a:lnTo>
                      <a:pt x="161" y="643"/>
                    </a:lnTo>
                    <a:lnTo>
                      <a:pt x="161" y="643"/>
                    </a:lnTo>
                    <a:lnTo>
                      <a:pt x="165" y="639"/>
                    </a:lnTo>
                    <a:lnTo>
                      <a:pt x="171" y="639"/>
                    </a:lnTo>
                    <a:lnTo>
                      <a:pt x="185" y="637"/>
                    </a:lnTo>
                    <a:lnTo>
                      <a:pt x="185" y="637"/>
                    </a:lnTo>
                    <a:lnTo>
                      <a:pt x="185" y="639"/>
                    </a:lnTo>
                    <a:lnTo>
                      <a:pt x="183" y="641"/>
                    </a:lnTo>
                    <a:lnTo>
                      <a:pt x="183" y="641"/>
                    </a:lnTo>
                    <a:lnTo>
                      <a:pt x="188" y="643"/>
                    </a:lnTo>
                    <a:lnTo>
                      <a:pt x="188" y="643"/>
                    </a:lnTo>
                    <a:lnTo>
                      <a:pt x="194" y="645"/>
                    </a:lnTo>
                    <a:lnTo>
                      <a:pt x="198" y="647"/>
                    </a:lnTo>
                    <a:lnTo>
                      <a:pt x="198" y="647"/>
                    </a:lnTo>
                    <a:lnTo>
                      <a:pt x="206" y="641"/>
                    </a:lnTo>
                    <a:lnTo>
                      <a:pt x="214" y="635"/>
                    </a:lnTo>
                    <a:lnTo>
                      <a:pt x="214" y="635"/>
                    </a:lnTo>
                    <a:lnTo>
                      <a:pt x="218" y="635"/>
                    </a:lnTo>
                    <a:lnTo>
                      <a:pt x="222" y="633"/>
                    </a:lnTo>
                    <a:lnTo>
                      <a:pt x="222" y="633"/>
                    </a:lnTo>
                    <a:lnTo>
                      <a:pt x="226" y="629"/>
                    </a:lnTo>
                    <a:lnTo>
                      <a:pt x="228" y="624"/>
                    </a:lnTo>
                    <a:lnTo>
                      <a:pt x="230" y="624"/>
                    </a:lnTo>
                    <a:lnTo>
                      <a:pt x="230" y="624"/>
                    </a:lnTo>
                    <a:lnTo>
                      <a:pt x="238" y="626"/>
                    </a:lnTo>
                    <a:lnTo>
                      <a:pt x="244" y="631"/>
                    </a:lnTo>
                    <a:lnTo>
                      <a:pt x="248" y="637"/>
                    </a:lnTo>
                    <a:lnTo>
                      <a:pt x="250" y="645"/>
                    </a:lnTo>
                    <a:lnTo>
                      <a:pt x="250" y="645"/>
                    </a:lnTo>
                    <a:lnTo>
                      <a:pt x="250" y="647"/>
                    </a:lnTo>
                    <a:lnTo>
                      <a:pt x="250" y="649"/>
                    </a:lnTo>
                    <a:lnTo>
                      <a:pt x="250" y="649"/>
                    </a:lnTo>
                    <a:lnTo>
                      <a:pt x="254" y="655"/>
                    </a:lnTo>
                    <a:lnTo>
                      <a:pt x="258" y="659"/>
                    </a:lnTo>
                    <a:lnTo>
                      <a:pt x="258" y="659"/>
                    </a:lnTo>
                    <a:lnTo>
                      <a:pt x="260" y="659"/>
                    </a:lnTo>
                    <a:lnTo>
                      <a:pt x="264" y="661"/>
                    </a:lnTo>
                    <a:lnTo>
                      <a:pt x="264" y="661"/>
                    </a:lnTo>
                    <a:lnTo>
                      <a:pt x="266" y="665"/>
                    </a:lnTo>
                    <a:lnTo>
                      <a:pt x="266" y="665"/>
                    </a:lnTo>
                    <a:lnTo>
                      <a:pt x="274" y="669"/>
                    </a:lnTo>
                    <a:lnTo>
                      <a:pt x="280" y="675"/>
                    </a:lnTo>
                    <a:lnTo>
                      <a:pt x="280" y="675"/>
                    </a:lnTo>
                    <a:lnTo>
                      <a:pt x="282" y="677"/>
                    </a:lnTo>
                    <a:lnTo>
                      <a:pt x="282" y="677"/>
                    </a:lnTo>
                    <a:lnTo>
                      <a:pt x="286" y="677"/>
                    </a:lnTo>
                    <a:lnTo>
                      <a:pt x="290" y="677"/>
                    </a:lnTo>
                    <a:lnTo>
                      <a:pt x="290" y="677"/>
                    </a:lnTo>
                    <a:lnTo>
                      <a:pt x="292" y="681"/>
                    </a:lnTo>
                    <a:lnTo>
                      <a:pt x="294" y="685"/>
                    </a:lnTo>
                    <a:lnTo>
                      <a:pt x="294" y="685"/>
                    </a:lnTo>
                    <a:lnTo>
                      <a:pt x="300" y="685"/>
                    </a:lnTo>
                    <a:lnTo>
                      <a:pt x="304" y="687"/>
                    </a:lnTo>
                    <a:lnTo>
                      <a:pt x="304" y="687"/>
                    </a:lnTo>
                    <a:lnTo>
                      <a:pt x="308" y="691"/>
                    </a:lnTo>
                    <a:lnTo>
                      <a:pt x="310" y="697"/>
                    </a:lnTo>
                    <a:lnTo>
                      <a:pt x="310" y="697"/>
                    </a:lnTo>
                    <a:lnTo>
                      <a:pt x="312" y="697"/>
                    </a:lnTo>
                    <a:lnTo>
                      <a:pt x="316" y="697"/>
                    </a:lnTo>
                    <a:lnTo>
                      <a:pt x="316" y="697"/>
                    </a:lnTo>
                    <a:lnTo>
                      <a:pt x="320" y="705"/>
                    </a:lnTo>
                    <a:lnTo>
                      <a:pt x="324" y="715"/>
                    </a:lnTo>
                    <a:lnTo>
                      <a:pt x="324" y="715"/>
                    </a:lnTo>
                    <a:lnTo>
                      <a:pt x="322" y="717"/>
                    </a:lnTo>
                    <a:lnTo>
                      <a:pt x="318" y="723"/>
                    </a:lnTo>
                    <a:lnTo>
                      <a:pt x="316" y="727"/>
                    </a:lnTo>
                    <a:lnTo>
                      <a:pt x="316" y="729"/>
                    </a:lnTo>
                    <a:lnTo>
                      <a:pt x="316" y="729"/>
                    </a:lnTo>
                    <a:lnTo>
                      <a:pt x="316" y="729"/>
                    </a:lnTo>
                    <a:lnTo>
                      <a:pt x="320" y="731"/>
                    </a:lnTo>
                    <a:lnTo>
                      <a:pt x="324" y="729"/>
                    </a:lnTo>
                    <a:lnTo>
                      <a:pt x="329" y="721"/>
                    </a:lnTo>
                    <a:lnTo>
                      <a:pt x="329" y="721"/>
                    </a:lnTo>
                    <a:lnTo>
                      <a:pt x="329" y="719"/>
                    </a:lnTo>
                    <a:lnTo>
                      <a:pt x="329" y="715"/>
                    </a:lnTo>
                    <a:lnTo>
                      <a:pt x="329" y="715"/>
                    </a:lnTo>
                    <a:lnTo>
                      <a:pt x="333" y="713"/>
                    </a:lnTo>
                    <a:lnTo>
                      <a:pt x="337" y="711"/>
                    </a:lnTo>
                    <a:lnTo>
                      <a:pt x="337" y="711"/>
                    </a:lnTo>
                    <a:lnTo>
                      <a:pt x="339" y="709"/>
                    </a:lnTo>
                    <a:lnTo>
                      <a:pt x="337" y="707"/>
                    </a:lnTo>
                    <a:lnTo>
                      <a:pt x="333" y="705"/>
                    </a:lnTo>
                    <a:lnTo>
                      <a:pt x="327" y="701"/>
                    </a:lnTo>
                    <a:lnTo>
                      <a:pt x="327" y="699"/>
                    </a:lnTo>
                    <a:lnTo>
                      <a:pt x="329" y="695"/>
                    </a:lnTo>
                    <a:lnTo>
                      <a:pt x="329" y="695"/>
                    </a:lnTo>
                    <a:lnTo>
                      <a:pt x="331" y="689"/>
                    </a:lnTo>
                    <a:lnTo>
                      <a:pt x="335" y="687"/>
                    </a:lnTo>
                    <a:lnTo>
                      <a:pt x="339" y="687"/>
                    </a:lnTo>
                    <a:lnTo>
                      <a:pt x="343" y="691"/>
                    </a:lnTo>
                    <a:lnTo>
                      <a:pt x="343" y="691"/>
                    </a:lnTo>
                    <a:lnTo>
                      <a:pt x="345" y="693"/>
                    </a:lnTo>
                    <a:lnTo>
                      <a:pt x="347" y="695"/>
                    </a:lnTo>
                    <a:lnTo>
                      <a:pt x="347" y="695"/>
                    </a:lnTo>
                    <a:lnTo>
                      <a:pt x="349" y="697"/>
                    </a:lnTo>
                    <a:lnTo>
                      <a:pt x="351" y="697"/>
                    </a:lnTo>
                    <a:lnTo>
                      <a:pt x="353" y="697"/>
                    </a:lnTo>
                    <a:lnTo>
                      <a:pt x="351" y="691"/>
                    </a:lnTo>
                    <a:lnTo>
                      <a:pt x="351" y="691"/>
                    </a:lnTo>
                    <a:lnTo>
                      <a:pt x="349" y="687"/>
                    </a:lnTo>
                    <a:lnTo>
                      <a:pt x="345" y="685"/>
                    </a:lnTo>
                    <a:lnTo>
                      <a:pt x="337" y="679"/>
                    </a:lnTo>
                    <a:lnTo>
                      <a:pt x="327" y="677"/>
                    </a:lnTo>
                    <a:lnTo>
                      <a:pt x="318" y="673"/>
                    </a:lnTo>
                    <a:lnTo>
                      <a:pt x="318" y="673"/>
                    </a:lnTo>
                    <a:lnTo>
                      <a:pt x="306" y="665"/>
                    </a:lnTo>
                    <a:lnTo>
                      <a:pt x="294" y="655"/>
                    </a:lnTo>
                    <a:lnTo>
                      <a:pt x="294" y="655"/>
                    </a:lnTo>
                    <a:lnTo>
                      <a:pt x="292" y="651"/>
                    </a:lnTo>
                    <a:lnTo>
                      <a:pt x="292" y="647"/>
                    </a:lnTo>
                    <a:lnTo>
                      <a:pt x="290" y="643"/>
                    </a:lnTo>
                    <a:lnTo>
                      <a:pt x="288" y="639"/>
                    </a:lnTo>
                    <a:lnTo>
                      <a:pt x="288" y="639"/>
                    </a:lnTo>
                    <a:lnTo>
                      <a:pt x="276" y="631"/>
                    </a:lnTo>
                    <a:lnTo>
                      <a:pt x="272" y="626"/>
                    </a:lnTo>
                    <a:lnTo>
                      <a:pt x="270" y="622"/>
                    </a:lnTo>
                    <a:lnTo>
                      <a:pt x="272" y="620"/>
                    </a:lnTo>
                    <a:lnTo>
                      <a:pt x="272" y="620"/>
                    </a:lnTo>
                    <a:lnTo>
                      <a:pt x="274" y="614"/>
                    </a:lnTo>
                    <a:lnTo>
                      <a:pt x="278" y="610"/>
                    </a:lnTo>
                    <a:lnTo>
                      <a:pt x="286" y="602"/>
                    </a:lnTo>
                    <a:lnTo>
                      <a:pt x="286" y="602"/>
                    </a:lnTo>
                    <a:lnTo>
                      <a:pt x="286" y="602"/>
                    </a:lnTo>
                    <a:lnTo>
                      <a:pt x="288" y="604"/>
                    </a:lnTo>
                    <a:lnTo>
                      <a:pt x="288" y="604"/>
                    </a:lnTo>
                    <a:lnTo>
                      <a:pt x="292" y="606"/>
                    </a:lnTo>
                    <a:lnTo>
                      <a:pt x="298" y="610"/>
                    </a:lnTo>
                    <a:lnTo>
                      <a:pt x="298" y="610"/>
                    </a:lnTo>
                    <a:lnTo>
                      <a:pt x="300" y="614"/>
                    </a:lnTo>
                    <a:lnTo>
                      <a:pt x="304" y="620"/>
                    </a:lnTo>
                    <a:lnTo>
                      <a:pt x="304" y="620"/>
                    </a:lnTo>
                    <a:lnTo>
                      <a:pt x="306" y="622"/>
                    </a:lnTo>
                    <a:lnTo>
                      <a:pt x="310" y="626"/>
                    </a:lnTo>
                    <a:lnTo>
                      <a:pt x="310" y="626"/>
                    </a:lnTo>
                    <a:lnTo>
                      <a:pt x="308" y="626"/>
                    </a:lnTo>
                    <a:lnTo>
                      <a:pt x="306" y="629"/>
                    </a:lnTo>
                    <a:lnTo>
                      <a:pt x="306" y="629"/>
                    </a:lnTo>
                    <a:lnTo>
                      <a:pt x="310" y="635"/>
                    </a:lnTo>
                    <a:lnTo>
                      <a:pt x="314" y="637"/>
                    </a:lnTo>
                    <a:lnTo>
                      <a:pt x="318" y="639"/>
                    </a:lnTo>
                    <a:lnTo>
                      <a:pt x="324" y="639"/>
                    </a:lnTo>
                    <a:lnTo>
                      <a:pt x="333" y="641"/>
                    </a:lnTo>
                    <a:lnTo>
                      <a:pt x="337" y="643"/>
                    </a:lnTo>
                    <a:lnTo>
                      <a:pt x="339" y="649"/>
                    </a:lnTo>
                    <a:lnTo>
                      <a:pt x="339" y="649"/>
                    </a:lnTo>
                    <a:lnTo>
                      <a:pt x="339" y="649"/>
                    </a:lnTo>
                    <a:lnTo>
                      <a:pt x="339" y="649"/>
                    </a:lnTo>
                    <a:lnTo>
                      <a:pt x="351" y="653"/>
                    </a:lnTo>
                    <a:lnTo>
                      <a:pt x="351" y="653"/>
                    </a:lnTo>
                    <a:lnTo>
                      <a:pt x="349" y="655"/>
                    </a:lnTo>
                    <a:lnTo>
                      <a:pt x="349" y="655"/>
                    </a:lnTo>
                    <a:lnTo>
                      <a:pt x="357" y="671"/>
                    </a:lnTo>
                    <a:lnTo>
                      <a:pt x="363" y="685"/>
                    </a:lnTo>
                    <a:lnTo>
                      <a:pt x="363" y="685"/>
                    </a:lnTo>
                    <a:lnTo>
                      <a:pt x="363" y="687"/>
                    </a:lnTo>
                    <a:lnTo>
                      <a:pt x="361" y="687"/>
                    </a:lnTo>
                    <a:lnTo>
                      <a:pt x="361" y="687"/>
                    </a:lnTo>
                    <a:lnTo>
                      <a:pt x="369" y="693"/>
                    </a:lnTo>
                    <a:lnTo>
                      <a:pt x="369" y="693"/>
                    </a:lnTo>
                    <a:lnTo>
                      <a:pt x="371" y="697"/>
                    </a:lnTo>
                    <a:lnTo>
                      <a:pt x="371" y="697"/>
                    </a:lnTo>
                    <a:lnTo>
                      <a:pt x="377" y="703"/>
                    </a:lnTo>
                    <a:lnTo>
                      <a:pt x="377" y="703"/>
                    </a:lnTo>
                    <a:lnTo>
                      <a:pt x="381" y="711"/>
                    </a:lnTo>
                    <a:lnTo>
                      <a:pt x="381" y="711"/>
                    </a:lnTo>
                    <a:lnTo>
                      <a:pt x="387" y="715"/>
                    </a:lnTo>
                    <a:lnTo>
                      <a:pt x="391" y="717"/>
                    </a:lnTo>
                    <a:lnTo>
                      <a:pt x="391" y="717"/>
                    </a:lnTo>
                    <a:lnTo>
                      <a:pt x="395" y="717"/>
                    </a:lnTo>
                    <a:lnTo>
                      <a:pt x="399" y="717"/>
                    </a:lnTo>
                    <a:lnTo>
                      <a:pt x="399" y="717"/>
                    </a:lnTo>
                    <a:lnTo>
                      <a:pt x="403" y="717"/>
                    </a:lnTo>
                    <a:lnTo>
                      <a:pt x="403" y="717"/>
                    </a:lnTo>
                    <a:lnTo>
                      <a:pt x="403" y="715"/>
                    </a:lnTo>
                    <a:lnTo>
                      <a:pt x="403" y="715"/>
                    </a:lnTo>
                    <a:lnTo>
                      <a:pt x="409" y="715"/>
                    </a:lnTo>
                    <a:lnTo>
                      <a:pt x="415" y="717"/>
                    </a:lnTo>
                    <a:lnTo>
                      <a:pt x="415" y="717"/>
                    </a:lnTo>
                    <a:lnTo>
                      <a:pt x="415" y="719"/>
                    </a:lnTo>
                    <a:lnTo>
                      <a:pt x="413" y="721"/>
                    </a:lnTo>
                    <a:lnTo>
                      <a:pt x="411" y="721"/>
                    </a:lnTo>
                    <a:lnTo>
                      <a:pt x="411" y="721"/>
                    </a:lnTo>
                    <a:lnTo>
                      <a:pt x="405" y="721"/>
                    </a:lnTo>
                    <a:lnTo>
                      <a:pt x="399" y="717"/>
                    </a:lnTo>
                    <a:lnTo>
                      <a:pt x="399" y="717"/>
                    </a:lnTo>
                    <a:lnTo>
                      <a:pt x="393" y="719"/>
                    </a:lnTo>
                    <a:lnTo>
                      <a:pt x="393" y="719"/>
                    </a:lnTo>
                    <a:lnTo>
                      <a:pt x="391" y="717"/>
                    </a:lnTo>
                    <a:lnTo>
                      <a:pt x="391" y="717"/>
                    </a:lnTo>
                    <a:lnTo>
                      <a:pt x="389" y="721"/>
                    </a:lnTo>
                    <a:lnTo>
                      <a:pt x="387" y="727"/>
                    </a:lnTo>
                    <a:lnTo>
                      <a:pt x="387" y="727"/>
                    </a:lnTo>
                    <a:lnTo>
                      <a:pt x="389" y="729"/>
                    </a:lnTo>
                    <a:lnTo>
                      <a:pt x="391" y="729"/>
                    </a:lnTo>
                    <a:lnTo>
                      <a:pt x="395" y="731"/>
                    </a:lnTo>
                    <a:lnTo>
                      <a:pt x="395" y="731"/>
                    </a:lnTo>
                    <a:lnTo>
                      <a:pt x="397" y="737"/>
                    </a:lnTo>
                    <a:lnTo>
                      <a:pt x="397" y="739"/>
                    </a:lnTo>
                    <a:lnTo>
                      <a:pt x="397" y="743"/>
                    </a:lnTo>
                    <a:lnTo>
                      <a:pt x="397" y="743"/>
                    </a:lnTo>
                    <a:lnTo>
                      <a:pt x="399" y="741"/>
                    </a:lnTo>
                    <a:lnTo>
                      <a:pt x="401" y="741"/>
                    </a:lnTo>
                    <a:lnTo>
                      <a:pt x="401" y="739"/>
                    </a:lnTo>
                    <a:lnTo>
                      <a:pt x="403" y="739"/>
                    </a:lnTo>
                    <a:lnTo>
                      <a:pt x="403" y="739"/>
                    </a:lnTo>
                    <a:lnTo>
                      <a:pt x="405" y="739"/>
                    </a:lnTo>
                    <a:lnTo>
                      <a:pt x="405" y="743"/>
                    </a:lnTo>
                    <a:lnTo>
                      <a:pt x="405" y="745"/>
                    </a:lnTo>
                    <a:lnTo>
                      <a:pt x="407" y="747"/>
                    </a:lnTo>
                    <a:lnTo>
                      <a:pt x="407" y="747"/>
                    </a:lnTo>
                    <a:lnTo>
                      <a:pt x="409" y="745"/>
                    </a:lnTo>
                    <a:lnTo>
                      <a:pt x="409" y="743"/>
                    </a:lnTo>
                    <a:lnTo>
                      <a:pt x="409" y="741"/>
                    </a:lnTo>
                    <a:lnTo>
                      <a:pt x="411" y="741"/>
                    </a:lnTo>
                    <a:lnTo>
                      <a:pt x="411" y="741"/>
                    </a:lnTo>
                    <a:lnTo>
                      <a:pt x="413" y="741"/>
                    </a:lnTo>
                    <a:lnTo>
                      <a:pt x="415" y="743"/>
                    </a:lnTo>
                    <a:lnTo>
                      <a:pt x="415" y="745"/>
                    </a:lnTo>
                    <a:lnTo>
                      <a:pt x="417" y="745"/>
                    </a:lnTo>
                    <a:lnTo>
                      <a:pt x="417" y="745"/>
                    </a:lnTo>
                    <a:lnTo>
                      <a:pt x="417" y="745"/>
                    </a:lnTo>
                    <a:lnTo>
                      <a:pt x="417" y="743"/>
                    </a:lnTo>
                    <a:lnTo>
                      <a:pt x="415" y="741"/>
                    </a:lnTo>
                    <a:lnTo>
                      <a:pt x="415" y="741"/>
                    </a:lnTo>
                    <a:lnTo>
                      <a:pt x="411" y="735"/>
                    </a:lnTo>
                    <a:lnTo>
                      <a:pt x="409" y="729"/>
                    </a:lnTo>
                    <a:lnTo>
                      <a:pt x="409" y="729"/>
                    </a:lnTo>
                    <a:lnTo>
                      <a:pt x="409" y="725"/>
                    </a:lnTo>
                    <a:lnTo>
                      <a:pt x="413" y="721"/>
                    </a:lnTo>
                    <a:lnTo>
                      <a:pt x="419" y="719"/>
                    </a:lnTo>
                    <a:lnTo>
                      <a:pt x="419" y="719"/>
                    </a:lnTo>
                    <a:lnTo>
                      <a:pt x="421" y="721"/>
                    </a:lnTo>
                    <a:lnTo>
                      <a:pt x="423" y="723"/>
                    </a:lnTo>
                    <a:lnTo>
                      <a:pt x="423" y="725"/>
                    </a:lnTo>
                    <a:lnTo>
                      <a:pt x="425" y="725"/>
                    </a:lnTo>
                    <a:lnTo>
                      <a:pt x="425" y="725"/>
                    </a:lnTo>
                    <a:lnTo>
                      <a:pt x="427" y="723"/>
                    </a:lnTo>
                    <a:lnTo>
                      <a:pt x="427" y="721"/>
                    </a:lnTo>
                    <a:lnTo>
                      <a:pt x="425" y="715"/>
                    </a:lnTo>
                    <a:lnTo>
                      <a:pt x="425" y="715"/>
                    </a:lnTo>
                    <a:lnTo>
                      <a:pt x="419" y="711"/>
                    </a:lnTo>
                    <a:lnTo>
                      <a:pt x="411" y="709"/>
                    </a:lnTo>
                    <a:lnTo>
                      <a:pt x="411" y="709"/>
                    </a:lnTo>
                    <a:lnTo>
                      <a:pt x="407" y="709"/>
                    </a:lnTo>
                    <a:lnTo>
                      <a:pt x="405" y="709"/>
                    </a:lnTo>
                    <a:lnTo>
                      <a:pt x="403" y="707"/>
                    </a:lnTo>
                    <a:lnTo>
                      <a:pt x="403" y="707"/>
                    </a:lnTo>
                    <a:lnTo>
                      <a:pt x="405" y="705"/>
                    </a:lnTo>
                    <a:lnTo>
                      <a:pt x="409" y="705"/>
                    </a:lnTo>
                    <a:lnTo>
                      <a:pt x="411" y="703"/>
                    </a:lnTo>
                    <a:lnTo>
                      <a:pt x="413" y="701"/>
                    </a:lnTo>
                    <a:lnTo>
                      <a:pt x="413" y="701"/>
                    </a:lnTo>
                    <a:lnTo>
                      <a:pt x="413" y="695"/>
                    </a:lnTo>
                    <a:lnTo>
                      <a:pt x="409" y="693"/>
                    </a:lnTo>
                    <a:lnTo>
                      <a:pt x="405" y="691"/>
                    </a:lnTo>
                    <a:lnTo>
                      <a:pt x="403" y="689"/>
                    </a:lnTo>
                    <a:lnTo>
                      <a:pt x="403" y="689"/>
                    </a:lnTo>
                    <a:lnTo>
                      <a:pt x="401" y="685"/>
                    </a:lnTo>
                    <a:lnTo>
                      <a:pt x="401" y="683"/>
                    </a:lnTo>
                    <a:lnTo>
                      <a:pt x="401" y="681"/>
                    </a:lnTo>
                    <a:lnTo>
                      <a:pt x="401" y="681"/>
                    </a:lnTo>
                    <a:lnTo>
                      <a:pt x="405" y="681"/>
                    </a:lnTo>
                    <a:lnTo>
                      <a:pt x="411" y="685"/>
                    </a:lnTo>
                    <a:lnTo>
                      <a:pt x="415" y="687"/>
                    </a:lnTo>
                    <a:lnTo>
                      <a:pt x="419" y="687"/>
                    </a:lnTo>
                    <a:lnTo>
                      <a:pt x="419" y="687"/>
                    </a:lnTo>
                    <a:lnTo>
                      <a:pt x="419" y="685"/>
                    </a:lnTo>
                    <a:lnTo>
                      <a:pt x="419" y="683"/>
                    </a:lnTo>
                    <a:lnTo>
                      <a:pt x="417" y="683"/>
                    </a:lnTo>
                    <a:lnTo>
                      <a:pt x="417" y="681"/>
                    </a:lnTo>
                    <a:lnTo>
                      <a:pt x="417" y="681"/>
                    </a:lnTo>
                    <a:lnTo>
                      <a:pt x="419" y="681"/>
                    </a:lnTo>
                    <a:lnTo>
                      <a:pt x="421" y="683"/>
                    </a:lnTo>
                    <a:lnTo>
                      <a:pt x="423" y="683"/>
                    </a:lnTo>
                    <a:lnTo>
                      <a:pt x="425" y="683"/>
                    </a:lnTo>
                    <a:lnTo>
                      <a:pt x="425" y="683"/>
                    </a:lnTo>
                    <a:lnTo>
                      <a:pt x="423" y="681"/>
                    </a:lnTo>
                    <a:lnTo>
                      <a:pt x="419" y="679"/>
                    </a:lnTo>
                    <a:lnTo>
                      <a:pt x="415" y="675"/>
                    </a:lnTo>
                    <a:lnTo>
                      <a:pt x="415" y="675"/>
                    </a:lnTo>
                    <a:lnTo>
                      <a:pt x="415" y="675"/>
                    </a:lnTo>
                    <a:lnTo>
                      <a:pt x="415" y="675"/>
                    </a:lnTo>
                    <a:lnTo>
                      <a:pt x="419" y="675"/>
                    </a:lnTo>
                    <a:lnTo>
                      <a:pt x="419" y="675"/>
                    </a:lnTo>
                    <a:lnTo>
                      <a:pt x="427" y="671"/>
                    </a:lnTo>
                    <a:lnTo>
                      <a:pt x="427" y="671"/>
                    </a:lnTo>
                    <a:lnTo>
                      <a:pt x="429" y="669"/>
                    </a:lnTo>
                    <a:lnTo>
                      <a:pt x="431" y="667"/>
                    </a:lnTo>
                    <a:lnTo>
                      <a:pt x="431" y="667"/>
                    </a:lnTo>
                    <a:lnTo>
                      <a:pt x="437" y="669"/>
                    </a:lnTo>
                    <a:lnTo>
                      <a:pt x="441" y="671"/>
                    </a:lnTo>
                    <a:lnTo>
                      <a:pt x="441" y="671"/>
                    </a:lnTo>
                    <a:lnTo>
                      <a:pt x="443" y="673"/>
                    </a:lnTo>
                    <a:lnTo>
                      <a:pt x="443" y="677"/>
                    </a:lnTo>
                    <a:lnTo>
                      <a:pt x="443" y="679"/>
                    </a:lnTo>
                    <a:lnTo>
                      <a:pt x="445" y="681"/>
                    </a:lnTo>
                    <a:lnTo>
                      <a:pt x="445" y="681"/>
                    </a:lnTo>
                    <a:lnTo>
                      <a:pt x="447" y="677"/>
                    </a:lnTo>
                    <a:lnTo>
                      <a:pt x="449" y="675"/>
                    </a:lnTo>
                    <a:lnTo>
                      <a:pt x="449" y="675"/>
                    </a:lnTo>
                    <a:lnTo>
                      <a:pt x="451" y="673"/>
                    </a:lnTo>
                    <a:lnTo>
                      <a:pt x="451" y="673"/>
                    </a:lnTo>
                    <a:lnTo>
                      <a:pt x="457" y="669"/>
                    </a:lnTo>
                    <a:lnTo>
                      <a:pt x="457" y="669"/>
                    </a:lnTo>
                    <a:lnTo>
                      <a:pt x="457" y="665"/>
                    </a:lnTo>
                    <a:lnTo>
                      <a:pt x="459" y="663"/>
                    </a:lnTo>
                    <a:lnTo>
                      <a:pt x="459" y="663"/>
                    </a:lnTo>
                    <a:lnTo>
                      <a:pt x="465" y="661"/>
                    </a:lnTo>
                    <a:lnTo>
                      <a:pt x="474" y="661"/>
                    </a:lnTo>
                    <a:lnTo>
                      <a:pt x="474" y="661"/>
                    </a:lnTo>
                    <a:lnTo>
                      <a:pt x="476" y="659"/>
                    </a:lnTo>
                    <a:lnTo>
                      <a:pt x="476" y="659"/>
                    </a:lnTo>
                    <a:lnTo>
                      <a:pt x="472" y="657"/>
                    </a:lnTo>
                    <a:lnTo>
                      <a:pt x="465" y="653"/>
                    </a:lnTo>
                    <a:lnTo>
                      <a:pt x="465" y="653"/>
                    </a:lnTo>
                    <a:lnTo>
                      <a:pt x="463" y="649"/>
                    </a:lnTo>
                    <a:lnTo>
                      <a:pt x="461" y="647"/>
                    </a:lnTo>
                    <a:lnTo>
                      <a:pt x="461" y="647"/>
                    </a:lnTo>
                    <a:lnTo>
                      <a:pt x="457" y="643"/>
                    </a:lnTo>
                    <a:lnTo>
                      <a:pt x="455" y="641"/>
                    </a:lnTo>
                    <a:lnTo>
                      <a:pt x="453" y="639"/>
                    </a:lnTo>
                    <a:lnTo>
                      <a:pt x="453" y="639"/>
                    </a:lnTo>
                    <a:lnTo>
                      <a:pt x="453" y="633"/>
                    </a:lnTo>
                    <a:lnTo>
                      <a:pt x="455" y="626"/>
                    </a:lnTo>
                    <a:lnTo>
                      <a:pt x="455" y="626"/>
                    </a:lnTo>
                    <a:lnTo>
                      <a:pt x="461" y="602"/>
                    </a:lnTo>
                    <a:lnTo>
                      <a:pt x="461" y="602"/>
                    </a:lnTo>
                    <a:lnTo>
                      <a:pt x="461" y="600"/>
                    </a:lnTo>
                    <a:lnTo>
                      <a:pt x="461" y="596"/>
                    </a:lnTo>
                    <a:lnTo>
                      <a:pt x="461" y="596"/>
                    </a:lnTo>
                    <a:lnTo>
                      <a:pt x="463" y="592"/>
                    </a:lnTo>
                    <a:lnTo>
                      <a:pt x="470" y="590"/>
                    </a:lnTo>
                    <a:lnTo>
                      <a:pt x="470" y="590"/>
                    </a:lnTo>
                    <a:lnTo>
                      <a:pt x="472" y="578"/>
                    </a:lnTo>
                    <a:lnTo>
                      <a:pt x="472" y="578"/>
                    </a:lnTo>
                    <a:lnTo>
                      <a:pt x="474" y="572"/>
                    </a:lnTo>
                    <a:lnTo>
                      <a:pt x="476" y="566"/>
                    </a:lnTo>
                    <a:lnTo>
                      <a:pt x="476" y="566"/>
                    </a:lnTo>
                    <a:lnTo>
                      <a:pt x="478" y="564"/>
                    </a:lnTo>
                    <a:lnTo>
                      <a:pt x="482" y="562"/>
                    </a:lnTo>
                    <a:lnTo>
                      <a:pt x="482" y="562"/>
                    </a:lnTo>
                    <a:lnTo>
                      <a:pt x="484" y="562"/>
                    </a:lnTo>
                    <a:lnTo>
                      <a:pt x="486" y="562"/>
                    </a:lnTo>
                    <a:lnTo>
                      <a:pt x="486" y="562"/>
                    </a:lnTo>
                    <a:lnTo>
                      <a:pt x="486" y="562"/>
                    </a:lnTo>
                    <a:lnTo>
                      <a:pt x="486" y="560"/>
                    </a:lnTo>
                    <a:lnTo>
                      <a:pt x="484" y="556"/>
                    </a:lnTo>
                    <a:lnTo>
                      <a:pt x="482" y="554"/>
                    </a:lnTo>
                    <a:lnTo>
                      <a:pt x="482" y="554"/>
                    </a:lnTo>
                    <a:lnTo>
                      <a:pt x="486" y="560"/>
                    </a:lnTo>
                    <a:lnTo>
                      <a:pt x="488" y="566"/>
                    </a:lnTo>
                    <a:lnTo>
                      <a:pt x="488" y="566"/>
                    </a:lnTo>
                    <a:lnTo>
                      <a:pt x="488" y="568"/>
                    </a:lnTo>
                    <a:lnTo>
                      <a:pt x="486" y="568"/>
                    </a:lnTo>
                    <a:lnTo>
                      <a:pt x="486" y="568"/>
                    </a:lnTo>
                    <a:lnTo>
                      <a:pt x="490" y="570"/>
                    </a:lnTo>
                    <a:lnTo>
                      <a:pt x="496" y="570"/>
                    </a:lnTo>
                    <a:lnTo>
                      <a:pt x="504" y="568"/>
                    </a:lnTo>
                    <a:lnTo>
                      <a:pt x="504" y="568"/>
                    </a:lnTo>
                    <a:lnTo>
                      <a:pt x="506" y="566"/>
                    </a:lnTo>
                    <a:lnTo>
                      <a:pt x="506" y="566"/>
                    </a:lnTo>
                    <a:lnTo>
                      <a:pt x="508" y="568"/>
                    </a:lnTo>
                    <a:lnTo>
                      <a:pt x="508" y="568"/>
                    </a:lnTo>
                    <a:lnTo>
                      <a:pt x="508" y="568"/>
                    </a:lnTo>
                    <a:lnTo>
                      <a:pt x="502" y="574"/>
                    </a:lnTo>
                    <a:lnTo>
                      <a:pt x="498" y="576"/>
                    </a:lnTo>
                    <a:lnTo>
                      <a:pt x="498" y="578"/>
                    </a:lnTo>
                    <a:lnTo>
                      <a:pt x="498" y="580"/>
                    </a:lnTo>
                    <a:lnTo>
                      <a:pt x="498" y="580"/>
                    </a:lnTo>
                    <a:lnTo>
                      <a:pt x="500" y="582"/>
                    </a:lnTo>
                    <a:lnTo>
                      <a:pt x="504" y="582"/>
                    </a:lnTo>
                    <a:lnTo>
                      <a:pt x="508" y="582"/>
                    </a:lnTo>
                    <a:lnTo>
                      <a:pt x="510" y="582"/>
                    </a:lnTo>
                    <a:lnTo>
                      <a:pt x="510" y="582"/>
                    </a:lnTo>
                    <a:lnTo>
                      <a:pt x="510" y="586"/>
                    </a:lnTo>
                    <a:lnTo>
                      <a:pt x="510" y="590"/>
                    </a:lnTo>
                    <a:lnTo>
                      <a:pt x="510" y="592"/>
                    </a:lnTo>
                    <a:lnTo>
                      <a:pt x="514" y="592"/>
                    </a:lnTo>
                    <a:lnTo>
                      <a:pt x="514" y="592"/>
                    </a:lnTo>
                    <a:lnTo>
                      <a:pt x="518" y="590"/>
                    </a:lnTo>
                    <a:lnTo>
                      <a:pt x="520" y="586"/>
                    </a:lnTo>
                    <a:lnTo>
                      <a:pt x="520" y="586"/>
                    </a:lnTo>
                    <a:lnTo>
                      <a:pt x="524" y="584"/>
                    </a:lnTo>
                    <a:lnTo>
                      <a:pt x="526" y="584"/>
                    </a:lnTo>
                    <a:lnTo>
                      <a:pt x="526" y="584"/>
                    </a:lnTo>
                    <a:lnTo>
                      <a:pt x="528" y="580"/>
                    </a:lnTo>
                    <a:lnTo>
                      <a:pt x="530" y="576"/>
                    </a:lnTo>
                    <a:lnTo>
                      <a:pt x="530" y="576"/>
                    </a:lnTo>
                    <a:lnTo>
                      <a:pt x="536" y="576"/>
                    </a:lnTo>
                    <a:lnTo>
                      <a:pt x="538" y="576"/>
                    </a:lnTo>
                    <a:lnTo>
                      <a:pt x="538" y="576"/>
                    </a:lnTo>
                    <a:lnTo>
                      <a:pt x="538" y="576"/>
                    </a:lnTo>
                    <a:lnTo>
                      <a:pt x="536" y="574"/>
                    </a:lnTo>
                    <a:lnTo>
                      <a:pt x="532" y="574"/>
                    </a:lnTo>
                    <a:lnTo>
                      <a:pt x="526" y="572"/>
                    </a:lnTo>
                    <a:lnTo>
                      <a:pt x="526" y="572"/>
                    </a:lnTo>
                    <a:lnTo>
                      <a:pt x="520" y="568"/>
                    </a:lnTo>
                    <a:lnTo>
                      <a:pt x="518" y="562"/>
                    </a:lnTo>
                    <a:lnTo>
                      <a:pt x="518" y="562"/>
                    </a:lnTo>
                    <a:lnTo>
                      <a:pt x="522" y="554"/>
                    </a:lnTo>
                    <a:lnTo>
                      <a:pt x="524" y="552"/>
                    </a:lnTo>
                    <a:lnTo>
                      <a:pt x="528" y="552"/>
                    </a:lnTo>
                    <a:lnTo>
                      <a:pt x="534" y="550"/>
                    </a:lnTo>
                    <a:lnTo>
                      <a:pt x="534" y="550"/>
                    </a:lnTo>
                    <a:lnTo>
                      <a:pt x="534" y="548"/>
                    </a:lnTo>
                    <a:lnTo>
                      <a:pt x="536" y="546"/>
                    </a:lnTo>
                    <a:lnTo>
                      <a:pt x="536" y="546"/>
                    </a:lnTo>
                    <a:lnTo>
                      <a:pt x="546" y="538"/>
                    </a:lnTo>
                    <a:lnTo>
                      <a:pt x="546" y="538"/>
                    </a:lnTo>
                    <a:lnTo>
                      <a:pt x="550" y="534"/>
                    </a:lnTo>
                    <a:lnTo>
                      <a:pt x="554" y="534"/>
                    </a:lnTo>
                    <a:lnTo>
                      <a:pt x="556" y="534"/>
                    </a:lnTo>
                    <a:lnTo>
                      <a:pt x="556" y="534"/>
                    </a:lnTo>
                    <a:lnTo>
                      <a:pt x="558" y="538"/>
                    </a:lnTo>
                    <a:lnTo>
                      <a:pt x="558" y="540"/>
                    </a:lnTo>
                    <a:lnTo>
                      <a:pt x="552" y="544"/>
                    </a:lnTo>
                    <a:lnTo>
                      <a:pt x="544" y="546"/>
                    </a:lnTo>
                    <a:lnTo>
                      <a:pt x="544" y="546"/>
                    </a:lnTo>
                    <a:lnTo>
                      <a:pt x="542" y="548"/>
                    </a:lnTo>
                    <a:lnTo>
                      <a:pt x="542" y="550"/>
                    </a:lnTo>
                    <a:lnTo>
                      <a:pt x="546" y="550"/>
                    </a:lnTo>
                    <a:lnTo>
                      <a:pt x="550" y="550"/>
                    </a:lnTo>
                    <a:lnTo>
                      <a:pt x="552" y="552"/>
                    </a:lnTo>
                    <a:lnTo>
                      <a:pt x="554" y="554"/>
                    </a:lnTo>
                    <a:lnTo>
                      <a:pt x="554" y="554"/>
                    </a:lnTo>
                    <a:lnTo>
                      <a:pt x="554" y="554"/>
                    </a:lnTo>
                    <a:lnTo>
                      <a:pt x="552" y="554"/>
                    </a:lnTo>
                    <a:lnTo>
                      <a:pt x="550" y="554"/>
                    </a:lnTo>
                    <a:lnTo>
                      <a:pt x="548" y="556"/>
                    </a:lnTo>
                    <a:lnTo>
                      <a:pt x="548" y="556"/>
                    </a:lnTo>
                    <a:lnTo>
                      <a:pt x="548" y="558"/>
                    </a:lnTo>
                    <a:lnTo>
                      <a:pt x="550" y="562"/>
                    </a:lnTo>
                    <a:lnTo>
                      <a:pt x="550" y="564"/>
                    </a:lnTo>
                    <a:lnTo>
                      <a:pt x="550" y="568"/>
                    </a:lnTo>
                    <a:lnTo>
                      <a:pt x="550" y="568"/>
                    </a:lnTo>
                    <a:lnTo>
                      <a:pt x="548" y="570"/>
                    </a:lnTo>
                    <a:lnTo>
                      <a:pt x="544" y="570"/>
                    </a:lnTo>
                    <a:lnTo>
                      <a:pt x="540" y="570"/>
                    </a:lnTo>
                    <a:lnTo>
                      <a:pt x="540" y="572"/>
                    </a:lnTo>
                    <a:lnTo>
                      <a:pt x="540" y="572"/>
                    </a:lnTo>
                    <a:lnTo>
                      <a:pt x="544" y="576"/>
                    </a:lnTo>
                    <a:lnTo>
                      <a:pt x="548" y="578"/>
                    </a:lnTo>
                    <a:lnTo>
                      <a:pt x="560" y="580"/>
                    </a:lnTo>
                    <a:lnTo>
                      <a:pt x="560" y="580"/>
                    </a:lnTo>
                    <a:lnTo>
                      <a:pt x="566" y="580"/>
                    </a:lnTo>
                    <a:lnTo>
                      <a:pt x="566" y="580"/>
                    </a:lnTo>
                    <a:lnTo>
                      <a:pt x="572" y="584"/>
                    </a:lnTo>
                    <a:lnTo>
                      <a:pt x="580" y="588"/>
                    </a:lnTo>
                    <a:lnTo>
                      <a:pt x="580" y="588"/>
                    </a:lnTo>
                    <a:lnTo>
                      <a:pt x="596" y="592"/>
                    </a:lnTo>
                    <a:lnTo>
                      <a:pt x="602" y="598"/>
                    </a:lnTo>
                    <a:lnTo>
                      <a:pt x="609" y="606"/>
                    </a:lnTo>
                    <a:lnTo>
                      <a:pt x="609" y="606"/>
                    </a:lnTo>
                    <a:lnTo>
                      <a:pt x="609" y="610"/>
                    </a:lnTo>
                    <a:lnTo>
                      <a:pt x="607" y="612"/>
                    </a:lnTo>
                    <a:lnTo>
                      <a:pt x="607" y="612"/>
                    </a:lnTo>
                    <a:lnTo>
                      <a:pt x="602" y="620"/>
                    </a:lnTo>
                    <a:lnTo>
                      <a:pt x="596" y="626"/>
                    </a:lnTo>
                    <a:lnTo>
                      <a:pt x="596" y="626"/>
                    </a:lnTo>
                    <a:lnTo>
                      <a:pt x="592" y="626"/>
                    </a:lnTo>
                    <a:lnTo>
                      <a:pt x="588" y="626"/>
                    </a:lnTo>
                    <a:lnTo>
                      <a:pt x="588" y="626"/>
                    </a:lnTo>
                    <a:lnTo>
                      <a:pt x="552" y="629"/>
                    </a:lnTo>
                    <a:lnTo>
                      <a:pt x="552" y="629"/>
                    </a:lnTo>
                    <a:lnTo>
                      <a:pt x="548" y="631"/>
                    </a:lnTo>
                    <a:lnTo>
                      <a:pt x="542" y="631"/>
                    </a:lnTo>
                    <a:lnTo>
                      <a:pt x="542" y="631"/>
                    </a:lnTo>
                    <a:lnTo>
                      <a:pt x="540" y="629"/>
                    </a:lnTo>
                    <a:lnTo>
                      <a:pt x="540" y="626"/>
                    </a:lnTo>
                    <a:lnTo>
                      <a:pt x="538" y="626"/>
                    </a:lnTo>
                    <a:lnTo>
                      <a:pt x="538" y="626"/>
                    </a:lnTo>
                    <a:lnTo>
                      <a:pt x="532" y="629"/>
                    </a:lnTo>
                    <a:lnTo>
                      <a:pt x="526" y="631"/>
                    </a:lnTo>
                    <a:lnTo>
                      <a:pt x="526" y="631"/>
                    </a:lnTo>
                    <a:lnTo>
                      <a:pt x="520" y="633"/>
                    </a:lnTo>
                    <a:lnTo>
                      <a:pt x="520" y="633"/>
                    </a:lnTo>
                    <a:lnTo>
                      <a:pt x="516" y="635"/>
                    </a:lnTo>
                    <a:lnTo>
                      <a:pt x="512" y="641"/>
                    </a:lnTo>
                    <a:lnTo>
                      <a:pt x="508" y="645"/>
                    </a:lnTo>
                    <a:lnTo>
                      <a:pt x="502" y="649"/>
                    </a:lnTo>
                    <a:lnTo>
                      <a:pt x="502" y="649"/>
                    </a:lnTo>
                    <a:lnTo>
                      <a:pt x="488" y="655"/>
                    </a:lnTo>
                    <a:lnTo>
                      <a:pt x="488" y="655"/>
                    </a:lnTo>
                    <a:lnTo>
                      <a:pt x="486" y="655"/>
                    </a:lnTo>
                    <a:lnTo>
                      <a:pt x="484" y="655"/>
                    </a:lnTo>
                    <a:lnTo>
                      <a:pt x="484" y="655"/>
                    </a:lnTo>
                    <a:lnTo>
                      <a:pt x="480" y="661"/>
                    </a:lnTo>
                    <a:lnTo>
                      <a:pt x="476" y="667"/>
                    </a:lnTo>
                    <a:lnTo>
                      <a:pt x="476" y="667"/>
                    </a:lnTo>
                    <a:lnTo>
                      <a:pt x="470" y="671"/>
                    </a:lnTo>
                    <a:lnTo>
                      <a:pt x="461" y="675"/>
                    </a:lnTo>
                    <a:lnTo>
                      <a:pt x="461" y="675"/>
                    </a:lnTo>
                    <a:lnTo>
                      <a:pt x="455" y="675"/>
                    </a:lnTo>
                    <a:lnTo>
                      <a:pt x="449" y="675"/>
                    </a:lnTo>
                    <a:lnTo>
                      <a:pt x="449" y="675"/>
                    </a:lnTo>
                    <a:lnTo>
                      <a:pt x="449" y="679"/>
                    </a:lnTo>
                    <a:lnTo>
                      <a:pt x="447" y="681"/>
                    </a:lnTo>
                    <a:lnTo>
                      <a:pt x="445" y="681"/>
                    </a:lnTo>
                    <a:lnTo>
                      <a:pt x="445" y="681"/>
                    </a:lnTo>
                    <a:lnTo>
                      <a:pt x="445" y="681"/>
                    </a:lnTo>
                    <a:lnTo>
                      <a:pt x="445" y="681"/>
                    </a:lnTo>
                    <a:lnTo>
                      <a:pt x="445" y="683"/>
                    </a:lnTo>
                    <a:lnTo>
                      <a:pt x="445" y="683"/>
                    </a:lnTo>
                    <a:lnTo>
                      <a:pt x="447" y="691"/>
                    </a:lnTo>
                    <a:lnTo>
                      <a:pt x="449" y="693"/>
                    </a:lnTo>
                    <a:lnTo>
                      <a:pt x="449" y="693"/>
                    </a:lnTo>
                    <a:lnTo>
                      <a:pt x="447" y="691"/>
                    </a:lnTo>
                    <a:lnTo>
                      <a:pt x="447" y="691"/>
                    </a:lnTo>
                    <a:lnTo>
                      <a:pt x="449" y="691"/>
                    </a:lnTo>
                    <a:lnTo>
                      <a:pt x="451" y="693"/>
                    </a:lnTo>
                    <a:lnTo>
                      <a:pt x="451" y="693"/>
                    </a:lnTo>
                    <a:lnTo>
                      <a:pt x="451" y="693"/>
                    </a:lnTo>
                    <a:lnTo>
                      <a:pt x="451" y="693"/>
                    </a:lnTo>
                    <a:lnTo>
                      <a:pt x="455" y="693"/>
                    </a:lnTo>
                    <a:lnTo>
                      <a:pt x="457" y="693"/>
                    </a:lnTo>
                    <a:lnTo>
                      <a:pt x="459" y="699"/>
                    </a:lnTo>
                    <a:lnTo>
                      <a:pt x="459" y="699"/>
                    </a:lnTo>
                    <a:lnTo>
                      <a:pt x="457" y="701"/>
                    </a:lnTo>
                    <a:lnTo>
                      <a:pt x="457" y="701"/>
                    </a:lnTo>
                    <a:lnTo>
                      <a:pt x="455" y="703"/>
                    </a:lnTo>
                    <a:lnTo>
                      <a:pt x="455" y="703"/>
                    </a:lnTo>
                    <a:lnTo>
                      <a:pt x="457" y="703"/>
                    </a:lnTo>
                    <a:lnTo>
                      <a:pt x="459" y="703"/>
                    </a:lnTo>
                    <a:lnTo>
                      <a:pt x="461" y="705"/>
                    </a:lnTo>
                    <a:lnTo>
                      <a:pt x="461" y="705"/>
                    </a:lnTo>
                    <a:lnTo>
                      <a:pt x="461" y="705"/>
                    </a:lnTo>
                    <a:lnTo>
                      <a:pt x="459" y="707"/>
                    </a:lnTo>
                    <a:lnTo>
                      <a:pt x="455" y="707"/>
                    </a:lnTo>
                    <a:lnTo>
                      <a:pt x="451" y="709"/>
                    </a:lnTo>
                    <a:lnTo>
                      <a:pt x="451" y="709"/>
                    </a:lnTo>
                    <a:lnTo>
                      <a:pt x="451" y="709"/>
                    </a:lnTo>
                    <a:lnTo>
                      <a:pt x="453" y="711"/>
                    </a:lnTo>
                    <a:lnTo>
                      <a:pt x="457" y="711"/>
                    </a:lnTo>
                    <a:lnTo>
                      <a:pt x="461" y="711"/>
                    </a:lnTo>
                    <a:lnTo>
                      <a:pt x="465" y="713"/>
                    </a:lnTo>
                    <a:lnTo>
                      <a:pt x="465" y="713"/>
                    </a:lnTo>
                    <a:lnTo>
                      <a:pt x="465" y="713"/>
                    </a:lnTo>
                    <a:lnTo>
                      <a:pt x="463" y="715"/>
                    </a:lnTo>
                    <a:lnTo>
                      <a:pt x="461" y="717"/>
                    </a:lnTo>
                    <a:lnTo>
                      <a:pt x="461" y="719"/>
                    </a:lnTo>
                    <a:lnTo>
                      <a:pt x="461" y="719"/>
                    </a:lnTo>
                    <a:lnTo>
                      <a:pt x="470" y="723"/>
                    </a:lnTo>
                    <a:lnTo>
                      <a:pt x="478" y="725"/>
                    </a:lnTo>
                    <a:lnTo>
                      <a:pt x="478" y="725"/>
                    </a:lnTo>
                    <a:lnTo>
                      <a:pt x="480" y="725"/>
                    </a:lnTo>
                    <a:lnTo>
                      <a:pt x="480" y="725"/>
                    </a:lnTo>
                    <a:lnTo>
                      <a:pt x="474" y="729"/>
                    </a:lnTo>
                    <a:lnTo>
                      <a:pt x="472" y="731"/>
                    </a:lnTo>
                    <a:lnTo>
                      <a:pt x="470" y="733"/>
                    </a:lnTo>
                    <a:lnTo>
                      <a:pt x="470" y="733"/>
                    </a:lnTo>
                    <a:lnTo>
                      <a:pt x="470" y="735"/>
                    </a:lnTo>
                    <a:lnTo>
                      <a:pt x="474" y="735"/>
                    </a:lnTo>
                    <a:lnTo>
                      <a:pt x="478" y="733"/>
                    </a:lnTo>
                    <a:lnTo>
                      <a:pt x="478" y="733"/>
                    </a:lnTo>
                    <a:lnTo>
                      <a:pt x="480" y="729"/>
                    </a:lnTo>
                    <a:lnTo>
                      <a:pt x="482" y="727"/>
                    </a:lnTo>
                    <a:lnTo>
                      <a:pt x="482" y="727"/>
                    </a:lnTo>
                    <a:lnTo>
                      <a:pt x="482" y="727"/>
                    </a:lnTo>
                    <a:lnTo>
                      <a:pt x="496" y="727"/>
                    </a:lnTo>
                    <a:lnTo>
                      <a:pt x="500" y="729"/>
                    </a:lnTo>
                    <a:lnTo>
                      <a:pt x="500" y="731"/>
                    </a:lnTo>
                    <a:lnTo>
                      <a:pt x="494" y="733"/>
                    </a:lnTo>
                    <a:lnTo>
                      <a:pt x="488" y="735"/>
                    </a:lnTo>
                    <a:lnTo>
                      <a:pt x="490" y="735"/>
                    </a:lnTo>
                    <a:lnTo>
                      <a:pt x="500" y="735"/>
                    </a:lnTo>
                    <a:lnTo>
                      <a:pt x="500" y="735"/>
                    </a:lnTo>
                    <a:lnTo>
                      <a:pt x="506" y="735"/>
                    </a:lnTo>
                    <a:lnTo>
                      <a:pt x="508" y="733"/>
                    </a:lnTo>
                    <a:lnTo>
                      <a:pt x="508" y="731"/>
                    </a:lnTo>
                    <a:lnTo>
                      <a:pt x="508" y="727"/>
                    </a:lnTo>
                    <a:lnTo>
                      <a:pt x="508" y="723"/>
                    </a:lnTo>
                    <a:lnTo>
                      <a:pt x="510" y="721"/>
                    </a:lnTo>
                    <a:lnTo>
                      <a:pt x="514" y="721"/>
                    </a:lnTo>
                    <a:lnTo>
                      <a:pt x="514" y="721"/>
                    </a:lnTo>
                    <a:lnTo>
                      <a:pt x="520" y="721"/>
                    </a:lnTo>
                    <a:lnTo>
                      <a:pt x="526" y="723"/>
                    </a:lnTo>
                    <a:lnTo>
                      <a:pt x="526" y="723"/>
                    </a:lnTo>
                    <a:lnTo>
                      <a:pt x="532" y="727"/>
                    </a:lnTo>
                    <a:lnTo>
                      <a:pt x="534" y="729"/>
                    </a:lnTo>
                    <a:lnTo>
                      <a:pt x="538" y="729"/>
                    </a:lnTo>
                    <a:lnTo>
                      <a:pt x="538" y="729"/>
                    </a:lnTo>
                    <a:lnTo>
                      <a:pt x="552" y="721"/>
                    </a:lnTo>
                    <a:lnTo>
                      <a:pt x="552" y="721"/>
                    </a:lnTo>
                    <a:lnTo>
                      <a:pt x="550" y="721"/>
                    </a:lnTo>
                    <a:lnTo>
                      <a:pt x="548" y="719"/>
                    </a:lnTo>
                    <a:lnTo>
                      <a:pt x="546" y="719"/>
                    </a:lnTo>
                    <a:lnTo>
                      <a:pt x="548" y="715"/>
                    </a:lnTo>
                    <a:lnTo>
                      <a:pt x="556" y="709"/>
                    </a:lnTo>
                    <a:lnTo>
                      <a:pt x="556" y="709"/>
                    </a:lnTo>
                    <a:lnTo>
                      <a:pt x="558" y="709"/>
                    </a:lnTo>
                    <a:lnTo>
                      <a:pt x="560" y="711"/>
                    </a:lnTo>
                    <a:lnTo>
                      <a:pt x="562" y="711"/>
                    </a:lnTo>
                    <a:lnTo>
                      <a:pt x="564" y="711"/>
                    </a:lnTo>
                    <a:lnTo>
                      <a:pt x="564" y="711"/>
                    </a:lnTo>
                    <a:lnTo>
                      <a:pt x="566" y="709"/>
                    </a:lnTo>
                    <a:lnTo>
                      <a:pt x="568" y="707"/>
                    </a:lnTo>
                    <a:lnTo>
                      <a:pt x="568" y="703"/>
                    </a:lnTo>
                    <a:lnTo>
                      <a:pt x="570" y="703"/>
                    </a:lnTo>
                    <a:lnTo>
                      <a:pt x="570" y="703"/>
                    </a:lnTo>
                    <a:lnTo>
                      <a:pt x="572" y="705"/>
                    </a:lnTo>
                    <a:lnTo>
                      <a:pt x="572" y="707"/>
                    </a:lnTo>
                    <a:lnTo>
                      <a:pt x="570" y="713"/>
                    </a:lnTo>
                    <a:lnTo>
                      <a:pt x="570" y="713"/>
                    </a:lnTo>
                    <a:lnTo>
                      <a:pt x="572" y="725"/>
                    </a:lnTo>
                    <a:lnTo>
                      <a:pt x="572" y="725"/>
                    </a:lnTo>
                    <a:lnTo>
                      <a:pt x="576" y="727"/>
                    </a:lnTo>
                    <a:lnTo>
                      <a:pt x="576" y="727"/>
                    </a:lnTo>
                    <a:lnTo>
                      <a:pt x="578" y="739"/>
                    </a:lnTo>
                    <a:lnTo>
                      <a:pt x="578" y="751"/>
                    </a:lnTo>
                    <a:lnTo>
                      <a:pt x="574" y="778"/>
                    </a:lnTo>
                    <a:lnTo>
                      <a:pt x="574" y="778"/>
                    </a:lnTo>
                    <a:lnTo>
                      <a:pt x="572" y="788"/>
                    </a:lnTo>
                    <a:lnTo>
                      <a:pt x="572" y="794"/>
                    </a:lnTo>
                    <a:lnTo>
                      <a:pt x="568" y="798"/>
                    </a:lnTo>
                    <a:lnTo>
                      <a:pt x="568" y="798"/>
                    </a:lnTo>
                    <a:lnTo>
                      <a:pt x="562" y="800"/>
                    </a:lnTo>
                    <a:lnTo>
                      <a:pt x="554" y="800"/>
                    </a:lnTo>
                    <a:lnTo>
                      <a:pt x="540" y="802"/>
                    </a:lnTo>
                    <a:lnTo>
                      <a:pt x="550" y="830"/>
                    </a:lnTo>
                    <a:lnTo>
                      <a:pt x="550" y="830"/>
                    </a:lnTo>
                    <a:lnTo>
                      <a:pt x="552" y="830"/>
                    </a:lnTo>
                    <a:lnTo>
                      <a:pt x="556" y="830"/>
                    </a:lnTo>
                    <a:lnTo>
                      <a:pt x="556" y="830"/>
                    </a:lnTo>
                    <a:lnTo>
                      <a:pt x="558" y="832"/>
                    </a:lnTo>
                    <a:lnTo>
                      <a:pt x="560" y="836"/>
                    </a:lnTo>
                    <a:lnTo>
                      <a:pt x="564" y="844"/>
                    </a:lnTo>
                    <a:lnTo>
                      <a:pt x="570" y="850"/>
                    </a:lnTo>
                    <a:lnTo>
                      <a:pt x="574" y="852"/>
                    </a:lnTo>
                    <a:lnTo>
                      <a:pt x="578" y="852"/>
                    </a:lnTo>
                    <a:lnTo>
                      <a:pt x="578" y="852"/>
                    </a:lnTo>
                    <a:lnTo>
                      <a:pt x="580" y="848"/>
                    </a:lnTo>
                    <a:lnTo>
                      <a:pt x="582" y="844"/>
                    </a:lnTo>
                    <a:lnTo>
                      <a:pt x="582" y="844"/>
                    </a:lnTo>
                    <a:lnTo>
                      <a:pt x="582" y="840"/>
                    </a:lnTo>
                    <a:lnTo>
                      <a:pt x="582" y="840"/>
                    </a:lnTo>
                    <a:lnTo>
                      <a:pt x="584" y="838"/>
                    </a:lnTo>
                    <a:lnTo>
                      <a:pt x="584" y="838"/>
                    </a:lnTo>
                    <a:lnTo>
                      <a:pt x="582" y="840"/>
                    </a:lnTo>
                    <a:lnTo>
                      <a:pt x="582" y="840"/>
                    </a:lnTo>
                    <a:lnTo>
                      <a:pt x="582" y="844"/>
                    </a:lnTo>
                    <a:lnTo>
                      <a:pt x="582" y="844"/>
                    </a:lnTo>
                    <a:lnTo>
                      <a:pt x="582" y="846"/>
                    </a:lnTo>
                    <a:lnTo>
                      <a:pt x="582" y="846"/>
                    </a:lnTo>
                    <a:lnTo>
                      <a:pt x="584" y="846"/>
                    </a:lnTo>
                    <a:lnTo>
                      <a:pt x="586" y="844"/>
                    </a:lnTo>
                    <a:lnTo>
                      <a:pt x="588" y="844"/>
                    </a:lnTo>
                    <a:lnTo>
                      <a:pt x="590" y="844"/>
                    </a:lnTo>
                    <a:lnTo>
                      <a:pt x="590" y="844"/>
                    </a:lnTo>
                    <a:lnTo>
                      <a:pt x="594" y="846"/>
                    </a:lnTo>
                    <a:lnTo>
                      <a:pt x="598" y="850"/>
                    </a:lnTo>
                    <a:lnTo>
                      <a:pt x="604" y="858"/>
                    </a:lnTo>
                    <a:lnTo>
                      <a:pt x="604" y="858"/>
                    </a:lnTo>
                    <a:lnTo>
                      <a:pt x="611" y="866"/>
                    </a:lnTo>
                    <a:lnTo>
                      <a:pt x="611" y="866"/>
                    </a:lnTo>
                    <a:lnTo>
                      <a:pt x="613" y="866"/>
                    </a:lnTo>
                    <a:lnTo>
                      <a:pt x="613" y="866"/>
                    </a:lnTo>
                    <a:lnTo>
                      <a:pt x="613" y="870"/>
                    </a:lnTo>
                    <a:lnTo>
                      <a:pt x="613" y="870"/>
                    </a:lnTo>
                    <a:lnTo>
                      <a:pt x="621" y="876"/>
                    </a:lnTo>
                    <a:lnTo>
                      <a:pt x="621" y="876"/>
                    </a:lnTo>
                    <a:lnTo>
                      <a:pt x="633" y="888"/>
                    </a:lnTo>
                    <a:lnTo>
                      <a:pt x="633" y="888"/>
                    </a:lnTo>
                    <a:lnTo>
                      <a:pt x="637" y="890"/>
                    </a:lnTo>
                    <a:lnTo>
                      <a:pt x="639" y="892"/>
                    </a:lnTo>
                    <a:lnTo>
                      <a:pt x="639" y="892"/>
                    </a:lnTo>
                    <a:lnTo>
                      <a:pt x="647" y="898"/>
                    </a:lnTo>
                    <a:lnTo>
                      <a:pt x="651" y="909"/>
                    </a:lnTo>
                    <a:lnTo>
                      <a:pt x="651" y="909"/>
                    </a:lnTo>
                    <a:lnTo>
                      <a:pt x="651" y="913"/>
                    </a:lnTo>
                    <a:lnTo>
                      <a:pt x="649" y="917"/>
                    </a:lnTo>
                    <a:lnTo>
                      <a:pt x="649" y="917"/>
                    </a:lnTo>
                    <a:lnTo>
                      <a:pt x="651" y="921"/>
                    </a:lnTo>
                    <a:lnTo>
                      <a:pt x="653" y="927"/>
                    </a:lnTo>
                    <a:lnTo>
                      <a:pt x="653" y="927"/>
                    </a:lnTo>
                    <a:lnTo>
                      <a:pt x="659" y="933"/>
                    </a:lnTo>
                    <a:lnTo>
                      <a:pt x="663" y="933"/>
                    </a:lnTo>
                    <a:lnTo>
                      <a:pt x="667" y="933"/>
                    </a:lnTo>
                    <a:lnTo>
                      <a:pt x="675" y="937"/>
                    </a:lnTo>
                    <a:lnTo>
                      <a:pt x="675" y="937"/>
                    </a:lnTo>
                    <a:lnTo>
                      <a:pt x="679" y="941"/>
                    </a:lnTo>
                    <a:lnTo>
                      <a:pt x="681" y="945"/>
                    </a:lnTo>
                    <a:lnTo>
                      <a:pt x="683" y="951"/>
                    </a:lnTo>
                    <a:lnTo>
                      <a:pt x="689" y="957"/>
                    </a:lnTo>
                    <a:lnTo>
                      <a:pt x="689" y="957"/>
                    </a:lnTo>
                    <a:lnTo>
                      <a:pt x="693" y="957"/>
                    </a:lnTo>
                    <a:lnTo>
                      <a:pt x="695" y="959"/>
                    </a:lnTo>
                    <a:lnTo>
                      <a:pt x="695" y="959"/>
                    </a:lnTo>
                    <a:lnTo>
                      <a:pt x="699" y="973"/>
                    </a:lnTo>
                    <a:lnTo>
                      <a:pt x="701" y="985"/>
                    </a:lnTo>
                    <a:lnTo>
                      <a:pt x="701" y="985"/>
                    </a:lnTo>
                    <a:lnTo>
                      <a:pt x="703" y="987"/>
                    </a:lnTo>
                    <a:lnTo>
                      <a:pt x="705" y="987"/>
                    </a:lnTo>
                    <a:lnTo>
                      <a:pt x="705" y="987"/>
                    </a:lnTo>
                    <a:lnTo>
                      <a:pt x="707" y="993"/>
                    </a:lnTo>
                    <a:lnTo>
                      <a:pt x="709" y="1001"/>
                    </a:lnTo>
                    <a:lnTo>
                      <a:pt x="709" y="1001"/>
                    </a:lnTo>
                    <a:lnTo>
                      <a:pt x="709" y="1007"/>
                    </a:lnTo>
                    <a:lnTo>
                      <a:pt x="709" y="1011"/>
                    </a:lnTo>
                    <a:lnTo>
                      <a:pt x="711" y="1011"/>
                    </a:lnTo>
                    <a:lnTo>
                      <a:pt x="713" y="1011"/>
                    </a:lnTo>
                    <a:lnTo>
                      <a:pt x="713" y="1011"/>
                    </a:lnTo>
                    <a:lnTo>
                      <a:pt x="723" y="1007"/>
                    </a:lnTo>
                    <a:lnTo>
                      <a:pt x="727" y="1003"/>
                    </a:lnTo>
                    <a:lnTo>
                      <a:pt x="731" y="997"/>
                    </a:lnTo>
                    <a:lnTo>
                      <a:pt x="735" y="991"/>
                    </a:lnTo>
                    <a:lnTo>
                      <a:pt x="735" y="991"/>
                    </a:lnTo>
                    <a:lnTo>
                      <a:pt x="748" y="983"/>
                    </a:lnTo>
                    <a:lnTo>
                      <a:pt x="748" y="983"/>
                    </a:lnTo>
                    <a:lnTo>
                      <a:pt x="758" y="973"/>
                    </a:lnTo>
                    <a:lnTo>
                      <a:pt x="754" y="977"/>
                    </a:lnTo>
                    <a:lnTo>
                      <a:pt x="750" y="979"/>
                    </a:lnTo>
                    <a:lnTo>
                      <a:pt x="760" y="967"/>
                    </a:lnTo>
                    <a:lnTo>
                      <a:pt x="760" y="967"/>
                    </a:lnTo>
                    <a:lnTo>
                      <a:pt x="764" y="965"/>
                    </a:lnTo>
                    <a:lnTo>
                      <a:pt x="768" y="963"/>
                    </a:lnTo>
                    <a:lnTo>
                      <a:pt x="768" y="963"/>
                    </a:lnTo>
                    <a:lnTo>
                      <a:pt x="770" y="957"/>
                    </a:lnTo>
                    <a:lnTo>
                      <a:pt x="774" y="951"/>
                    </a:lnTo>
                    <a:lnTo>
                      <a:pt x="774" y="951"/>
                    </a:lnTo>
                    <a:lnTo>
                      <a:pt x="784" y="939"/>
                    </a:lnTo>
                    <a:lnTo>
                      <a:pt x="784" y="939"/>
                    </a:lnTo>
                    <a:lnTo>
                      <a:pt x="792" y="931"/>
                    </a:lnTo>
                    <a:lnTo>
                      <a:pt x="796" y="925"/>
                    </a:lnTo>
                    <a:lnTo>
                      <a:pt x="800" y="921"/>
                    </a:lnTo>
                    <a:lnTo>
                      <a:pt x="800" y="921"/>
                    </a:lnTo>
                    <a:lnTo>
                      <a:pt x="800" y="917"/>
                    </a:lnTo>
                    <a:lnTo>
                      <a:pt x="800" y="911"/>
                    </a:lnTo>
                    <a:lnTo>
                      <a:pt x="800" y="911"/>
                    </a:lnTo>
                    <a:lnTo>
                      <a:pt x="806" y="900"/>
                    </a:lnTo>
                    <a:lnTo>
                      <a:pt x="814" y="890"/>
                    </a:lnTo>
                    <a:lnTo>
                      <a:pt x="814" y="890"/>
                    </a:lnTo>
                    <a:lnTo>
                      <a:pt x="818" y="886"/>
                    </a:lnTo>
                    <a:lnTo>
                      <a:pt x="822" y="882"/>
                    </a:lnTo>
                    <a:lnTo>
                      <a:pt x="822" y="882"/>
                    </a:lnTo>
                    <a:lnTo>
                      <a:pt x="824" y="876"/>
                    </a:lnTo>
                    <a:lnTo>
                      <a:pt x="824" y="870"/>
                    </a:lnTo>
                    <a:lnTo>
                      <a:pt x="824" y="870"/>
                    </a:lnTo>
                    <a:lnTo>
                      <a:pt x="828" y="866"/>
                    </a:lnTo>
                    <a:lnTo>
                      <a:pt x="832" y="862"/>
                    </a:lnTo>
                    <a:lnTo>
                      <a:pt x="832" y="862"/>
                    </a:lnTo>
                    <a:lnTo>
                      <a:pt x="832" y="856"/>
                    </a:lnTo>
                    <a:lnTo>
                      <a:pt x="834" y="850"/>
                    </a:lnTo>
                    <a:lnTo>
                      <a:pt x="834" y="850"/>
                    </a:lnTo>
                    <a:lnTo>
                      <a:pt x="842" y="818"/>
                    </a:lnTo>
                    <a:lnTo>
                      <a:pt x="846" y="802"/>
                    </a:lnTo>
                    <a:lnTo>
                      <a:pt x="848" y="786"/>
                    </a:lnTo>
                    <a:lnTo>
                      <a:pt x="848" y="786"/>
                    </a:lnTo>
                    <a:lnTo>
                      <a:pt x="848" y="784"/>
                    </a:lnTo>
                    <a:lnTo>
                      <a:pt x="846" y="784"/>
                    </a:lnTo>
                    <a:lnTo>
                      <a:pt x="842" y="784"/>
                    </a:lnTo>
                    <a:lnTo>
                      <a:pt x="834" y="784"/>
                    </a:lnTo>
                    <a:lnTo>
                      <a:pt x="830" y="784"/>
                    </a:lnTo>
                    <a:lnTo>
                      <a:pt x="824" y="782"/>
                    </a:lnTo>
                    <a:lnTo>
                      <a:pt x="824" y="782"/>
                    </a:lnTo>
                    <a:lnTo>
                      <a:pt x="820" y="776"/>
                    </a:lnTo>
                    <a:lnTo>
                      <a:pt x="818" y="770"/>
                    </a:lnTo>
                    <a:lnTo>
                      <a:pt x="814" y="763"/>
                    </a:lnTo>
                    <a:lnTo>
                      <a:pt x="814" y="763"/>
                    </a:lnTo>
                    <a:lnTo>
                      <a:pt x="812" y="763"/>
                    </a:lnTo>
                    <a:lnTo>
                      <a:pt x="812" y="763"/>
                    </a:lnTo>
                    <a:lnTo>
                      <a:pt x="806" y="770"/>
                    </a:lnTo>
                    <a:lnTo>
                      <a:pt x="806" y="770"/>
                    </a:lnTo>
                    <a:lnTo>
                      <a:pt x="806" y="776"/>
                    </a:lnTo>
                    <a:lnTo>
                      <a:pt x="806" y="776"/>
                    </a:lnTo>
                    <a:lnTo>
                      <a:pt x="802" y="794"/>
                    </a:lnTo>
                    <a:lnTo>
                      <a:pt x="802" y="794"/>
                    </a:lnTo>
                    <a:lnTo>
                      <a:pt x="798" y="800"/>
                    </a:lnTo>
                    <a:lnTo>
                      <a:pt x="790" y="806"/>
                    </a:lnTo>
                    <a:lnTo>
                      <a:pt x="780" y="814"/>
                    </a:lnTo>
                    <a:lnTo>
                      <a:pt x="780" y="814"/>
                    </a:lnTo>
                    <a:lnTo>
                      <a:pt x="776" y="814"/>
                    </a:lnTo>
                    <a:lnTo>
                      <a:pt x="774" y="814"/>
                    </a:lnTo>
                    <a:lnTo>
                      <a:pt x="772" y="810"/>
                    </a:lnTo>
                    <a:lnTo>
                      <a:pt x="776" y="802"/>
                    </a:lnTo>
                    <a:lnTo>
                      <a:pt x="776" y="802"/>
                    </a:lnTo>
                    <a:lnTo>
                      <a:pt x="770" y="800"/>
                    </a:lnTo>
                    <a:lnTo>
                      <a:pt x="768" y="800"/>
                    </a:lnTo>
                    <a:lnTo>
                      <a:pt x="766" y="802"/>
                    </a:lnTo>
                    <a:lnTo>
                      <a:pt x="766" y="802"/>
                    </a:lnTo>
                    <a:lnTo>
                      <a:pt x="766" y="804"/>
                    </a:lnTo>
                    <a:lnTo>
                      <a:pt x="768" y="806"/>
                    </a:lnTo>
                    <a:lnTo>
                      <a:pt x="770" y="810"/>
                    </a:lnTo>
                    <a:lnTo>
                      <a:pt x="768" y="810"/>
                    </a:lnTo>
                    <a:lnTo>
                      <a:pt x="768" y="810"/>
                    </a:lnTo>
                    <a:lnTo>
                      <a:pt x="766" y="810"/>
                    </a:lnTo>
                    <a:lnTo>
                      <a:pt x="764" y="808"/>
                    </a:lnTo>
                    <a:lnTo>
                      <a:pt x="760" y="802"/>
                    </a:lnTo>
                    <a:lnTo>
                      <a:pt x="758" y="794"/>
                    </a:lnTo>
                    <a:lnTo>
                      <a:pt x="756" y="788"/>
                    </a:lnTo>
                    <a:lnTo>
                      <a:pt x="756" y="788"/>
                    </a:lnTo>
                    <a:lnTo>
                      <a:pt x="752" y="784"/>
                    </a:lnTo>
                    <a:lnTo>
                      <a:pt x="745" y="782"/>
                    </a:lnTo>
                    <a:lnTo>
                      <a:pt x="745" y="782"/>
                    </a:lnTo>
                    <a:lnTo>
                      <a:pt x="743" y="782"/>
                    </a:lnTo>
                    <a:lnTo>
                      <a:pt x="741" y="784"/>
                    </a:lnTo>
                    <a:lnTo>
                      <a:pt x="741" y="784"/>
                    </a:lnTo>
                    <a:lnTo>
                      <a:pt x="737" y="778"/>
                    </a:lnTo>
                    <a:lnTo>
                      <a:pt x="733" y="772"/>
                    </a:lnTo>
                    <a:lnTo>
                      <a:pt x="733" y="772"/>
                    </a:lnTo>
                    <a:lnTo>
                      <a:pt x="727" y="768"/>
                    </a:lnTo>
                    <a:lnTo>
                      <a:pt x="725" y="765"/>
                    </a:lnTo>
                    <a:lnTo>
                      <a:pt x="723" y="763"/>
                    </a:lnTo>
                    <a:lnTo>
                      <a:pt x="723" y="763"/>
                    </a:lnTo>
                    <a:lnTo>
                      <a:pt x="723" y="763"/>
                    </a:lnTo>
                    <a:lnTo>
                      <a:pt x="725" y="761"/>
                    </a:lnTo>
                    <a:lnTo>
                      <a:pt x="727" y="759"/>
                    </a:lnTo>
                    <a:lnTo>
                      <a:pt x="727" y="759"/>
                    </a:lnTo>
                    <a:lnTo>
                      <a:pt x="725" y="755"/>
                    </a:lnTo>
                    <a:lnTo>
                      <a:pt x="723" y="755"/>
                    </a:lnTo>
                    <a:lnTo>
                      <a:pt x="723" y="753"/>
                    </a:lnTo>
                    <a:lnTo>
                      <a:pt x="723" y="753"/>
                    </a:lnTo>
                    <a:lnTo>
                      <a:pt x="725" y="751"/>
                    </a:lnTo>
                    <a:lnTo>
                      <a:pt x="729" y="751"/>
                    </a:lnTo>
                    <a:lnTo>
                      <a:pt x="729" y="751"/>
                    </a:lnTo>
                    <a:lnTo>
                      <a:pt x="735" y="745"/>
                    </a:lnTo>
                    <a:lnTo>
                      <a:pt x="737" y="741"/>
                    </a:lnTo>
                    <a:lnTo>
                      <a:pt x="743" y="739"/>
                    </a:lnTo>
                    <a:lnTo>
                      <a:pt x="743" y="739"/>
                    </a:lnTo>
                    <a:lnTo>
                      <a:pt x="745" y="741"/>
                    </a:lnTo>
                    <a:lnTo>
                      <a:pt x="750" y="745"/>
                    </a:lnTo>
                    <a:lnTo>
                      <a:pt x="758" y="753"/>
                    </a:lnTo>
                    <a:lnTo>
                      <a:pt x="758" y="753"/>
                    </a:lnTo>
                    <a:lnTo>
                      <a:pt x="760" y="759"/>
                    </a:lnTo>
                    <a:lnTo>
                      <a:pt x="762" y="761"/>
                    </a:lnTo>
                    <a:lnTo>
                      <a:pt x="762" y="761"/>
                    </a:lnTo>
                    <a:lnTo>
                      <a:pt x="768" y="761"/>
                    </a:lnTo>
                    <a:lnTo>
                      <a:pt x="774" y="761"/>
                    </a:lnTo>
                    <a:lnTo>
                      <a:pt x="774" y="761"/>
                    </a:lnTo>
                    <a:lnTo>
                      <a:pt x="780" y="763"/>
                    </a:lnTo>
                    <a:lnTo>
                      <a:pt x="786" y="765"/>
                    </a:lnTo>
                    <a:lnTo>
                      <a:pt x="790" y="765"/>
                    </a:lnTo>
                    <a:lnTo>
                      <a:pt x="796" y="763"/>
                    </a:lnTo>
                    <a:lnTo>
                      <a:pt x="796" y="763"/>
                    </a:lnTo>
                    <a:lnTo>
                      <a:pt x="800" y="757"/>
                    </a:lnTo>
                    <a:lnTo>
                      <a:pt x="804" y="749"/>
                    </a:lnTo>
                    <a:lnTo>
                      <a:pt x="806" y="743"/>
                    </a:lnTo>
                    <a:lnTo>
                      <a:pt x="808" y="741"/>
                    </a:lnTo>
                    <a:lnTo>
                      <a:pt x="810" y="741"/>
                    </a:lnTo>
                    <a:lnTo>
                      <a:pt x="810" y="741"/>
                    </a:lnTo>
                    <a:lnTo>
                      <a:pt x="814" y="743"/>
                    </a:lnTo>
                    <a:lnTo>
                      <a:pt x="816" y="747"/>
                    </a:lnTo>
                    <a:lnTo>
                      <a:pt x="818" y="751"/>
                    </a:lnTo>
                    <a:lnTo>
                      <a:pt x="820" y="755"/>
                    </a:lnTo>
                    <a:lnTo>
                      <a:pt x="820" y="755"/>
                    </a:lnTo>
                    <a:lnTo>
                      <a:pt x="824" y="753"/>
                    </a:lnTo>
                    <a:lnTo>
                      <a:pt x="834" y="749"/>
                    </a:lnTo>
                    <a:lnTo>
                      <a:pt x="834" y="749"/>
                    </a:lnTo>
                    <a:lnTo>
                      <a:pt x="838" y="743"/>
                    </a:lnTo>
                    <a:lnTo>
                      <a:pt x="844" y="739"/>
                    </a:lnTo>
                    <a:lnTo>
                      <a:pt x="844" y="739"/>
                    </a:lnTo>
                    <a:lnTo>
                      <a:pt x="850" y="735"/>
                    </a:lnTo>
                    <a:lnTo>
                      <a:pt x="850" y="735"/>
                    </a:lnTo>
                    <a:lnTo>
                      <a:pt x="870" y="713"/>
                    </a:lnTo>
                    <a:lnTo>
                      <a:pt x="870" y="713"/>
                    </a:lnTo>
                    <a:lnTo>
                      <a:pt x="870" y="711"/>
                    </a:lnTo>
                    <a:lnTo>
                      <a:pt x="870" y="711"/>
                    </a:lnTo>
                    <a:lnTo>
                      <a:pt x="874" y="703"/>
                    </a:lnTo>
                    <a:lnTo>
                      <a:pt x="874" y="703"/>
                    </a:lnTo>
                    <a:lnTo>
                      <a:pt x="876" y="699"/>
                    </a:lnTo>
                    <a:lnTo>
                      <a:pt x="876" y="697"/>
                    </a:lnTo>
                    <a:lnTo>
                      <a:pt x="876" y="697"/>
                    </a:lnTo>
                    <a:lnTo>
                      <a:pt x="878" y="699"/>
                    </a:lnTo>
                    <a:lnTo>
                      <a:pt x="880" y="701"/>
                    </a:lnTo>
                    <a:lnTo>
                      <a:pt x="880" y="701"/>
                    </a:lnTo>
                    <a:lnTo>
                      <a:pt x="893" y="707"/>
                    </a:lnTo>
                    <a:lnTo>
                      <a:pt x="893" y="707"/>
                    </a:lnTo>
                    <a:lnTo>
                      <a:pt x="897" y="709"/>
                    </a:lnTo>
                    <a:lnTo>
                      <a:pt x="899" y="711"/>
                    </a:lnTo>
                    <a:lnTo>
                      <a:pt x="901" y="711"/>
                    </a:lnTo>
                    <a:lnTo>
                      <a:pt x="901" y="711"/>
                    </a:lnTo>
                    <a:lnTo>
                      <a:pt x="903" y="707"/>
                    </a:lnTo>
                    <a:lnTo>
                      <a:pt x="903" y="705"/>
                    </a:lnTo>
                    <a:lnTo>
                      <a:pt x="903" y="701"/>
                    </a:lnTo>
                    <a:lnTo>
                      <a:pt x="905" y="697"/>
                    </a:lnTo>
                    <a:lnTo>
                      <a:pt x="905" y="697"/>
                    </a:lnTo>
                    <a:lnTo>
                      <a:pt x="907" y="699"/>
                    </a:lnTo>
                    <a:lnTo>
                      <a:pt x="907" y="701"/>
                    </a:lnTo>
                    <a:lnTo>
                      <a:pt x="905" y="707"/>
                    </a:lnTo>
                    <a:lnTo>
                      <a:pt x="905" y="707"/>
                    </a:lnTo>
                    <a:lnTo>
                      <a:pt x="905" y="711"/>
                    </a:lnTo>
                    <a:lnTo>
                      <a:pt x="905" y="711"/>
                    </a:lnTo>
                    <a:lnTo>
                      <a:pt x="909" y="699"/>
                    </a:lnTo>
                    <a:lnTo>
                      <a:pt x="917" y="689"/>
                    </a:lnTo>
                    <a:lnTo>
                      <a:pt x="917" y="689"/>
                    </a:lnTo>
                    <a:lnTo>
                      <a:pt x="917" y="689"/>
                    </a:lnTo>
                    <a:lnTo>
                      <a:pt x="919" y="691"/>
                    </a:lnTo>
                    <a:lnTo>
                      <a:pt x="919" y="693"/>
                    </a:lnTo>
                    <a:lnTo>
                      <a:pt x="919" y="703"/>
                    </a:lnTo>
                    <a:lnTo>
                      <a:pt x="919" y="703"/>
                    </a:lnTo>
                    <a:lnTo>
                      <a:pt x="925" y="729"/>
                    </a:lnTo>
                    <a:lnTo>
                      <a:pt x="925" y="729"/>
                    </a:lnTo>
                    <a:lnTo>
                      <a:pt x="925" y="725"/>
                    </a:lnTo>
                    <a:lnTo>
                      <a:pt x="925" y="725"/>
                    </a:lnTo>
                    <a:lnTo>
                      <a:pt x="929" y="741"/>
                    </a:lnTo>
                    <a:lnTo>
                      <a:pt x="929" y="741"/>
                    </a:lnTo>
                    <a:lnTo>
                      <a:pt x="931" y="753"/>
                    </a:lnTo>
                    <a:lnTo>
                      <a:pt x="931" y="753"/>
                    </a:lnTo>
                    <a:lnTo>
                      <a:pt x="935" y="763"/>
                    </a:lnTo>
                    <a:lnTo>
                      <a:pt x="937" y="774"/>
                    </a:lnTo>
                    <a:lnTo>
                      <a:pt x="937" y="774"/>
                    </a:lnTo>
                    <a:lnTo>
                      <a:pt x="943" y="808"/>
                    </a:lnTo>
                    <a:lnTo>
                      <a:pt x="943" y="808"/>
                    </a:lnTo>
                    <a:lnTo>
                      <a:pt x="945" y="810"/>
                    </a:lnTo>
                    <a:lnTo>
                      <a:pt x="945" y="810"/>
                    </a:lnTo>
                    <a:lnTo>
                      <a:pt x="951" y="757"/>
                    </a:lnTo>
                    <a:lnTo>
                      <a:pt x="951" y="711"/>
                    </a:lnTo>
                    <a:lnTo>
                      <a:pt x="949" y="663"/>
                    </a:lnTo>
                    <a:lnTo>
                      <a:pt x="947" y="602"/>
                    </a:lnTo>
                    <a:lnTo>
                      <a:pt x="947" y="602"/>
                    </a:lnTo>
                    <a:close/>
                    <a:moveTo>
                      <a:pt x="268" y="403"/>
                    </a:moveTo>
                    <a:lnTo>
                      <a:pt x="268" y="403"/>
                    </a:lnTo>
                    <a:lnTo>
                      <a:pt x="270" y="401"/>
                    </a:lnTo>
                    <a:lnTo>
                      <a:pt x="270" y="401"/>
                    </a:lnTo>
                    <a:lnTo>
                      <a:pt x="272" y="395"/>
                    </a:lnTo>
                    <a:lnTo>
                      <a:pt x="274" y="391"/>
                    </a:lnTo>
                    <a:lnTo>
                      <a:pt x="274" y="391"/>
                    </a:lnTo>
                    <a:lnTo>
                      <a:pt x="278" y="389"/>
                    </a:lnTo>
                    <a:lnTo>
                      <a:pt x="282" y="391"/>
                    </a:lnTo>
                    <a:lnTo>
                      <a:pt x="282" y="391"/>
                    </a:lnTo>
                    <a:lnTo>
                      <a:pt x="268" y="403"/>
                    </a:lnTo>
                    <a:lnTo>
                      <a:pt x="268" y="403"/>
                    </a:lnTo>
                    <a:close/>
                    <a:moveTo>
                      <a:pt x="284" y="411"/>
                    </a:moveTo>
                    <a:lnTo>
                      <a:pt x="284" y="411"/>
                    </a:lnTo>
                    <a:lnTo>
                      <a:pt x="284" y="409"/>
                    </a:lnTo>
                    <a:lnTo>
                      <a:pt x="284" y="407"/>
                    </a:lnTo>
                    <a:lnTo>
                      <a:pt x="284" y="407"/>
                    </a:lnTo>
                    <a:lnTo>
                      <a:pt x="290" y="397"/>
                    </a:lnTo>
                    <a:lnTo>
                      <a:pt x="290" y="397"/>
                    </a:lnTo>
                    <a:lnTo>
                      <a:pt x="288" y="403"/>
                    </a:lnTo>
                    <a:lnTo>
                      <a:pt x="284" y="411"/>
                    </a:lnTo>
                    <a:lnTo>
                      <a:pt x="284" y="411"/>
                    </a:lnTo>
                    <a:close/>
                    <a:moveTo>
                      <a:pt x="369" y="340"/>
                    </a:moveTo>
                    <a:lnTo>
                      <a:pt x="369" y="340"/>
                    </a:lnTo>
                    <a:lnTo>
                      <a:pt x="371" y="349"/>
                    </a:lnTo>
                    <a:lnTo>
                      <a:pt x="373" y="357"/>
                    </a:lnTo>
                    <a:lnTo>
                      <a:pt x="373" y="357"/>
                    </a:lnTo>
                    <a:lnTo>
                      <a:pt x="373" y="359"/>
                    </a:lnTo>
                    <a:lnTo>
                      <a:pt x="371" y="359"/>
                    </a:lnTo>
                    <a:lnTo>
                      <a:pt x="367" y="357"/>
                    </a:lnTo>
                    <a:lnTo>
                      <a:pt x="367" y="357"/>
                    </a:lnTo>
                    <a:lnTo>
                      <a:pt x="367" y="357"/>
                    </a:lnTo>
                    <a:lnTo>
                      <a:pt x="365" y="355"/>
                    </a:lnTo>
                    <a:lnTo>
                      <a:pt x="365" y="355"/>
                    </a:lnTo>
                    <a:lnTo>
                      <a:pt x="365" y="342"/>
                    </a:lnTo>
                    <a:lnTo>
                      <a:pt x="363" y="328"/>
                    </a:lnTo>
                    <a:lnTo>
                      <a:pt x="363" y="328"/>
                    </a:lnTo>
                    <a:lnTo>
                      <a:pt x="367" y="330"/>
                    </a:lnTo>
                    <a:lnTo>
                      <a:pt x="367" y="330"/>
                    </a:lnTo>
                    <a:lnTo>
                      <a:pt x="371" y="330"/>
                    </a:lnTo>
                    <a:lnTo>
                      <a:pt x="373" y="330"/>
                    </a:lnTo>
                    <a:lnTo>
                      <a:pt x="373" y="332"/>
                    </a:lnTo>
                    <a:lnTo>
                      <a:pt x="373" y="332"/>
                    </a:lnTo>
                    <a:lnTo>
                      <a:pt x="373" y="332"/>
                    </a:lnTo>
                    <a:lnTo>
                      <a:pt x="371" y="334"/>
                    </a:lnTo>
                    <a:lnTo>
                      <a:pt x="369" y="336"/>
                    </a:lnTo>
                    <a:lnTo>
                      <a:pt x="369" y="336"/>
                    </a:lnTo>
                    <a:lnTo>
                      <a:pt x="369" y="340"/>
                    </a:lnTo>
                    <a:lnTo>
                      <a:pt x="369" y="340"/>
                    </a:lnTo>
                    <a:close/>
                    <a:moveTo>
                      <a:pt x="419" y="365"/>
                    </a:moveTo>
                    <a:lnTo>
                      <a:pt x="419" y="365"/>
                    </a:lnTo>
                    <a:lnTo>
                      <a:pt x="417" y="365"/>
                    </a:lnTo>
                    <a:lnTo>
                      <a:pt x="415" y="365"/>
                    </a:lnTo>
                    <a:lnTo>
                      <a:pt x="411" y="361"/>
                    </a:lnTo>
                    <a:lnTo>
                      <a:pt x="411" y="361"/>
                    </a:lnTo>
                    <a:lnTo>
                      <a:pt x="407" y="357"/>
                    </a:lnTo>
                    <a:lnTo>
                      <a:pt x="407" y="357"/>
                    </a:lnTo>
                    <a:lnTo>
                      <a:pt x="403" y="353"/>
                    </a:lnTo>
                    <a:lnTo>
                      <a:pt x="401" y="353"/>
                    </a:lnTo>
                    <a:lnTo>
                      <a:pt x="399" y="351"/>
                    </a:lnTo>
                    <a:lnTo>
                      <a:pt x="399" y="351"/>
                    </a:lnTo>
                    <a:lnTo>
                      <a:pt x="401" y="349"/>
                    </a:lnTo>
                    <a:lnTo>
                      <a:pt x="401" y="344"/>
                    </a:lnTo>
                    <a:lnTo>
                      <a:pt x="405" y="342"/>
                    </a:lnTo>
                    <a:lnTo>
                      <a:pt x="405" y="342"/>
                    </a:lnTo>
                    <a:lnTo>
                      <a:pt x="413" y="344"/>
                    </a:lnTo>
                    <a:lnTo>
                      <a:pt x="421" y="349"/>
                    </a:lnTo>
                    <a:lnTo>
                      <a:pt x="423" y="351"/>
                    </a:lnTo>
                    <a:lnTo>
                      <a:pt x="423" y="355"/>
                    </a:lnTo>
                    <a:lnTo>
                      <a:pt x="421" y="359"/>
                    </a:lnTo>
                    <a:lnTo>
                      <a:pt x="419" y="365"/>
                    </a:lnTo>
                    <a:lnTo>
                      <a:pt x="419" y="365"/>
                    </a:lnTo>
                    <a:close/>
                    <a:moveTo>
                      <a:pt x="451" y="496"/>
                    </a:moveTo>
                    <a:lnTo>
                      <a:pt x="451" y="496"/>
                    </a:lnTo>
                    <a:lnTo>
                      <a:pt x="451" y="496"/>
                    </a:lnTo>
                    <a:lnTo>
                      <a:pt x="451" y="496"/>
                    </a:lnTo>
                    <a:lnTo>
                      <a:pt x="455" y="504"/>
                    </a:lnTo>
                    <a:lnTo>
                      <a:pt x="451" y="496"/>
                    </a:lnTo>
                    <a:lnTo>
                      <a:pt x="451" y="496"/>
                    </a:lnTo>
                    <a:close/>
                    <a:moveTo>
                      <a:pt x="474" y="373"/>
                    </a:moveTo>
                    <a:lnTo>
                      <a:pt x="474" y="373"/>
                    </a:lnTo>
                    <a:lnTo>
                      <a:pt x="474" y="371"/>
                    </a:lnTo>
                    <a:lnTo>
                      <a:pt x="470" y="369"/>
                    </a:lnTo>
                    <a:lnTo>
                      <a:pt x="468" y="367"/>
                    </a:lnTo>
                    <a:lnTo>
                      <a:pt x="465" y="365"/>
                    </a:lnTo>
                    <a:lnTo>
                      <a:pt x="465" y="365"/>
                    </a:lnTo>
                    <a:lnTo>
                      <a:pt x="468" y="365"/>
                    </a:lnTo>
                    <a:lnTo>
                      <a:pt x="468" y="365"/>
                    </a:lnTo>
                    <a:lnTo>
                      <a:pt x="472" y="367"/>
                    </a:lnTo>
                    <a:lnTo>
                      <a:pt x="472" y="367"/>
                    </a:lnTo>
                    <a:lnTo>
                      <a:pt x="472" y="367"/>
                    </a:lnTo>
                    <a:lnTo>
                      <a:pt x="472" y="367"/>
                    </a:lnTo>
                    <a:lnTo>
                      <a:pt x="480" y="373"/>
                    </a:lnTo>
                    <a:lnTo>
                      <a:pt x="484" y="375"/>
                    </a:lnTo>
                    <a:lnTo>
                      <a:pt x="482" y="377"/>
                    </a:lnTo>
                    <a:lnTo>
                      <a:pt x="482" y="377"/>
                    </a:lnTo>
                    <a:lnTo>
                      <a:pt x="480" y="379"/>
                    </a:lnTo>
                    <a:lnTo>
                      <a:pt x="476" y="377"/>
                    </a:lnTo>
                    <a:lnTo>
                      <a:pt x="465" y="373"/>
                    </a:lnTo>
                    <a:lnTo>
                      <a:pt x="465" y="373"/>
                    </a:lnTo>
                    <a:lnTo>
                      <a:pt x="470" y="373"/>
                    </a:lnTo>
                    <a:lnTo>
                      <a:pt x="472" y="375"/>
                    </a:lnTo>
                    <a:lnTo>
                      <a:pt x="474" y="373"/>
                    </a:lnTo>
                    <a:lnTo>
                      <a:pt x="474" y="373"/>
                    </a:lnTo>
                    <a:close/>
                    <a:moveTo>
                      <a:pt x="502" y="556"/>
                    </a:moveTo>
                    <a:lnTo>
                      <a:pt x="502" y="556"/>
                    </a:lnTo>
                    <a:lnTo>
                      <a:pt x="498" y="560"/>
                    </a:lnTo>
                    <a:lnTo>
                      <a:pt x="496" y="560"/>
                    </a:lnTo>
                    <a:lnTo>
                      <a:pt x="496" y="560"/>
                    </a:lnTo>
                    <a:lnTo>
                      <a:pt x="506" y="548"/>
                    </a:lnTo>
                    <a:lnTo>
                      <a:pt x="506" y="548"/>
                    </a:lnTo>
                    <a:lnTo>
                      <a:pt x="510" y="542"/>
                    </a:lnTo>
                    <a:lnTo>
                      <a:pt x="510" y="542"/>
                    </a:lnTo>
                    <a:lnTo>
                      <a:pt x="510" y="542"/>
                    </a:lnTo>
                    <a:lnTo>
                      <a:pt x="510" y="542"/>
                    </a:lnTo>
                    <a:lnTo>
                      <a:pt x="512" y="536"/>
                    </a:lnTo>
                    <a:lnTo>
                      <a:pt x="512" y="530"/>
                    </a:lnTo>
                    <a:lnTo>
                      <a:pt x="512" y="530"/>
                    </a:lnTo>
                    <a:lnTo>
                      <a:pt x="506" y="528"/>
                    </a:lnTo>
                    <a:lnTo>
                      <a:pt x="506" y="528"/>
                    </a:lnTo>
                    <a:lnTo>
                      <a:pt x="504" y="526"/>
                    </a:lnTo>
                    <a:lnTo>
                      <a:pt x="504" y="526"/>
                    </a:lnTo>
                    <a:lnTo>
                      <a:pt x="488" y="522"/>
                    </a:lnTo>
                    <a:lnTo>
                      <a:pt x="488" y="522"/>
                    </a:lnTo>
                    <a:lnTo>
                      <a:pt x="486" y="522"/>
                    </a:lnTo>
                    <a:lnTo>
                      <a:pt x="486" y="522"/>
                    </a:lnTo>
                    <a:lnTo>
                      <a:pt x="480" y="522"/>
                    </a:lnTo>
                    <a:lnTo>
                      <a:pt x="474" y="518"/>
                    </a:lnTo>
                    <a:lnTo>
                      <a:pt x="468" y="514"/>
                    </a:lnTo>
                    <a:lnTo>
                      <a:pt x="468" y="514"/>
                    </a:lnTo>
                    <a:lnTo>
                      <a:pt x="486" y="520"/>
                    </a:lnTo>
                    <a:lnTo>
                      <a:pt x="496" y="524"/>
                    </a:lnTo>
                    <a:lnTo>
                      <a:pt x="506" y="528"/>
                    </a:lnTo>
                    <a:lnTo>
                      <a:pt x="506" y="528"/>
                    </a:lnTo>
                    <a:lnTo>
                      <a:pt x="508" y="528"/>
                    </a:lnTo>
                    <a:lnTo>
                      <a:pt x="510" y="530"/>
                    </a:lnTo>
                    <a:lnTo>
                      <a:pt x="510" y="530"/>
                    </a:lnTo>
                    <a:lnTo>
                      <a:pt x="512" y="530"/>
                    </a:lnTo>
                    <a:lnTo>
                      <a:pt x="512" y="530"/>
                    </a:lnTo>
                    <a:lnTo>
                      <a:pt x="512" y="532"/>
                    </a:lnTo>
                    <a:lnTo>
                      <a:pt x="512" y="532"/>
                    </a:lnTo>
                    <a:lnTo>
                      <a:pt x="514" y="536"/>
                    </a:lnTo>
                    <a:lnTo>
                      <a:pt x="516" y="540"/>
                    </a:lnTo>
                    <a:lnTo>
                      <a:pt x="514" y="542"/>
                    </a:lnTo>
                    <a:lnTo>
                      <a:pt x="514" y="542"/>
                    </a:lnTo>
                    <a:lnTo>
                      <a:pt x="512" y="542"/>
                    </a:lnTo>
                    <a:lnTo>
                      <a:pt x="510" y="542"/>
                    </a:lnTo>
                    <a:lnTo>
                      <a:pt x="510" y="542"/>
                    </a:lnTo>
                    <a:lnTo>
                      <a:pt x="506" y="548"/>
                    </a:lnTo>
                    <a:lnTo>
                      <a:pt x="506" y="548"/>
                    </a:lnTo>
                    <a:lnTo>
                      <a:pt x="502" y="556"/>
                    </a:lnTo>
                    <a:lnTo>
                      <a:pt x="502" y="556"/>
                    </a:lnTo>
                    <a:close/>
                    <a:moveTo>
                      <a:pt x="522" y="570"/>
                    </a:moveTo>
                    <a:lnTo>
                      <a:pt x="522" y="570"/>
                    </a:lnTo>
                    <a:lnTo>
                      <a:pt x="518" y="568"/>
                    </a:lnTo>
                    <a:lnTo>
                      <a:pt x="518" y="568"/>
                    </a:lnTo>
                    <a:lnTo>
                      <a:pt x="506" y="564"/>
                    </a:lnTo>
                    <a:lnTo>
                      <a:pt x="506" y="564"/>
                    </a:lnTo>
                    <a:lnTo>
                      <a:pt x="522" y="570"/>
                    </a:lnTo>
                    <a:lnTo>
                      <a:pt x="522" y="570"/>
                    </a:lnTo>
                    <a:close/>
                    <a:moveTo>
                      <a:pt x="514" y="377"/>
                    </a:moveTo>
                    <a:lnTo>
                      <a:pt x="514" y="377"/>
                    </a:lnTo>
                    <a:lnTo>
                      <a:pt x="522" y="385"/>
                    </a:lnTo>
                    <a:lnTo>
                      <a:pt x="522" y="385"/>
                    </a:lnTo>
                    <a:lnTo>
                      <a:pt x="514" y="377"/>
                    </a:lnTo>
                    <a:lnTo>
                      <a:pt x="514" y="377"/>
                    </a:lnTo>
                    <a:close/>
                    <a:moveTo>
                      <a:pt x="594" y="344"/>
                    </a:moveTo>
                    <a:lnTo>
                      <a:pt x="594" y="344"/>
                    </a:lnTo>
                    <a:lnTo>
                      <a:pt x="590" y="355"/>
                    </a:lnTo>
                    <a:lnTo>
                      <a:pt x="590" y="355"/>
                    </a:lnTo>
                    <a:lnTo>
                      <a:pt x="594" y="344"/>
                    </a:lnTo>
                    <a:lnTo>
                      <a:pt x="594" y="344"/>
                    </a:lnTo>
                    <a:close/>
                    <a:moveTo>
                      <a:pt x="578" y="520"/>
                    </a:moveTo>
                    <a:lnTo>
                      <a:pt x="578" y="520"/>
                    </a:lnTo>
                    <a:lnTo>
                      <a:pt x="578" y="518"/>
                    </a:lnTo>
                    <a:lnTo>
                      <a:pt x="576" y="516"/>
                    </a:lnTo>
                    <a:lnTo>
                      <a:pt x="576" y="516"/>
                    </a:lnTo>
                    <a:lnTo>
                      <a:pt x="578" y="516"/>
                    </a:lnTo>
                    <a:lnTo>
                      <a:pt x="580" y="514"/>
                    </a:lnTo>
                    <a:lnTo>
                      <a:pt x="580" y="514"/>
                    </a:lnTo>
                    <a:lnTo>
                      <a:pt x="580" y="508"/>
                    </a:lnTo>
                    <a:lnTo>
                      <a:pt x="580" y="508"/>
                    </a:lnTo>
                    <a:lnTo>
                      <a:pt x="580" y="506"/>
                    </a:lnTo>
                    <a:lnTo>
                      <a:pt x="578" y="504"/>
                    </a:lnTo>
                    <a:lnTo>
                      <a:pt x="578" y="504"/>
                    </a:lnTo>
                    <a:lnTo>
                      <a:pt x="580" y="498"/>
                    </a:lnTo>
                    <a:lnTo>
                      <a:pt x="582" y="494"/>
                    </a:lnTo>
                    <a:lnTo>
                      <a:pt x="582" y="494"/>
                    </a:lnTo>
                    <a:lnTo>
                      <a:pt x="580" y="490"/>
                    </a:lnTo>
                    <a:lnTo>
                      <a:pt x="576" y="485"/>
                    </a:lnTo>
                    <a:lnTo>
                      <a:pt x="576" y="485"/>
                    </a:lnTo>
                    <a:lnTo>
                      <a:pt x="580" y="488"/>
                    </a:lnTo>
                    <a:lnTo>
                      <a:pt x="584" y="492"/>
                    </a:lnTo>
                    <a:lnTo>
                      <a:pt x="584" y="492"/>
                    </a:lnTo>
                    <a:lnTo>
                      <a:pt x="582" y="494"/>
                    </a:lnTo>
                    <a:lnTo>
                      <a:pt x="582" y="494"/>
                    </a:lnTo>
                    <a:lnTo>
                      <a:pt x="584" y="494"/>
                    </a:lnTo>
                    <a:lnTo>
                      <a:pt x="584" y="494"/>
                    </a:lnTo>
                    <a:lnTo>
                      <a:pt x="582" y="508"/>
                    </a:lnTo>
                    <a:lnTo>
                      <a:pt x="578" y="520"/>
                    </a:lnTo>
                    <a:lnTo>
                      <a:pt x="578" y="520"/>
                    </a:lnTo>
                    <a:close/>
                    <a:moveTo>
                      <a:pt x="588" y="471"/>
                    </a:moveTo>
                    <a:lnTo>
                      <a:pt x="588" y="471"/>
                    </a:lnTo>
                    <a:lnTo>
                      <a:pt x="588" y="473"/>
                    </a:lnTo>
                    <a:lnTo>
                      <a:pt x="590" y="475"/>
                    </a:lnTo>
                    <a:lnTo>
                      <a:pt x="590" y="475"/>
                    </a:lnTo>
                    <a:lnTo>
                      <a:pt x="592" y="498"/>
                    </a:lnTo>
                    <a:lnTo>
                      <a:pt x="592" y="498"/>
                    </a:lnTo>
                    <a:lnTo>
                      <a:pt x="586" y="473"/>
                    </a:lnTo>
                    <a:lnTo>
                      <a:pt x="582" y="451"/>
                    </a:lnTo>
                    <a:lnTo>
                      <a:pt x="582" y="451"/>
                    </a:lnTo>
                    <a:lnTo>
                      <a:pt x="584" y="443"/>
                    </a:lnTo>
                    <a:lnTo>
                      <a:pt x="584" y="441"/>
                    </a:lnTo>
                    <a:lnTo>
                      <a:pt x="586" y="441"/>
                    </a:lnTo>
                    <a:lnTo>
                      <a:pt x="586" y="441"/>
                    </a:lnTo>
                    <a:lnTo>
                      <a:pt x="588" y="443"/>
                    </a:lnTo>
                    <a:lnTo>
                      <a:pt x="586" y="447"/>
                    </a:lnTo>
                    <a:lnTo>
                      <a:pt x="582" y="451"/>
                    </a:lnTo>
                    <a:lnTo>
                      <a:pt x="582" y="451"/>
                    </a:lnTo>
                    <a:lnTo>
                      <a:pt x="584" y="457"/>
                    </a:lnTo>
                    <a:lnTo>
                      <a:pt x="588" y="461"/>
                    </a:lnTo>
                    <a:lnTo>
                      <a:pt x="592" y="463"/>
                    </a:lnTo>
                    <a:lnTo>
                      <a:pt x="594" y="467"/>
                    </a:lnTo>
                    <a:lnTo>
                      <a:pt x="594" y="467"/>
                    </a:lnTo>
                    <a:lnTo>
                      <a:pt x="594" y="469"/>
                    </a:lnTo>
                    <a:lnTo>
                      <a:pt x="592" y="469"/>
                    </a:lnTo>
                    <a:lnTo>
                      <a:pt x="588" y="471"/>
                    </a:lnTo>
                    <a:lnTo>
                      <a:pt x="588" y="471"/>
                    </a:lnTo>
                    <a:close/>
                    <a:moveTo>
                      <a:pt x="590" y="415"/>
                    </a:moveTo>
                    <a:lnTo>
                      <a:pt x="590" y="415"/>
                    </a:lnTo>
                    <a:lnTo>
                      <a:pt x="590" y="415"/>
                    </a:lnTo>
                    <a:lnTo>
                      <a:pt x="590" y="415"/>
                    </a:lnTo>
                    <a:lnTo>
                      <a:pt x="588" y="417"/>
                    </a:lnTo>
                    <a:lnTo>
                      <a:pt x="588" y="417"/>
                    </a:lnTo>
                    <a:lnTo>
                      <a:pt x="590" y="415"/>
                    </a:lnTo>
                    <a:lnTo>
                      <a:pt x="590" y="415"/>
                    </a:lnTo>
                    <a:lnTo>
                      <a:pt x="584" y="409"/>
                    </a:lnTo>
                    <a:lnTo>
                      <a:pt x="584" y="409"/>
                    </a:lnTo>
                    <a:lnTo>
                      <a:pt x="578" y="399"/>
                    </a:lnTo>
                    <a:lnTo>
                      <a:pt x="576" y="395"/>
                    </a:lnTo>
                    <a:lnTo>
                      <a:pt x="574" y="389"/>
                    </a:lnTo>
                    <a:lnTo>
                      <a:pt x="574" y="389"/>
                    </a:lnTo>
                    <a:lnTo>
                      <a:pt x="576" y="387"/>
                    </a:lnTo>
                    <a:lnTo>
                      <a:pt x="580" y="385"/>
                    </a:lnTo>
                    <a:lnTo>
                      <a:pt x="580" y="385"/>
                    </a:lnTo>
                    <a:lnTo>
                      <a:pt x="588" y="377"/>
                    </a:lnTo>
                    <a:lnTo>
                      <a:pt x="588" y="377"/>
                    </a:lnTo>
                    <a:lnTo>
                      <a:pt x="588" y="379"/>
                    </a:lnTo>
                    <a:lnTo>
                      <a:pt x="588" y="379"/>
                    </a:lnTo>
                    <a:lnTo>
                      <a:pt x="584" y="383"/>
                    </a:lnTo>
                    <a:lnTo>
                      <a:pt x="584" y="383"/>
                    </a:lnTo>
                    <a:lnTo>
                      <a:pt x="578" y="397"/>
                    </a:lnTo>
                    <a:lnTo>
                      <a:pt x="578" y="397"/>
                    </a:lnTo>
                    <a:lnTo>
                      <a:pt x="584" y="399"/>
                    </a:lnTo>
                    <a:lnTo>
                      <a:pt x="588" y="403"/>
                    </a:lnTo>
                    <a:lnTo>
                      <a:pt x="588" y="403"/>
                    </a:lnTo>
                    <a:lnTo>
                      <a:pt x="588" y="405"/>
                    </a:lnTo>
                    <a:lnTo>
                      <a:pt x="588" y="407"/>
                    </a:lnTo>
                    <a:lnTo>
                      <a:pt x="588" y="411"/>
                    </a:lnTo>
                    <a:lnTo>
                      <a:pt x="588" y="413"/>
                    </a:lnTo>
                    <a:lnTo>
                      <a:pt x="588" y="413"/>
                    </a:lnTo>
                    <a:lnTo>
                      <a:pt x="590" y="413"/>
                    </a:lnTo>
                    <a:lnTo>
                      <a:pt x="592" y="411"/>
                    </a:lnTo>
                    <a:lnTo>
                      <a:pt x="594" y="411"/>
                    </a:lnTo>
                    <a:lnTo>
                      <a:pt x="594" y="411"/>
                    </a:lnTo>
                    <a:lnTo>
                      <a:pt x="594" y="411"/>
                    </a:lnTo>
                    <a:lnTo>
                      <a:pt x="592" y="413"/>
                    </a:lnTo>
                    <a:lnTo>
                      <a:pt x="590" y="415"/>
                    </a:lnTo>
                    <a:lnTo>
                      <a:pt x="590" y="415"/>
                    </a:lnTo>
                    <a:close/>
                    <a:moveTo>
                      <a:pt x="733" y="633"/>
                    </a:moveTo>
                    <a:lnTo>
                      <a:pt x="733" y="633"/>
                    </a:lnTo>
                    <a:lnTo>
                      <a:pt x="729" y="639"/>
                    </a:lnTo>
                    <a:lnTo>
                      <a:pt x="723" y="641"/>
                    </a:lnTo>
                    <a:lnTo>
                      <a:pt x="719" y="641"/>
                    </a:lnTo>
                    <a:lnTo>
                      <a:pt x="713" y="639"/>
                    </a:lnTo>
                    <a:lnTo>
                      <a:pt x="701" y="633"/>
                    </a:lnTo>
                    <a:lnTo>
                      <a:pt x="691" y="626"/>
                    </a:lnTo>
                    <a:lnTo>
                      <a:pt x="691" y="626"/>
                    </a:lnTo>
                    <a:lnTo>
                      <a:pt x="689" y="624"/>
                    </a:lnTo>
                    <a:lnTo>
                      <a:pt x="689" y="618"/>
                    </a:lnTo>
                    <a:lnTo>
                      <a:pt x="689" y="608"/>
                    </a:lnTo>
                    <a:lnTo>
                      <a:pt x="693" y="600"/>
                    </a:lnTo>
                    <a:lnTo>
                      <a:pt x="693" y="594"/>
                    </a:lnTo>
                    <a:lnTo>
                      <a:pt x="693" y="594"/>
                    </a:lnTo>
                    <a:lnTo>
                      <a:pt x="693" y="592"/>
                    </a:lnTo>
                    <a:lnTo>
                      <a:pt x="689" y="592"/>
                    </a:lnTo>
                    <a:lnTo>
                      <a:pt x="685" y="592"/>
                    </a:lnTo>
                    <a:lnTo>
                      <a:pt x="685" y="592"/>
                    </a:lnTo>
                    <a:lnTo>
                      <a:pt x="681" y="590"/>
                    </a:lnTo>
                    <a:lnTo>
                      <a:pt x="679" y="588"/>
                    </a:lnTo>
                    <a:lnTo>
                      <a:pt x="679" y="586"/>
                    </a:lnTo>
                    <a:lnTo>
                      <a:pt x="677" y="584"/>
                    </a:lnTo>
                    <a:lnTo>
                      <a:pt x="677" y="584"/>
                    </a:lnTo>
                    <a:lnTo>
                      <a:pt x="667" y="578"/>
                    </a:lnTo>
                    <a:lnTo>
                      <a:pt x="657" y="570"/>
                    </a:lnTo>
                    <a:lnTo>
                      <a:pt x="657" y="570"/>
                    </a:lnTo>
                    <a:lnTo>
                      <a:pt x="653" y="566"/>
                    </a:lnTo>
                    <a:lnTo>
                      <a:pt x="651" y="564"/>
                    </a:lnTo>
                    <a:lnTo>
                      <a:pt x="651" y="560"/>
                    </a:lnTo>
                    <a:lnTo>
                      <a:pt x="649" y="554"/>
                    </a:lnTo>
                    <a:lnTo>
                      <a:pt x="649" y="554"/>
                    </a:lnTo>
                    <a:lnTo>
                      <a:pt x="647" y="552"/>
                    </a:lnTo>
                    <a:lnTo>
                      <a:pt x="643" y="550"/>
                    </a:lnTo>
                    <a:lnTo>
                      <a:pt x="639" y="550"/>
                    </a:lnTo>
                    <a:lnTo>
                      <a:pt x="637" y="548"/>
                    </a:lnTo>
                    <a:lnTo>
                      <a:pt x="637" y="548"/>
                    </a:lnTo>
                    <a:lnTo>
                      <a:pt x="637" y="542"/>
                    </a:lnTo>
                    <a:lnTo>
                      <a:pt x="639" y="534"/>
                    </a:lnTo>
                    <a:lnTo>
                      <a:pt x="645" y="522"/>
                    </a:lnTo>
                    <a:lnTo>
                      <a:pt x="645" y="522"/>
                    </a:lnTo>
                    <a:lnTo>
                      <a:pt x="645" y="512"/>
                    </a:lnTo>
                    <a:lnTo>
                      <a:pt x="645" y="512"/>
                    </a:lnTo>
                    <a:lnTo>
                      <a:pt x="647" y="508"/>
                    </a:lnTo>
                    <a:lnTo>
                      <a:pt x="647" y="508"/>
                    </a:lnTo>
                    <a:lnTo>
                      <a:pt x="649" y="500"/>
                    </a:lnTo>
                    <a:lnTo>
                      <a:pt x="651" y="496"/>
                    </a:lnTo>
                    <a:lnTo>
                      <a:pt x="653" y="494"/>
                    </a:lnTo>
                    <a:lnTo>
                      <a:pt x="653" y="494"/>
                    </a:lnTo>
                    <a:lnTo>
                      <a:pt x="657" y="492"/>
                    </a:lnTo>
                    <a:lnTo>
                      <a:pt x="665" y="494"/>
                    </a:lnTo>
                    <a:lnTo>
                      <a:pt x="673" y="496"/>
                    </a:lnTo>
                    <a:lnTo>
                      <a:pt x="673" y="496"/>
                    </a:lnTo>
                    <a:lnTo>
                      <a:pt x="675" y="500"/>
                    </a:lnTo>
                    <a:lnTo>
                      <a:pt x="675" y="502"/>
                    </a:lnTo>
                    <a:lnTo>
                      <a:pt x="677" y="508"/>
                    </a:lnTo>
                    <a:lnTo>
                      <a:pt x="677" y="508"/>
                    </a:lnTo>
                    <a:lnTo>
                      <a:pt x="679" y="510"/>
                    </a:lnTo>
                    <a:lnTo>
                      <a:pt x="681" y="510"/>
                    </a:lnTo>
                    <a:lnTo>
                      <a:pt x="681" y="510"/>
                    </a:lnTo>
                    <a:lnTo>
                      <a:pt x="677" y="512"/>
                    </a:lnTo>
                    <a:lnTo>
                      <a:pt x="671" y="514"/>
                    </a:lnTo>
                    <a:lnTo>
                      <a:pt x="669" y="514"/>
                    </a:lnTo>
                    <a:lnTo>
                      <a:pt x="667" y="518"/>
                    </a:lnTo>
                    <a:lnTo>
                      <a:pt x="667" y="518"/>
                    </a:lnTo>
                    <a:lnTo>
                      <a:pt x="673" y="522"/>
                    </a:lnTo>
                    <a:lnTo>
                      <a:pt x="675" y="526"/>
                    </a:lnTo>
                    <a:lnTo>
                      <a:pt x="675" y="528"/>
                    </a:lnTo>
                    <a:lnTo>
                      <a:pt x="675" y="528"/>
                    </a:lnTo>
                    <a:lnTo>
                      <a:pt x="673" y="530"/>
                    </a:lnTo>
                    <a:lnTo>
                      <a:pt x="669" y="530"/>
                    </a:lnTo>
                    <a:lnTo>
                      <a:pt x="667" y="532"/>
                    </a:lnTo>
                    <a:lnTo>
                      <a:pt x="665" y="532"/>
                    </a:lnTo>
                    <a:lnTo>
                      <a:pt x="665" y="532"/>
                    </a:lnTo>
                    <a:lnTo>
                      <a:pt x="665" y="534"/>
                    </a:lnTo>
                    <a:lnTo>
                      <a:pt x="667" y="534"/>
                    </a:lnTo>
                    <a:lnTo>
                      <a:pt x="671" y="536"/>
                    </a:lnTo>
                    <a:lnTo>
                      <a:pt x="671" y="536"/>
                    </a:lnTo>
                    <a:lnTo>
                      <a:pt x="681" y="544"/>
                    </a:lnTo>
                    <a:lnTo>
                      <a:pt x="681" y="544"/>
                    </a:lnTo>
                    <a:lnTo>
                      <a:pt x="681" y="546"/>
                    </a:lnTo>
                    <a:lnTo>
                      <a:pt x="683" y="548"/>
                    </a:lnTo>
                    <a:lnTo>
                      <a:pt x="683" y="548"/>
                    </a:lnTo>
                    <a:lnTo>
                      <a:pt x="689" y="548"/>
                    </a:lnTo>
                    <a:lnTo>
                      <a:pt x="693" y="548"/>
                    </a:lnTo>
                    <a:lnTo>
                      <a:pt x="697" y="550"/>
                    </a:lnTo>
                    <a:lnTo>
                      <a:pt x="697" y="550"/>
                    </a:lnTo>
                    <a:lnTo>
                      <a:pt x="699" y="552"/>
                    </a:lnTo>
                    <a:lnTo>
                      <a:pt x="699" y="556"/>
                    </a:lnTo>
                    <a:lnTo>
                      <a:pt x="701" y="562"/>
                    </a:lnTo>
                    <a:lnTo>
                      <a:pt x="701" y="562"/>
                    </a:lnTo>
                    <a:lnTo>
                      <a:pt x="701" y="562"/>
                    </a:lnTo>
                    <a:lnTo>
                      <a:pt x="703" y="562"/>
                    </a:lnTo>
                    <a:lnTo>
                      <a:pt x="703" y="562"/>
                    </a:lnTo>
                    <a:lnTo>
                      <a:pt x="705" y="556"/>
                    </a:lnTo>
                    <a:lnTo>
                      <a:pt x="705" y="554"/>
                    </a:lnTo>
                    <a:lnTo>
                      <a:pt x="707" y="552"/>
                    </a:lnTo>
                    <a:lnTo>
                      <a:pt x="707" y="552"/>
                    </a:lnTo>
                    <a:lnTo>
                      <a:pt x="709" y="552"/>
                    </a:lnTo>
                    <a:lnTo>
                      <a:pt x="709" y="552"/>
                    </a:lnTo>
                    <a:lnTo>
                      <a:pt x="713" y="556"/>
                    </a:lnTo>
                    <a:lnTo>
                      <a:pt x="713" y="556"/>
                    </a:lnTo>
                    <a:lnTo>
                      <a:pt x="717" y="558"/>
                    </a:lnTo>
                    <a:lnTo>
                      <a:pt x="723" y="562"/>
                    </a:lnTo>
                    <a:lnTo>
                      <a:pt x="723" y="562"/>
                    </a:lnTo>
                    <a:lnTo>
                      <a:pt x="721" y="564"/>
                    </a:lnTo>
                    <a:lnTo>
                      <a:pt x="719" y="566"/>
                    </a:lnTo>
                    <a:lnTo>
                      <a:pt x="719" y="566"/>
                    </a:lnTo>
                    <a:lnTo>
                      <a:pt x="717" y="572"/>
                    </a:lnTo>
                    <a:lnTo>
                      <a:pt x="717" y="572"/>
                    </a:lnTo>
                    <a:lnTo>
                      <a:pt x="713" y="576"/>
                    </a:lnTo>
                    <a:lnTo>
                      <a:pt x="711" y="578"/>
                    </a:lnTo>
                    <a:lnTo>
                      <a:pt x="711" y="580"/>
                    </a:lnTo>
                    <a:lnTo>
                      <a:pt x="711" y="580"/>
                    </a:lnTo>
                    <a:lnTo>
                      <a:pt x="711" y="582"/>
                    </a:lnTo>
                    <a:lnTo>
                      <a:pt x="713" y="584"/>
                    </a:lnTo>
                    <a:lnTo>
                      <a:pt x="717" y="588"/>
                    </a:lnTo>
                    <a:lnTo>
                      <a:pt x="717" y="588"/>
                    </a:lnTo>
                    <a:lnTo>
                      <a:pt x="715" y="584"/>
                    </a:lnTo>
                    <a:lnTo>
                      <a:pt x="715" y="584"/>
                    </a:lnTo>
                    <a:lnTo>
                      <a:pt x="721" y="590"/>
                    </a:lnTo>
                    <a:lnTo>
                      <a:pt x="721" y="590"/>
                    </a:lnTo>
                    <a:lnTo>
                      <a:pt x="725" y="592"/>
                    </a:lnTo>
                    <a:lnTo>
                      <a:pt x="729" y="594"/>
                    </a:lnTo>
                    <a:lnTo>
                      <a:pt x="729" y="594"/>
                    </a:lnTo>
                    <a:lnTo>
                      <a:pt x="731" y="598"/>
                    </a:lnTo>
                    <a:lnTo>
                      <a:pt x="733" y="604"/>
                    </a:lnTo>
                    <a:lnTo>
                      <a:pt x="733" y="604"/>
                    </a:lnTo>
                    <a:lnTo>
                      <a:pt x="739" y="618"/>
                    </a:lnTo>
                    <a:lnTo>
                      <a:pt x="739" y="618"/>
                    </a:lnTo>
                    <a:lnTo>
                      <a:pt x="733" y="633"/>
                    </a:lnTo>
                    <a:lnTo>
                      <a:pt x="733" y="633"/>
                    </a:lnTo>
                    <a:close/>
                    <a:moveTo>
                      <a:pt x="727" y="508"/>
                    </a:moveTo>
                    <a:lnTo>
                      <a:pt x="727" y="508"/>
                    </a:lnTo>
                    <a:lnTo>
                      <a:pt x="725" y="508"/>
                    </a:lnTo>
                    <a:lnTo>
                      <a:pt x="723" y="506"/>
                    </a:lnTo>
                    <a:lnTo>
                      <a:pt x="723" y="502"/>
                    </a:lnTo>
                    <a:lnTo>
                      <a:pt x="723" y="502"/>
                    </a:lnTo>
                    <a:lnTo>
                      <a:pt x="717" y="494"/>
                    </a:lnTo>
                    <a:lnTo>
                      <a:pt x="717" y="494"/>
                    </a:lnTo>
                    <a:lnTo>
                      <a:pt x="715" y="483"/>
                    </a:lnTo>
                    <a:lnTo>
                      <a:pt x="715" y="475"/>
                    </a:lnTo>
                    <a:lnTo>
                      <a:pt x="719" y="467"/>
                    </a:lnTo>
                    <a:lnTo>
                      <a:pt x="723" y="457"/>
                    </a:lnTo>
                    <a:lnTo>
                      <a:pt x="723" y="457"/>
                    </a:lnTo>
                    <a:lnTo>
                      <a:pt x="723" y="457"/>
                    </a:lnTo>
                    <a:lnTo>
                      <a:pt x="723" y="459"/>
                    </a:lnTo>
                    <a:lnTo>
                      <a:pt x="725" y="465"/>
                    </a:lnTo>
                    <a:lnTo>
                      <a:pt x="725" y="465"/>
                    </a:lnTo>
                    <a:lnTo>
                      <a:pt x="727" y="469"/>
                    </a:lnTo>
                    <a:lnTo>
                      <a:pt x="727" y="469"/>
                    </a:lnTo>
                    <a:lnTo>
                      <a:pt x="729" y="469"/>
                    </a:lnTo>
                    <a:lnTo>
                      <a:pt x="733" y="471"/>
                    </a:lnTo>
                    <a:lnTo>
                      <a:pt x="733" y="471"/>
                    </a:lnTo>
                    <a:lnTo>
                      <a:pt x="737" y="479"/>
                    </a:lnTo>
                    <a:lnTo>
                      <a:pt x="737" y="479"/>
                    </a:lnTo>
                    <a:lnTo>
                      <a:pt x="739" y="490"/>
                    </a:lnTo>
                    <a:lnTo>
                      <a:pt x="741" y="498"/>
                    </a:lnTo>
                    <a:lnTo>
                      <a:pt x="739" y="502"/>
                    </a:lnTo>
                    <a:lnTo>
                      <a:pt x="737" y="504"/>
                    </a:lnTo>
                    <a:lnTo>
                      <a:pt x="733" y="506"/>
                    </a:lnTo>
                    <a:lnTo>
                      <a:pt x="727" y="508"/>
                    </a:lnTo>
                    <a:lnTo>
                      <a:pt x="727" y="508"/>
                    </a:lnTo>
                    <a:close/>
                    <a:moveTo>
                      <a:pt x="790" y="415"/>
                    </a:moveTo>
                    <a:lnTo>
                      <a:pt x="790" y="415"/>
                    </a:lnTo>
                    <a:lnTo>
                      <a:pt x="784" y="409"/>
                    </a:lnTo>
                    <a:lnTo>
                      <a:pt x="778" y="403"/>
                    </a:lnTo>
                    <a:lnTo>
                      <a:pt x="778" y="403"/>
                    </a:lnTo>
                    <a:lnTo>
                      <a:pt x="778" y="401"/>
                    </a:lnTo>
                    <a:lnTo>
                      <a:pt x="778" y="397"/>
                    </a:lnTo>
                    <a:lnTo>
                      <a:pt x="778" y="397"/>
                    </a:lnTo>
                    <a:lnTo>
                      <a:pt x="778" y="397"/>
                    </a:lnTo>
                    <a:lnTo>
                      <a:pt x="778" y="397"/>
                    </a:lnTo>
                    <a:lnTo>
                      <a:pt x="780" y="383"/>
                    </a:lnTo>
                    <a:lnTo>
                      <a:pt x="780" y="383"/>
                    </a:lnTo>
                    <a:lnTo>
                      <a:pt x="784" y="381"/>
                    </a:lnTo>
                    <a:lnTo>
                      <a:pt x="784" y="381"/>
                    </a:lnTo>
                    <a:lnTo>
                      <a:pt x="784" y="375"/>
                    </a:lnTo>
                    <a:lnTo>
                      <a:pt x="786" y="371"/>
                    </a:lnTo>
                    <a:lnTo>
                      <a:pt x="786" y="369"/>
                    </a:lnTo>
                    <a:lnTo>
                      <a:pt x="786" y="369"/>
                    </a:lnTo>
                    <a:lnTo>
                      <a:pt x="788" y="369"/>
                    </a:lnTo>
                    <a:lnTo>
                      <a:pt x="790" y="371"/>
                    </a:lnTo>
                    <a:lnTo>
                      <a:pt x="790" y="375"/>
                    </a:lnTo>
                    <a:lnTo>
                      <a:pt x="790" y="375"/>
                    </a:lnTo>
                    <a:lnTo>
                      <a:pt x="786" y="383"/>
                    </a:lnTo>
                    <a:lnTo>
                      <a:pt x="780" y="389"/>
                    </a:lnTo>
                    <a:lnTo>
                      <a:pt x="780" y="389"/>
                    </a:lnTo>
                    <a:lnTo>
                      <a:pt x="780" y="391"/>
                    </a:lnTo>
                    <a:lnTo>
                      <a:pt x="780" y="393"/>
                    </a:lnTo>
                    <a:lnTo>
                      <a:pt x="780" y="393"/>
                    </a:lnTo>
                    <a:lnTo>
                      <a:pt x="788" y="411"/>
                    </a:lnTo>
                    <a:lnTo>
                      <a:pt x="788" y="411"/>
                    </a:lnTo>
                    <a:lnTo>
                      <a:pt x="790" y="415"/>
                    </a:lnTo>
                    <a:lnTo>
                      <a:pt x="790" y="415"/>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12" name="Freeform 2856"/>
              <p:cNvSpPr>
                <a:spLocks/>
              </p:cNvSpPr>
              <p:nvPr/>
            </p:nvSpPr>
            <p:spPr bwMode="auto">
              <a:xfrm>
                <a:off x="2500" y="3572"/>
                <a:ext cx="2" cy="4"/>
              </a:xfrm>
              <a:custGeom>
                <a:avLst/>
                <a:gdLst/>
                <a:ahLst/>
                <a:cxnLst>
                  <a:cxn ang="0">
                    <a:pos x="0" y="4"/>
                  </a:cxn>
                  <a:cxn ang="0">
                    <a:pos x="0" y="4"/>
                  </a:cxn>
                  <a:cxn ang="0">
                    <a:pos x="0" y="0"/>
                  </a:cxn>
                  <a:cxn ang="0">
                    <a:pos x="0" y="0"/>
                  </a:cxn>
                  <a:cxn ang="0">
                    <a:pos x="0" y="4"/>
                  </a:cxn>
                  <a:cxn ang="0">
                    <a:pos x="0" y="4"/>
                  </a:cxn>
                </a:cxnLst>
                <a:rect l="0" t="0" r="r" b="b"/>
                <a:pathLst>
                  <a:path h="4">
                    <a:moveTo>
                      <a:pt x="0" y="4"/>
                    </a:moveTo>
                    <a:lnTo>
                      <a:pt x="0" y="4"/>
                    </a:lnTo>
                    <a:lnTo>
                      <a:pt x="0" y="0"/>
                    </a:lnTo>
                    <a:lnTo>
                      <a:pt x="0" y="0"/>
                    </a:lnTo>
                    <a:lnTo>
                      <a:pt x="0" y="4"/>
                    </a:lnTo>
                    <a:lnTo>
                      <a:pt x="0" y="4"/>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13" name="Freeform 2857"/>
              <p:cNvSpPr>
                <a:spLocks/>
              </p:cNvSpPr>
              <p:nvPr/>
            </p:nvSpPr>
            <p:spPr bwMode="auto">
              <a:xfrm>
                <a:off x="2364" y="3407"/>
                <a:ext cx="4" cy="6"/>
              </a:xfrm>
              <a:custGeom>
                <a:avLst/>
                <a:gdLst/>
                <a:ahLst/>
                <a:cxnLst>
                  <a:cxn ang="0">
                    <a:pos x="4" y="0"/>
                  </a:cxn>
                  <a:cxn ang="0">
                    <a:pos x="4" y="0"/>
                  </a:cxn>
                  <a:cxn ang="0">
                    <a:pos x="2" y="2"/>
                  </a:cxn>
                  <a:cxn ang="0">
                    <a:pos x="0" y="6"/>
                  </a:cxn>
                  <a:cxn ang="0">
                    <a:pos x="0" y="6"/>
                  </a:cxn>
                  <a:cxn ang="0">
                    <a:pos x="0" y="6"/>
                  </a:cxn>
                  <a:cxn ang="0">
                    <a:pos x="0" y="6"/>
                  </a:cxn>
                  <a:cxn ang="0">
                    <a:pos x="2" y="6"/>
                  </a:cxn>
                  <a:cxn ang="0">
                    <a:pos x="4" y="4"/>
                  </a:cxn>
                  <a:cxn ang="0">
                    <a:pos x="4" y="0"/>
                  </a:cxn>
                  <a:cxn ang="0">
                    <a:pos x="4" y="0"/>
                  </a:cxn>
                </a:cxnLst>
                <a:rect l="0" t="0" r="r" b="b"/>
                <a:pathLst>
                  <a:path w="4" h="6">
                    <a:moveTo>
                      <a:pt x="4" y="0"/>
                    </a:moveTo>
                    <a:lnTo>
                      <a:pt x="4" y="0"/>
                    </a:lnTo>
                    <a:lnTo>
                      <a:pt x="2" y="2"/>
                    </a:lnTo>
                    <a:lnTo>
                      <a:pt x="0" y="6"/>
                    </a:lnTo>
                    <a:lnTo>
                      <a:pt x="0" y="6"/>
                    </a:lnTo>
                    <a:lnTo>
                      <a:pt x="0" y="6"/>
                    </a:lnTo>
                    <a:lnTo>
                      <a:pt x="0" y="6"/>
                    </a:lnTo>
                    <a:lnTo>
                      <a:pt x="2" y="6"/>
                    </a:lnTo>
                    <a:lnTo>
                      <a:pt x="4" y="4"/>
                    </a:lnTo>
                    <a:lnTo>
                      <a:pt x="4" y="0"/>
                    </a:lnTo>
                    <a:lnTo>
                      <a:pt x="4"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14" name="Freeform 2858"/>
              <p:cNvSpPr>
                <a:spLocks/>
              </p:cNvSpPr>
              <p:nvPr/>
            </p:nvSpPr>
            <p:spPr bwMode="auto">
              <a:xfrm>
                <a:off x="2229" y="3113"/>
                <a:ext cx="0" cy="4"/>
              </a:xfrm>
              <a:custGeom>
                <a:avLst/>
                <a:gdLst/>
                <a:ahLst/>
                <a:cxnLst>
                  <a:cxn ang="0">
                    <a:pos x="0" y="4"/>
                  </a:cxn>
                  <a:cxn ang="0">
                    <a:pos x="0" y="4"/>
                  </a:cxn>
                  <a:cxn ang="0">
                    <a:pos x="0" y="0"/>
                  </a:cxn>
                  <a:cxn ang="0">
                    <a:pos x="0" y="0"/>
                  </a:cxn>
                  <a:cxn ang="0">
                    <a:pos x="0" y="4"/>
                  </a:cxn>
                  <a:cxn ang="0">
                    <a:pos x="0" y="4"/>
                  </a:cxn>
                </a:cxnLst>
                <a:rect l="0" t="0" r="r" b="b"/>
                <a:pathLst>
                  <a:path h="4">
                    <a:moveTo>
                      <a:pt x="0" y="4"/>
                    </a:moveTo>
                    <a:lnTo>
                      <a:pt x="0" y="4"/>
                    </a:lnTo>
                    <a:lnTo>
                      <a:pt x="0" y="0"/>
                    </a:lnTo>
                    <a:lnTo>
                      <a:pt x="0" y="0"/>
                    </a:lnTo>
                    <a:lnTo>
                      <a:pt x="0" y="4"/>
                    </a:lnTo>
                    <a:lnTo>
                      <a:pt x="0" y="4"/>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15" name="Freeform 2859"/>
              <p:cNvSpPr>
                <a:spLocks/>
              </p:cNvSpPr>
              <p:nvPr/>
            </p:nvSpPr>
            <p:spPr bwMode="auto">
              <a:xfrm>
                <a:off x="2310" y="3450"/>
                <a:ext cx="6" cy="2"/>
              </a:xfrm>
              <a:custGeom>
                <a:avLst/>
                <a:gdLst/>
                <a:ahLst/>
                <a:cxnLst>
                  <a:cxn ang="0">
                    <a:pos x="8" y="0"/>
                  </a:cxn>
                  <a:cxn ang="0">
                    <a:pos x="8" y="0"/>
                  </a:cxn>
                  <a:cxn ang="0">
                    <a:pos x="4" y="0"/>
                  </a:cxn>
                  <a:cxn ang="0">
                    <a:pos x="0" y="0"/>
                  </a:cxn>
                  <a:cxn ang="0">
                    <a:pos x="0" y="0"/>
                  </a:cxn>
                  <a:cxn ang="0">
                    <a:pos x="2" y="2"/>
                  </a:cxn>
                  <a:cxn ang="0">
                    <a:pos x="2" y="2"/>
                  </a:cxn>
                  <a:cxn ang="0">
                    <a:pos x="8" y="0"/>
                  </a:cxn>
                  <a:cxn ang="0">
                    <a:pos x="8" y="0"/>
                  </a:cxn>
                </a:cxnLst>
                <a:rect l="0" t="0" r="r" b="b"/>
                <a:pathLst>
                  <a:path w="8" h="2">
                    <a:moveTo>
                      <a:pt x="8" y="0"/>
                    </a:moveTo>
                    <a:lnTo>
                      <a:pt x="8" y="0"/>
                    </a:lnTo>
                    <a:lnTo>
                      <a:pt x="4" y="0"/>
                    </a:lnTo>
                    <a:lnTo>
                      <a:pt x="0" y="0"/>
                    </a:lnTo>
                    <a:lnTo>
                      <a:pt x="0" y="0"/>
                    </a:lnTo>
                    <a:lnTo>
                      <a:pt x="2" y="2"/>
                    </a:lnTo>
                    <a:lnTo>
                      <a:pt x="2" y="2"/>
                    </a:lnTo>
                    <a:lnTo>
                      <a:pt x="8" y="0"/>
                    </a:lnTo>
                    <a:lnTo>
                      <a:pt x="8"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16" name="Freeform 2860"/>
              <p:cNvSpPr>
                <a:spLocks/>
              </p:cNvSpPr>
              <p:nvPr/>
            </p:nvSpPr>
            <p:spPr bwMode="auto">
              <a:xfrm>
                <a:off x="2189" y="3173"/>
                <a:ext cx="2"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17" name="Freeform 2861"/>
              <p:cNvSpPr>
                <a:spLocks/>
              </p:cNvSpPr>
              <p:nvPr/>
            </p:nvSpPr>
            <p:spPr bwMode="auto">
              <a:xfrm>
                <a:off x="2152" y="3188"/>
                <a:ext cx="2" cy="2"/>
              </a:xfrm>
              <a:custGeom>
                <a:avLst/>
                <a:gdLst/>
                <a:ahLst/>
                <a:cxnLst>
                  <a:cxn ang="0">
                    <a:pos x="0" y="0"/>
                  </a:cxn>
                  <a:cxn ang="0">
                    <a:pos x="0" y="0"/>
                  </a:cxn>
                  <a:cxn ang="0">
                    <a:pos x="0" y="2"/>
                  </a:cxn>
                  <a:cxn ang="0">
                    <a:pos x="0" y="2"/>
                  </a:cxn>
                  <a:cxn ang="0">
                    <a:pos x="0" y="2"/>
                  </a:cxn>
                  <a:cxn ang="0">
                    <a:pos x="0" y="2"/>
                  </a:cxn>
                  <a:cxn ang="0">
                    <a:pos x="0" y="0"/>
                  </a:cxn>
                  <a:cxn ang="0">
                    <a:pos x="0" y="0"/>
                  </a:cxn>
                </a:cxnLst>
                <a:rect l="0" t="0" r="r" b="b"/>
                <a:pathLst>
                  <a:path h="2">
                    <a:moveTo>
                      <a:pt x="0" y="0"/>
                    </a:moveTo>
                    <a:lnTo>
                      <a:pt x="0" y="0"/>
                    </a:lnTo>
                    <a:lnTo>
                      <a:pt x="0" y="2"/>
                    </a:lnTo>
                    <a:lnTo>
                      <a:pt x="0" y="2"/>
                    </a:lnTo>
                    <a:lnTo>
                      <a:pt x="0" y="2"/>
                    </a:lnTo>
                    <a:lnTo>
                      <a:pt x="0" y="2"/>
                    </a:lnTo>
                    <a:lnTo>
                      <a:pt x="0" y="0"/>
                    </a:lnTo>
                    <a:lnTo>
                      <a:pt x="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18" name="Freeform 2862"/>
              <p:cNvSpPr>
                <a:spLocks/>
              </p:cNvSpPr>
              <p:nvPr/>
            </p:nvSpPr>
            <p:spPr bwMode="auto">
              <a:xfrm>
                <a:off x="2114" y="3215"/>
                <a:ext cx="6" cy="11"/>
              </a:xfrm>
              <a:custGeom>
                <a:avLst/>
                <a:gdLst/>
                <a:ahLst/>
                <a:cxnLst>
                  <a:cxn ang="0">
                    <a:pos x="2" y="11"/>
                  </a:cxn>
                  <a:cxn ang="0">
                    <a:pos x="2" y="11"/>
                  </a:cxn>
                  <a:cxn ang="0">
                    <a:pos x="4" y="9"/>
                  </a:cxn>
                  <a:cxn ang="0">
                    <a:pos x="4" y="7"/>
                  </a:cxn>
                  <a:cxn ang="0">
                    <a:pos x="6" y="0"/>
                  </a:cxn>
                  <a:cxn ang="0">
                    <a:pos x="6" y="0"/>
                  </a:cxn>
                  <a:cxn ang="0">
                    <a:pos x="4" y="0"/>
                  </a:cxn>
                  <a:cxn ang="0">
                    <a:pos x="4" y="0"/>
                  </a:cxn>
                  <a:cxn ang="0">
                    <a:pos x="2" y="2"/>
                  </a:cxn>
                  <a:cxn ang="0">
                    <a:pos x="2" y="2"/>
                  </a:cxn>
                  <a:cxn ang="0">
                    <a:pos x="2" y="2"/>
                  </a:cxn>
                  <a:cxn ang="0">
                    <a:pos x="2" y="2"/>
                  </a:cxn>
                  <a:cxn ang="0">
                    <a:pos x="2" y="2"/>
                  </a:cxn>
                  <a:cxn ang="0">
                    <a:pos x="2" y="2"/>
                  </a:cxn>
                  <a:cxn ang="0">
                    <a:pos x="0" y="9"/>
                  </a:cxn>
                  <a:cxn ang="0">
                    <a:pos x="0" y="11"/>
                  </a:cxn>
                  <a:cxn ang="0">
                    <a:pos x="2" y="11"/>
                  </a:cxn>
                  <a:cxn ang="0">
                    <a:pos x="2" y="11"/>
                  </a:cxn>
                </a:cxnLst>
                <a:rect l="0" t="0" r="r" b="b"/>
                <a:pathLst>
                  <a:path w="6" h="11">
                    <a:moveTo>
                      <a:pt x="2" y="11"/>
                    </a:moveTo>
                    <a:lnTo>
                      <a:pt x="2" y="11"/>
                    </a:lnTo>
                    <a:lnTo>
                      <a:pt x="4" y="9"/>
                    </a:lnTo>
                    <a:lnTo>
                      <a:pt x="4" y="7"/>
                    </a:lnTo>
                    <a:lnTo>
                      <a:pt x="6" y="0"/>
                    </a:lnTo>
                    <a:lnTo>
                      <a:pt x="6" y="0"/>
                    </a:lnTo>
                    <a:lnTo>
                      <a:pt x="4" y="0"/>
                    </a:lnTo>
                    <a:lnTo>
                      <a:pt x="4" y="0"/>
                    </a:lnTo>
                    <a:lnTo>
                      <a:pt x="2" y="2"/>
                    </a:lnTo>
                    <a:lnTo>
                      <a:pt x="2" y="2"/>
                    </a:lnTo>
                    <a:lnTo>
                      <a:pt x="2" y="2"/>
                    </a:lnTo>
                    <a:lnTo>
                      <a:pt x="2" y="2"/>
                    </a:lnTo>
                    <a:lnTo>
                      <a:pt x="2" y="2"/>
                    </a:lnTo>
                    <a:lnTo>
                      <a:pt x="2" y="2"/>
                    </a:lnTo>
                    <a:lnTo>
                      <a:pt x="0" y="9"/>
                    </a:lnTo>
                    <a:lnTo>
                      <a:pt x="0" y="11"/>
                    </a:lnTo>
                    <a:lnTo>
                      <a:pt x="2" y="11"/>
                    </a:lnTo>
                    <a:lnTo>
                      <a:pt x="2" y="11"/>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19" name="Freeform 2863"/>
              <p:cNvSpPr>
                <a:spLocks/>
              </p:cNvSpPr>
              <p:nvPr/>
            </p:nvSpPr>
            <p:spPr bwMode="auto">
              <a:xfrm>
                <a:off x="2426" y="3296"/>
                <a:ext cx="15" cy="6"/>
              </a:xfrm>
              <a:custGeom>
                <a:avLst/>
                <a:gdLst/>
                <a:ahLst/>
                <a:cxnLst>
                  <a:cxn ang="0">
                    <a:pos x="12" y="4"/>
                  </a:cxn>
                  <a:cxn ang="0">
                    <a:pos x="12" y="4"/>
                  </a:cxn>
                  <a:cxn ang="0">
                    <a:pos x="16" y="6"/>
                  </a:cxn>
                  <a:cxn ang="0">
                    <a:pos x="16" y="6"/>
                  </a:cxn>
                  <a:cxn ang="0">
                    <a:pos x="0" y="0"/>
                  </a:cxn>
                  <a:cxn ang="0">
                    <a:pos x="0" y="0"/>
                  </a:cxn>
                  <a:cxn ang="0">
                    <a:pos x="12" y="4"/>
                  </a:cxn>
                  <a:cxn ang="0">
                    <a:pos x="12" y="4"/>
                  </a:cxn>
                </a:cxnLst>
                <a:rect l="0" t="0" r="r" b="b"/>
                <a:pathLst>
                  <a:path w="16" h="6">
                    <a:moveTo>
                      <a:pt x="12" y="4"/>
                    </a:moveTo>
                    <a:lnTo>
                      <a:pt x="12" y="4"/>
                    </a:lnTo>
                    <a:lnTo>
                      <a:pt x="16" y="6"/>
                    </a:lnTo>
                    <a:lnTo>
                      <a:pt x="16" y="6"/>
                    </a:lnTo>
                    <a:lnTo>
                      <a:pt x="0" y="0"/>
                    </a:lnTo>
                    <a:lnTo>
                      <a:pt x="0" y="0"/>
                    </a:lnTo>
                    <a:lnTo>
                      <a:pt x="12" y="4"/>
                    </a:lnTo>
                    <a:lnTo>
                      <a:pt x="12" y="4"/>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20" name="Freeform 2864"/>
              <p:cNvSpPr>
                <a:spLocks/>
              </p:cNvSpPr>
              <p:nvPr/>
            </p:nvSpPr>
            <p:spPr bwMode="auto">
              <a:xfrm>
                <a:off x="2366" y="3424"/>
                <a:ext cx="4" cy="2"/>
              </a:xfrm>
              <a:custGeom>
                <a:avLst/>
                <a:gdLst/>
                <a:ahLst/>
                <a:cxnLst>
                  <a:cxn ang="0">
                    <a:pos x="0" y="0"/>
                  </a:cxn>
                  <a:cxn ang="0">
                    <a:pos x="0" y="0"/>
                  </a:cxn>
                  <a:cxn ang="0">
                    <a:pos x="2" y="2"/>
                  </a:cxn>
                  <a:cxn ang="0">
                    <a:pos x="2" y="2"/>
                  </a:cxn>
                  <a:cxn ang="0">
                    <a:pos x="4" y="2"/>
                  </a:cxn>
                  <a:cxn ang="0">
                    <a:pos x="4" y="2"/>
                  </a:cxn>
                  <a:cxn ang="0">
                    <a:pos x="4" y="2"/>
                  </a:cxn>
                  <a:cxn ang="0">
                    <a:pos x="4" y="2"/>
                  </a:cxn>
                  <a:cxn ang="0">
                    <a:pos x="2" y="0"/>
                  </a:cxn>
                  <a:cxn ang="0">
                    <a:pos x="0" y="0"/>
                  </a:cxn>
                  <a:cxn ang="0">
                    <a:pos x="0" y="0"/>
                  </a:cxn>
                </a:cxnLst>
                <a:rect l="0" t="0" r="r" b="b"/>
                <a:pathLst>
                  <a:path w="4" h="2">
                    <a:moveTo>
                      <a:pt x="0" y="0"/>
                    </a:moveTo>
                    <a:lnTo>
                      <a:pt x="0" y="0"/>
                    </a:lnTo>
                    <a:lnTo>
                      <a:pt x="2" y="2"/>
                    </a:lnTo>
                    <a:lnTo>
                      <a:pt x="2" y="2"/>
                    </a:lnTo>
                    <a:lnTo>
                      <a:pt x="4" y="2"/>
                    </a:lnTo>
                    <a:lnTo>
                      <a:pt x="4" y="2"/>
                    </a:lnTo>
                    <a:lnTo>
                      <a:pt x="4" y="2"/>
                    </a:lnTo>
                    <a:lnTo>
                      <a:pt x="4" y="2"/>
                    </a:lnTo>
                    <a:lnTo>
                      <a:pt x="2" y="0"/>
                    </a:lnTo>
                    <a:lnTo>
                      <a:pt x="0" y="0"/>
                    </a:lnTo>
                    <a:lnTo>
                      <a:pt x="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21" name="Freeform 2865"/>
              <p:cNvSpPr>
                <a:spLocks/>
              </p:cNvSpPr>
              <p:nvPr/>
            </p:nvSpPr>
            <p:spPr bwMode="auto">
              <a:xfrm>
                <a:off x="2861" y="3292"/>
                <a:ext cx="2" cy="2"/>
              </a:xfrm>
              <a:custGeom>
                <a:avLst/>
                <a:gdLst/>
                <a:ahLst/>
                <a:cxnLst>
                  <a:cxn ang="0">
                    <a:pos x="0" y="2"/>
                  </a:cxn>
                  <a:cxn ang="0">
                    <a:pos x="0" y="2"/>
                  </a:cxn>
                  <a:cxn ang="0">
                    <a:pos x="0" y="2"/>
                  </a:cxn>
                  <a:cxn ang="0">
                    <a:pos x="0" y="0"/>
                  </a:cxn>
                  <a:cxn ang="0">
                    <a:pos x="0" y="0"/>
                  </a:cxn>
                  <a:cxn ang="0">
                    <a:pos x="0" y="2"/>
                  </a:cxn>
                  <a:cxn ang="0">
                    <a:pos x="0" y="2"/>
                  </a:cxn>
                </a:cxnLst>
                <a:rect l="0" t="0" r="r" b="b"/>
                <a:pathLst>
                  <a:path h="2">
                    <a:moveTo>
                      <a:pt x="0" y="2"/>
                    </a:moveTo>
                    <a:lnTo>
                      <a:pt x="0" y="2"/>
                    </a:lnTo>
                    <a:lnTo>
                      <a:pt x="0" y="2"/>
                    </a:lnTo>
                    <a:lnTo>
                      <a:pt x="0" y="0"/>
                    </a:lnTo>
                    <a:lnTo>
                      <a:pt x="0" y="0"/>
                    </a:lnTo>
                    <a:lnTo>
                      <a:pt x="0" y="2"/>
                    </a:lnTo>
                    <a:lnTo>
                      <a:pt x="0" y="2"/>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22" name="Freeform 2866"/>
              <p:cNvSpPr>
                <a:spLocks/>
              </p:cNvSpPr>
              <p:nvPr/>
            </p:nvSpPr>
            <p:spPr bwMode="auto">
              <a:xfrm>
                <a:off x="1619" y="3858"/>
                <a:ext cx="17" cy="21"/>
              </a:xfrm>
              <a:custGeom>
                <a:avLst/>
                <a:gdLst/>
                <a:ahLst/>
                <a:cxnLst>
                  <a:cxn ang="0">
                    <a:pos x="14" y="18"/>
                  </a:cxn>
                  <a:cxn ang="0">
                    <a:pos x="14" y="18"/>
                  </a:cxn>
                  <a:cxn ang="0">
                    <a:pos x="0" y="0"/>
                  </a:cxn>
                  <a:cxn ang="0">
                    <a:pos x="0" y="0"/>
                  </a:cxn>
                  <a:cxn ang="0">
                    <a:pos x="0" y="2"/>
                  </a:cxn>
                  <a:cxn ang="0">
                    <a:pos x="0" y="4"/>
                  </a:cxn>
                  <a:cxn ang="0">
                    <a:pos x="4" y="6"/>
                  </a:cxn>
                  <a:cxn ang="0">
                    <a:pos x="4" y="6"/>
                  </a:cxn>
                  <a:cxn ang="0">
                    <a:pos x="4" y="6"/>
                  </a:cxn>
                  <a:cxn ang="0">
                    <a:pos x="4" y="6"/>
                  </a:cxn>
                  <a:cxn ang="0">
                    <a:pos x="4" y="6"/>
                  </a:cxn>
                  <a:cxn ang="0">
                    <a:pos x="4" y="6"/>
                  </a:cxn>
                  <a:cxn ang="0">
                    <a:pos x="4" y="6"/>
                  </a:cxn>
                  <a:cxn ang="0">
                    <a:pos x="4" y="6"/>
                  </a:cxn>
                  <a:cxn ang="0">
                    <a:pos x="4" y="6"/>
                  </a:cxn>
                  <a:cxn ang="0">
                    <a:pos x="4" y="6"/>
                  </a:cxn>
                  <a:cxn ang="0">
                    <a:pos x="4" y="6"/>
                  </a:cxn>
                  <a:cxn ang="0">
                    <a:pos x="4" y="6"/>
                  </a:cxn>
                  <a:cxn ang="0">
                    <a:pos x="16" y="22"/>
                  </a:cxn>
                  <a:cxn ang="0">
                    <a:pos x="14" y="18"/>
                  </a:cxn>
                </a:cxnLst>
                <a:rect l="0" t="0" r="r" b="b"/>
                <a:pathLst>
                  <a:path w="16" h="22">
                    <a:moveTo>
                      <a:pt x="14" y="18"/>
                    </a:moveTo>
                    <a:lnTo>
                      <a:pt x="14" y="18"/>
                    </a:lnTo>
                    <a:lnTo>
                      <a:pt x="0" y="0"/>
                    </a:lnTo>
                    <a:lnTo>
                      <a:pt x="0" y="0"/>
                    </a:lnTo>
                    <a:lnTo>
                      <a:pt x="0" y="2"/>
                    </a:lnTo>
                    <a:lnTo>
                      <a:pt x="0" y="4"/>
                    </a:lnTo>
                    <a:lnTo>
                      <a:pt x="4" y="6"/>
                    </a:lnTo>
                    <a:lnTo>
                      <a:pt x="4" y="6"/>
                    </a:lnTo>
                    <a:lnTo>
                      <a:pt x="4" y="6"/>
                    </a:lnTo>
                    <a:lnTo>
                      <a:pt x="4" y="6"/>
                    </a:lnTo>
                    <a:lnTo>
                      <a:pt x="4" y="6"/>
                    </a:lnTo>
                    <a:lnTo>
                      <a:pt x="4" y="6"/>
                    </a:lnTo>
                    <a:lnTo>
                      <a:pt x="4" y="6"/>
                    </a:lnTo>
                    <a:lnTo>
                      <a:pt x="4" y="6"/>
                    </a:lnTo>
                    <a:lnTo>
                      <a:pt x="4" y="6"/>
                    </a:lnTo>
                    <a:lnTo>
                      <a:pt x="4" y="6"/>
                    </a:lnTo>
                    <a:lnTo>
                      <a:pt x="4" y="6"/>
                    </a:lnTo>
                    <a:lnTo>
                      <a:pt x="4" y="6"/>
                    </a:lnTo>
                    <a:lnTo>
                      <a:pt x="16" y="22"/>
                    </a:lnTo>
                    <a:lnTo>
                      <a:pt x="14" y="18"/>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23" name="Freeform 2867"/>
              <p:cNvSpPr>
                <a:spLocks/>
              </p:cNvSpPr>
              <p:nvPr/>
            </p:nvSpPr>
            <p:spPr bwMode="auto">
              <a:xfrm>
                <a:off x="1478" y="3450"/>
                <a:ext cx="4" cy="77"/>
              </a:xfrm>
              <a:custGeom>
                <a:avLst/>
                <a:gdLst/>
                <a:ahLst/>
                <a:cxnLst>
                  <a:cxn ang="0">
                    <a:pos x="0" y="0"/>
                  </a:cxn>
                  <a:cxn ang="0">
                    <a:pos x="0" y="0"/>
                  </a:cxn>
                  <a:cxn ang="0">
                    <a:pos x="0" y="12"/>
                  </a:cxn>
                  <a:cxn ang="0">
                    <a:pos x="0" y="26"/>
                  </a:cxn>
                  <a:cxn ang="0">
                    <a:pos x="0" y="46"/>
                  </a:cxn>
                  <a:cxn ang="0">
                    <a:pos x="4" y="77"/>
                  </a:cxn>
                  <a:cxn ang="0">
                    <a:pos x="4" y="77"/>
                  </a:cxn>
                  <a:cxn ang="0">
                    <a:pos x="2" y="0"/>
                  </a:cxn>
                  <a:cxn ang="0">
                    <a:pos x="0" y="0"/>
                  </a:cxn>
                </a:cxnLst>
                <a:rect l="0" t="0" r="r" b="b"/>
                <a:pathLst>
                  <a:path w="4" h="77">
                    <a:moveTo>
                      <a:pt x="0" y="0"/>
                    </a:moveTo>
                    <a:lnTo>
                      <a:pt x="0" y="0"/>
                    </a:lnTo>
                    <a:lnTo>
                      <a:pt x="0" y="12"/>
                    </a:lnTo>
                    <a:lnTo>
                      <a:pt x="0" y="26"/>
                    </a:lnTo>
                    <a:lnTo>
                      <a:pt x="0" y="46"/>
                    </a:lnTo>
                    <a:lnTo>
                      <a:pt x="4" y="77"/>
                    </a:lnTo>
                    <a:lnTo>
                      <a:pt x="4" y="77"/>
                    </a:lnTo>
                    <a:lnTo>
                      <a:pt x="2" y="0"/>
                    </a:lnTo>
                    <a:lnTo>
                      <a:pt x="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24" name="Freeform 2868"/>
              <p:cNvSpPr>
                <a:spLocks/>
              </p:cNvSpPr>
              <p:nvPr/>
            </p:nvSpPr>
            <p:spPr bwMode="auto">
              <a:xfrm>
                <a:off x="1482" y="3527"/>
                <a:ext cx="147" cy="337"/>
              </a:xfrm>
              <a:custGeom>
                <a:avLst/>
                <a:gdLst/>
                <a:ahLst/>
                <a:cxnLst>
                  <a:cxn ang="0">
                    <a:pos x="147" y="330"/>
                  </a:cxn>
                  <a:cxn ang="0">
                    <a:pos x="141" y="316"/>
                  </a:cxn>
                  <a:cxn ang="0">
                    <a:pos x="133" y="302"/>
                  </a:cxn>
                  <a:cxn ang="0">
                    <a:pos x="123" y="290"/>
                  </a:cxn>
                  <a:cxn ang="0">
                    <a:pos x="123" y="294"/>
                  </a:cxn>
                  <a:cxn ang="0">
                    <a:pos x="119" y="286"/>
                  </a:cxn>
                  <a:cxn ang="0">
                    <a:pos x="93" y="245"/>
                  </a:cxn>
                  <a:cxn ang="0">
                    <a:pos x="81" y="227"/>
                  </a:cxn>
                  <a:cxn ang="0">
                    <a:pos x="73" y="215"/>
                  </a:cxn>
                  <a:cxn ang="0">
                    <a:pos x="69" y="213"/>
                  </a:cxn>
                  <a:cxn ang="0">
                    <a:pos x="67" y="211"/>
                  </a:cxn>
                  <a:cxn ang="0">
                    <a:pos x="65" y="199"/>
                  </a:cxn>
                  <a:cxn ang="0">
                    <a:pos x="54" y="181"/>
                  </a:cxn>
                  <a:cxn ang="0">
                    <a:pos x="50" y="171"/>
                  </a:cxn>
                  <a:cxn ang="0">
                    <a:pos x="44" y="165"/>
                  </a:cxn>
                  <a:cxn ang="0">
                    <a:pos x="42" y="161"/>
                  </a:cxn>
                  <a:cxn ang="0">
                    <a:pos x="36" y="145"/>
                  </a:cxn>
                  <a:cxn ang="0">
                    <a:pos x="30" y="131"/>
                  </a:cxn>
                  <a:cxn ang="0">
                    <a:pos x="32" y="129"/>
                  </a:cxn>
                  <a:cxn ang="0">
                    <a:pos x="32" y="125"/>
                  </a:cxn>
                  <a:cxn ang="0">
                    <a:pos x="28" y="112"/>
                  </a:cxn>
                  <a:cxn ang="0">
                    <a:pos x="20" y="86"/>
                  </a:cxn>
                  <a:cxn ang="0">
                    <a:pos x="6" y="34"/>
                  </a:cxn>
                  <a:cxn ang="0">
                    <a:pos x="6" y="36"/>
                  </a:cxn>
                  <a:cxn ang="0">
                    <a:pos x="0" y="0"/>
                  </a:cxn>
                  <a:cxn ang="0">
                    <a:pos x="0" y="8"/>
                  </a:cxn>
                  <a:cxn ang="0">
                    <a:pos x="2" y="24"/>
                  </a:cxn>
                  <a:cxn ang="0">
                    <a:pos x="6" y="42"/>
                  </a:cxn>
                  <a:cxn ang="0">
                    <a:pos x="28" y="131"/>
                  </a:cxn>
                  <a:cxn ang="0">
                    <a:pos x="38" y="157"/>
                  </a:cxn>
                  <a:cxn ang="0">
                    <a:pos x="75" y="235"/>
                  </a:cxn>
                  <a:cxn ang="0">
                    <a:pos x="137" y="330"/>
                  </a:cxn>
                  <a:cxn ang="0">
                    <a:pos x="137" y="330"/>
                  </a:cxn>
                  <a:cxn ang="0">
                    <a:pos x="143" y="336"/>
                  </a:cxn>
                  <a:cxn ang="0">
                    <a:pos x="145" y="338"/>
                  </a:cxn>
                  <a:cxn ang="0">
                    <a:pos x="147" y="330"/>
                  </a:cxn>
                </a:cxnLst>
                <a:rect l="0" t="0" r="r" b="b"/>
                <a:pathLst>
                  <a:path w="147" h="338">
                    <a:moveTo>
                      <a:pt x="147" y="330"/>
                    </a:moveTo>
                    <a:lnTo>
                      <a:pt x="147" y="330"/>
                    </a:lnTo>
                    <a:lnTo>
                      <a:pt x="145" y="324"/>
                    </a:lnTo>
                    <a:lnTo>
                      <a:pt x="141" y="316"/>
                    </a:lnTo>
                    <a:lnTo>
                      <a:pt x="133" y="302"/>
                    </a:lnTo>
                    <a:lnTo>
                      <a:pt x="133" y="302"/>
                    </a:lnTo>
                    <a:lnTo>
                      <a:pt x="123" y="292"/>
                    </a:lnTo>
                    <a:lnTo>
                      <a:pt x="123" y="290"/>
                    </a:lnTo>
                    <a:lnTo>
                      <a:pt x="123" y="292"/>
                    </a:lnTo>
                    <a:lnTo>
                      <a:pt x="123" y="294"/>
                    </a:lnTo>
                    <a:lnTo>
                      <a:pt x="119" y="286"/>
                    </a:lnTo>
                    <a:lnTo>
                      <a:pt x="119" y="286"/>
                    </a:lnTo>
                    <a:lnTo>
                      <a:pt x="107" y="266"/>
                    </a:lnTo>
                    <a:lnTo>
                      <a:pt x="93" y="245"/>
                    </a:lnTo>
                    <a:lnTo>
                      <a:pt x="93" y="245"/>
                    </a:lnTo>
                    <a:lnTo>
                      <a:pt x="81" y="227"/>
                    </a:lnTo>
                    <a:lnTo>
                      <a:pt x="81" y="227"/>
                    </a:lnTo>
                    <a:lnTo>
                      <a:pt x="73" y="215"/>
                    </a:lnTo>
                    <a:lnTo>
                      <a:pt x="73" y="215"/>
                    </a:lnTo>
                    <a:lnTo>
                      <a:pt x="69" y="213"/>
                    </a:lnTo>
                    <a:lnTo>
                      <a:pt x="67" y="211"/>
                    </a:lnTo>
                    <a:lnTo>
                      <a:pt x="67" y="211"/>
                    </a:lnTo>
                    <a:lnTo>
                      <a:pt x="65" y="199"/>
                    </a:lnTo>
                    <a:lnTo>
                      <a:pt x="65" y="199"/>
                    </a:lnTo>
                    <a:lnTo>
                      <a:pt x="54" y="181"/>
                    </a:lnTo>
                    <a:lnTo>
                      <a:pt x="54" y="181"/>
                    </a:lnTo>
                    <a:lnTo>
                      <a:pt x="52" y="177"/>
                    </a:lnTo>
                    <a:lnTo>
                      <a:pt x="50" y="171"/>
                    </a:lnTo>
                    <a:lnTo>
                      <a:pt x="50" y="171"/>
                    </a:lnTo>
                    <a:lnTo>
                      <a:pt x="44" y="165"/>
                    </a:lnTo>
                    <a:lnTo>
                      <a:pt x="44" y="165"/>
                    </a:lnTo>
                    <a:lnTo>
                      <a:pt x="42" y="161"/>
                    </a:lnTo>
                    <a:lnTo>
                      <a:pt x="42" y="161"/>
                    </a:lnTo>
                    <a:lnTo>
                      <a:pt x="36" y="145"/>
                    </a:lnTo>
                    <a:lnTo>
                      <a:pt x="30" y="131"/>
                    </a:lnTo>
                    <a:lnTo>
                      <a:pt x="30" y="131"/>
                    </a:lnTo>
                    <a:lnTo>
                      <a:pt x="30" y="131"/>
                    </a:lnTo>
                    <a:lnTo>
                      <a:pt x="32" y="129"/>
                    </a:lnTo>
                    <a:lnTo>
                      <a:pt x="32" y="129"/>
                    </a:lnTo>
                    <a:lnTo>
                      <a:pt x="32" y="125"/>
                    </a:lnTo>
                    <a:lnTo>
                      <a:pt x="30" y="121"/>
                    </a:lnTo>
                    <a:lnTo>
                      <a:pt x="28" y="112"/>
                    </a:lnTo>
                    <a:lnTo>
                      <a:pt x="28" y="112"/>
                    </a:lnTo>
                    <a:lnTo>
                      <a:pt x="20" y="86"/>
                    </a:lnTo>
                    <a:lnTo>
                      <a:pt x="20" y="86"/>
                    </a:lnTo>
                    <a:lnTo>
                      <a:pt x="6" y="34"/>
                    </a:lnTo>
                    <a:lnTo>
                      <a:pt x="6" y="34"/>
                    </a:lnTo>
                    <a:lnTo>
                      <a:pt x="6" y="36"/>
                    </a:lnTo>
                    <a:lnTo>
                      <a:pt x="6" y="36"/>
                    </a:lnTo>
                    <a:lnTo>
                      <a:pt x="0" y="0"/>
                    </a:lnTo>
                    <a:lnTo>
                      <a:pt x="0" y="0"/>
                    </a:lnTo>
                    <a:lnTo>
                      <a:pt x="0" y="8"/>
                    </a:lnTo>
                    <a:lnTo>
                      <a:pt x="0" y="8"/>
                    </a:lnTo>
                    <a:lnTo>
                      <a:pt x="2" y="24"/>
                    </a:lnTo>
                    <a:lnTo>
                      <a:pt x="6" y="42"/>
                    </a:lnTo>
                    <a:lnTo>
                      <a:pt x="6" y="42"/>
                    </a:lnTo>
                    <a:lnTo>
                      <a:pt x="16" y="86"/>
                    </a:lnTo>
                    <a:lnTo>
                      <a:pt x="28" y="131"/>
                    </a:lnTo>
                    <a:lnTo>
                      <a:pt x="28" y="131"/>
                    </a:lnTo>
                    <a:lnTo>
                      <a:pt x="38" y="157"/>
                    </a:lnTo>
                    <a:lnTo>
                      <a:pt x="50" y="183"/>
                    </a:lnTo>
                    <a:lnTo>
                      <a:pt x="75" y="235"/>
                    </a:lnTo>
                    <a:lnTo>
                      <a:pt x="105" y="284"/>
                    </a:lnTo>
                    <a:lnTo>
                      <a:pt x="137" y="330"/>
                    </a:lnTo>
                    <a:lnTo>
                      <a:pt x="137" y="330"/>
                    </a:lnTo>
                    <a:lnTo>
                      <a:pt x="137" y="330"/>
                    </a:lnTo>
                    <a:lnTo>
                      <a:pt x="137" y="330"/>
                    </a:lnTo>
                    <a:lnTo>
                      <a:pt x="143" y="336"/>
                    </a:lnTo>
                    <a:lnTo>
                      <a:pt x="143" y="338"/>
                    </a:lnTo>
                    <a:lnTo>
                      <a:pt x="145" y="338"/>
                    </a:lnTo>
                    <a:lnTo>
                      <a:pt x="147" y="330"/>
                    </a:lnTo>
                    <a:lnTo>
                      <a:pt x="147" y="33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sp>
            <p:nvSpPr>
              <p:cNvPr id="47925" name="Freeform 2869"/>
              <p:cNvSpPr>
                <a:spLocks/>
              </p:cNvSpPr>
              <p:nvPr/>
            </p:nvSpPr>
            <p:spPr bwMode="auto">
              <a:xfrm>
                <a:off x="1623" y="3862"/>
                <a:ext cx="0" cy="2"/>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solidFill>
                <a:schemeClr val="bg2"/>
              </a:solidFill>
              <a:ln w="12700" cmpd="sng">
                <a:solidFill>
                  <a:schemeClr val="accent2"/>
                </a:solidFill>
                <a:round/>
                <a:headEnd/>
                <a:tailEnd/>
              </a:ln>
              <a:effectLst/>
            </p:spPr>
            <p:txBody>
              <a:bodyPr/>
              <a:lstStyle/>
              <a:p>
                <a:pPr>
                  <a:defRPr/>
                </a:pPr>
                <a:endParaRPr lang="nl-NL">
                  <a:latin typeface="Arial" pitchFamily="34" charset="0"/>
                  <a:cs typeface="Arial" pitchFamily="34" charset="0"/>
                </a:endParaRPr>
              </a:p>
            </p:txBody>
          </p:sp>
        </p:grpSp>
      </p:grpSp>
    </p:spTree>
  </p:cSld>
  <p:clrMap bg1="dk2" tx1="lt1" bg2="dk1" tx2="lt2" accent1="accent1" accent2="accent2" accent3="accent3" accent4="accent4" accent5="accent5" accent6="accent6" hlink="hlink" folHlink="folHlink"/>
  <p:sldLayoutIdLst>
    <p:sldLayoutId id="2147483707"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itchFamily="34" charset="0"/>
          <a:cs typeface="Arial" pitchFamily="34" charset="0"/>
        </a:defRPr>
      </a:lvl2pPr>
      <a:lvl3pPr algn="l" rtl="0" eaLnBrk="0" fontAlgn="base" hangingPunct="0">
        <a:spcBef>
          <a:spcPct val="0"/>
        </a:spcBef>
        <a:spcAft>
          <a:spcPct val="0"/>
        </a:spcAft>
        <a:defRPr sz="3200">
          <a:solidFill>
            <a:schemeClr val="tx2"/>
          </a:solidFill>
          <a:latin typeface="Arial" pitchFamily="34" charset="0"/>
          <a:cs typeface="Arial" pitchFamily="34" charset="0"/>
        </a:defRPr>
      </a:lvl3pPr>
      <a:lvl4pPr algn="l" rtl="0" eaLnBrk="0" fontAlgn="base" hangingPunct="0">
        <a:spcBef>
          <a:spcPct val="0"/>
        </a:spcBef>
        <a:spcAft>
          <a:spcPct val="0"/>
        </a:spcAft>
        <a:defRPr sz="3200">
          <a:solidFill>
            <a:schemeClr val="tx2"/>
          </a:solidFill>
          <a:latin typeface="Arial" pitchFamily="34" charset="0"/>
          <a:cs typeface="Arial" pitchFamily="34" charset="0"/>
        </a:defRPr>
      </a:lvl4pPr>
      <a:lvl5pPr algn="l" rtl="0" eaLnBrk="0" fontAlgn="base" hangingPunct="0">
        <a:spcBef>
          <a:spcPct val="0"/>
        </a:spcBef>
        <a:spcAft>
          <a:spcPct val="0"/>
        </a:spcAft>
        <a:defRPr sz="3200">
          <a:solidFill>
            <a:schemeClr val="tx2"/>
          </a:solidFill>
          <a:latin typeface="Arial" pitchFamily="34" charset="0"/>
          <a:cs typeface="Arial" pitchFamily="34" charset="0"/>
        </a:defRPr>
      </a:lvl5pPr>
      <a:lvl6pPr marL="457200" algn="l" rtl="0" fontAlgn="base">
        <a:spcBef>
          <a:spcPct val="0"/>
        </a:spcBef>
        <a:spcAft>
          <a:spcPct val="0"/>
        </a:spcAft>
        <a:defRPr sz="3200">
          <a:solidFill>
            <a:schemeClr val="tx2"/>
          </a:solidFill>
          <a:latin typeface="Arial" pitchFamily="34" charset="0"/>
          <a:cs typeface="Arial" pitchFamily="34" charset="0"/>
        </a:defRPr>
      </a:lvl6pPr>
      <a:lvl7pPr marL="914400" algn="l" rtl="0" fontAlgn="base">
        <a:spcBef>
          <a:spcPct val="0"/>
        </a:spcBef>
        <a:spcAft>
          <a:spcPct val="0"/>
        </a:spcAft>
        <a:defRPr sz="3200">
          <a:solidFill>
            <a:schemeClr val="tx2"/>
          </a:solidFill>
          <a:latin typeface="Arial" pitchFamily="34" charset="0"/>
          <a:cs typeface="Arial" pitchFamily="34" charset="0"/>
        </a:defRPr>
      </a:lvl7pPr>
      <a:lvl8pPr marL="1371600" algn="l" rtl="0" fontAlgn="base">
        <a:spcBef>
          <a:spcPct val="0"/>
        </a:spcBef>
        <a:spcAft>
          <a:spcPct val="0"/>
        </a:spcAft>
        <a:defRPr sz="3200">
          <a:solidFill>
            <a:schemeClr val="tx2"/>
          </a:solidFill>
          <a:latin typeface="Arial" pitchFamily="34" charset="0"/>
          <a:cs typeface="Arial" pitchFamily="34" charset="0"/>
        </a:defRPr>
      </a:lvl8pPr>
      <a:lvl9pPr marL="1828800" algn="l" rtl="0" fontAlgn="base">
        <a:spcBef>
          <a:spcPct val="0"/>
        </a:spcBef>
        <a:spcAft>
          <a:spcPct val="0"/>
        </a:spcAft>
        <a:defRPr sz="32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Parado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kvzsd25ciA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brainyquote.com/quotes/authors/w/walt_disney.html"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hyperlink" Target="http://www.youtube.com/watch?v=3R1CBFBxuew"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www.bbc.co.uk/news/technology-22538561?print=true"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www.wired.co.uk/news/archive/2013-04/24/3d-printed-liver" TargetMode="External"/><Relationship Id="rId4" Type="http://schemas.openxmlformats.org/officeDocument/2006/relationships/hyperlink" Target="http://youtu.be/j1okQrqBa70"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44.jpeg"/><Relationship Id="rId4" Type="http://schemas.openxmlformats.org/officeDocument/2006/relationships/hyperlink" Target="http://uitgeverijeigenboek.nl/index.php?action=article&amp;aid=919&amp;group_id=37&amp;lang=NL"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noFill/>
        </p:spPr>
        <p:txBody>
          <a:bodyPr/>
          <a:lstStyle/>
          <a:p>
            <a:pPr eaLnBrk="1" hangingPunct="1"/>
            <a:r>
              <a:rPr lang="nl-NL" sz="4000" dirty="0" smtClean="0"/>
              <a:t>The Story of Suriname(r) 3.0</a:t>
            </a:r>
          </a:p>
        </p:txBody>
      </p:sp>
      <p:sp>
        <p:nvSpPr>
          <p:cNvPr id="3075" name="Subtitle 2"/>
          <p:cNvSpPr>
            <a:spLocks noGrp="1"/>
          </p:cNvSpPr>
          <p:nvPr>
            <p:ph type="subTitle" idx="1"/>
          </p:nvPr>
        </p:nvSpPr>
        <p:spPr>
          <a:xfrm>
            <a:off x="1554163" y="4089400"/>
            <a:ext cx="4283075" cy="552450"/>
          </a:xfrm>
        </p:spPr>
        <p:txBody>
          <a:bodyPr/>
          <a:lstStyle/>
          <a:p>
            <a:pPr eaLnBrk="1" hangingPunct="1"/>
            <a:r>
              <a:rPr lang="nl-NL" sz="2000" smtClean="0"/>
              <a:t>SURINAME 3.0</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Suriname</a:t>
            </a:r>
            <a:r>
              <a:rPr lang="nl-NL" dirty="0" smtClean="0"/>
              <a:t> internet</a:t>
            </a:r>
            <a:endParaRPr lang="en-US" dirty="0"/>
          </a:p>
        </p:txBody>
      </p:sp>
      <p:sp>
        <p:nvSpPr>
          <p:cNvPr id="3" name="Content Placeholder 2"/>
          <p:cNvSpPr>
            <a:spLocks noGrp="1"/>
          </p:cNvSpPr>
          <p:nvPr>
            <p:ph idx="1"/>
          </p:nvPr>
        </p:nvSpPr>
        <p:spPr/>
        <p:txBody>
          <a:bodyPr>
            <a:normAutofit/>
          </a:bodyPr>
          <a:lstStyle/>
          <a:p>
            <a:pPr lvl="0"/>
            <a:r>
              <a:rPr lang="nl-NL" sz="2400" kern="1200" dirty="0" smtClean="0">
                <a:solidFill>
                  <a:schemeClr val="tx2"/>
                </a:solidFill>
                <a:latin typeface="+mn-lt"/>
                <a:ea typeface="+mn-ea"/>
                <a:cs typeface="+mn-cs"/>
              </a:rPr>
              <a:t>5.2% van de inwoners toegang tot internet.</a:t>
            </a:r>
          </a:p>
          <a:p>
            <a:pPr lvl="0"/>
            <a:r>
              <a:rPr lang="nl-NL" sz="2400" kern="1200" dirty="0" smtClean="0">
                <a:solidFill>
                  <a:schemeClr val="tx2"/>
                </a:solidFill>
                <a:latin typeface="+mn-lt"/>
                <a:ea typeface="+mn-ea"/>
                <a:cs typeface="+mn-cs"/>
              </a:rPr>
              <a:t>En 22.7% van de huishoudens heeft een internetaansluiting. </a:t>
            </a:r>
          </a:p>
          <a:p>
            <a:pPr lvl="0"/>
            <a:r>
              <a:rPr lang="nl-NL" sz="2400" kern="1200" dirty="0" smtClean="0">
                <a:solidFill>
                  <a:schemeClr val="tx2"/>
                </a:solidFill>
                <a:latin typeface="+mn-lt"/>
                <a:ea typeface="+mn-ea"/>
                <a:cs typeface="+mn-cs"/>
              </a:rPr>
              <a:t>In het Caraïbisch gebied heeft 32.4% van de inwoners een internetaansluiting.</a:t>
            </a:r>
          </a:p>
        </p:txBody>
      </p:sp>
      <p:sp>
        <p:nvSpPr>
          <p:cNvPr id="4" name="Slide Number Placeholder 3"/>
          <p:cNvSpPr>
            <a:spLocks noGrp="1"/>
          </p:cNvSpPr>
          <p:nvPr>
            <p:ph type="sldNum" sz="quarter" idx="4294967295"/>
          </p:nvPr>
        </p:nvSpPr>
        <p:spPr>
          <a:xfrm>
            <a:off x="4649096" y="224491"/>
            <a:ext cx="1332156" cy="365125"/>
          </a:xfrm>
          <a:prstGeom prst="rect">
            <a:avLst/>
          </a:prstGeom>
        </p:spPr>
        <p:txBody>
          <a:bodyPr/>
          <a:lstStyle/>
          <a:p>
            <a:fld id="{DED87D2B-83E0-4CB7-B5E1-51732B5D1A33}" type="slidenum">
              <a:rPr lang="nl-NL" smtClean="0"/>
              <a:pPr/>
              <a:t>10</a:t>
            </a:fld>
            <a:endParaRPr lang="nl-NL"/>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Curaçao</a:t>
            </a:r>
            <a:endParaRPr lang="en-US" dirty="0"/>
          </a:p>
        </p:txBody>
      </p:sp>
      <p:sp>
        <p:nvSpPr>
          <p:cNvPr id="3" name="Content Placeholder 2"/>
          <p:cNvSpPr>
            <a:spLocks noGrp="1"/>
          </p:cNvSpPr>
          <p:nvPr>
            <p:ph idx="1"/>
          </p:nvPr>
        </p:nvSpPr>
        <p:spPr/>
        <p:txBody>
          <a:bodyPr>
            <a:normAutofit/>
          </a:bodyPr>
          <a:lstStyle/>
          <a:p>
            <a:pPr lvl="0" fontAlgn="base"/>
            <a:r>
              <a:rPr lang="nl-NL" sz="2400" kern="1200" dirty="0" smtClean="0">
                <a:solidFill>
                  <a:schemeClr val="tx2"/>
                </a:solidFill>
                <a:latin typeface="+mn-lt"/>
                <a:ea typeface="+mn-ea"/>
                <a:cs typeface="+mn-cs"/>
              </a:rPr>
              <a:t>"Meer dan de helft (53,2%) van de woningen heeft in 2011 een internetaansluiting aan de woning; </a:t>
            </a:r>
          </a:p>
          <a:p>
            <a:pPr lvl="0" fontAlgn="base"/>
            <a:r>
              <a:rPr lang="nl-NL" sz="2400" kern="1200" dirty="0" smtClean="0">
                <a:solidFill>
                  <a:schemeClr val="tx2"/>
                </a:solidFill>
                <a:latin typeface="+mn-lt"/>
                <a:ea typeface="+mn-ea"/>
                <a:cs typeface="+mn-cs"/>
              </a:rPr>
              <a:t>dat is een forse toename vergeleken met de 20,9 procent in 2001. "</a:t>
            </a:r>
          </a:p>
        </p:txBody>
      </p:sp>
      <p:sp>
        <p:nvSpPr>
          <p:cNvPr id="4" name="Slide Number Placeholder 3"/>
          <p:cNvSpPr>
            <a:spLocks noGrp="1"/>
          </p:cNvSpPr>
          <p:nvPr>
            <p:ph type="sldNum" sz="quarter" idx="4294967295"/>
          </p:nvPr>
        </p:nvSpPr>
        <p:spPr>
          <a:xfrm>
            <a:off x="4649096" y="224491"/>
            <a:ext cx="1332156" cy="365125"/>
          </a:xfrm>
          <a:prstGeom prst="rect">
            <a:avLst/>
          </a:prstGeom>
        </p:spPr>
        <p:txBody>
          <a:bodyPr/>
          <a:lstStyle/>
          <a:p>
            <a:fld id="{DED87D2B-83E0-4CB7-B5E1-51732B5D1A33}" type="slidenum">
              <a:rPr lang="nl-NL" smtClean="0"/>
              <a:pPr/>
              <a:t>11</a:t>
            </a:fld>
            <a:endParaRPr lang="nl-NL"/>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Curaçao Broadband Connectivity: nr. 10</a:t>
            </a:r>
          </a:p>
        </p:txBody>
      </p:sp>
      <p:pic>
        <p:nvPicPr>
          <p:cNvPr id="31747" name="Content Placeholder 3" descr="Global Broadband Connectivity.jpg"/>
          <p:cNvPicPr>
            <a:picLocks noGrp="1" noChangeAspect="1"/>
          </p:cNvPicPr>
          <p:nvPr>
            <p:ph idx="1"/>
          </p:nvPr>
        </p:nvPicPr>
        <p:blipFill>
          <a:blip r:embed="rId3" cstate="print"/>
          <a:srcRect/>
          <a:stretch>
            <a:fillRect/>
          </a:stretch>
        </p:blipFill>
        <p:spPr>
          <a:xfrm>
            <a:off x="2724150" y="1052513"/>
            <a:ext cx="3695700" cy="5048250"/>
          </a:xfrm>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Curaçao Cost of Internet: nr 2</a:t>
            </a:r>
          </a:p>
        </p:txBody>
      </p:sp>
      <p:pic>
        <p:nvPicPr>
          <p:cNvPr id="32771" name="Content Placeholder 3" descr="Monthly-subscription-rates-for-a-2Mbps-broadband-plan-May-2014.jpg"/>
          <p:cNvPicPr>
            <a:picLocks noGrp="1" noChangeAspect="1"/>
          </p:cNvPicPr>
          <p:nvPr>
            <p:ph idx="1"/>
          </p:nvPr>
        </p:nvPicPr>
        <p:blipFill>
          <a:blip r:embed="rId3" cstate="print"/>
          <a:srcRect/>
          <a:stretch>
            <a:fillRect/>
          </a:stretch>
        </p:blipFill>
        <p:spPr>
          <a:xfrm>
            <a:off x="1244600" y="1119188"/>
            <a:ext cx="6654800" cy="4914900"/>
          </a:xfrm>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Curaçao Download speed</a:t>
            </a:r>
          </a:p>
        </p:txBody>
      </p:sp>
      <p:pic>
        <p:nvPicPr>
          <p:cNvPr id="33795" name="Content Placeholder 3" descr="Mean-household-Internet-download-speeds-in-select-Caribbean-countries-as-of-23-Sept-2014.jpg"/>
          <p:cNvPicPr>
            <a:picLocks noGrp="1" noChangeAspect="1"/>
          </p:cNvPicPr>
          <p:nvPr>
            <p:ph idx="1"/>
          </p:nvPr>
        </p:nvPicPr>
        <p:blipFill>
          <a:blip r:embed="rId3" cstate="print"/>
          <a:srcRect/>
          <a:stretch>
            <a:fillRect/>
          </a:stretch>
        </p:blipFill>
        <p:spPr>
          <a:xfrm>
            <a:off x="2433638" y="1124744"/>
            <a:ext cx="4276725" cy="5337175"/>
          </a:xfrm>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Seacables</a:t>
            </a:r>
            <a:endParaRPr lang="en-US" dirty="0"/>
          </a:p>
        </p:txBody>
      </p:sp>
      <p:sp>
        <p:nvSpPr>
          <p:cNvPr id="4" name="Text Placeholder 3"/>
          <p:cNvSpPr>
            <a:spLocks noGrp="1"/>
          </p:cNvSpPr>
          <p:nvPr>
            <p:ph type="body" idx="1"/>
          </p:nvPr>
        </p:nvSpPr>
        <p:spPr/>
        <p:txBody>
          <a:bodyPr/>
          <a:lstStyle/>
          <a:p>
            <a:r>
              <a:rPr lang="en-US" dirty="0" smtClean="0"/>
              <a:t>Suriname</a:t>
            </a:r>
            <a:endParaRPr lang="en-US" dirty="0"/>
          </a:p>
        </p:txBody>
      </p:sp>
      <p:sp>
        <p:nvSpPr>
          <p:cNvPr id="6" name="Text Placeholder 5"/>
          <p:cNvSpPr>
            <a:spLocks noGrp="1"/>
          </p:cNvSpPr>
          <p:nvPr>
            <p:ph type="body" sz="quarter" idx="3"/>
          </p:nvPr>
        </p:nvSpPr>
        <p:spPr/>
        <p:txBody>
          <a:bodyPr/>
          <a:lstStyle/>
          <a:p>
            <a:r>
              <a:rPr lang="en-US" dirty="0" smtClean="0"/>
              <a:t>ABC</a:t>
            </a:r>
            <a:endParaRPr lang="en-US" dirty="0"/>
          </a:p>
        </p:txBody>
      </p:sp>
      <p:pic>
        <p:nvPicPr>
          <p:cNvPr id="179202" name="Picture 2"/>
          <p:cNvPicPr>
            <a:picLocks noGrp="1" noChangeAspect="1" noChangeArrowheads="1"/>
          </p:cNvPicPr>
          <p:nvPr>
            <p:ph sz="half" idx="2"/>
          </p:nvPr>
        </p:nvPicPr>
        <p:blipFill>
          <a:blip r:embed="rId3" cstate="print"/>
          <a:srcRect/>
          <a:stretch>
            <a:fillRect/>
          </a:stretch>
        </p:blipFill>
        <p:spPr bwMode="auto">
          <a:xfrm>
            <a:off x="457200" y="2887960"/>
            <a:ext cx="4040188" cy="2525118"/>
          </a:xfrm>
          <a:prstGeom prst="rect">
            <a:avLst/>
          </a:prstGeom>
          <a:noFill/>
          <a:ln w="9525">
            <a:noFill/>
            <a:miter lim="800000"/>
            <a:headEnd/>
            <a:tailEnd/>
          </a:ln>
        </p:spPr>
      </p:pic>
      <p:pic>
        <p:nvPicPr>
          <p:cNvPr id="179204" name="Picture 4"/>
          <p:cNvPicPr>
            <a:picLocks noGrp="1" noChangeAspect="1" noChangeArrowheads="1"/>
          </p:cNvPicPr>
          <p:nvPr>
            <p:ph sz="quarter" idx="4"/>
          </p:nvPr>
        </p:nvPicPr>
        <p:blipFill>
          <a:blip r:embed="rId4" cstate="print"/>
          <a:srcRect/>
          <a:stretch>
            <a:fillRect/>
          </a:stretch>
        </p:blipFill>
        <p:spPr bwMode="auto">
          <a:xfrm>
            <a:off x="4645025" y="2887464"/>
            <a:ext cx="4041775" cy="2526109"/>
          </a:xfrm>
          <a:prstGeom prst="rect">
            <a:avLst/>
          </a:prstGeom>
          <a:noFill/>
          <a:ln w="9525">
            <a:noFill/>
            <a:miter lim="800000"/>
            <a:headEnd/>
            <a:tailEnd/>
          </a:ln>
        </p:spPr>
      </p:pic>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Minder </a:t>
            </a:r>
            <a:r>
              <a:rPr lang="en-US" dirty="0" err="1" smtClean="0"/>
              <a:t>dan</a:t>
            </a:r>
            <a:r>
              <a:rPr lang="en-US" dirty="0" smtClean="0"/>
              <a:t> 95% </a:t>
            </a:r>
            <a:endParaRPr lang="en-US" dirty="0"/>
          </a:p>
        </p:txBody>
      </p:sp>
      <p:sp>
        <p:nvSpPr>
          <p:cNvPr id="3" name="Content Placeholder 2"/>
          <p:cNvSpPr>
            <a:spLocks noGrp="1"/>
          </p:cNvSpPr>
          <p:nvPr>
            <p:ph idx="1"/>
          </p:nvPr>
        </p:nvSpPr>
        <p:spPr/>
        <p:txBody>
          <a:bodyPr>
            <a:normAutofit/>
          </a:bodyPr>
          <a:lstStyle/>
          <a:p>
            <a:pPr lvl="0" fontAlgn="base"/>
            <a:r>
              <a:rPr lang="nl-NL" sz="2400" kern="1200" dirty="0" smtClean="0">
                <a:solidFill>
                  <a:schemeClr val="tx2"/>
                </a:solidFill>
                <a:latin typeface="+mn-lt"/>
                <a:ea typeface="+mn-ea"/>
                <a:cs typeface="+mn-cs"/>
              </a:rPr>
              <a:t>Dat is niet genoeg. Internet is een grondrecht. </a:t>
            </a:r>
          </a:p>
          <a:p>
            <a:pPr lvl="0" fontAlgn="base"/>
            <a:r>
              <a:rPr lang="nl-NL" sz="2400" kern="1200" dirty="0" smtClean="0">
                <a:solidFill>
                  <a:schemeClr val="tx2"/>
                </a:solidFill>
                <a:latin typeface="+mn-lt"/>
                <a:ea typeface="+mn-ea"/>
                <a:cs typeface="+mn-cs"/>
              </a:rPr>
              <a:t> Stel dat 47% geen water had.  </a:t>
            </a:r>
          </a:p>
          <a:p>
            <a:pPr lvl="0" fontAlgn="base"/>
            <a:r>
              <a:rPr lang="nl-NL" sz="2400" kern="1200" dirty="0" smtClean="0">
                <a:solidFill>
                  <a:schemeClr val="tx2"/>
                </a:solidFill>
                <a:latin typeface="+mn-lt"/>
                <a:ea typeface="+mn-ea"/>
                <a:cs typeface="+mn-cs"/>
              </a:rPr>
              <a:t>En ik heb geen woorden over voor het feit dat er zoveel gedoe is geweest over het zogenaamde gratis onderwijs, maar niemand heeft gerept over het project "one laptop per </a:t>
            </a:r>
            <a:r>
              <a:rPr lang="nl-NL" sz="2400" kern="1200" dirty="0" err="1" smtClean="0">
                <a:solidFill>
                  <a:schemeClr val="tx2"/>
                </a:solidFill>
                <a:latin typeface="+mn-lt"/>
                <a:ea typeface="+mn-ea"/>
                <a:cs typeface="+mn-cs"/>
              </a:rPr>
              <a:t>child</a:t>
            </a:r>
            <a:r>
              <a:rPr lang="nl-NL" sz="2400" kern="1200" dirty="0" smtClean="0">
                <a:solidFill>
                  <a:schemeClr val="tx2"/>
                </a:solidFill>
                <a:latin typeface="+mn-lt"/>
                <a:ea typeface="+mn-ea"/>
                <a:cs typeface="+mn-cs"/>
              </a:rPr>
              <a:t>". </a:t>
            </a:r>
          </a:p>
          <a:p>
            <a:pPr lvl="0" fontAlgn="base"/>
            <a:r>
              <a:rPr lang="nl-NL" sz="2400" kern="1200" dirty="0" smtClean="0">
                <a:solidFill>
                  <a:schemeClr val="tx2"/>
                </a:solidFill>
                <a:latin typeface="+mn-lt"/>
                <a:ea typeface="+mn-ea"/>
                <a:cs typeface="+mn-cs"/>
              </a:rPr>
              <a:t> Waarschijnlijk begrijpt de huidige generatie van babyboomers en Gen X, het internet niet..</a:t>
            </a:r>
            <a:endParaRPr lang="en-US" dirty="0"/>
          </a:p>
        </p:txBody>
      </p:sp>
      <p:sp>
        <p:nvSpPr>
          <p:cNvPr id="4" name="Slide Number Placeholder 3"/>
          <p:cNvSpPr>
            <a:spLocks noGrp="1"/>
          </p:cNvSpPr>
          <p:nvPr>
            <p:ph type="sldNum" sz="quarter" idx="4294967295"/>
          </p:nvPr>
        </p:nvSpPr>
        <p:spPr>
          <a:xfrm>
            <a:off x="4649096" y="224491"/>
            <a:ext cx="1332156" cy="365125"/>
          </a:xfrm>
          <a:prstGeom prst="rect">
            <a:avLst/>
          </a:prstGeom>
        </p:spPr>
        <p:txBody>
          <a:bodyPr/>
          <a:lstStyle/>
          <a:p>
            <a:fld id="{DED87D2B-83E0-4CB7-B5E1-51732B5D1A33}" type="slidenum">
              <a:rPr lang="nl-NL" smtClean="0"/>
              <a:pPr/>
              <a:t>16</a:t>
            </a:fld>
            <a:endParaRPr lang="nl-NL"/>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nl-NL" sz="4000" kern="1200" dirty="0" smtClean="0">
                <a:solidFill>
                  <a:schemeClr val="bg1">
                    <a:lumMod val="20000"/>
                    <a:lumOff val="80000"/>
                  </a:schemeClr>
                </a:solidFill>
              </a:rPr>
              <a:t>Technologie, Internet, World is flat</a:t>
            </a:r>
            <a:endParaRPr lang="en-US" dirty="0">
              <a:solidFill>
                <a:schemeClr val="bg1">
                  <a:lumMod val="20000"/>
                  <a:lumOff val="80000"/>
                </a:schemeClr>
              </a:solidFill>
            </a:endParaRPr>
          </a:p>
        </p:txBody>
      </p:sp>
      <p:sp>
        <p:nvSpPr>
          <p:cNvPr id="3" name="Content Placeholder 2"/>
          <p:cNvSpPr>
            <a:spLocks noGrp="1"/>
          </p:cNvSpPr>
          <p:nvPr>
            <p:ph idx="1"/>
          </p:nvPr>
        </p:nvSpPr>
        <p:spPr>
          <a:xfrm>
            <a:off x="1527175" y="1840872"/>
            <a:ext cx="6357938" cy="4357687"/>
          </a:xfrm>
        </p:spPr>
        <p:txBody>
          <a:bodyPr>
            <a:normAutofit/>
          </a:bodyPr>
          <a:lstStyle/>
          <a:p>
            <a:pPr lvl="0"/>
            <a:r>
              <a:rPr lang="nl-NL" sz="4000" kern="1200" dirty="0" smtClean="0">
                <a:solidFill>
                  <a:schemeClr val="bg1">
                    <a:lumMod val="20000"/>
                    <a:lumOff val="80000"/>
                  </a:schemeClr>
                </a:solidFill>
                <a:latin typeface="+mj-lt"/>
                <a:ea typeface="+mj-ea"/>
                <a:cs typeface="+mj-cs"/>
              </a:rPr>
              <a:t>Virtueel Suriname</a:t>
            </a:r>
          </a:p>
          <a:p>
            <a:pPr lvl="1"/>
            <a:r>
              <a:rPr lang="nl-NL" sz="3800" dirty="0" smtClean="0">
                <a:solidFill>
                  <a:schemeClr val="bg1">
                    <a:lumMod val="20000"/>
                    <a:lumOff val="80000"/>
                  </a:schemeClr>
                </a:solidFill>
                <a:latin typeface="+mj-lt"/>
                <a:ea typeface="+mj-ea"/>
                <a:cs typeface="+mj-cs"/>
              </a:rPr>
              <a:t>Content</a:t>
            </a:r>
            <a:endParaRPr lang="nl-NL" sz="3800" kern="1200" dirty="0" smtClean="0">
              <a:solidFill>
                <a:schemeClr val="bg1">
                  <a:lumMod val="20000"/>
                  <a:lumOff val="80000"/>
                </a:schemeClr>
              </a:solidFill>
              <a:latin typeface="+mj-lt"/>
              <a:ea typeface="+mj-ea"/>
              <a:cs typeface="+mj-cs"/>
            </a:endParaRPr>
          </a:p>
          <a:p>
            <a:pPr lvl="0"/>
            <a:r>
              <a:rPr lang="nl-NL" sz="4000" kern="1200" dirty="0" err="1" smtClean="0">
                <a:solidFill>
                  <a:schemeClr val="bg1">
                    <a:lumMod val="20000"/>
                    <a:lumOff val="80000"/>
                  </a:schemeClr>
                </a:solidFill>
                <a:latin typeface="+mj-lt"/>
                <a:ea typeface="+mj-ea"/>
                <a:cs typeface="+mj-cs"/>
              </a:rPr>
              <a:t>Governance</a:t>
            </a:r>
            <a:r>
              <a:rPr lang="nl-NL" sz="4000" kern="1200" dirty="0" smtClean="0">
                <a:solidFill>
                  <a:schemeClr val="bg1">
                    <a:lumMod val="20000"/>
                    <a:lumOff val="80000"/>
                  </a:schemeClr>
                </a:solidFill>
                <a:latin typeface="+mj-lt"/>
                <a:ea typeface="+mj-ea"/>
                <a:cs typeface="+mj-cs"/>
              </a:rPr>
              <a:t>, horizontal</a:t>
            </a:r>
          </a:p>
          <a:p>
            <a:pPr lvl="1"/>
            <a:r>
              <a:rPr lang="nl-NL" sz="3800" dirty="0" smtClean="0">
                <a:solidFill>
                  <a:schemeClr val="bg1">
                    <a:lumMod val="20000"/>
                    <a:lumOff val="80000"/>
                  </a:schemeClr>
                </a:solidFill>
                <a:latin typeface="+mj-lt"/>
                <a:ea typeface="+mj-ea"/>
                <a:cs typeface="+mj-cs"/>
              </a:rPr>
              <a:t>Kiesstelsel</a:t>
            </a:r>
          </a:p>
          <a:p>
            <a:r>
              <a:rPr lang="nl-NL" sz="4000" kern="1200" dirty="0" err="1" smtClean="0">
                <a:solidFill>
                  <a:schemeClr val="bg1">
                    <a:lumMod val="20000"/>
                    <a:lumOff val="80000"/>
                  </a:schemeClr>
                </a:solidFill>
                <a:latin typeface="+mj-lt"/>
                <a:ea typeface="+mj-ea"/>
                <a:cs typeface="+mj-cs"/>
              </a:rPr>
              <a:t>Drones</a:t>
            </a:r>
            <a:endParaRPr lang="nl-NL" sz="4000" kern="1200" dirty="0" smtClean="0">
              <a:solidFill>
                <a:schemeClr val="bg1">
                  <a:lumMod val="20000"/>
                  <a:lumOff val="80000"/>
                </a:schemeClr>
              </a:solidFill>
              <a:latin typeface="+mj-lt"/>
              <a:ea typeface="+mj-ea"/>
              <a:cs typeface="+mj-cs"/>
            </a:endParaRPr>
          </a:p>
        </p:txBody>
      </p:sp>
      <p:sp>
        <p:nvSpPr>
          <p:cNvPr id="4" name="Slide Number Placeholder 3"/>
          <p:cNvSpPr>
            <a:spLocks noGrp="1"/>
          </p:cNvSpPr>
          <p:nvPr>
            <p:ph type="sldNum" sz="quarter" idx="4294967295"/>
          </p:nvPr>
        </p:nvSpPr>
        <p:spPr>
          <a:xfrm>
            <a:off x="4649096" y="224491"/>
            <a:ext cx="1332156" cy="365125"/>
          </a:xfrm>
          <a:prstGeom prst="rect">
            <a:avLst/>
          </a:prstGeom>
        </p:spPr>
        <p:txBody>
          <a:bodyPr/>
          <a:lstStyle/>
          <a:p>
            <a:fld id="{DED87D2B-83E0-4CB7-B5E1-51732B5D1A33}" type="slidenum">
              <a:rPr lang="nl-NL" smtClean="0"/>
              <a:pPr/>
              <a:t>17</a:t>
            </a:fld>
            <a:endParaRPr lang="nl-NL"/>
          </a:p>
        </p:txBody>
      </p:sp>
    </p:spTree>
    <p:extLst>
      <p:ext uri="{BB962C8B-B14F-4D97-AF65-F5344CB8AC3E}">
        <p14:creationId xmlns:p14="http://schemas.microsoft.com/office/powerpoint/2010/main" xmlns="" val="338888228"/>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nl-NL" smtClean="0"/>
              <a:t>Caribbean SIDS 3.0</a:t>
            </a:r>
          </a:p>
        </p:txBody>
      </p:sp>
      <p:pic>
        <p:nvPicPr>
          <p:cNvPr id="49155" name="Content Placeholder 3" descr="2013-06-27 10.04.47.jpg"/>
          <p:cNvPicPr>
            <a:picLocks noGrp="1" noChangeAspect="1"/>
          </p:cNvPicPr>
          <p:nvPr>
            <p:ph idx="1"/>
          </p:nvPr>
        </p:nvPicPr>
        <p:blipFill>
          <a:blip r:embed="rId3" cstate="print"/>
          <a:srcRect/>
          <a:stretch>
            <a:fillRect/>
          </a:stretch>
        </p:blipFill>
        <p:spPr>
          <a:xfrm>
            <a:off x="952500" y="1600200"/>
            <a:ext cx="7239000" cy="4525963"/>
          </a:xfrm>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75" y="224491"/>
            <a:ext cx="7616825" cy="1070908"/>
          </a:xfrm>
        </p:spPr>
        <p:txBody>
          <a:bodyPr/>
          <a:lstStyle/>
          <a:p>
            <a:pPr lvl="0"/>
            <a:r>
              <a:rPr lang="nl-NL" sz="4000" kern="1200" dirty="0" smtClean="0">
                <a:solidFill>
                  <a:schemeClr val="bg1">
                    <a:lumMod val="20000"/>
                    <a:lumOff val="80000"/>
                  </a:schemeClr>
                </a:solidFill>
              </a:rPr>
              <a:t>Small </a:t>
            </a:r>
            <a:r>
              <a:rPr lang="nl-NL" sz="4000" kern="1200" dirty="0" smtClean="0">
                <a:solidFill>
                  <a:schemeClr val="bg1">
                    <a:lumMod val="20000"/>
                    <a:lumOff val="80000"/>
                  </a:schemeClr>
                </a:solidFill>
                <a:latin typeface="+mj-lt"/>
                <a:ea typeface="+mj-ea"/>
                <a:cs typeface="+mj-cs"/>
              </a:rPr>
              <a:t>Island Development</a:t>
            </a:r>
            <a:r>
              <a:rPr lang="nl-NL" sz="4000" kern="1200" dirty="0" smtClean="0">
                <a:solidFill>
                  <a:schemeClr val="bg1">
                    <a:lumMod val="20000"/>
                    <a:lumOff val="80000"/>
                  </a:schemeClr>
                </a:solidFill>
              </a:rPr>
              <a:t> State</a:t>
            </a:r>
            <a:endParaRPr lang="en-US" dirty="0">
              <a:solidFill>
                <a:schemeClr val="bg1">
                  <a:lumMod val="20000"/>
                  <a:lumOff val="80000"/>
                </a:schemeClr>
              </a:solidFill>
            </a:endParaRPr>
          </a:p>
        </p:txBody>
      </p:sp>
      <p:sp>
        <p:nvSpPr>
          <p:cNvPr id="3" name="Content Placeholder 2"/>
          <p:cNvSpPr>
            <a:spLocks noGrp="1"/>
          </p:cNvSpPr>
          <p:nvPr>
            <p:ph idx="1"/>
          </p:nvPr>
        </p:nvSpPr>
        <p:spPr>
          <a:xfrm>
            <a:off x="1630692" y="1574116"/>
            <a:ext cx="6357938" cy="4357687"/>
          </a:xfrm>
        </p:spPr>
        <p:txBody>
          <a:bodyPr>
            <a:normAutofit/>
          </a:bodyPr>
          <a:lstStyle/>
          <a:p>
            <a:pPr lvl="0"/>
            <a:r>
              <a:rPr lang="nl-NL" sz="4000" kern="1200" dirty="0" smtClean="0">
                <a:solidFill>
                  <a:schemeClr val="bg1">
                    <a:lumMod val="20000"/>
                    <a:lumOff val="80000"/>
                  </a:schemeClr>
                </a:solidFill>
                <a:latin typeface="+mj-lt"/>
                <a:ea typeface="+mj-ea"/>
                <a:cs typeface="+mj-cs"/>
              </a:rPr>
              <a:t>Caricom</a:t>
            </a:r>
          </a:p>
          <a:p>
            <a:pPr lvl="0"/>
            <a:r>
              <a:rPr lang="nl-NL" sz="4000" kern="1200" dirty="0" err="1" smtClean="0">
                <a:solidFill>
                  <a:schemeClr val="bg1">
                    <a:lumMod val="20000"/>
                    <a:lumOff val="80000"/>
                  </a:schemeClr>
                </a:solidFill>
                <a:latin typeface="+mj-lt"/>
                <a:ea typeface="+mj-ea"/>
                <a:cs typeface="+mj-cs"/>
              </a:rPr>
              <a:t>Sustainabilty</a:t>
            </a:r>
            <a:endParaRPr lang="nl-NL" sz="4000" kern="1200" dirty="0" smtClean="0">
              <a:solidFill>
                <a:schemeClr val="bg1">
                  <a:lumMod val="20000"/>
                  <a:lumOff val="80000"/>
                </a:schemeClr>
              </a:solidFill>
              <a:latin typeface="+mj-lt"/>
              <a:ea typeface="+mj-ea"/>
              <a:cs typeface="+mj-cs"/>
            </a:endParaRPr>
          </a:p>
          <a:p>
            <a:pPr lvl="1"/>
            <a:r>
              <a:rPr lang="nl-NL" sz="3600" kern="1200" dirty="0" smtClean="0">
                <a:solidFill>
                  <a:schemeClr val="bg1">
                    <a:lumMod val="20000"/>
                    <a:lumOff val="80000"/>
                  </a:schemeClr>
                </a:solidFill>
                <a:latin typeface="+mj-lt"/>
                <a:ea typeface="+mj-ea"/>
                <a:cs typeface="+mj-cs"/>
              </a:rPr>
              <a:t>People, </a:t>
            </a:r>
            <a:r>
              <a:rPr lang="nl-NL" sz="3600" kern="1200" dirty="0" err="1" smtClean="0">
                <a:solidFill>
                  <a:schemeClr val="bg1">
                    <a:lumMod val="20000"/>
                    <a:lumOff val="80000"/>
                  </a:schemeClr>
                </a:solidFill>
                <a:latin typeface="+mj-lt"/>
                <a:ea typeface="+mj-ea"/>
                <a:cs typeface="+mj-cs"/>
              </a:rPr>
              <a:t>Planet</a:t>
            </a:r>
            <a:r>
              <a:rPr lang="nl-NL" sz="3600" kern="1200" dirty="0" smtClean="0">
                <a:solidFill>
                  <a:schemeClr val="bg1">
                    <a:lumMod val="20000"/>
                    <a:lumOff val="80000"/>
                  </a:schemeClr>
                </a:solidFill>
                <a:latin typeface="+mj-lt"/>
                <a:ea typeface="+mj-ea"/>
                <a:cs typeface="+mj-cs"/>
              </a:rPr>
              <a:t>, Profit</a:t>
            </a:r>
          </a:p>
          <a:p>
            <a:pPr lvl="1"/>
            <a:r>
              <a:rPr lang="nl-NL" sz="3600" kern="1200" dirty="0" smtClean="0">
                <a:solidFill>
                  <a:schemeClr val="bg1">
                    <a:lumMod val="20000"/>
                    <a:lumOff val="80000"/>
                  </a:schemeClr>
                </a:solidFill>
                <a:latin typeface="+mj-lt"/>
                <a:ea typeface="+mj-ea"/>
                <a:cs typeface="+mj-cs"/>
              </a:rPr>
              <a:t>Ecologie</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Doelstelling</a:t>
            </a:r>
            <a:r>
              <a:rPr lang="en-US" dirty="0" smtClean="0"/>
              <a:t>  en </a:t>
            </a:r>
            <a:r>
              <a:rPr lang="en-US" dirty="0" err="1" smtClean="0"/>
              <a:t>opbouw</a:t>
            </a:r>
            <a:r>
              <a:rPr lang="en-US" dirty="0" smtClean="0"/>
              <a:t> </a:t>
            </a:r>
            <a:r>
              <a:rPr lang="en-US" dirty="0" err="1" smtClean="0"/>
              <a:t>presentatie</a:t>
            </a:r>
            <a:endParaRPr lang="en-US" dirty="0"/>
          </a:p>
        </p:txBody>
      </p:sp>
      <p:sp>
        <p:nvSpPr>
          <p:cNvPr id="3" name="Content Placeholder 2"/>
          <p:cNvSpPr>
            <a:spLocks noGrp="1"/>
          </p:cNvSpPr>
          <p:nvPr>
            <p:ph idx="1"/>
          </p:nvPr>
        </p:nvSpPr>
        <p:spPr/>
        <p:txBody>
          <a:bodyPr/>
          <a:lstStyle/>
          <a:p>
            <a:r>
              <a:rPr lang="en-US" dirty="0" smtClean="0"/>
              <a:t>Suriname(r) 3.0</a:t>
            </a:r>
          </a:p>
          <a:p>
            <a:pPr lvl="1"/>
            <a:r>
              <a:rPr lang="en-US" dirty="0" err="1" smtClean="0"/>
              <a:t>Reflectie</a:t>
            </a:r>
            <a:endParaRPr lang="en-US" dirty="0" smtClean="0"/>
          </a:p>
          <a:p>
            <a:r>
              <a:rPr lang="en-US" dirty="0" smtClean="0"/>
              <a:t>Law of attraction</a:t>
            </a:r>
          </a:p>
          <a:p>
            <a:pPr lvl="1"/>
            <a:r>
              <a:rPr lang="en-US" dirty="0" smtClean="0"/>
              <a:t>Ivan Kuster</a:t>
            </a:r>
            <a:endParaRPr lang="en-US" dirty="0"/>
          </a:p>
        </p:txBody>
      </p:sp>
      <p:sp>
        <p:nvSpPr>
          <p:cNvPr id="4" name="Slide Number Placeholder 3"/>
          <p:cNvSpPr>
            <a:spLocks noGrp="1"/>
          </p:cNvSpPr>
          <p:nvPr>
            <p:ph type="sldNum" sz="quarter" idx="4294967295"/>
          </p:nvPr>
        </p:nvSpPr>
        <p:spPr>
          <a:xfrm>
            <a:off x="4649096" y="224491"/>
            <a:ext cx="1332156" cy="365125"/>
          </a:xfrm>
          <a:prstGeom prst="rect">
            <a:avLst/>
          </a:prstGeom>
        </p:spPr>
        <p:txBody>
          <a:bodyPr/>
          <a:lstStyle/>
          <a:p>
            <a:fld id="{DED87D2B-83E0-4CB7-B5E1-51732B5D1A33}" type="slidenum">
              <a:rPr lang="nl-NL" smtClean="0"/>
              <a:pPr/>
              <a:t>2</a:t>
            </a:fld>
            <a:endParaRPr lang="nl-NL"/>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nl-NL" smtClean="0"/>
              <a:t>2.0 is broken and cannot be fixed</a:t>
            </a:r>
          </a:p>
        </p:txBody>
      </p:sp>
      <p:pic>
        <p:nvPicPr>
          <p:cNvPr id="17411" name="Picture 2" descr="C:\Users\owner\Desktop\Handy S curve aug 09 1.png"/>
          <p:cNvPicPr>
            <a:picLocks noGrp="1" noChangeAspect="1" noChangeArrowheads="1"/>
          </p:cNvPicPr>
          <p:nvPr>
            <p:ph idx="1"/>
          </p:nvPr>
        </p:nvPicPr>
        <p:blipFill>
          <a:blip r:embed="rId3" cstate="print"/>
          <a:srcRect/>
          <a:stretch>
            <a:fillRect/>
          </a:stretch>
        </p:blipFill>
        <p:spPr>
          <a:xfrm>
            <a:off x="111125" y="1268413"/>
            <a:ext cx="8913813" cy="5184775"/>
          </a:xfrm>
        </p:spPr>
      </p:pic>
    </p:spTree>
    <p:extLst>
      <p:ext uri="{BB962C8B-B14F-4D97-AF65-F5344CB8AC3E}">
        <p14:creationId xmlns:p14="http://schemas.microsoft.com/office/powerpoint/2010/main" xmlns="" val="212295100"/>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nl-NL" dirty="0" err="1" smtClean="0"/>
              <a:t>What</a:t>
            </a:r>
            <a:r>
              <a:rPr lang="nl-NL" dirty="0" smtClean="0"/>
              <a:t> to do?</a:t>
            </a:r>
          </a:p>
        </p:txBody>
      </p:sp>
      <p:sp>
        <p:nvSpPr>
          <p:cNvPr id="50179" name="Content Placeholder 2"/>
          <p:cNvSpPr>
            <a:spLocks noGrp="1"/>
          </p:cNvSpPr>
          <p:nvPr>
            <p:ph idx="1"/>
          </p:nvPr>
        </p:nvSpPr>
        <p:spPr/>
        <p:txBody>
          <a:bodyPr/>
          <a:lstStyle/>
          <a:p>
            <a:pPr eaLnBrk="1" hangingPunct="1"/>
            <a:r>
              <a:rPr lang="nl-NL" smtClean="0"/>
              <a:t>Develop the talent</a:t>
            </a:r>
          </a:p>
          <a:p>
            <a:pPr eaLnBrk="1" hangingPunct="1"/>
            <a:r>
              <a:rPr lang="nl-NL" smtClean="0"/>
              <a:t>Good Governance</a:t>
            </a:r>
          </a:p>
          <a:p>
            <a:pPr lvl="1" eaLnBrk="1" hangingPunct="1"/>
            <a:r>
              <a:rPr lang="nl-NL" smtClean="0"/>
              <a:t>Climate Change</a:t>
            </a:r>
          </a:p>
          <a:p>
            <a:pPr lvl="1" eaLnBrk="1" hangingPunct="1"/>
            <a:r>
              <a:rPr lang="nl-NL" smtClean="0"/>
              <a:t>Sustainable Development</a:t>
            </a:r>
          </a:p>
          <a:p>
            <a:pPr lvl="1" eaLnBrk="1" hangingPunct="1"/>
            <a:r>
              <a:rPr lang="nl-NL" smtClean="0"/>
              <a:t>ICT</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nl-NL" smtClean="0"/>
              <a:t>Education</a:t>
            </a:r>
          </a:p>
        </p:txBody>
      </p:sp>
      <p:sp>
        <p:nvSpPr>
          <p:cNvPr id="36867" name="Content Placeholder 2"/>
          <p:cNvSpPr>
            <a:spLocks noGrp="1"/>
          </p:cNvSpPr>
          <p:nvPr>
            <p:ph sz="half" idx="1"/>
          </p:nvPr>
        </p:nvSpPr>
        <p:spPr/>
        <p:txBody>
          <a:bodyPr/>
          <a:lstStyle/>
          <a:p>
            <a:pPr eaLnBrk="1" hangingPunct="1"/>
            <a:r>
              <a:rPr lang="nl-NL" dirty="0" err="1" smtClean="0"/>
              <a:t>Children</a:t>
            </a:r>
            <a:r>
              <a:rPr lang="nl-NL" dirty="0" smtClean="0"/>
              <a:t> learn by </a:t>
            </a:r>
            <a:r>
              <a:rPr lang="en-US" dirty="0" err="1" smtClean="0"/>
              <a:t>themself</a:t>
            </a:r>
            <a:endParaRPr lang="en-US" dirty="0" smtClean="0"/>
          </a:p>
          <a:p>
            <a:pPr eaLnBrk="1" hangingPunct="1"/>
            <a:r>
              <a:rPr lang="nl-NL" dirty="0" smtClean="0"/>
              <a:t>OLPC</a:t>
            </a:r>
          </a:p>
          <a:p>
            <a:pPr lvl="1" eaLnBrk="1" hangingPunct="1"/>
            <a:r>
              <a:rPr lang="en-US" dirty="0" smtClean="0"/>
              <a:t>Nicholas </a:t>
            </a:r>
            <a:r>
              <a:rPr lang="en-US" dirty="0" err="1" smtClean="0"/>
              <a:t>Negroponte</a:t>
            </a:r>
            <a:r>
              <a:rPr lang="en-US" dirty="0" smtClean="0"/>
              <a:t> (2006)</a:t>
            </a:r>
            <a:endParaRPr lang="nl-NL" dirty="0" smtClean="0"/>
          </a:p>
          <a:p>
            <a:pPr eaLnBrk="1" hangingPunct="1"/>
            <a:r>
              <a:rPr lang="nl-NL" dirty="0" err="1" smtClean="0"/>
              <a:t>Blended</a:t>
            </a:r>
            <a:r>
              <a:rPr lang="nl-NL" dirty="0" smtClean="0"/>
              <a:t> learning</a:t>
            </a:r>
          </a:p>
          <a:p>
            <a:pPr eaLnBrk="1" hangingPunct="1"/>
            <a:r>
              <a:rPr lang="nl-NL" dirty="0" smtClean="0"/>
              <a:t>Incubator</a:t>
            </a:r>
          </a:p>
          <a:p>
            <a:pPr eaLnBrk="1" hangingPunct="1"/>
            <a:r>
              <a:rPr lang="nl-NL" dirty="0" smtClean="0"/>
              <a:t>Webinar</a:t>
            </a:r>
          </a:p>
        </p:txBody>
      </p:sp>
      <p:pic>
        <p:nvPicPr>
          <p:cNvPr id="36868" name="Picture 2" descr="C:\Users\owner\Desktop\pc in the wall india.jpg"/>
          <p:cNvPicPr>
            <a:picLocks noGrp="1" noChangeAspect="1" noChangeArrowheads="1"/>
          </p:cNvPicPr>
          <p:nvPr>
            <p:ph sz="half" idx="2"/>
          </p:nvPr>
        </p:nvPicPr>
        <p:blipFill>
          <a:blip r:embed="rId3" cstate="print"/>
          <a:srcRect/>
          <a:stretch>
            <a:fillRect/>
          </a:stretch>
        </p:blipFill>
        <p:spPr>
          <a:xfrm>
            <a:off x="4427538" y="1484313"/>
            <a:ext cx="4225925" cy="2816225"/>
          </a:xfrm>
          <a:noFill/>
        </p:spPr>
      </p:pic>
    </p:spTree>
    <p:extLst>
      <p:ext uri="{BB962C8B-B14F-4D97-AF65-F5344CB8AC3E}">
        <p14:creationId xmlns:p14="http://schemas.microsoft.com/office/powerpoint/2010/main" xmlns="" val="832077645"/>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nl-NL" sz="4000" kern="1200" dirty="0" smtClean="0">
                <a:solidFill>
                  <a:schemeClr val="bg1">
                    <a:lumMod val="20000"/>
                    <a:lumOff val="80000"/>
                  </a:schemeClr>
                </a:solidFill>
              </a:rPr>
              <a:t>Leiderschap</a:t>
            </a:r>
            <a:endParaRPr lang="en-US" dirty="0">
              <a:solidFill>
                <a:schemeClr val="bg1">
                  <a:lumMod val="20000"/>
                  <a:lumOff val="80000"/>
                </a:schemeClr>
              </a:solidFill>
            </a:endParaRPr>
          </a:p>
        </p:txBody>
      </p:sp>
      <p:sp>
        <p:nvSpPr>
          <p:cNvPr id="3" name="Content Placeholder 2"/>
          <p:cNvSpPr>
            <a:spLocks noGrp="1"/>
          </p:cNvSpPr>
          <p:nvPr>
            <p:ph idx="1"/>
          </p:nvPr>
        </p:nvSpPr>
        <p:spPr>
          <a:xfrm>
            <a:off x="1527175" y="1484313"/>
            <a:ext cx="6357938" cy="4357687"/>
          </a:xfrm>
        </p:spPr>
        <p:txBody>
          <a:bodyPr>
            <a:normAutofit/>
          </a:bodyPr>
          <a:lstStyle/>
          <a:p>
            <a:pPr lvl="0"/>
            <a:r>
              <a:rPr lang="nl-NL" sz="4000" kern="1200" dirty="0" smtClean="0">
                <a:solidFill>
                  <a:schemeClr val="bg1">
                    <a:lumMod val="20000"/>
                    <a:lumOff val="80000"/>
                  </a:schemeClr>
                </a:solidFill>
                <a:latin typeface="+mj-lt"/>
                <a:ea typeface="+mj-ea"/>
                <a:cs typeface="+mj-cs"/>
              </a:rPr>
              <a:t>De rol van de elite</a:t>
            </a:r>
          </a:p>
          <a:p>
            <a:pPr lvl="1"/>
            <a:r>
              <a:rPr lang="nl-NL" sz="3600" kern="1200" dirty="0" err="1" smtClean="0">
                <a:solidFill>
                  <a:schemeClr val="bg1">
                    <a:lumMod val="20000"/>
                    <a:lumOff val="80000"/>
                  </a:schemeClr>
                </a:solidFill>
                <a:latin typeface="+mj-lt"/>
                <a:ea typeface="+mj-ea"/>
                <a:cs typeface="+mj-cs"/>
              </a:rPr>
              <a:t>Mindset</a:t>
            </a:r>
            <a:r>
              <a:rPr lang="nl-NL" sz="3600" kern="1200" dirty="0" smtClean="0">
                <a:solidFill>
                  <a:schemeClr val="bg1">
                    <a:lumMod val="20000"/>
                    <a:lumOff val="80000"/>
                  </a:schemeClr>
                </a:solidFill>
                <a:latin typeface="+mj-lt"/>
                <a:ea typeface="+mj-ea"/>
                <a:cs typeface="+mj-cs"/>
              </a:rPr>
              <a:t> 3.0</a:t>
            </a:r>
          </a:p>
          <a:p>
            <a:pPr lvl="0"/>
            <a:r>
              <a:rPr lang="nl-NL" sz="4000" kern="1200" dirty="0" smtClean="0">
                <a:solidFill>
                  <a:schemeClr val="bg1">
                    <a:lumMod val="20000"/>
                    <a:lumOff val="80000"/>
                  </a:schemeClr>
                </a:solidFill>
                <a:latin typeface="+mj-lt"/>
                <a:ea typeface="+mj-ea"/>
                <a:cs typeface="+mj-cs"/>
              </a:rPr>
              <a:t>Relaties creative class</a:t>
            </a:r>
          </a:p>
          <a:p>
            <a:pPr lvl="0"/>
            <a:r>
              <a:rPr lang="en-US" sz="4000" kern="1200" dirty="0" smtClean="0">
                <a:solidFill>
                  <a:schemeClr val="bg1">
                    <a:lumMod val="20000"/>
                    <a:lumOff val="80000"/>
                  </a:schemeClr>
                </a:solidFill>
                <a:latin typeface="+mj-lt"/>
                <a:ea typeface="+mj-ea"/>
                <a:cs typeface="+mj-cs"/>
              </a:rPr>
              <a:t>Be the change you want to see</a:t>
            </a:r>
            <a:endParaRPr lang="nl-NL" sz="4000" kern="1200" dirty="0" smtClean="0">
              <a:solidFill>
                <a:schemeClr val="bg1">
                  <a:lumMod val="20000"/>
                  <a:lumOff val="80000"/>
                </a:schemeClr>
              </a:solidFill>
              <a:latin typeface="+mj-lt"/>
              <a:ea typeface="+mj-ea"/>
              <a:cs typeface="+mj-cs"/>
            </a:endParaRPr>
          </a:p>
        </p:txBody>
      </p:sp>
      <p:sp>
        <p:nvSpPr>
          <p:cNvPr id="4" name="Slide Number Placeholder 3"/>
          <p:cNvSpPr>
            <a:spLocks noGrp="1"/>
          </p:cNvSpPr>
          <p:nvPr>
            <p:ph type="sldNum" sz="quarter" idx="4294967295"/>
          </p:nvPr>
        </p:nvSpPr>
        <p:spPr>
          <a:xfrm>
            <a:off x="4649096" y="224491"/>
            <a:ext cx="1332156" cy="365125"/>
          </a:xfrm>
          <a:prstGeom prst="rect">
            <a:avLst/>
          </a:prstGeom>
        </p:spPr>
        <p:txBody>
          <a:bodyPr/>
          <a:lstStyle/>
          <a:p>
            <a:fld id="{DED87D2B-83E0-4CB7-B5E1-51732B5D1A33}" type="slidenum">
              <a:rPr lang="nl-NL" smtClean="0"/>
              <a:pPr/>
              <a:t>23</a:t>
            </a:fld>
            <a:endParaRPr lang="nl-NL"/>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Curaçao</a:t>
            </a:r>
            <a:endParaRPr lang="en-US" dirty="0"/>
          </a:p>
        </p:txBody>
      </p:sp>
      <p:pic>
        <p:nvPicPr>
          <p:cNvPr id="4" name="Picture 4"/>
          <p:cNvPicPr>
            <a:picLocks noGrp="1" noChangeAspect="1" noChangeArrowheads="1"/>
          </p:cNvPicPr>
          <p:nvPr>
            <p:ph idx="1"/>
          </p:nvPr>
        </p:nvPicPr>
        <p:blipFill>
          <a:blip r:embed="rId3" cstate="print"/>
          <a:srcRect/>
          <a:stretch>
            <a:fillRect/>
          </a:stretch>
        </p:blipFill>
        <p:spPr bwMode="auto">
          <a:xfrm>
            <a:off x="1527175" y="1476585"/>
            <a:ext cx="6357938" cy="4328693"/>
          </a:xfrm>
          <a:prstGeom prst="rect">
            <a:avLst/>
          </a:prstGeom>
          <a:noFill/>
          <a:ln w="9525" algn="ctr">
            <a:noFill/>
            <a:miter lim="800000"/>
            <a:headEnd/>
            <a:tailEnd/>
          </a:ln>
          <a:effectLst/>
        </p:spPr>
      </p:pic>
    </p:spTree>
    <p:extLst>
      <p:ext uri="{BB962C8B-B14F-4D97-AF65-F5344CB8AC3E}">
        <p14:creationId xmlns:p14="http://schemas.microsoft.com/office/powerpoint/2010/main" xmlns="" val="995706887"/>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75" y="407053"/>
            <a:ext cx="7616825" cy="838200"/>
          </a:xfrm>
        </p:spPr>
        <p:txBody>
          <a:bodyPr/>
          <a:lstStyle/>
          <a:p>
            <a:pPr lvl="0"/>
            <a:r>
              <a:rPr lang="nl-NL" sz="4000" kern="1200" dirty="0" smtClean="0">
                <a:solidFill>
                  <a:schemeClr val="bg1">
                    <a:lumMod val="20000"/>
                    <a:lumOff val="80000"/>
                  </a:schemeClr>
                </a:solidFill>
              </a:rPr>
              <a:t>Suriname Strategy </a:t>
            </a:r>
            <a:endParaRPr lang="en-US" dirty="0">
              <a:solidFill>
                <a:schemeClr val="bg1">
                  <a:lumMod val="20000"/>
                  <a:lumOff val="80000"/>
                </a:schemeClr>
              </a:solidFill>
            </a:endParaRPr>
          </a:p>
        </p:txBody>
      </p:sp>
      <p:sp>
        <p:nvSpPr>
          <p:cNvPr id="4" name="Slide Number Placeholder 3"/>
          <p:cNvSpPr>
            <a:spLocks noGrp="1"/>
          </p:cNvSpPr>
          <p:nvPr>
            <p:ph type="sldNum" sz="quarter" idx="4294967295"/>
          </p:nvPr>
        </p:nvSpPr>
        <p:spPr>
          <a:xfrm>
            <a:off x="4649096" y="224491"/>
            <a:ext cx="1332156" cy="365125"/>
          </a:xfrm>
          <a:prstGeom prst="rect">
            <a:avLst/>
          </a:prstGeom>
        </p:spPr>
        <p:txBody>
          <a:bodyPr/>
          <a:lstStyle/>
          <a:p>
            <a:fld id="{DED87D2B-83E0-4CB7-B5E1-51732B5D1A33}" type="slidenum">
              <a:rPr lang="nl-NL" smtClean="0"/>
              <a:pPr/>
              <a:t>25</a:t>
            </a:fld>
            <a:endParaRPr lang="nl-NL"/>
          </a:p>
        </p:txBody>
      </p:sp>
      <p:pic>
        <p:nvPicPr>
          <p:cNvPr id="5" name="Content Placeholder 4"/>
          <p:cNvPicPr>
            <a:picLocks noGrp="1"/>
          </p:cNvPicPr>
          <p:nvPr>
            <p:ph idx="1"/>
          </p:nvPr>
        </p:nvPicPr>
        <p:blipFill>
          <a:blip r:embed="rId3" cstate="print"/>
          <a:srcRect/>
          <a:stretch>
            <a:fillRect/>
          </a:stretch>
        </p:blipFill>
        <p:spPr bwMode="auto">
          <a:xfrm>
            <a:off x="1331640" y="2060848"/>
            <a:ext cx="6336704" cy="4104456"/>
          </a:xfrm>
          <a:prstGeom prst="rect">
            <a:avLst/>
          </a:prstGeom>
          <a:noFill/>
          <a:ln w="9525" algn="ctr">
            <a:noFill/>
            <a:miter lim="800000"/>
            <a:headEnd/>
            <a:tailEnd/>
          </a:ln>
        </p:spPr>
      </p:pic>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Resource </a:t>
            </a:r>
            <a:r>
              <a:rPr lang="nl-NL" dirty="0" err="1" smtClean="0"/>
              <a:t>curse</a:t>
            </a:r>
            <a:r>
              <a:rPr lang="nl-NL" dirty="0" smtClean="0"/>
              <a:t> / </a:t>
            </a:r>
            <a:r>
              <a:rPr lang="nl-NL" dirty="0" err="1" smtClean="0"/>
              <a:t>mineral</a:t>
            </a:r>
            <a:r>
              <a:rPr lang="nl-NL" dirty="0" smtClean="0"/>
              <a:t> </a:t>
            </a:r>
            <a:r>
              <a:rPr lang="nl-NL" dirty="0" err="1" smtClean="0"/>
              <a:t>curse</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resource curse</a:t>
            </a:r>
            <a:r>
              <a:rPr lang="en-US" dirty="0" smtClean="0"/>
              <a:t>, also known as the </a:t>
            </a:r>
            <a:r>
              <a:rPr lang="en-US" b="1" dirty="0" smtClean="0"/>
              <a:t>paradox of plenty</a:t>
            </a:r>
            <a:r>
              <a:rPr lang="en-US" dirty="0" smtClean="0"/>
              <a:t>, refers to a </a:t>
            </a:r>
            <a:r>
              <a:rPr lang="en-US" dirty="0" smtClean="0">
                <a:hlinkClick r:id="rId3" tooltip="Paradox"/>
              </a:rPr>
              <a:t>paradox</a:t>
            </a:r>
            <a:r>
              <a:rPr lang="en-US" dirty="0" smtClean="0"/>
              <a:t>. </a:t>
            </a:r>
            <a:endParaRPr lang="en-US" dirty="0"/>
          </a:p>
        </p:txBody>
      </p:sp>
      <p:sp>
        <p:nvSpPr>
          <p:cNvPr id="4" name="Slide Number Placeholder 3"/>
          <p:cNvSpPr>
            <a:spLocks noGrp="1"/>
          </p:cNvSpPr>
          <p:nvPr>
            <p:ph type="sldNum" sz="quarter" idx="4294967295"/>
          </p:nvPr>
        </p:nvSpPr>
        <p:spPr>
          <a:xfrm>
            <a:off x="4649096" y="224491"/>
            <a:ext cx="1332156" cy="365125"/>
          </a:xfrm>
          <a:prstGeom prst="rect">
            <a:avLst/>
          </a:prstGeom>
        </p:spPr>
        <p:txBody>
          <a:bodyPr/>
          <a:lstStyle/>
          <a:p>
            <a:fld id="{DED87D2B-83E0-4CB7-B5E1-51732B5D1A33}" type="slidenum">
              <a:rPr lang="nl-NL" smtClean="0"/>
              <a:pPr/>
              <a:t>26</a:t>
            </a:fld>
            <a:endParaRPr lang="nl-NL"/>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nl-NL" dirty="0" err="1" smtClean="0"/>
              <a:t>Vision</a:t>
            </a:r>
            <a:r>
              <a:rPr lang="nl-NL" dirty="0" smtClean="0"/>
              <a:t> / </a:t>
            </a:r>
            <a:r>
              <a:rPr lang="nl-NL" dirty="0" err="1" smtClean="0"/>
              <a:t>Master</a:t>
            </a:r>
            <a:r>
              <a:rPr lang="nl-NL" dirty="0" smtClean="0"/>
              <a:t> plan 3.0</a:t>
            </a:r>
          </a:p>
        </p:txBody>
      </p:sp>
      <p:sp>
        <p:nvSpPr>
          <p:cNvPr id="51203" name="Content Placeholder 2"/>
          <p:cNvSpPr>
            <a:spLocks noGrp="1"/>
          </p:cNvSpPr>
          <p:nvPr>
            <p:ph idx="1"/>
          </p:nvPr>
        </p:nvSpPr>
        <p:spPr/>
        <p:txBody>
          <a:bodyPr/>
          <a:lstStyle/>
          <a:p>
            <a:pPr eaLnBrk="1" hangingPunct="1"/>
            <a:r>
              <a:rPr lang="en-US" dirty="0" smtClean="0"/>
              <a:t>The vision is to be the best </a:t>
            </a:r>
            <a:r>
              <a:rPr lang="nl-NL" dirty="0" smtClean="0"/>
              <a:t>SIDS</a:t>
            </a:r>
            <a:r>
              <a:rPr lang="en-US" dirty="0" smtClean="0"/>
              <a:t> in your niche</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nl-NL" smtClean="0"/>
              <a:t>Policy CSIDS 3.0</a:t>
            </a:r>
          </a:p>
        </p:txBody>
      </p:sp>
      <p:sp>
        <p:nvSpPr>
          <p:cNvPr id="52227" name="Content Placeholder 2"/>
          <p:cNvSpPr>
            <a:spLocks noGrp="1"/>
          </p:cNvSpPr>
          <p:nvPr>
            <p:ph idx="1"/>
          </p:nvPr>
        </p:nvSpPr>
        <p:spPr/>
        <p:txBody>
          <a:bodyPr/>
          <a:lstStyle/>
          <a:p>
            <a:pPr eaLnBrk="1" hangingPunct="1"/>
            <a:r>
              <a:rPr lang="en-US" dirty="0" smtClean="0"/>
              <a:t>Consider the Suriname as corporation. </a:t>
            </a:r>
          </a:p>
          <a:p>
            <a:pPr eaLnBrk="1" hangingPunct="1"/>
            <a:r>
              <a:rPr lang="en-US" dirty="0" smtClean="0"/>
              <a:t>Make a strategic plan. </a:t>
            </a:r>
          </a:p>
          <a:p>
            <a:pPr eaLnBrk="1" hangingPunct="1"/>
            <a:r>
              <a:rPr lang="en-US" dirty="0" smtClean="0"/>
              <a:t>Fight corruption. </a:t>
            </a:r>
          </a:p>
          <a:p>
            <a:pPr eaLnBrk="1" hangingPunct="1"/>
            <a:r>
              <a:rPr lang="en-US" dirty="0" smtClean="0"/>
              <a:t>Have a mean and lean civil service.</a:t>
            </a:r>
          </a:p>
          <a:p>
            <a:pPr eaLnBrk="1" hangingPunct="1"/>
            <a:r>
              <a:rPr lang="en-US" dirty="0" smtClean="0"/>
              <a:t>Experience economy. </a:t>
            </a:r>
            <a:endParaRPr lang="nl-NL" dirty="0" smtClean="0"/>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1527175" y="296863"/>
            <a:ext cx="7616825" cy="838200"/>
          </a:xfrm>
        </p:spPr>
        <p:txBody>
          <a:bodyPr/>
          <a:lstStyle/>
          <a:p>
            <a:pPr eaLnBrk="1" hangingPunct="1"/>
            <a:r>
              <a:rPr lang="nl-NL" smtClean="0"/>
              <a:t>Master Plan CSDIS3.0</a:t>
            </a:r>
          </a:p>
        </p:txBody>
      </p:sp>
      <p:graphicFrame>
        <p:nvGraphicFramePr>
          <p:cNvPr id="5" name="Table 4"/>
          <p:cNvGraphicFramePr>
            <a:graphicFrameLocks noGrp="1"/>
          </p:cNvGraphicFramePr>
          <p:nvPr/>
        </p:nvGraphicFramePr>
        <p:xfrm>
          <a:off x="467544" y="1205384"/>
          <a:ext cx="8280921" cy="5450179"/>
        </p:xfrm>
        <a:graphic>
          <a:graphicData uri="http://schemas.openxmlformats.org/drawingml/2006/table">
            <a:tbl>
              <a:tblPr/>
              <a:tblGrid>
                <a:gridCol w="752811"/>
                <a:gridCol w="752811"/>
                <a:gridCol w="752811"/>
                <a:gridCol w="752811"/>
                <a:gridCol w="752811"/>
                <a:gridCol w="752811"/>
                <a:gridCol w="752811"/>
                <a:gridCol w="752811"/>
                <a:gridCol w="752811"/>
                <a:gridCol w="752811"/>
                <a:gridCol w="752811"/>
              </a:tblGrid>
              <a:tr h="2926435">
                <a:tc>
                  <a:txBody>
                    <a:bodyPr/>
                    <a:lstStyle/>
                    <a:p>
                      <a:pPr marL="228600">
                        <a:lnSpc>
                          <a:spcPct val="115000"/>
                        </a:lnSpc>
                        <a:spcAft>
                          <a:spcPts val="1000"/>
                        </a:spcAft>
                      </a:pPr>
                      <a:r>
                        <a:rPr lang="en-US" sz="1600" dirty="0">
                          <a:latin typeface="Calibri"/>
                          <a:ea typeface="Calibri"/>
                          <a:cs typeface="Times New Roman"/>
                        </a:rPr>
                        <a:t>ICT </a:t>
                      </a:r>
                      <a:endParaRPr lang="nl-NL" sz="1600" dirty="0">
                        <a:latin typeface="Calibri"/>
                        <a:ea typeface="Calibri"/>
                        <a:cs typeface="Times New Roman"/>
                      </a:endParaRPr>
                    </a:p>
                  </a:txBody>
                  <a:tcPr marL="53871" marR="53871"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1000"/>
                        </a:spcAft>
                      </a:pPr>
                      <a:r>
                        <a:rPr lang="en-US" sz="1600" dirty="0">
                          <a:latin typeface="Calibri"/>
                          <a:ea typeface="Calibri"/>
                          <a:cs typeface="Times New Roman"/>
                        </a:rPr>
                        <a:t>Financial sector</a:t>
                      </a:r>
                      <a:endParaRPr lang="nl-NL" sz="1600" dirty="0">
                        <a:latin typeface="Calibri"/>
                        <a:ea typeface="Calibri"/>
                        <a:cs typeface="Times New Roman"/>
                      </a:endParaRPr>
                    </a:p>
                  </a:txBody>
                  <a:tcPr marL="53871" marR="53871"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1000"/>
                        </a:spcAft>
                      </a:pPr>
                      <a:r>
                        <a:rPr lang="en-US" sz="1600" dirty="0">
                          <a:latin typeface="Calibri"/>
                          <a:ea typeface="Calibri"/>
                          <a:cs typeface="Times New Roman"/>
                        </a:rPr>
                        <a:t>Experience Tourism </a:t>
                      </a:r>
                      <a:endParaRPr lang="nl-NL" sz="1600" dirty="0">
                        <a:latin typeface="Calibri"/>
                        <a:ea typeface="Calibri"/>
                        <a:cs typeface="Times New Roman"/>
                      </a:endParaRPr>
                    </a:p>
                  </a:txBody>
                  <a:tcPr marL="53871" marR="53871"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1000"/>
                        </a:spcAft>
                      </a:pPr>
                      <a:r>
                        <a:rPr lang="en-US" sz="1600" dirty="0">
                          <a:latin typeface="Calibri"/>
                          <a:ea typeface="Calibri"/>
                          <a:cs typeface="Times New Roman"/>
                        </a:rPr>
                        <a:t>Transnational education </a:t>
                      </a:r>
                      <a:endParaRPr lang="nl-NL" sz="1600" dirty="0">
                        <a:latin typeface="Calibri"/>
                        <a:ea typeface="Calibri"/>
                        <a:cs typeface="Times New Roman"/>
                      </a:endParaRPr>
                    </a:p>
                  </a:txBody>
                  <a:tcPr marL="53871" marR="53871"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endParaRPr lang="en-US" sz="1600" dirty="0">
                        <a:latin typeface="Calibri"/>
                        <a:ea typeface="Calibri"/>
                        <a:cs typeface="Times New Roman"/>
                      </a:endParaRPr>
                    </a:p>
                  </a:txBody>
                  <a:tcPr marL="53871" marR="53871"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1000"/>
                        </a:spcAft>
                      </a:pPr>
                      <a:r>
                        <a:rPr lang="en-US" sz="1600" dirty="0">
                          <a:latin typeface="Calibri"/>
                          <a:ea typeface="Calibri"/>
                          <a:cs typeface="Times New Roman"/>
                        </a:rPr>
                        <a:t>Airport City, with logistics, tourism, ICT, financial sector, education and research. </a:t>
                      </a:r>
                      <a:endParaRPr lang="nl-NL" sz="1600" dirty="0">
                        <a:latin typeface="Calibri"/>
                        <a:ea typeface="Calibri"/>
                        <a:cs typeface="Times New Roman"/>
                      </a:endParaRPr>
                    </a:p>
                  </a:txBody>
                  <a:tcPr marL="53871" marR="53871"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1000"/>
                        </a:spcAft>
                      </a:pPr>
                      <a:r>
                        <a:rPr lang="en-US" sz="1600" dirty="0">
                          <a:latin typeface="Calibri"/>
                          <a:ea typeface="Calibri"/>
                          <a:cs typeface="Times New Roman"/>
                        </a:rPr>
                        <a:t>Knowledge zone </a:t>
                      </a:r>
                      <a:endParaRPr lang="nl-NL" sz="1600" dirty="0">
                        <a:latin typeface="Calibri"/>
                        <a:ea typeface="Calibri"/>
                        <a:cs typeface="Times New Roman"/>
                      </a:endParaRPr>
                    </a:p>
                  </a:txBody>
                  <a:tcPr marL="53871" marR="53871"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1000"/>
                        </a:spcAft>
                      </a:pPr>
                      <a:r>
                        <a:rPr lang="en-US" sz="1600" dirty="0">
                          <a:latin typeface="Calibri"/>
                          <a:ea typeface="Calibri"/>
                          <a:cs typeface="Times New Roman"/>
                        </a:rPr>
                        <a:t>Creative zone </a:t>
                      </a:r>
                      <a:endParaRPr lang="nl-NL" sz="1600" dirty="0">
                        <a:latin typeface="Calibri"/>
                        <a:ea typeface="Calibri"/>
                        <a:cs typeface="Times New Roman"/>
                      </a:endParaRPr>
                    </a:p>
                  </a:txBody>
                  <a:tcPr marL="53871" marR="53871"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1000"/>
                        </a:spcAft>
                      </a:pPr>
                      <a:r>
                        <a:rPr lang="en-US" sz="1600" dirty="0">
                          <a:latin typeface="Calibri"/>
                          <a:ea typeface="Calibri"/>
                          <a:cs typeface="Times New Roman"/>
                        </a:rPr>
                        <a:t>Green Town </a:t>
                      </a:r>
                      <a:endParaRPr lang="nl-NL" sz="1600" dirty="0">
                        <a:latin typeface="Calibri"/>
                        <a:ea typeface="Calibri"/>
                        <a:cs typeface="Times New Roman"/>
                      </a:endParaRPr>
                    </a:p>
                  </a:txBody>
                  <a:tcPr marL="53871" marR="53871"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1000"/>
                        </a:spcAft>
                      </a:pPr>
                      <a:r>
                        <a:rPr lang="en-US" sz="1600" dirty="0">
                          <a:latin typeface="Calibri"/>
                          <a:ea typeface="Calibri"/>
                          <a:cs typeface="Times New Roman"/>
                        </a:rPr>
                        <a:t>Logistical hub </a:t>
                      </a:r>
                      <a:endParaRPr lang="nl-NL" sz="1600" dirty="0">
                        <a:latin typeface="Calibri"/>
                        <a:ea typeface="Calibri"/>
                        <a:cs typeface="Times New Roman"/>
                      </a:endParaRPr>
                    </a:p>
                  </a:txBody>
                  <a:tcPr marL="53871" marR="53871"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1000"/>
                        </a:spcAft>
                      </a:pPr>
                      <a:r>
                        <a:rPr lang="en-US" sz="1600" dirty="0">
                          <a:latin typeface="Calibri"/>
                          <a:ea typeface="Calibri"/>
                          <a:cs typeface="Times New Roman"/>
                        </a:rPr>
                        <a:t>Medical Tourism </a:t>
                      </a:r>
                      <a:endParaRPr lang="nl-NL" sz="1600" dirty="0">
                        <a:latin typeface="Calibri"/>
                        <a:ea typeface="Calibri"/>
                        <a:cs typeface="Times New Roman"/>
                      </a:endParaRPr>
                    </a:p>
                  </a:txBody>
                  <a:tcPr marL="53871" marR="53871"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96">
                <a:tc gridSpan="11">
                  <a:txBody>
                    <a:bodyPr/>
                    <a:lstStyle/>
                    <a:p>
                      <a:pPr marL="228600">
                        <a:lnSpc>
                          <a:spcPct val="115000"/>
                        </a:lnSpc>
                        <a:spcAft>
                          <a:spcPts val="1000"/>
                        </a:spcAft>
                      </a:pPr>
                      <a:r>
                        <a:rPr lang="en-US" sz="1600" dirty="0">
                          <a:latin typeface="Calibri"/>
                          <a:ea typeface="Calibri"/>
                          <a:cs typeface="Times New Roman"/>
                        </a:rPr>
                        <a:t>Government and governance</a:t>
                      </a:r>
                      <a:endParaRPr lang="nl-NL" sz="1600" dirty="0">
                        <a:latin typeface="Calibri"/>
                        <a:ea typeface="Calibri"/>
                        <a:cs typeface="Times New Roman"/>
                      </a:endParaRPr>
                    </a:p>
                  </a:txBody>
                  <a:tcPr marL="53871" marR="5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170896">
                <a:tc gridSpan="11">
                  <a:txBody>
                    <a:bodyPr/>
                    <a:lstStyle/>
                    <a:p>
                      <a:pPr marL="228600">
                        <a:lnSpc>
                          <a:spcPct val="115000"/>
                        </a:lnSpc>
                        <a:spcAft>
                          <a:spcPts val="1000"/>
                        </a:spcAft>
                      </a:pPr>
                      <a:r>
                        <a:rPr lang="en-US" sz="1600" dirty="0">
                          <a:latin typeface="Calibri"/>
                          <a:ea typeface="Calibri"/>
                          <a:cs typeface="Times New Roman"/>
                        </a:rPr>
                        <a:t>Law and order </a:t>
                      </a:r>
                      <a:endParaRPr lang="nl-NL" sz="1600" dirty="0">
                        <a:latin typeface="Calibri"/>
                        <a:ea typeface="Calibri"/>
                        <a:cs typeface="Times New Roman"/>
                      </a:endParaRPr>
                    </a:p>
                  </a:txBody>
                  <a:tcPr marL="53871" marR="5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170896">
                <a:tc gridSpan="11">
                  <a:txBody>
                    <a:bodyPr/>
                    <a:lstStyle/>
                    <a:p>
                      <a:pPr marL="228600">
                        <a:lnSpc>
                          <a:spcPct val="115000"/>
                        </a:lnSpc>
                        <a:spcAft>
                          <a:spcPts val="1000"/>
                        </a:spcAft>
                      </a:pPr>
                      <a:r>
                        <a:rPr lang="en-US" sz="1600" dirty="0">
                          <a:latin typeface="Calibri"/>
                          <a:ea typeface="Calibri"/>
                          <a:cs typeface="Times New Roman"/>
                        </a:rPr>
                        <a:t>Harbors and airport </a:t>
                      </a:r>
                      <a:endParaRPr lang="nl-NL" sz="1600" dirty="0">
                        <a:latin typeface="Calibri"/>
                        <a:ea typeface="Calibri"/>
                        <a:cs typeface="Times New Roman"/>
                      </a:endParaRPr>
                    </a:p>
                  </a:txBody>
                  <a:tcPr marL="53871" marR="5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170896">
                <a:tc gridSpan="11">
                  <a:txBody>
                    <a:bodyPr/>
                    <a:lstStyle/>
                    <a:p>
                      <a:pPr marL="228600">
                        <a:lnSpc>
                          <a:spcPct val="115000"/>
                        </a:lnSpc>
                        <a:spcAft>
                          <a:spcPts val="1000"/>
                        </a:spcAft>
                      </a:pPr>
                      <a:r>
                        <a:rPr lang="en-US" sz="1600" dirty="0">
                          <a:latin typeface="Calibri"/>
                          <a:ea typeface="Calibri"/>
                          <a:cs typeface="Times New Roman"/>
                        </a:rPr>
                        <a:t>Roads </a:t>
                      </a:r>
                      <a:endParaRPr lang="nl-NL" sz="1600" dirty="0">
                        <a:latin typeface="Calibri"/>
                        <a:ea typeface="Calibri"/>
                        <a:cs typeface="Times New Roman"/>
                      </a:endParaRPr>
                    </a:p>
                  </a:txBody>
                  <a:tcPr marL="53871" marR="5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170896">
                <a:tc gridSpan="11">
                  <a:txBody>
                    <a:bodyPr/>
                    <a:lstStyle/>
                    <a:p>
                      <a:pPr marL="228600">
                        <a:lnSpc>
                          <a:spcPct val="115000"/>
                        </a:lnSpc>
                        <a:spcAft>
                          <a:spcPts val="1000"/>
                        </a:spcAft>
                      </a:pPr>
                      <a:r>
                        <a:rPr lang="en-US" sz="1600" dirty="0">
                          <a:latin typeface="Calibri"/>
                          <a:ea typeface="Calibri"/>
                          <a:cs typeface="Times New Roman"/>
                        </a:rPr>
                        <a:t>Utilities </a:t>
                      </a:r>
                      <a:endParaRPr lang="nl-NL" sz="1600" dirty="0">
                        <a:latin typeface="Calibri"/>
                        <a:ea typeface="Calibri"/>
                        <a:cs typeface="Times New Roman"/>
                      </a:endParaRPr>
                    </a:p>
                  </a:txBody>
                  <a:tcPr marL="53871" marR="5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170896">
                <a:tc gridSpan="11">
                  <a:txBody>
                    <a:bodyPr/>
                    <a:lstStyle/>
                    <a:p>
                      <a:pPr marL="228600">
                        <a:lnSpc>
                          <a:spcPct val="115000"/>
                        </a:lnSpc>
                        <a:spcAft>
                          <a:spcPts val="1000"/>
                        </a:spcAft>
                      </a:pPr>
                      <a:r>
                        <a:rPr lang="en-US" sz="1600" dirty="0">
                          <a:latin typeface="Calibri"/>
                          <a:ea typeface="Calibri"/>
                          <a:cs typeface="Times New Roman"/>
                        </a:rPr>
                        <a:t>ICT </a:t>
                      </a:r>
                      <a:endParaRPr lang="nl-NL" sz="1600" dirty="0">
                        <a:latin typeface="Calibri"/>
                        <a:ea typeface="Calibri"/>
                        <a:cs typeface="Times New Roman"/>
                      </a:endParaRPr>
                    </a:p>
                  </a:txBody>
                  <a:tcPr marL="53871" marR="5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170896">
                <a:tc gridSpan="11">
                  <a:txBody>
                    <a:bodyPr/>
                    <a:lstStyle/>
                    <a:p>
                      <a:pPr marL="228600">
                        <a:lnSpc>
                          <a:spcPct val="115000"/>
                        </a:lnSpc>
                        <a:spcAft>
                          <a:spcPts val="1000"/>
                        </a:spcAft>
                      </a:pPr>
                      <a:r>
                        <a:rPr lang="en-US" sz="1600" dirty="0">
                          <a:latin typeface="Calibri"/>
                          <a:ea typeface="Calibri"/>
                          <a:cs typeface="Times New Roman"/>
                        </a:rPr>
                        <a:t>Education </a:t>
                      </a:r>
                      <a:endParaRPr lang="nl-NL" sz="1600" dirty="0">
                        <a:latin typeface="Calibri"/>
                        <a:ea typeface="Calibri"/>
                        <a:cs typeface="Times New Roman"/>
                      </a:endParaRPr>
                    </a:p>
                  </a:txBody>
                  <a:tcPr marL="53871" marR="5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170896">
                <a:tc gridSpan="11">
                  <a:txBody>
                    <a:bodyPr/>
                    <a:lstStyle/>
                    <a:p>
                      <a:pPr marL="228600">
                        <a:lnSpc>
                          <a:spcPct val="115000"/>
                        </a:lnSpc>
                        <a:spcAft>
                          <a:spcPts val="1000"/>
                        </a:spcAft>
                      </a:pPr>
                      <a:r>
                        <a:rPr lang="en-US" sz="1600" dirty="0">
                          <a:latin typeface="Calibri"/>
                          <a:ea typeface="Calibri"/>
                          <a:cs typeface="Times New Roman"/>
                        </a:rPr>
                        <a:t>Healthcare </a:t>
                      </a:r>
                      <a:endParaRPr lang="nl-NL" sz="1600" dirty="0">
                        <a:latin typeface="Calibri"/>
                        <a:ea typeface="Calibri"/>
                        <a:cs typeface="Times New Roman"/>
                      </a:endParaRPr>
                    </a:p>
                  </a:txBody>
                  <a:tcPr marL="53871" marR="5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170896">
                <a:tc gridSpan="11">
                  <a:txBody>
                    <a:bodyPr/>
                    <a:lstStyle/>
                    <a:p>
                      <a:pPr marL="228600">
                        <a:lnSpc>
                          <a:spcPct val="115000"/>
                        </a:lnSpc>
                        <a:spcAft>
                          <a:spcPts val="1000"/>
                        </a:spcAft>
                      </a:pPr>
                      <a:r>
                        <a:rPr lang="en-US" sz="1600" dirty="0">
                          <a:latin typeface="Calibri"/>
                          <a:ea typeface="Calibri"/>
                          <a:cs typeface="Times New Roman"/>
                        </a:rPr>
                        <a:t>Social welfare </a:t>
                      </a:r>
                      <a:endParaRPr lang="nl-NL" sz="1600" dirty="0">
                        <a:latin typeface="Calibri"/>
                        <a:ea typeface="Calibri"/>
                        <a:cs typeface="Times New Roman"/>
                      </a:endParaRPr>
                    </a:p>
                  </a:txBody>
                  <a:tcPr marL="53871" marR="5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Verandering van tijdperken</a:t>
            </a:r>
            <a:endParaRPr lang="en-US" dirty="0"/>
          </a:p>
        </p:txBody>
      </p:sp>
      <p:sp>
        <p:nvSpPr>
          <p:cNvPr id="3" name="Content Placeholder 2"/>
          <p:cNvSpPr>
            <a:spLocks noGrp="1"/>
          </p:cNvSpPr>
          <p:nvPr>
            <p:ph idx="1"/>
          </p:nvPr>
        </p:nvSpPr>
        <p:spPr/>
        <p:txBody>
          <a:bodyPr>
            <a:normAutofit/>
          </a:bodyPr>
          <a:lstStyle/>
          <a:p>
            <a:pPr lvl="0"/>
            <a:r>
              <a:rPr lang="nl-NL" dirty="0" smtClean="0"/>
              <a:t>We beleven een verandering</a:t>
            </a:r>
            <a:r>
              <a:rPr lang="nl-NL" baseline="0" dirty="0" smtClean="0"/>
              <a:t> van tijdperken</a:t>
            </a:r>
            <a:r>
              <a:rPr lang="nl-NL" dirty="0" smtClean="0"/>
              <a:t> (Jan Rotman)</a:t>
            </a:r>
          </a:p>
          <a:p>
            <a:pPr lvl="1"/>
            <a:r>
              <a:rPr lang="en-US" dirty="0" smtClean="0"/>
              <a:t>1.0 </a:t>
            </a:r>
            <a:r>
              <a:rPr lang="en-US" dirty="0" err="1" smtClean="0"/>
              <a:t>Lanbouw</a:t>
            </a:r>
            <a:endParaRPr lang="en-US" dirty="0" smtClean="0"/>
          </a:p>
          <a:p>
            <a:pPr lvl="1"/>
            <a:r>
              <a:rPr lang="en-US" dirty="0" smtClean="0"/>
              <a:t>2.0 </a:t>
            </a:r>
            <a:r>
              <a:rPr lang="en-US" dirty="0" err="1" smtClean="0"/>
              <a:t>Industrie</a:t>
            </a:r>
            <a:endParaRPr lang="en-US" dirty="0" smtClean="0"/>
          </a:p>
          <a:p>
            <a:pPr lvl="1"/>
            <a:r>
              <a:rPr lang="en-US" dirty="0" smtClean="0"/>
              <a:t>3.0 </a:t>
            </a:r>
            <a:r>
              <a:rPr lang="en-US" dirty="0" err="1" smtClean="0"/>
              <a:t>Informatie</a:t>
            </a:r>
            <a:r>
              <a:rPr lang="en-US" dirty="0" smtClean="0"/>
              <a:t> / </a:t>
            </a:r>
            <a:r>
              <a:rPr lang="en-US" dirty="0" err="1" smtClean="0"/>
              <a:t>kennis</a:t>
            </a:r>
            <a:endParaRPr lang="en-US" dirty="0" smtClean="0"/>
          </a:p>
          <a:p>
            <a:pPr lvl="1"/>
            <a:r>
              <a:rPr lang="en-US" dirty="0" smtClean="0"/>
              <a:t>4.0 </a:t>
            </a:r>
            <a:r>
              <a:rPr lang="en-US" dirty="0" err="1" smtClean="0"/>
              <a:t>Wijsheid</a:t>
            </a:r>
            <a:endParaRPr lang="en-US" dirty="0" smtClean="0"/>
          </a:p>
          <a:p>
            <a:endParaRPr lang="en-US" dirty="0" smtClean="0"/>
          </a:p>
          <a:p>
            <a:r>
              <a:rPr lang="en-US" dirty="0" smtClean="0">
                <a:hlinkClick r:id="rId3"/>
              </a:rPr>
              <a:t>https://www.youtube.com/watch?v=kvzsd25ciAg</a:t>
            </a:r>
            <a:endParaRPr lang="en-US" dirty="0" smtClean="0"/>
          </a:p>
          <a:p>
            <a:endParaRPr lang="en-US" dirty="0"/>
          </a:p>
        </p:txBody>
      </p:sp>
      <p:sp>
        <p:nvSpPr>
          <p:cNvPr id="4" name="Slide Number Placeholder 3"/>
          <p:cNvSpPr>
            <a:spLocks noGrp="1"/>
          </p:cNvSpPr>
          <p:nvPr>
            <p:ph type="sldNum" sz="quarter" idx="4294967295"/>
          </p:nvPr>
        </p:nvSpPr>
        <p:spPr>
          <a:xfrm>
            <a:off x="4649096" y="224491"/>
            <a:ext cx="1332156" cy="365125"/>
          </a:xfrm>
          <a:prstGeom prst="rect">
            <a:avLst/>
          </a:prstGeom>
        </p:spPr>
        <p:txBody>
          <a:bodyPr/>
          <a:lstStyle/>
          <a:p>
            <a:fld id="{DED87D2B-83E0-4CB7-B5E1-51732B5D1A33}" type="slidenum">
              <a:rPr lang="nl-NL" smtClean="0"/>
              <a:pPr/>
              <a:t>3</a:t>
            </a:fld>
            <a:endParaRPr lang="nl-NL"/>
          </a:p>
        </p:txBody>
      </p:sp>
      <p:pic>
        <p:nvPicPr>
          <p:cNvPr id="5" name="Picture 4" descr="C:\Users\owner\Desktop\society 3.0.jpg"/>
          <p:cNvPicPr>
            <a:picLocks noChangeAspect="1" noChangeArrowheads="1"/>
          </p:cNvPicPr>
          <p:nvPr/>
        </p:nvPicPr>
        <p:blipFill>
          <a:blip r:embed="rId4" cstate="print"/>
          <a:srcRect/>
          <a:stretch>
            <a:fillRect/>
          </a:stretch>
        </p:blipFill>
        <p:spPr bwMode="auto">
          <a:xfrm>
            <a:off x="6910354" y="2037613"/>
            <a:ext cx="1743075" cy="26193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8"/>
          <p:cNvSpPr>
            <a:spLocks noGrp="1"/>
          </p:cNvSpPr>
          <p:nvPr>
            <p:ph type="title"/>
          </p:nvPr>
        </p:nvSpPr>
        <p:spPr/>
        <p:txBody>
          <a:bodyPr/>
          <a:lstStyle/>
          <a:p>
            <a:pPr eaLnBrk="1" hangingPunct="1"/>
            <a:r>
              <a:rPr lang="en-US" smtClean="0"/>
              <a:t>Conclusion</a:t>
            </a:r>
            <a:endParaRPr lang="nl-NL" smtClean="0"/>
          </a:p>
        </p:txBody>
      </p:sp>
      <p:sp>
        <p:nvSpPr>
          <p:cNvPr id="55299" name="Content Placeholder 2"/>
          <p:cNvSpPr>
            <a:spLocks noGrp="1"/>
          </p:cNvSpPr>
          <p:nvPr>
            <p:ph idx="1"/>
          </p:nvPr>
        </p:nvSpPr>
        <p:spPr/>
        <p:txBody>
          <a:bodyPr/>
          <a:lstStyle/>
          <a:p>
            <a:pPr eaLnBrk="1" hangingPunct="1"/>
            <a:r>
              <a:rPr lang="en-US" sz="3000" smtClean="0"/>
              <a:t>CSIDS 3.0 must develop a vision and long-term master plan based on the following trends:</a:t>
            </a:r>
            <a:endParaRPr lang="nl-NL" sz="3000" smtClean="0"/>
          </a:p>
          <a:p>
            <a:pPr lvl="1" eaLnBrk="1" hangingPunct="1"/>
            <a:r>
              <a:rPr lang="en-US" sz="2800" smtClean="0"/>
              <a:t>ICT is the leading technology;</a:t>
            </a:r>
            <a:endParaRPr lang="nl-NL" sz="2800" smtClean="0"/>
          </a:p>
          <a:p>
            <a:pPr lvl="1" eaLnBrk="1" hangingPunct="1"/>
            <a:r>
              <a:rPr lang="en-US" sz="2800" smtClean="0"/>
              <a:t>Attracting a creative class is essential;</a:t>
            </a:r>
            <a:endParaRPr lang="nl-NL" sz="2800" smtClean="0"/>
          </a:p>
          <a:p>
            <a:pPr lvl="1" eaLnBrk="1" hangingPunct="1"/>
            <a:r>
              <a:rPr lang="en-US" sz="2800" smtClean="0"/>
              <a:t>Local agriculture will be vital;</a:t>
            </a:r>
            <a:endParaRPr lang="nl-NL" sz="2800" smtClean="0"/>
          </a:p>
          <a:p>
            <a:pPr lvl="1" eaLnBrk="1" hangingPunct="1"/>
            <a:r>
              <a:rPr lang="en-US" sz="2800" smtClean="0"/>
              <a:t>It is about sustainability.</a:t>
            </a:r>
          </a:p>
          <a:p>
            <a:pPr lvl="1" eaLnBrk="1" hangingPunct="1"/>
            <a:r>
              <a:rPr lang="nl-NL" sz="2800" smtClean="0"/>
              <a:t>100%  Internet acces</a:t>
            </a: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527175" y="322263"/>
            <a:ext cx="7616825" cy="838200"/>
          </a:xfrm>
        </p:spPr>
        <p:txBody>
          <a:bodyPr/>
          <a:lstStyle/>
          <a:p>
            <a:pPr eaLnBrk="1" hangingPunct="1"/>
            <a:r>
              <a:rPr lang="en-US" smtClean="0"/>
              <a:t>The message</a:t>
            </a:r>
            <a:endParaRPr lang="nl-NL" smtClean="0"/>
          </a:p>
        </p:txBody>
      </p:sp>
      <p:sp>
        <p:nvSpPr>
          <p:cNvPr id="3" name="Content Placeholder 2"/>
          <p:cNvSpPr>
            <a:spLocks noGrp="1"/>
          </p:cNvSpPr>
          <p:nvPr>
            <p:ph idx="1"/>
          </p:nvPr>
        </p:nvSpPr>
        <p:spPr/>
        <p:txBody>
          <a:bodyPr>
            <a:normAutofit/>
          </a:bodyPr>
          <a:lstStyle/>
          <a:p>
            <a:pPr eaLnBrk="1" hangingPunct="1">
              <a:lnSpc>
                <a:spcPct val="80000"/>
              </a:lnSpc>
              <a:defRPr/>
            </a:pPr>
            <a:r>
              <a:rPr lang="en-US" sz="2600" dirty="0" smtClean="0"/>
              <a:t>Cooperate</a:t>
            </a:r>
          </a:p>
          <a:p>
            <a:pPr eaLnBrk="1" hangingPunct="1">
              <a:lnSpc>
                <a:spcPct val="80000"/>
              </a:lnSpc>
              <a:defRPr/>
            </a:pPr>
            <a:r>
              <a:rPr lang="en-US" sz="2600" dirty="0" smtClean="0"/>
              <a:t>Create knowledge networks</a:t>
            </a:r>
          </a:p>
          <a:p>
            <a:pPr eaLnBrk="1" hangingPunct="1">
              <a:lnSpc>
                <a:spcPct val="80000"/>
              </a:lnSpc>
              <a:defRPr/>
            </a:pPr>
            <a:r>
              <a:rPr lang="en-US" sz="2600" dirty="0" smtClean="0"/>
              <a:t>Reverse </a:t>
            </a:r>
            <a:r>
              <a:rPr lang="en-US" sz="2600" dirty="0" err="1" smtClean="0"/>
              <a:t>diaspora</a:t>
            </a:r>
            <a:endParaRPr lang="en-US" sz="2600" dirty="0" smtClean="0"/>
          </a:p>
          <a:p>
            <a:pPr eaLnBrk="1" hangingPunct="1">
              <a:lnSpc>
                <a:spcPct val="80000"/>
              </a:lnSpc>
              <a:defRPr/>
            </a:pPr>
            <a:r>
              <a:rPr lang="en-US" sz="2600" dirty="0" smtClean="0"/>
              <a:t>Create funds Create and business incubators </a:t>
            </a: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dirty="0" smtClean="0"/>
              <a:t>The message is</a:t>
            </a:r>
            <a:endParaRPr lang="nl-NL" dirty="0" smtClean="0"/>
          </a:p>
        </p:txBody>
      </p:sp>
      <p:sp>
        <p:nvSpPr>
          <p:cNvPr id="57347" name="Content Placeholder 2"/>
          <p:cNvSpPr>
            <a:spLocks noGrp="1"/>
          </p:cNvSpPr>
          <p:nvPr>
            <p:ph idx="1"/>
          </p:nvPr>
        </p:nvSpPr>
        <p:spPr/>
        <p:txBody>
          <a:bodyPr/>
          <a:lstStyle/>
          <a:p>
            <a:pPr eaLnBrk="1" hangingPunct="1"/>
            <a:r>
              <a:rPr lang="en-US" dirty="0" smtClean="0"/>
              <a:t>To cooperate and not compete. </a:t>
            </a:r>
            <a:endParaRPr lang="nl-NL" dirty="0" smtClean="0"/>
          </a:p>
          <a:p>
            <a:pPr eaLnBrk="1" hangingPunct="1"/>
            <a:r>
              <a:rPr lang="en-US" dirty="0" smtClean="0"/>
              <a:t>Include not exclude. </a:t>
            </a:r>
            <a:endParaRPr lang="nl-NL" dirty="0" smtClean="0"/>
          </a:p>
          <a:p>
            <a:pPr eaLnBrk="1" hangingPunct="1"/>
            <a:r>
              <a:rPr lang="en-US" dirty="0" smtClean="0"/>
              <a:t>To not reinvent the wheel but learn from each other. </a:t>
            </a:r>
            <a:endParaRPr lang="nl-NL" dirty="0" smtClean="0"/>
          </a:p>
          <a:p>
            <a:pPr eaLnBrk="1" hangingPunct="1"/>
            <a:r>
              <a:rPr lang="en-US" dirty="0" smtClean="0"/>
              <a:t>It is about a new mindset 3.0. </a:t>
            </a:r>
            <a:endParaRPr lang="nl-NL" dirty="0" smtClean="0"/>
          </a:p>
          <a:p>
            <a:pPr eaLnBrk="1" hangingPunct="1"/>
            <a:r>
              <a:rPr lang="en-US" dirty="0" smtClean="0"/>
              <a:t>All this is enabled by ICT. </a:t>
            </a:r>
            <a:endParaRPr lang="nl-NL" dirty="0" smtClean="0"/>
          </a:p>
          <a:p>
            <a:pPr eaLnBrk="1" hangingPunct="1"/>
            <a:r>
              <a:rPr lang="en-US" dirty="0" smtClean="0"/>
              <a:t>Create a practical master plan and implement like crazy.</a:t>
            </a:r>
          </a:p>
          <a:p>
            <a:pPr eaLnBrk="1" hangingPunct="1"/>
            <a:r>
              <a:rPr lang="en-US" dirty="0" smtClean="0"/>
              <a:t>Apply Corporate Governance / Transparency</a:t>
            </a:r>
          </a:p>
          <a:p>
            <a:pPr eaLnBrk="1" hangingPunct="1"/>
            <a:endParaRPr lang="en-US" dirty="0" smtClean="0"/>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management</a:t>
            </a:r>
            <a:endParaRPr lang="en-US" dirty="0"/>
          </a:p>
        </p:txBody>
      </p:sp>
      <p:sp>
        <p:nvSpPr>
          <p:cNvPr id="3" name="Content Placeholder 2"/>
          <p:cNvSpPr>
            <a:spLocks noGrp="1"/>
          </p:cNvSpPr>
          <p:nvPr>
            <p:ph idx="1"/>
          </p:nvPr>
        </p:nvSpPr>
        <p:spPr/>
        <p:txBody>
          <a:bodyPr/>
          <a:lstStyle/>
          <a:p>
            <a:r>
              <a:rPr lang="nl-NL" dirty="0" smtClean="0"/>
              <a:t>Om gaan met weerstand</a:t>
            </a:r>
          </a:p>
          <a:p>
            <a:pPr lvl="1"/>
            <a:r>
              <a:rPr lang="nl-NL" dirty="0" err="1" smtClean="0"/>
              <a:t>Need</a:t>
            </a:r>
            <a:r>
              <a:rPr lang="nl-NL" dirty="0" smtClean="0"/>
              <a:t> for change</a:t>
            </a:r>
          </a:p>
          <a:p>
            <a:pPr lvl="1"/>
            <a:r>
              <a:rPr lang="nl-NL" dirty="0" smtClean="0"/>
              <a:t>Vision</a:t>
            </a:r>
          </a:p>
          <a:p>
            <a:pPr lvl="1"/>
            <a:r>
              <a:rPr lang="nl-NL" dirty="0" smtClean="0"/>
              <a:t>Leadership</a:t>
            </a:r>
          </a:p>
          <a:p>
            <a:pPr lvl="1"/>
            <a:r>
              <a:rPr lang="nl-NL" dirty="0" smtClean="0"/>
              <a:t>People </a:t>
            </a:r>
            <a:r>
              <a:rPr lang="nl-NL" dirty="0" err="1" smtClean="0"/>
              <a:t>involvement</a:t>
            </a:r>
            <a:endParaRPr lang="nl-NL" dirty="0" smtClean="0"/>
          </a:p>
          <a:p>
            <a:pPr lvl="1"/>
            <a:r>
              <a:rPr lang="nl-NL" dirty="0" err="1" smtClean="0"/>
              <a:t>Measurement</a:t>
            </a:r>
            <a:endParaRPr lang="en-US" dirty="0"/>
          </a:p>
        </p:txBody>
      </p:sp>
      <p:sp>
        <p:nvSpPr>
          <p:cNvPr id="4" name="Slide Number Placeholder 3"/>
          <p:cNvSpPr>
            <a:spLocks noGrp="1"/>
          </p:cNvSpPr>
          <p:nvPr>
            <p:ph type="sldNum" sz="quarter" idx="4294967295"/>
          </p:nvPr>
        </p:nvSpPr>
        <p:spPr>
          <a:xfrm>
            <a:off x="4649096" y="224491"/>
            <a:ext cx="1332156" cy="365125"/>
          </a:xfrm>
          <a:prstGeom prst="rect">
            <a:avLst/>
          </a:prstGeom>
        </p:spPr>
        <p:txBody>
          <a:bodyPr/>
          <a:lstStyle/>
          <a:p>
            <a:fld id="{DED87D2B-83E0-4CB7-B5E1-51732B5D1A33}" type="slidenum">
              <a:rPr lang="nl-NL" smtClean="0"/>
              <a:pPr/>
              <a:t>33</a:t>
            </a:fld>
            <a:endParaRPr lang="nl-NL"/>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Workshop Suriname(r) 3.0</a:t>
            </a:r>
            <a:endParaRPr lang="en-US" dirty="0"/>
          </a:p>
        </p:txBody>
      </p:sp>
      <p:sp>
        <p:nvSpPr>
          <p:cNvPr id="5" name="Subtitle 4"/>
          <p:cNvSpPr>
            <a:spLocks noGrp="1"/>
          </p:cNvSpPr>
          <p:nvPr>
            <p:ph type="subTitle" idx="1"/>
          </p:nvPr>
        </p:nvSpPr>
        <p:spPr/>
        <p:txBody>
          <a:bodyPr/>
          <a:lstStyle/>
          <a:p>
            <a:r>
              <a:rPr lang="en-US" dirty="0" smtClean="0"/>
              <a:t>SURINAME</a:t>
            </a:r>
            <a:r>
              <a:rPr lang="nl-NL" dirty="0" smtClean="0"/>
              <a:t>R </a:t>
            </a:r>
            <a:r>
              <a:rPr lang="en-US" dirty="0" smtClean="0"/>
              <a:t>3.0</a:t>
            </a:r>
            <a:endParaRPr lang="en-US" dirty="0"/>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nl-NL" dirty="0" smtClean="0"/>
              <a:t>The S-curve</a:t>
            </a:r>
          </a:p>
        </p:txBody>
      </p:sp>
      <p:pic>
        <p:nvPicPr>
          <p:cNvPr id="15363" name="Picture 2" descr="C:\Users\owner\Desktop\scurve.jpg"/>
          <p:cNvPicPr>
            <a:picLocks noGrp="1" noChangeAspect="1" noChangeArrowheads="1"/>
          </p:cNvPicPr>
          <p:nvPr>
            <p:ph idx="1"/>
          </p:nvPr>
        </p:nvPicPr>
        <p:blipFill>
          <a:blip r:embed="rId3" cstate="print"/>
          <a:srcRect/>
          <a:stretch>
            <a:fillRect/>
          </a:stretch>
        </p:blipFill>
        <p:spPr>
          <a:xfrm>
            <a:off x="1527175" y="1484313"/>
            <a:ext cx="6392863" cy="5186362"/>
          </a:xfrm>
          <a:noFill/>
        </p:spPr>
      </p:pic>
    </p:spTree>
    <p:extLst>
      <p:ext uri="{BB962C8B-B14F-4D97-AF65-F5344CB8AC3E}">
        <p14:creationId xmlns:p14="http://schemas.microsoft.com/office/powerpoint/2010/main" xmlns="" val="1330573317"/>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nl-NL" smtClean="0"/>
              <a:t>Do you remember?</a:t>
            </a:r>
          </a:p>
        </p:txBody>
      </p:sp>
      <p:sp>
        <p:nvSpPr>
          <p:cNvPr id="3" name="Content Placeholder 2"/>
          <p:cNvSpPr>
            <a:spLocks noGrp="1"/>
          </p:cNvSpPr>
          <p:nvPr>
            <p:ph idx="1"/>
          </p:nvPr>
        </p:nvSpPr>
        <p:spPr/>
        <p:txBody>
          <a:bodyPr>
            <a:normAutofit fontScale="92500" lnSpcReduction="20000"/>
          </a:bodyPr>
          <a:lstStyle/>
          <a:p>
            <a:pPr eaLnBrk="1" hangingPunct="1">
              <a:defRPr/>
            </a:pPr>
            <a:r>
              <a:rPr lang="nl-NL" dirty="0" err="1" smtClean="0"/>
              <a:t>Library</a:t>
            </a:r>
            <a:endParaRPr lang="nl-NL" dirty="0" smtClean="0"/>
          </a:p>
          <a:p>
            <a:pPr eaLnBrk="1" hangingPunct="1">
              <a:defRPr/>
            </a:pPr>
            <a:r>
              <a:rPr lang="nl-NL" dirty="0" smtClean="0"/>
              <a:t>The </a:t>
            </a:r>
            <a:r>
              <a:rPr lang="nl-NL" dirty="0" err="1" smtClean="0"/>
              <a:t>book</a:t>
            </a:r>
            <a:r>
              <a:rPr lang="nl-NL" dirty="0" smtClean="0"/>
              <a:t> store. </a:t>
            </a:r>
            <a:r>
              <a:rPr lang="nl-NL" dirty="0" err="1" smtClean="0"/>
              <a:t>Now</a:t>
            </a:r>
            <a:r>
              <a:rPr lang="nl-NL" dirty="0" smtClean="0"/>
              <a:t> we have the </a:t>
            </a:r>
            <a:r>
              <a:rPr lang="nl-NL" dirty="0" err="1" smtClean="0"/>
              <a:t>ebook</a:t>
            </a:r>
            <a:endParaRPr lang="nl-NL" dirty="0" smtClean="0"/>
          </a:p>
          <a:p>
            <a:pPr eaLnBrk="1" hangingPunct="1">
              <a:defRPr/>
            </a:pPr>
            <a:r>
              <a:rPr lang="nl-NL" dirty="0" smtClean="0"/>
              <a:t>The record shop. </a:t>
            </a:r>
            <a:r>
              <a:rPr lang="nl-NL" dirty="0" err="1" smtClean="0"/>
              <a:t>Now</a:t>
            </a:r>
            <a:r>
              <a:rPr lang="nl-NL" dirty="0" smtClean="0"/>
              <a:t> we download </a:t>
            </a:r>
            <a:r>
              <a:rPr lang="nl-NL" dirty="0" err="1" smtClean="0"/>
              <a:t>music</a:t>
            </a:r>
            <a:endParaRPr lang="nl-NL" dirty="0" smtClean="0"/>
          </a:p>
          <a:p>
            <a:pPr eaLnBrk="1" hangingPunct="1">
              <a:defRPr/>
            </a:pPr>
            <a:r>
              <a:rPr lang="nl-NL" dirty="0" smtClean="0"/>
              <a:t>The </a:t>
            </a:r>
            <a:r>
              <a:rPr lang="nl-NL" dirty="0" err="1" smtClean="0"/>
              <a:t>photo</a:t>
            </a:r>
            <a:r>
              <a:rPr lang="nl-NL" dirty="0" smtClean="0"/>
              <a:t> shop</a:t>
            </a:r>
          </a:p>
          <a:p>
            <a:pPr eaLnBrk="1" hangingPunct="1">
              <a:defRPr/>
            </a:pPr>
            <a:r>
              <a:rPr lang="nl-NL" dirty="0" smtClean="0"/>
              <a:t>The video store</a:t>
            </a:r>
          </a:p>
          <a:p>
            <a:pPr eaLnBrk="1" hangingPunct="1">
              <a:defRPr/>
            </a:pPr>
            <a:r>
              <a:rPr lang="nl-NL" dirty="0" smtClean="0"/>
              <a:t>Radio is digital</a:t>
            </a:r>
          </a:p>
          <a:p>
            <a:pPr eaLnBrk="1" hangingPunct="1">
              <a:defRPr/>
            </a:pPr>
            <a:r>
              <a:rPr lang="nl-NL" dirty="0" smtClean="0"/>
              <a:t>TV is digital</a:t>
            </a:r>
          </a:p>
          <a:p>
            <a:pPr eaLnBrk="1" hangingPunct="1">
              <a:defRPr/>
            </a:pPr>
            <a:r>
              <a:rPr lang="nl-NL" dirty="0" smtClean="0"/>
              <a:t>The mail man</a:t>
            </a:r>
          </a:p>
          <a:p>
            <a:pPr eaLnBrk="1" hangingPunct="1">
              <a:defRPr/>
            </a:pPr>
            <a:r>
              <a:rPr lang="nl-NL" dirty="0" smtClean="0"/>
              <a:t>The Faxmachine</a:t>
            </a: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nl-NL" smtClean="0"/>
              <a:t>What happened?</a:t>
            </a:r>
          </a:p>
        </p:txBody>
      </p:sp>
      <p:sp>
        <p:nvSpPr>
          <p:cNvPr id="21507" name="Content Placeholder 2"/>
          <p:cNvSpPr>
            <a:spLocks noGrp="1"/>
          </p:cNvSpPr>
          <p:nvPr>
            <p:ph sz="half" idx="1"/>
          </p:nvPr>
        </p:nvSpPr>
        <p:spPr/>
        <p:txBody>
          <a:bodyPr/>
          <a:lstStyle/>
          <a:p>
            <a:pPr eaLnBrk="1" hangingPunct="1"/>
            <a:r>
              <a:rPr lang="nl-NL" dirty="0" err="1" smtClean="0"/>
              <a:t>Populism</a:t>
            </a:r>
            <a:endParaRPr lang="nl-NL" dirty="0" smtClean="0"/>
          </a:p>
          <a:p>
            <a:pPr lvl="1" eaLnBrk="1" hangingPunct="1"/>
            <a:r>
              <a:rPr lang="nl-NL" dirty="0" err="1" smtClean="0"/>
              <a:t>Nationalism</a:t>
            </a:r>
            <a:r>
              <a:rPr lang="nl-NL" dirty="0" smtClean="0"/>
              <a:t>/ </a:t>
            </a:r>
            <a:r>
              <a:rPr lang="nl-NL" dirty="0" err="1" smtClean="0"/>
              <a:t>inward</a:t>
            </a:r>
            <a:r>
              <a:rPr lang="nl-NL" dirty="0" smtClean="0"/>
              <a:t> </a:t>
            </a:r>
            <a:r>
              <a:rPr lang="nl-NL" dirty="0" err="1" smtClean="0"/>
              <a:t>looking</a:t>
            </a:r>
            <a:endParaRPr lang="nl-NL" dirty="0" smtClean="0"/>
          </a:p>
          <a:p>
            <a:pPr lvl="1" eaLnBrk="1" hangingPunct="1"/>
            <a:r>
              <a:rPr lang="nl-NL" dirty="0" smtClean="0"/>
              <a:t>Anti Know How</a:t>
            </a:r>
          </a:p>
          <a:p>
            <a:pPr lvl="1" eaLnBrk="1" hangingPunct="1"/>
            <a:r>
              <a:rPr lang="nl-NL" dirty="0" smtClean="0"/>
              <a:t>Anti </a:t>
            </a:r>
            <a:r>
              <a:rPr lang="nl-NL" dirty="0" err="1" smtClean="0"/>
              <a:t>Intellectualism</a:t>
            </a:r>
            <a:endParaRPr lang="nl-NL" dirty="0" smtClean="0"/>
          </a:p>
          <a:p>
            <a:pPr eaLnBrk="1" hangingPunct="1"/>
            <a:r>
              <a:rPr lang="nl-NL" dirty="0" smtClean="0"/>
              <a:t>Good Governance</a:t>
            </a:r>
          </a:p>
          <a:p>
            <a:pPr lvl="1" eaLnBrk="1" hangingPunct="1"/>
            <a:r>
              <a:rPr lang="nl-NL" dirty="0" err="1" smtClean="0"/>
              <a:t>Corruption</a:t>
            </a:r>
            <a:endParaRPr lang="nl-NL" dirty="0" smtClean="0"/>
          </a:p>
          <a:p>
            <a:pPr lvl="1" eaLnBrk="1" hangingPunct="1"/>
            <a:r>
              <a:rPr lang="nl-NL" dirty="0" smtClean="0"/>
              <a:t>TOC</a:t>
            </a:r>
          </a:p>
          <a:p>
            <a:pPr lvl="1" eaLnBrk="1" hangingPunct="1">
              <a:buFontTx/>
              <a:buNone/>
            </a:pPr>
            <a:endParaRPr lang="nl-NL" dirty="0" smtClean="0"/>
          </a:p>
        </p:txBody>
      </p:sp>
      <p:pic>
        <p:nvPicPr>
          <p:cNvPr id="5" name="Content Placeholder 4" descr="Why-Nations-Fail.jpg"/>
          <p:cNvPicPr>
            <a:picLocks noGrp="1" noChangeAspect="1"/>
          </p:cNvPicPr>
          <p:nvPr>
            <p:ph sz="half" idx="2"/>
          </p:nvPr>
        </p:nvPicPr>
        <p:blipFill>
          <a:blip r:embed="rId3" cstate="print"/>
          <a:stretch>
            <a:fillRect/>
          </a:stretch>
        </p:blipFill>
        <p:spPr>
          <a:xfrm>
            <a:off x="5472100" y="1772815"/>
            <a:ext cx="2736304" cy="4170127"/>
          </a:xfrm>
        </p:spPr>
      </p:pic>
    </p:spTree>
    <p:extLst>
      <p:ext uri="{BB962C8B-B14F-4D97-AF65-F5344CB8AC3E}">
        <p14:creationId xmlns:p14="http://schemas.microsoft.com/office/powerpoint/2010/main" xmlns="" val="1065103348"/>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eaLnBrk="1" hangingPunct="1">
              <a:defRPr/>
            </a:pPr>
            <a:r>
              <a:rPr lang="nl-NL" dirty="0" smtClean="0"/>
              <a:t>Wat is 3.0?</a:t>
            </a:r>
            <a:br>
              <a:rPr lang="nl-NL" dirty="0" smtClean="0"/>
            </a:br>
            <a:endParaRPr lang="nl-NL" dirty="0"/>
          </a:p>
        </p:txBody>
      </p:sp>
      <p:pic>
        <p:nvPicPr>
          <p:cNvPr id="11267" name="Content Placeholder 3" descr="2013-01-22 21.44.49.jpg"/>
          <p:cNvPicPr>
            <a:picLocks noGrp="1" noChangeAspect="1"/>
          </p:cNvPicPr>
          <p:nvPr>
            <p:ph sz="half" idx="1"/>
          </p:nvPr>
        </p:nvPicPr>
        <p:blipFill>
          <a:blip r:embed="rId3" cstate="print"/>
          <a:srcRect/>
          <a:stretch>
            <a:fillRect/>
          </a:stretch>
        </p:blipFill>
        <p:spPr>
          <a:xfrm>
            <a:off x="459282" y="1601317"/>
            <a:ext cx="4038600" cy="2530475"/>
          </a:xfrm>
        </p:spPr>
      </p:pic>
      <p:sp>
        <p:nvSpPr>
          <p:cNvPr id="11268" name="Content Placeholder 5"/>
          <p:cNvSpPr>
            <a:spLocks noGrp="1"/>
          </p:cNvSpPr>
          <p:nvPr>
            <p:ph sz="half" idx="2"/>
          </p:nvPr>
        </p:nvSpPr>
        <p:spPr/>
        <p:txBody>
          <a:bodyPr/>
          <a:lstStyle/>
          <a:p>
            <a:pPr eaLnBrk="1" hangingPunct="1"/>
            <a:r>
              <a:rPr lang="nl-NL" smtClean="0"/>
              <a:t>1.0</a:t>
            </a:r>
          </a:p>
          <a:p>
            <a:pPr eaLnBrk="1" hangingPunct="1"/>
            <a:r>
              <a:rPr lang="nl-NL" smtClean="0"/>
              <a:t>2.0</a:t>
            </a:r>
          </a:p>
          <a:p>
            <a:pPr eaLnBrk="1" hangingPunct="1"/>
            <a:r>
              <a:rPr lang="nl-NL" smtClean="0"/>
              <a:t>3.0</a:t>
            </a:r>
          </a:p>
          <a:p>
            <a:pPr eaLnBrk="1" hangingPunct="1"/>
            <a:endParaRPr lang="nl-NL" smtClean="0"/>
          </a:p>
        </p:txBody>
      </p:sp>
    </p:spTree>
    <p:extLst>
      <p:ext uri="{BB962C8B-B14F-4D97-AF65-F5344CB8AC3E}">
        <p14:creationId xmlns:p14="http://schemas.microsoft.com/office/powerpoint/2010/main" xmlns="" val="1273911899"/>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nl-NL" smtClean="0"/>
              <a:t>Dream 3.0</a:t>
            </a:r>
          </a:p>
        </p:txBody>
      </p:sp>
      <p:sp>
        <p:nvSpPr>
          <p:cNvPr id="4099" name="Content Placeholder 2"/>
          <p:cNvSpPr>
            <a:spLocks noGrp="1"/>
          </p:cNvSpPr>
          <p:nvPr>
            <p:ph sz="half" idx="1"/>
          </p:nvPr>
        </p:nvSpPr>
        <p:spPr/>
        <p:txBody>
          <a:bodyPr/>
          <a:lstStyle/>
          <a:p>
            <a:pPr algn="ctr" eaLnBrk="1" hangingPunct="1">
              <a:buFontTx/>
              <a:buNone/>
            </a:pPr>
            <a:r>
              <a:rPr lang="en-US" smtClean="0"/>
              <a:t>“If you can dream it, you can do it.”</a:t>
            </a:r>
          </a:p>
          <a:p>
            <a:pPr algn="ctr" eaLnBrk="1" hangingPunct="1">
              <a:buFontTx/>
              <a:buNone/>
            </a:pPr>
            <a:r>
              <a:rPr lang="en-US" smtClean="0">
                <a:solidFill>
                  <a:schemeClr val="bg1"/>
                </a:solidFill>
                <a:hlinkClick r:id="rId3"/>
              </a:rPr>
              <a:t>Walt Disney</a:t>
            </a:r>
            <a:endParaRPr lang="en-US" smtClean="0">
              <a:solidFill>
                <a:schemeClr val="bg1"/>
              </a:solidFill>
            </a:endParaRPr>
          </a:p>
        </p:txBody>
      </p:sp>
      <p:pic>
        <p:nvPicPr>
          <p:cNvPr id="4101" name="Picture 7" descr="https://bay168.afx.ms/att/GetInline.aspx?messageid=b307be8d-18d5-11e3-b18d-00237de4aebe&amp;attindex=0&amp;cp=-1&amp;attdepth=0&amp;imgsrc=cid%3aB1249F04-E6A8-4F9C-A5EB-FBC36A013272&amp;cid=6f76c798e9e6e180&amp;shared=1&amp;blob=MHxwaG90by5KUEd8aW1hZ2UvanBlZw_3d_3d&amp;hm__login=miguelgoede&amp;hm__domain=hotmail.com&amp;ip=10.42.152.8&amp;d=d2669&amp;mf=0&amp;hm__ts=Mon%2c%2009%20Sep%202013%2000%3a45%3a24%20GMT&amp;st=miguelgoede&amp;hm__ha=01_fda15f5f9ad893ec947894392d38853c60179000055db4d2fccc79972edae0a5&amp;oneredir=1"/>
          <p:cNvPicPr>
            <a:picLocks noChangeAspect="1" noChangeArrowheads="1"/>
          </p:cNvPicPr>
          <p:nvPr/>
        </p:nvPicPr>
        <p:blipFill>
          <a:blip r:embed="rId4" cstate="print"/>
          <a:srcRect/>
          <a:stretch>
            <a:fillRect/>
          </a:stretch>
        </p:blipFill>
        <p:spPr bwMode="auto">
          <a:xfrm>
            <a:off x="1527175" y="3681413"/>
            <a:ext cx="3448050" cy="1323975"/>
          </a:xfrm>
          <a:prstGeom prst="rect">
            <a:avLst/>
          </a:prstGeom>
          <a:noFill/>
          <a:ln w="9525">
            <a:noFill/>
            <a:miter lim="800000"/>
            <a:headEnd/>
            <a:tailEnd/>
          </a:ln>
        </p:spPr>
      </p:pic>
      <p:sp>
        <p:nvSpPr>
          <p:cNvPr id="2" name="Content Placeholder 1"/>
          <p:cNvSpPr>
            <a:spLocks noGrp="1"/>
          </p:cNvSpPr>
          <p:nvPr>
            <p:ph sz="half" idx="2"/>
          </p:nvPr>
        </p:nvSpPr>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http://upload.wikimedia.org/wikipedia/commons/b/b8/Tropenmuseum_Royal_Tropical_Institute_Objectnumber_60006421_Plantage_Maribosch,_Suriname.jpg"/>
          <p:cNvPicPr>
            <a:picLocks noChangeAspect="1" noChangeArrowheads="1"/>
          </p:cNvPicPr>
          <p:nvPr/>
        </p:nvPicPr>
        <p:blipFill>
          <a:blip r:embed="rId3" cstate="print"/>
          <a:srcRect/>
          <a:stretch>
            <a:fillRect/>
          </a:stretch>
        </p:blipFill>
        <p:spPr bwMode="auto">
          <a:xfrm>
            <a:off x="1217613" y="1295400"/>
            <a:ext cx="6667500" cy="5010150"/>
          </a:xfrm>
          <a:prstGeom prst="rect">
            <a:avLst/>
          </a:prstGeom>
          <a:noFill/>
        </p:spPr>
      </p:pic>
      <p:sp>
        <p:nvSpPr>
          <p:cNvPr id="12290" name="Title 1"/>
          <p:cNvSpPr>
            <a:spLocks noGrp="1"/>
          </p:cNvSpPr>
          <p:nvPr>
            <p:ph type="title"/>
          </p:nvPr>
        </p:nvSpPr>
        <p:spPr/>
        <p:txBody>
          <a:bodyPr/>
          <a:lstStyle/>
          <a:p>
            <a:pPr eaLnBrk="1" hangingPunct="1"/>
            <a:r>
              <a:rPr lang="nl-NL" smtClean="0"/>
              <a:t>1.0</a:t>
            </a:r>
          </a:p>
        </p:txBody>
      </p:sp>
      <p:sp>
        <p:nvSpPr>
          <p:cNvPr id="12291" name="Content Placeholder 3"/>
          <p:cNvSpPr>
            <a:spLocks noGrp="1"/>
          </p:cNvSpPr>
          <p:nvPr>
            <p:ph idx="1"/>
          </p:nvPr>
        </p:nvSpPr>
        <p:spPr/>
        <p:txBody>
          <a:bodyPr/>
          <a:lstStyle/>
          <a:p>
            <a:pPr eaLnBrk="1" hangingPunct="1"/>
            <a:r>
              <a:rPr lang="en-US" dirty="0" smtClean="0"/>
              <a:t>was a scheme for structuring society around relationships derived from the holding of land in exchange for service or labor</a:t>
            </a:r>
          </a:p>
          <a:p>
            <a:pPr eaLnBrk="1" hangingPunct="1"/>
            <a:r>
              <a:rPr lang="en-US" dirty="0" smtClean="0"/>
              <a:t>1863</a:t>
            </a:r>
            <a:endParaRPr lang="nl-NL" dirty="0" smtClean="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Everything that can will be digitalized</a:t>
            </a:r>
            <a:endParaRPr lang="nl-NL" smtClean="0"/>
          </a:p>
        </p:txBody>
      </p:sp>
      <p:sp>
        <p:nvSpPr>
          <p:cNvPr id="6147" name="Text Placeholder 5"/>
          <p:cNvSpPr>
            <a:spLocks noGrp="1"/>
          </p:cNvSpPr>
          <p:nvPr>
            <p:ph type="body" idx="1"/>
          </p:nvPr>
        </p:nvSpPr>
        <p:spPr/>
        <p:txBody>
          <a:bodyPr/>
          <a:lstStyle/>
          <a:p>
            <a:pPr eaLnBrk="1" hangingPunct="1"/>
            <a:r>
              <a:rPr lang="nl-NL" sz="2800" smtClean="0"/>
              <a:t>3D Printer</a:t>
            </a:r>
          </a:p>
        </p:txBody>
      </p:sp>
      <p:pic>
        <p:nvPicPr>
          <p:cNvPr id="6148" name="Picture 2" descr="C:\Users\owner\Desktop\3d_printer_guns3-620x412.jpg"/>
          <p:cNvPicPr>
            <a:picLocks noGrp="1" noChangeAspect="1" noChangeArrowheads="1"/>
          </p:cNvPicPr>
          <p:nvPr>
            <p:ph sz="half" idx="2"/>
          </p:nvPr>
        </p:nvPicPr>
        <p:blipFill>
          <a:blip r:embed="rId3" cstate="print"/>
          <a:srcRect/>
          <a:stretch>
            <a:fillRect/>
          </a:stretch>
        </p:blipFill>
        <p:spPr>
          <a:xfrm>
            <a:off x="457200" y="2808288"/>
            <a:ext cx="4040188" cy="2684462"/>
          </a:xfrm>
        </p:spPr>
      </p:pic>
      <p:sp>
        <p:nvSpPr>
          <p:cNvPr id="7" name="Text Placeholder 6"/>
          <p:cNvSpPr>
            <a:spLocks noGrp="1"/>
          </p:cNvSpPr>
          <p:nvPr>
            <p:ph type="body" sz="quarter" idx="3"/>
          </p:nvPr>
        </p:nvSpPr>
        <p:spPr/>
        <p:txBody>
          <a:bodyPr>
            <a:normAutofit fontScale="92500" lnSpcReduction="20000"/>
          </a:bodyPr>
          <a:lstStyle/>
          <a:p>
            <a:pPr eaLnBrk="1" hangingPunct="1">
              <a:defRPr/>
            </a:pPr>
            <a:r>
              <a:rPr lang="en-US" b="0" dirty="0" smtClean="0"/>
              <a:t>everything that can will be digitalized (1995)</a:t>
            </a:r>
            <a:endParaRPr lang="nl-NL" dirty="0"/>
          </a:p>
        </p:txBody>
      </p:sp>
      <p:pic>
        <p:nvPicPr>
          <p:cNvPr id="6150" name="Picture 3" descr="C:\Users\owner\Desktop\200px-Being_digital_negroponte.gif"/>
          <p:cNvPicPr>
            <a:picLocks noGrp="1" noChangeAspect="1" noChangeArrowheads="1"/>
          </p:cNvPicPr>
          <p:nvPr>
            <p:ph sz="quarter" idx="4"/>
          </p:nvPr>
        </p:nvPicPr>
        <p:blipFill>
          <a:blip r:embed="rId4" cstate="print"/>
          <a:srcRect/>
          <a:stretch>
            <a:fillRect/>
          </a:stretch>
        </p:blipFill>
        <p:spPr>
          <a:xfrm>
            <a:off x="4716463" y="2276475"/>
            <a:ext cx="3311525" cy="4456113"/>
          </a:xfrm>
        </p:spPr>
      </p:pic>
      <p:sp>
        <p:nvSpPr>
          <p:cNvPr id="8" name="Rectangle 7"/>
          <p:cNvSpPr/>
          <p:nvPr/>
        </p:nvSpPr>
        <p:spPr>
          <a:xfrm>
            <a:off x="144463" y="5492750"/>
            <a:ext cx="4572000" cy="646331"/>
          </a:xfrm>
          <a:prstGeom prst="rect">
            <a:avLst/>
          </a:prstGeom>
        </p:spPr>
        <p:txBody>
          <a:bodyPr>
            <a:spAutoFit/>
          </a:bodyPr>
          <a:lstStyle/>
          <a:p>
            <a:r>
              <a:rPr lang="en-US" dirty="0" smtClean="0"/>
              <a:t>http://fablab.vicepresident.gov.sr/?page_id=5</a:t>
            </a:r>
            <a:endParaRPr lang="en-US" dirty="0"/>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8300"/>
            <a:ext cx="2746375" cy="1439863"/>
          </a:xfrm>
        </p:spPr>
        <p:txBody>
          <a:bodyPr>
            <a:normAutofit fontScale="90000"/>
          </a:bodyPr>
          <a:lstStyle/>
          <a:p>
            <a:pPr eaLnBrk="1" hangingPunct="1">
              <a:defRPr/>
            </a:pPr>
            <a:r>
              <a:rPr lang="nl-NL" sz="2400" smtClean="0"/>
              <a:t>Banken beginnen mobiel betalen in Leiden, rest volgt</a:t>
            </a:r>
            <a:r>
              <a:rPr lang="nl-NL" sz="1800" b="0" smtClean="0"/>
              <a:t/>
            </a:r>
            <a:br>
              <a:rPr lang="nl-NL" sz="1800" b="0" smtClean="0"/>
            </a:br>
            <a:endParaRPr lang="nl-NL" sz="1800" smtClean="0"/>
          </a:p>
        </p:txBody>
      </p:sp>
      <p:sp>
        <p:nvSpPr>
          <p:cNvPr id="7171" name="Text Placeholder 5"/>
          <p:cNvSpPr>
            <a:spLocks noGrp="1"/>
          </p:cNvSpPr>
          <p:nvPr>
            <p:ph type="body" sz="half" idx="2"/>
          </p:nvPr>
        </p:nvSpPr>
        <p:spPr>
          <a:xfrm>
            <a:off x="457200" y="1808163"/>
            <a:ext cx="2746375" cy="4295775"/>
          </a:xfrm>
        </p:spPr>
        <p:txBody>
          <a:bodyPr/>
          <a:lstStyle/>
          <a:p>
            <a:pPr eaLnBrk="1" hangingPunct="1"/>
            <a:endParaRPr lang="nl-NL" b="1" smtClean="0"/>
          </a:p>
          <a:p>
            <a:pPr eaLnBrk="1" hangingPunct="1"/>
            <a:r>
              <a:rPr lang="nl-NL" sz="2000" smtClean="0"/>
              <a:t>2 september 2013</a:t>
            </a:r>
          </a:p>
        </p:txBody>
      </p:sp>
      <p:pic>
        <p:nvPicPr>
          <p:cNvPr id="7172" name="Picture 2" descr="C:\Users\owner\Desktop\1079-400x240.jpg"/>
          <p:cNvPicPr>
            <a:picLocks noGrp="1" noChangeAspect="1" noChangeArrowheads="1"/>
          </p:cNvPicPr>
          <p:nvPr>
            <p:ph idx="1"/>
          </p:nvPr>
        </p:nvPicPr>
        <p:blipFill>
          <a:blip r:embed="rId3" cstate="print"/>
          <a:srcRect/>
          <a:stretch>
            <a:fillRect/>
          </a:stretch>
        </p:blipFill>
        <p:spPr>
          <a:xfrm>
            <a:off x="3662662" y="368300"/>
            <a:ext cx="4522787" cy="2713038"/>
          </a:xfrm>
        </p:spPr>
      </p:pic>
      <p:sp>
        <p:nvSpPr>
          <p:cNvPr id="6" name="Content Placeholder 5"/>
          <p:cNvSpPr txBox="1">
            <a:spLocks/>
          </p:cNvSpPr>
          <p:nvPr/>
        </p:nvSpPr>
        <p:spPr bwMode="auto">
          <a:xfrm>
            <a:off x="3760616" y="3354980"/>
            <a:ext cx="4859872" cy="25115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r>
              <a:rPr lang="nl-NL" b="1" kern="0" smtClean="0"/>
              <a:t>We are in line not online</a:t>
            </a:r>
          </a:p>
          <a:p>
            <a:pPr eaLnBrk="1" hangingPunct="1"/>
            <a:r>
              <a:rPr lang="nl-NL" b="1" kern="0" smtClean="0"/>
              <a:t>eBanking but still in line</a:t>
            </a:r>
          </a:p>
        </p:txBody>
      </p:sp>
      <p:sp>
        <p:nvSpPr>
          <p:cNvPr id="8" name="Content Placeholder 2"/>
          <p:cNvSpPr txBox="1">
            <a:spLocks/>
          </p:cNvSpPr>
          <p:nvPr/>
        </p:nvSpPr>
        <p:spPr bwMode="auto">
          <a:xfrm>
            <a:off x="120448" y="2977337"/>
            <a:ext cx="3640168" cy="35443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Tx/>
              <a:buNone/>
            </a:pPr>
            <a:r>
              <a:rPr lang="nl-NL" sz="2000" b="0" kern="0" dirty="0" smtClean="0"/>
              <a:t>zaterdag 10 augustus 2013, 20:06</a:t>
            </a:r>
          </a:p>
          <a:p>
            <a:pPr eaLnBrk="1" hangingPunct="1">
              <a:buFontTx/>
              <a:buNone/>
            </a:pPr>
            <a:r>
              <a:rPr lang="nl-NL" sz="2000" b="0" kern="0" dirty="0" smtClean="0"/>
              <a:t> De helft van de filialen van de Rabobank moeten dicht. Het filiaal van de Rabobank in Axel, Zeeuws-Vlaanderen, sluit dit jaar nog zijn deuren.</a:t>
            </a: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3050"/>
            <a:ext cx="7103132" cy="1162050"/>
          </a:xfrm>
        </p:spPr>
        <p:txBody>
          <a:bodyPr/>
          <a:lstStyle/>
          <a:p>
            <a:pPr eaLnBrk="1" hangingPunct="1"/>
            <a:r>
              <a:rPr lang="nl-NL" sz="2800" dirty="0" smtClean="0"/>
              <a:t>Smart </a:t>
            </a:r>
            <a:r>
              <a:rPr lang="nl-NL" sz="2800" dirty="0" err="1" smtClean="0"/>
              <a:t>Watch</a:t>
            </a:r>
            <a:r>
              <a:rPr lang="nl-NL" sz="2800" dirty="0" smtClean="0"/>
              <a:t> / Google </a:t>
            </a:r>
            <a:r>
              <a:rPr lang="nl-NL" sz="2800" dirty="0" err="1" smtClean="0"/>
              <a:t>Glasses</a:t>
            </a:r>
            <a:endParaRPr lang="nl-NL" sz="2800" dirty="0" smtClean="0"/>
          </a:p>
        </p:txBody>
      </p:sp>
      <p:sp>
        <p:nvSpPr>
          <p:cNvPr id="8195" name="Text Placeholder 3"/>
          <p:cNvSpPr>
            <a:spLocks noGrp="1"/>
          </p:cNvSpPr>
          <p:nvPr>
            <p:ph type="body" sz="half" idx="2"/>
          </p:nvPr>
        </p:nvSpPr>
        <p:spPr/>
        <p:txBody>
          <a:bodyPr/>
          <a:lstStyle/>
          <a:p>
            <a:pPr eaLnBrk="1" hangingPunct="1"/>
            <a:endParaRPr lang="nl-NL" smtClean="0"/>
          </a:p>
          <a:p>
            <a:pPr eaLnBrk="1" hangingPunct="1"/>
            <a:r>
              <a:rPr lang="nl-NL" sz="2000" smtClean="0"/>
              <a:t>4 september 2013</a:t>
            </a:r>
          </a:p>
        </p:txBody>
      </p:sp>
      <p:pic>
        <p:nvPicPr>
          <p:cNvPr id="8196" name="Picture 2" descr="C:\Users\owner\Desktop\galaxy-gear-concept.jpg"/>
          <p:cNvPicPr>
            <a:picLocks noGrp="1" noChangeAspect="1" noChangeArrowheads="1"/>
          </p:cNvPicPr>
          <p:nvPr>
            <p:ph idx="1"/>
          </p:nvPr>
        </p:nvPicPr>
        <p:blipFill>
          <a:blip r:embed="rId3" cstate="print"/>
          <a:srcRect/>
          <a:stretch>
            <a:fillRect/>
          </a:stretch>
        </p:blipFill>
        <p:spPr>
          <a:xfrm>
            <a:off x="4680012" y="1592796"/>
            <a:ext cx="4463988" cy="3352171"/>
          </a:xfrm>
        </p:spPr>
      </p:pic>
      <p:pic>
        <p:nvPicPr>
          <p:cNvPr id="5" name="Picture 2" descr="C:\Users\owner\Desktop\google-glasses-lead.jpeg"/>
          <p:cNvPicPr>
            <a:picLocks noChangeAspect="1" noChangeArrowheads="1"/>
          </p:cNvPicPr>
          <p:nvPr/>
        </p:nvPicPr>
        <p:blipFill>
          <a:blip r:embed="rId4" cstate="print"/>
          <a:srcRect/>
          <a:stretch>
            <a:fillRect/>
          </a:stretch>
        </p:blipFill>
        <p:spPr bwMode="auto">
          <a:xfrm>
            <a:off x="0" y="3672681"/>
            <a:ext cx="5111750" cy="2874963"/>
          </a:xfrm>
          <a:prstGeom prst="rect">
            <a:avLst/>
          </a:prstGeom>
          <a:noFill/>
          <a:ln w="9525">
            <a:noFill/>
            <a:miter lim="800000"/>
            <a:headEnd/>
            <a:tailEnd/>
          </a:ln>
        </p:spPr>
      </p:pic>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nl-NL" sz="4000" smtClean="0"/>
              <a:t>No driver</a:t>
            </a:r>
          </a:p>
        </p:txBody>
      </p:sp>
      <p:sp>
        <p:nvSpPr>
          <p:cNvPr id="10243" name="Text Placeholder 3"/>
          <p:cNvSpPr>
            <a:spLocks noGrp="1"/>
          </p:cNvSpPr>
          <p:nvPr>
            <p:ph type="body" sz="half" idx="2"/>
          </p:nvPr>
        </p:nvSpPr>
        <p:spPr>
          <a:xfrm>
            <a:off x="457200" y="2166938"/>
            <a:ext cx="3008313" cy="4691062"/>
          </a:xfrm>
        </p:spPr>
        <p:txBody>
          <a:bodyPr/>
          <a:lstStyle/>
          <a:p>
            <a:pPr eaLnBrk="1" hangingPunct="1"/>
            <a:r>
              <a:rPr lang="nl-NL" sz="2400" smtClean="0"/>
              <a:t>2011 Nevada</a:t>
            </a:r>
          </a:p>
        </p:txBody>
      </p:sp>
      <p:pic>
        <p:nvPicPr>
          <p:cNvPr id="10244" name="Picture 2" descr="C:\Users\owner\Desktop\google car.jpeg"/>
          <p:cNvPicPr>
            <a:picLocks noGrp="1" noChangeAspect="1" noChangeArrowheads="1"/>
          </p:cNvPicPr>
          <p:nvPr>
            <p:ph idx="1"/>
          </p:nvPr>
        </p:nvPicPr>
        <p:blipFill>
          <a:blip r:embed="rId3" cstate="print"/>
          <a:srcRect/>
          <a:stretch>
            <a:fillRect/>
          </a:stretch>
        </p:blipFill>
        <p:spPr>
          <a:xfrm>
            <a:off x="4464050" y="512763"/>
            <a:ext cx="4381500" cy="3195637"/>
          </a:xfrm>
        </p:spPr>
      </p:pic>
      <p:pic>
        <p:nvPicPr>
          <p:cNvPr id="10245" name="Picture 2" descr="C:\Users\owner\Desktop\e-car.JPG"/>
          <p:cNvPicPr>
            <a:picLocks noChangeAspect="1" noChangeArrowheads="1"/>
          </p:cNvPicPr>
          <p:nvPr/>
        </p:nvPicPr>
        <p:blipFill>
          <a:blip r:embed="rId4" cstate="print"/>
          <a:srcRect/>
          <a:stretch>
            <a:fillRect/>
          </a:stretch>
        </p:blipFill>
        <p:spPr bwMode="auto">
          <a:xfrm>
            <a:off x="4464050" y="3708400"/>
            <a:ext cx="3937000" cy="2616200"/>
          </a:xfrm>
          <a:prstGeom prst="rect">
            <a:avLst/>
          </a:prstGeom>
          <a:noFill/>
          <a:ln w="9525">
            <a:noFill/>
            <a:miter lim="800000"/>
            <a:headEnd/>
            <a:tailEnd/>
          </a:ln>
        </p:spPr>
      </p:pic>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p:txBody>
          <a:bodyPr/>
          <a:lstStyle/>
          <a:p>
            <a:endParaRPr lang="en-US" smtClean="0"/>
          </a:p>
        </p:txBody>
      </p:sp>
      <p:sp>
        <p:nvSpPr>
          <p:cNvPr id="24579" name="Rectangle 3"/>
          <p:cNvSpPr>
            <a:spLocks noChangeArrowheads="1"/>
          </p:cNvSpPr>
          <p:nvPr/>
        </p:nvSpPr>
        <p:spPr bwMode="auto">
          <a:xfrm>
            <a:off x="1905000" y="6211888"/>
            <a:ext cx="5334000" cy="369887"/>
          </a:xfrm>
          <a:prstGeom prst="rect">
            <a:avLst/>
          </a:prstGeom>
          <a:noFill/>
          <a:ln w="9525">
            <a:noFill/>
            <a:miter lim="800000"/>
            <a:headEnd/>
            <a:tailEnd/>
          </a:ln>
        </p:spPr>
        <p:txBody>
          <a:bodyPr>
            <a:spAutoFit/>
          </a:bodyPr>
          <a:lstStyle/>
          <a:p>
            <a:pPr eaLnBrk="1" hangingPunct="1"/>
            <a:r>
              <a:rPr lang="en-US">
                <a:hlinkClick r:id="rId3"/>
              </a:rPr>
              <a:t>http://www.youtube.com/watch?v=3R1CBFBxuew</a:t>
            </a:r>
            <a:endParaRPr lang="en-US"/>
          </a:p>
        </p:txBody>
      </p:sp>
      <p:pic>
        <p:nvPicPr>
          <p:cNvPr id="24580" name="Picture 2" descr="http://www.sinbadesign.com/wp-content/uploads/2012/09/Endesa-Pavilion-3.jpg"/>
          <p:cNvPicPr>
            <a:picLocks noChangeAspect="1" noChangeArrowheads="1"/>
          </p:cNvPicPr>
          <p:nvPr/>
        </p:nvPicPr>
        <p:blipFill>
          <a:blip r:embed="rId4" cstate="print"/>
          <a:srcRect/>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a:defRPr/>
            </a:pPr>
            <a:r>
              <a:rPr lang="en-US" dirty="0" smtClean="0">
                <a:ln w="18415" cmpd="sng">
                  <a:solidFill>
                    <a:srgbClr val="FFFFFF"/>
                  </a:solidFill>
                  <a:prstDash val="solid"/>
                </a:ln>
              </a:rPr>
              <a:t>Solar House 2.0 Barcelona</a:t>
            </a:r>
            <a:br>
              <a:rPr lang="en-US" dirty="0" smtClean="0">
                <a:ln w="18415" cmpd="sng">
                  <a:solidFill>
                    <a:srgbClr val="FFFFFF"/>
                  </a:solidFill>
                  <a:prstDash val="solid"/>
                </a:ln>
              </a:rPr>
            </a:br>
            <a:r>
              <a:rPr lang="en-US" sz="3100" dirty="0" smtClean="0">
                <a:ln w="18415" cmpd="sng">
                  <a:solidFill>
                    <a:srgbClr val="FFFFFF"/>
                  </a:solidFill>
                  <a:prstDash val="solid"/>
                </a:ln>
              </a:rPr>
              <a:t>“printed” and build in 2 weeks</a:t>
            </a:r>
            <a:endParaRPr lang="en-US" dirty="0">
              <a:ln w="18415" cmpd="sng">
                <a:solidFill>
                  <a:srgbClr val="FFFFFF"/>
                </a:solidFill>
                <a:prstDash val="solid"/>
              </a:ln>
            </a:endParaRPr>
          </a:p>
        </p:txBody>
      </p:sp>
    </p:spTree>
    <p:extLst>
      <p:ext uri="{BB962C8B-B14F-4D97-AF65-F5344CB8AC3E}">
        <p14:creationId xmlns:p14="http://schemas.microsoft.com/office/powerpoint/2010/main" xmlns="" val="1065103348"/>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nl-NL" sz="2800" smtClean="0"/>
              <a:t>Smarthomes</a:t>
            </a:r>
          </a:p>
        </p:txBody>
      </p:sp>
      <p:pic>
        <p:nvPicPr>
          <p:cNvPr id="33795" name="Content Placeholder 3" descr="2013-08-04 13.00.40.jpg"/>
          <p:cNvPicPr>
            <a:picLocks noGrp="1" noChangeAspect="1"/>
          </p:cNvPicPr>
          <p:nvPr>
            <p:ph idx="1"/>
          </p:nvPr>
        </p:nvPicPr>
        <p:blipFill>
          <a:blip r:embed="rId3" cstate="print"/>
          <a:srcRect/>
          <a:stretch>
            <a:fillRect/>
          </a:stretch>
        </p:blipFill>
        <p:spPr>
          <a:xfrm>
            <a:off x="3935413" y="273050"/>
            <a:ext cx="4391025" cy="5853113"/>
          </a:xfrm>
        </p:spPr>
      </p:pic>
      <p:sp>
        <p:nvSpPr>
          <p:cNvPr id="33796" name="Text Placeholder 6"/>
          <p:cNvSpPr>
            <a:spLocks noGrp="1"/>
          </p:cNvSpPr>
          <p:nvPr>
            <p:ph type="body" sz="half" idx="2"/>
          </p:nvPr>
        </p:nvSpPr>
        <p:spPr/>
        <p:txBody>
          <a:bodyPr/>
          <a:lstStyle/>
          <a:p>
            <a:pPr eaLnBrk="1" hangingPunct="1"/>
            <a:r>
              <a:rPr lang="nl-NL" sz="2000" smtClean="0"/>
              <a:t>Family 3.0</a:t>
            </a:r>
          </a:p>
        </p:txBody>
      </p:sp>
      <p:pic>
        <p:nvPicPr>
          <p:cNvPr id="33797" name="Picture 1" descr="C:\Users\owner\Desktop\container-homes-icgreen.jpg"/>
          <p:cNvPicPr>
            <a:picLocks noGrp="1" noChangeAspect="1" noChangeArrowheads="1"/>
          </p:cNvPicPr>
          <p:nvPr>
            <p:ph sz="half" idx="4294967295"/>
          </p:nvPr>
        </p:nvPicPr>
        <p:blipFill>
          <a:blip r:embed="rId4" cstate="print"/>
          <a:srcRect/>
          <a:stretch>
            <a:fillRect/>
          </a:stretch>
        </p:blipFill>
        <p:spPr>
          <a:xfrm>
            <a:off x="0" y="2708275"/>
            <a:ext cx="4038600" cy="2128838"/>
          </a:xfrm>
        </p:spPr>
      </p:pic>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nl-NL" smtClean="0"/>
              <a:t>Government</a:t>
            </a:r>
          </a:p>
        </p:txBody>
      </p:sp>
      <p:sp>
        <p:nvSpPr>
          <p:cNvPr id="37891" name="Content Placeholder 2"/>
          <p:cNvSpPr>
            <a:spLocks noGrp="1"/>
          </p:cNvSpPr>
          <p:nvPr>
            <p:ph sz="half" idx="1"/>
          </p:nvPr>
        </p:nvSpPr>
        <p:spPr/>
        <p:txBody>
          <a:bodyPr/>
          <a:lstStyle/>
          <a:p>
            <a:pPr eaLnBrk="1" hangingPunct="1"/>
            <a:r>
              <a:rPr lang="nl-NL" smtClean="0"/>
              <a:t>eGovernment</a:t>
            </a:r>
          </a:p>
          <a:p>
            <a:pPr eaLnBrk="1" hangingPunct="1"/>
            <a:r>
              <a:rPr lang="nl-NL" smtClean="0"/>
              <a:t>Less government</a:t>
            </a:r>
          </a:p>
          <a:p>
            <a:pPr lvl="1" eaLnBrk="1" hangingPunct="1"/>
            <a:r>
              <a:rPr lang="nl-NL" smtClean="0"/>
              <a:t>We solve our own problems</a:t>
            </a:r>
          </a:p>
          <a:p>
            <a:pPr eaLnBrk="1" hangingPunct="1"/>
            <a:r>
              <a:rPr lang="nl-NL" smtClean="0"/>
              <a:t>Service via internet</a:t>
            </a:r>
          </a:p>
        </p:txBody>
      </p:sp>
      <p:sp>
        <p:nvSpPr>
          <p:cNvPr id="37892" name="Content Placeholder 3"/>
          <p:cNvSpPr>
            <a:spLocks noGrp="1"/>
          </p:cNvSpPr>
          <p:nvPr>
            <p:ph sz="half" idx="2"/>
          </p:nvPr>
        </p:nvSpPr>
        <p:spPr/>
        <p:txBody>
          <a:bodyPr/>
          <a:lstStyle/>
          <a:p>
            <a:pPr eaLnBrk="1" hangingPunct="1"/>
            <a:r>
              <a:rPr lang="nl-NL" smtClean="0"/>
              <a:t>Government legging behind</a:t>
            </a:r>
          </a:p>
        </p:txBody>
      </p:sp>
    </p:spTree>
    <p:extLst>
      <p:ext uri="{BB962C8B-B14F-4D97-AF65-F5344CB8AC3E}">
        <p14:creationId xmlns:p14="http://schemas.microsoft.com/office/powerpoint/2010/main" xmlns="" val="93189435"/>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nl-NL" smtClean="0"/>
              <a:t>Agriculture</a:t>
            </a:r>
          </a:p>
        </p:txBody>
      </p:sp>
      <p:sp>
        <p:nvSpPr>
          <p:cNvPr id="35843" name="Content Placeholder 2"/>
          <p:cNvSpPr>
            <a:spLocks noGrp="1"/>
          </p:cNvSpPr>
          <p:nvPr>
            <p:ph idx="1"/>
          </p:nvPr>
        </p:nvSpPr>
        <p:spPr/>
        <p:txBody>
          <a:bodyPr/>
          <a:lstStyle/>
          <a:p>
            <a:pPr eaLnBrk="1" hangingPunct="1"/>
            <a:r>
              <a:rPr lang="nl-NL" smtClean="0"/>
              <a:t>Permaculture</a:t>
            </a:r>
          </a:p>
          <a:p>
            <a:pPr lvl="1" eaLnBrk="1" hangingPunct="1"/>
            <a:r>
              <a:rPr lang="nl-NL" smtClean="0"/>
              <a:t>Home 3.0 will grow some of their own food</a:t>
            </a:r>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nl-NL" smtClean="0"/>
              <a:t>Police 3.0</a:t>
            </a:r>
          </a:p>
        </p:txBody>
      </p:sp>
      <p:sp>
        <p:nvSpPr>
          <p:cNvPr id="38915" name="Content Placeholder 2"/>
          <p:cNvSpPr>
            <a:spLocks noGrp="1"/>
          </p:cNvSpPr>
          <p:nvPr>
            <p:ph sz="half" idx="1"/>
          </p:nvPr>
        </p:nvSpPr>
        <p:spPr/>
        <p:txBody>
          <a:bodyPr/>
          <a:lstStyle/>
          <a:p>
            <a:pPr eaLnBrk="1" hangingPunct="1"/>
            <a:r>
              <a:rPr lang="nl-NL" smtClean="0"/>
              <a:t>No helicopter but drone</a:t>
            </a:r>
          </a:p>
          <a:p>
            <a:pPr eaLnBrk="1" hangingPunct="1"/>
            <a:r>
              <a:rPr lang="nl-NL" smtClean="0"/>
              <a:t>Camera</a:t>
            </a:r>
          </a:p>
          <a:p>
            <a:pPr eaLnBrk="1" hangingPunct="1"/>
            <a:r>
              <a:rPr lang="nl-NL" smtClean="0"/>
              <a:t>GPS</a:t>
            </a:r>
          </a:p>
          <a:p>
            <a:pPr eaLnBrk="1" hangingPunct="1"/>
            <a:r>
              <a:rPr lang="nl-NL" smtClean="0"/>
              <a:t>Control rooms</a:t>
            </a:r>
          </a:p>
          <a:p>
            <a:pPr eaLnBrk="1" hangingPunct="1"/>
            <a:endParaRPr lang="nl-NL" smtClean="0"/>
          </a:p>
        </p:txBody>
      </p:sp>
      <p:pic>
        <p:nvPicPr>
          <p:cNvPr id="38916" name="Picture 4" descr="C:\Users\owner\Desktop\BTP\policedrone-1-300x168.jpg"/>
          <p:cNvPicPr>
            <a:picLocks noGrp="1" noChangeAspect="1" noChangeArrowheads="1"/>
          </p:cNvPicPr>
          <p:nvPr>
            <p:ph sz="half" idx="2"/>
          </p:nvPr>
        </p:nvPicPr>
        <p:blipFill>
          <a:blip r:embed="rId3" cstate="print"/>
          <a:srcRect/>
          <a:stretch>
            <a:fillRect/>
          </a:stretch>
        </p:blipFill>
        <p:spPr>
          <a:xfrm>
            <a:off x="4859338" y="2263775"/>
            <a:ext cx="4284662" cy="2398713"/>
          </a:xfrm>
        </p:spPr>
      </p:pic>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2900" b="1" smtClean="0"/>
              <a:t>Tomorrow's cities: </a:t>
            </a:r>
            <a:br>
              <a:rPr lang="en-US" sz="2900" b="1" smtClean="0"/>
            </a:br>
            <a:r>
              <a:rPr lang="en-US" sz="2900" b="1" smtClean="0"/>
              <a:t>Do you want to live in a smart city?</a:t>
            </a:r>
            <a:endParaRPr lang="nl-NL" sz="2900" smtClean="0"/>
          </a:p>
        </p:txBody>
      </p:sp>
      <p:sp>
        <p:nvSpPr>
          <p:cNvPr id="3" name="Content Placeholder 2"/>
          <p:cNvSpPr>
            <a:spLocks noGrp="1"/>
          </p:cNvSpPr>
          <p:nvPr>
            <p:ph idx="1"/>
          </p:nvPr>
        </p:nvSpPr>
        <p:spPr/>
        <p:txBody>
          <a:bodyPr>
            <a:normAutofit lnSpcReduction="10000"/>
          </a:bodyPr>
          <a:lstStyle/>
          <a:p>
            <a:pPr eaLnBrk="1" hangingPunct="1">
              <a:lnSpc>
                <a:spcPct val="80000"/>
              </a:lnSpc>
              <a:defRPr/>
            </a:pPr>
            <a:r>
              <a:rPr lang="en-US" sz="2400" b="1" smtClean="0"/>
              <a:t>19 August 2013</a:t>
            </a:r>
            <a:r>
              <a:rPr lang="en-US" sz="2400" smtClean="0"/>
              <a:t> Last updated at 00:00</a:t>
            </a:r>
            <a:r>
              <a:rPr lang="en-US" sz="2400" b="1" smtClean="0"/>
              <a:t>T</a:t>
            </a:r>
          </a:p>
          <a:p>
            <a:pPr eaLnBrk="1" hangingPunct="1">
              <a:lnSpc>
                <a:spcPct val="80000"/>
              </a:lnSpc>
              <a:defRPr/>
            </a:pPr>
            <a:r>
              <a:rPr lang="en-US" sz="2400" b="1" smtClean="0"/>
              <a:t>By Jane Wakefield</a:t>
            </a:r>
            <a:r>
              <a:rPr lang="en-US" sz="2400" smtClean="0"/>
              <a:t>Technology reporter</a:t>
            </a:r>
            <a:r>
              <a:rPr lang="en-US" sz="2400" b="1" smtClean="0"/>
              <a:t>CLICKABLE</a:t>
            </a:r>
            <a:endParaRPr lang="en-US" sz="2400" smtClean="0"/>
          </a:p>
          <a:p>
            <a:pPr lvl="1" eaLnBrk="1" hangingPunct="1">
              <a:lnSpc>
                <a:spcPct val="80000"/>
              </a:lnSpc>
              <a:defRPr/>
            </a:pPr>
            <a:r>
              <a:rPr lang="en-US" smtClean="0"/>
              <a:t>Johannesburg</a:t>
            </a:r>
          </a:p>
          <a:p>
            <a:pPr lvl="1" eaLnBrk="1" hangingPunct="1">
              <a:lnSpc>
                <a:spcPct val="80000"/>
              </a:lnSpc>
              <a:defRPr/>
            </a:pPr>
            <a:r>
              <a:rPr lang="en-US" smtClean="0"/>
              <a:t>Singapore</a:t>
            </a:r>
          </a:p>
          <a:p>
            <a:pPr lvl="1" eaLnBrk="1" hangingPunct="1">
              <a:lnSpc>
                <a:spcPct val="80000"/>
              </a:lnSpc>
              <a:defRPr/>
            </a:pPr>
            <a:r>
              <a:rPr lang="en-US" smtClean="0"/>
              <a:t>Songdo</a:t>
            </a:r>
          </a:p>
          <a:p>
            <a:pPr lvl="1" eaLnBrk="1" hangingPunct="1">
              <a:lnSpc>
                <a:spcPct val="80000"/>
              </a:lnSpc>
              <a:defRPr/>
            </a:pPr>
            <a:r>
              <a:rPr lang="en-US" smtClean="0"/>
              <a:t>Masdar</a:t>
            </a:r>
          </a:p>
          <a:p>
            <a:pPr lvl="1" eaLnBrk="1" hangingPunct="1">
              <a:lnSpc>
                <a:spcPct val="80000"/>
              </a:lnSpc>
              <a:defRPr/>
            </a:pPr>
            <a:r>
              <a:rPr lang="en-US" smtClean="0"/>
              <a:t>Barcelona</a:t>
            </a:r>
          </a:p>
          <a:p>
            <a:pPr lvl="1" eaLnBrk="1" hangingPunct="1">
              <a:lnSpc>
                <a:spcPct val="80000"/>
              </a:lnSpc>
              <a:defRPr/>
            </a:pPr>
            <a:r>
              <a:rPr lang="en-US" smtClean="0"/>
              <a:t>Amsterdam</a:t>
            </a:r>
          </a:p>
          <a:p>
            <a:pPr lvl="1" eaLnBrk="1" hangingPunct="1">
              <a:lnSpc>
                <a:spcPct val="80000"/>
              </a:lnSpc>
              <a:defRPr/>
            </a:pPr>
            <a:r>
              <a:rPr lang="en-US" smtClean="0"/>
              <a:t>Dublin</a:t>
            </a:r>
          </a:p>
          <a:p>
            <a:pPr lvl="1" eaLnBrk="1" hangingPunct="1">
              <a:lnSpc>
                <a:spcPct val="80000"/>
              </a:lnSpc>
              <a:defRPr/>
            </a:pPr>
            <a:r>
              <a:rPr lang="en-US" smtClean="0"/>
              <a:t>Rio de Janeiro</a:t>
            </a:r>
          </a:p>
          <a:p>
            <a:pPr lvl="1" eaLnBrk="1" hangingPunct="1">
              <a:lnSpc>
                <a:spcPct val="80000"/>
              </a:lnSpc>
              <a:defRPr/>
            </a:pPr>
            <a:r>
              <a:rPr lang="en-US" smtClean="0"/>
              <a:t>Boston</a:t>
            </a:r>
          </a:p>
          <a:p>
            <a:pPr lvl="1" eaLnBrk="1" hangingPunct="1">
              <a:lnSpc>
                <a:spcPct val="80000"/>
              </a:lnSpc>
              <a:defRPr/>
            </a:pPr>
            <a:r>
              <a:rPr lang="en-US" smtClean="0"/>
              <a:t>London</a:t>
            </a:r>
            <a:endParaRPr lang="en-US" smtClean="0">
              <a:hlinkClick r:id="rId3"/>
            </a:endParaRPr>
          </a:p>
          <a:p>
            <a:pPr eaLnBrk="1" hangingPunct="1">
              <a:lnSpc>
                <a:spcPct val="80000"/>
              </a:lnSpc>
              <a:buFontTx/>
              <a:buNone/>
              <a:defRPr/>
            </a:pPr>
            <a:endParaRPr lang="nl-NL" sz="2400" smtClean="0"/>
          </a:p>
        </p:txBody>
      </p:sp>
    </p:spTree>
    <p:extLst>
      <p:ext uri="{BB962C8B-B14F-4D97-AF65-F5344CB8AC3E}">
        <p14:creationId xmlns:p14="http://schemas.microsoft.com/office/powerpoint/2010/main" xmlns="" val="136640524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http://1.bp.blogspot.com/-cxZQyLiqOeg/Tearfe-RY_I/AAAAAAAAAlc/UaOE1bn4KWE/s1600/bauxiet1.jpg"/>
          <p:cNvPicPr>
            <a:picLocks noChangeAspect="1" noChangeArrowheads="1"/>
          </p:cNvPicPr>
          <p:nvPr/>
        </p:nvPicPr>
        <p:blipFill>
          <a:blip r:embed="rId3" cstate="print"/>
          <a:srcRect/>
          <a:stretch>
            <a:fillRect/>
          </a:stretch>
        </p:blipFill>
        <p:spPr bwMode="auto">
          <a:xfrm>
            <a:off x="1527174" y="1484313"/>
            <a:ext cx="6587999" cy="4357687"/>
          </a:xfrm>
          <a:prstGeom prst="rect">
            <a:avLst/>
          </a:prstGeom>
          <a:noFill/>
        </p:spPr>
      </p:pic>
      <p:sp>
        <p:nvSpPr>
          <p:cNvPr id="13314" name="Title 1"/>
          <p:cNvSpPr>
            <a:spLocks noGrp="1"/>
          </p:cNvSpPr>
          <p:nvPr>
            <p:ph type="title"/>
          </p:nvPr>
        </p:nvSpPr>
        <p:spPr/>
        <p:txBody>
          <a:bodyPr/>
          <a:lstStyle/>
          <a:p>
            <a:pPr eaLnBrk="1" hangingPunct="1"/>
            <a:r>
              <a:rPr lang="nl-NL" smtClean="0"/>
              <a:t>2.0</a:t>
            </a:r>
          </a:p>
        </p:txBody>
      </p:sp>
      <p:sp>
        <p:nvSpPr>
          <p:cNvPr id="13315" name="Content Placeholder 2"/>
          <p:cNvSpPr>
            <a:spLocks noGrp="1"/>
          </p:cNvSpPr>
          <p:nvPr>
            <p:ph idx="1"/>
          </p:nvPr>
        </p:nvSpPr>
        <p:spPr/>
        <p:txBody>
          <a:bodyPr/>
          <a:lstStyle/>
          <a:p>
            <a:pPr eaLnBrk="1" hangingPunct="1"/>
            <a:endParaRPr lang="nl-NL" dirty="0" smtClean="0"/>
          </a:p>
          <a:p>
            <a:pPr eaLnBrk="1" hangingPunct="1"/>
            <a:r>
              <a:rPr lang="en-US" dirty="0" smtClean="0"/>
              <a:t>the conversion of manually made good to machine made goods </a:t>
            </a:r>
            <a:endParaRPr lang="nl-NL" dirty="0" smtClean="0"/>
          </a:p>
          <a:p>
            <a:pPr eaLnBrk="1" hangingPunct="1"/>
            <a:r>
              <a:rPr lang="nl-NL" dirty="0" smtClean="0"/>
              <a:t>1930?</a:t>
            </a:r>
          </a:p>
        </p:txBody>
      </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nl-NL" sz="2800" dirty="0" smtClean="0"/>
              <a:t>Transport </a:t>
            </a:r>
            <a:r>
              <a:rPr lang="nl-NL" sz="2800" dirty="0" err="1" smtClean="0"/>
              <a:t>communication</a:t>
            </a:r>
            <a:r>
              <a:rPr lang="nl-NL" sz="2800" dirty="0" smtClean="0"/>
              <a:t> / nieuwe werken</a:t>
            </a:r>
          </a:p>
        </p:txBody>
      </p:sp>
      <p:sp>
        <p:nvSpPr>
          <p:cNvPr id="2" name="Content Placeholder 1"/>
          <p:cNvSpPr>
            <a:spLocks noGrp="1"/>
          </p:cNvSpPr>
          <p:nvPr>
            <p:ph sz="half" idx="1"/>
          </p:nvPr>
        </p:nvSpPr>
        <p:spPr/>
        <p:txBody>
          <a:bodyPr/>
          <a:lstStyle/>
          <a:p>
            <a:r>
              <a:rPr lang="nl-NL" dirty="0" smtClean="0"/>
              <a:t>Transport</a:t>
            </a:r>
          </a:p>
          <a:p>
            <a:pPr lvl="1"/>
            <a:r>
              <a:rPr lang="nl-NL" dirty="0" smtClean="0"/>
              <a:t>Bus</a:t>
            </a:r>
          </a:p>
          <a:p>
            <a:pPr lvl="1"/>
            <a:r>
              <a:rPr lang="nl-NL" dirty="0" smtClean="0"/>
              <a:t>Trein</a:t>
            </a:r>
          </a:p>
          <a:p>
            <a:pPr lvl="1"/>
            <a:r>
              <a:rPr lang="nl-NL" dirty="0" smtClean="0"/>
              <a:t>Taxi</a:t>
            </a:r>
          </a:p>
          <a:p>
            <a:r>
              <a:rPr lang="nl-NL" dirty="0" smtClean="0"/>
              <a:t>Internet</a:t>
            </a:r>
            <a:endParaRPr lang="en-US" dirty="0"/>
          </a:p>
        </p:txBody>
      </p:sp>
      <p:sp>
        <p:nvSpPr>
          <p:cNvPr id="5" name="Content Placeholder 2"/>
          <p:cNvSpPr>
            <a:spLocks noGrp="1"/>
          </p:cNvSpPr>
          <p:nvPr>
            <p:ph sz="half" idx="2"/>
          </p:nvPr>
        </p:nvSpPr>
        <p:spPr/>
        <p:txBody>
          <a:bodyPr/>
          <a:lstStyle/>
          <a:p>
            <a:pPr eaLnBrk="1" hangingPunct="1"/>
            <a:r>
              <a:rPr lang="nl-NL" smtClean="0"/>
              <a:t>No more in line</a:t>
            </a:r>
          </a:p>
          <a:p>
            <a:pPr eaLnBrk="1" hangingPunct="1"/>
            <a:r>
              <a:rPr lang="nl-NL" smtClean="0"/>
              <a:t>Apps with information</a:t>
            </a:r>
          </a:p>
          <a:p>
            <a:pPr eaLnBrk="1" hangingPunct="1"/>
            <a:r>
              <a:rPr lang="nl-NL" smtClean="0"/>
              <a:t>Apps to arrange a ride</a:t>
            </a:r>
          </a:p>
        </p:txBody>
      </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nl-NL" smtClean="0"/>
              <a:t>Tourism 3.0</a:t>
            </a:r>
          </a:p>
        </p:txBody>
      </p:sp>
      <p:sp>
        <p:nvSpPr>
          <p:cNvPr id="43011" name="Content Placeholder 2"/>
          <p:cNvSpPr>
            <a:spLocks noGrp="1"/>
          </p:cNvSpPr>
          <p:nvPr>
            <p:ph sz="half" idx="1"/>
          </p:nvPr>
        </p:nvSpPr>
        <p:spPr/>
        <p:txBody>
          <a:bodyPr/>
          <a:lstStyle/>
          <a:p>
            <a:pPr eaLnBrk="1" hangingPunct="1"/>
            <a:r>
              <a:rPr lang="nl-NL" smtClean="0"/>
              <a:t>Experience economy</a:t>
            </a:r>
          </a:p>
          <a:p>
            <a:pPr eaLnBrk="1" hangingPunct="1"/>
            <a:r>
              <a:rPr lang="nl-NL" smtClean="0"/>
              <a:t>Space Port</a:t>
            </a:r>
          </a:p>
          <a:p>
            <a:pPr eaLnBrk="1" hangingPunct="1"/>
            <a:r>
              <a:rPr lang="nl-NL" smtClean="0"/>
              <a:t>Students with their smartphones</a:t>
            </a:r>
          </a:p>
          <a:p>
            <a:pPr eaLnBrk="1" hangingPunct="1"/>
            <a:r>
              <a:rPr lang="nl-NL" smtClean="0"/>
              <a:t>CNSJ</a:t>
            </a:r>
          </a:p>
        </p:txBody>
      </p:sp>
      <p:pic>
        <p:nvPicPr>
          <p:cNvPr id="43012" name="Picture 1" descr="C:\Users\owner\Desktop\Mediabar slide 2.jpg"/>
          <p:cNvPicPr>
            <a:picLocks noGrp="1" noChangeAspect="1" noChangeArrowheads="1"/>
          </p:cNvPicPr>
          <p:nvPr>
            <p:ph sz="half" idx="2"/>
          </p:nvPr>
        </p:nvPicPr>
        <p:blipFill>
          <a:blip r:embed="rId3" cstate="print"/>
          <a:srcRect/>
          <a:stretch>
            <a:fillRect/>
          </a:stretch>
        </p:blipFill>
        <p:spPr>
          <a:xfrm>
            <a:off x="4076700" y="4194175"/>
            <a:ext cx="5067300" cy="2663825"/>
          </a:xfrm>
        </p:spPr>
      </p:pic>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nl-NL" smtClean="0"/>
              <a:t>Healthcare</a:t>
            </a:r>
          </a:p>
        </p:txBody>
      </p:sp>
      <p:sp>
        <p:nvSpPr>
          <p:cNvPr id="44035" name="Text Placeholder 3"/>
          <p:cNvSpPr>
            <a:spLocks noGrp="1"/>
          </p:cNvSpPr>
          <p:nvPr>
            <p:ph type="body" sz="half" idx="1"/>
          </p:nvPr>
        </p:nvSpPr>
        <p:spPr/>
        <p:txBody>
          <a:bodyPr/>
          <a:lstStyle/>
          <a:p>
            <a:pPr eaLnBrk="1" hangingPunct="1"/>
            <a:endParaRPr lang="nl-NL" smtClean="0"/>
          </a:p>
        </p:txBody>
      </p:sp>
      <p:sp>
        <p:nvSpPr>
          <p:cNvPr id="44036" name="Content Placeholder 2"/>
          <p:cNvSpPr>
            <a:spLocks noGrp="1"/>
          </p:cNvSpPr>
          <p:nvPr>
            <p:ph sz="half" idx="2"/>
          </p:nvPr>
        </p:nvSpPr>
        <p:spPr/>
        <p:txBody>
          <a:bodyPr/>
          <a:lstStyle/>
          <a:p>
            <a:pPr eaLnBrk="1" hangingPunct="1"/>
            <a:r>
              <a:rPr lang="nl-NL" smtClean="0"/>
              <a:t>IHealth/ E-Health</a:t>
            </a:r>
          </a:p>
          <a:p>
            <a:pPr lvl="1" eaLnBrk="1" hangingPunct="1"/>
            <a:r>
              <a:rPr lang="nl-NL" smtClean="0"/>
              <a:t>You manage your health</a:t>
            </a:r>
          </a:p>
          <a:p>
            <a:pPr lvl="1" eaLnBrk="1" hangingPunct="1"/>
            <a:r>
              <a:rPr lang="nl-NL" smtClean="0"/>
              <a:t>Preventive healthcare</a:t>
            </a:r>
          </a:p>
          <a:p>
            <a:pPr lvl="1" eaLnBrk="1" hangingPunct="1"/>
            <a:r>
              <a:rPr lang="nl-NL" smtClean="0"/>
              <a:t>Integration of systems</a:t>
            </a:r>
          </a:p>
          <a:p>
            <a:pPr eaLnBrk="1" hangingPunct="1"/>
            <a:r>
              <a:rPr lang="nl-NL" smtClean="0"/>
              <a:t>Medical tourism</a:t>
            </a:r>
          </a:p>
        </p:txBody>
      </p:sp>
      <p:pic>
        <p:nvPicPr>
          <p:cNvPr id="44037" name="Picture 2" descr="C:\Users\owner\Desktop\living-E-health[1].jpg"/>
          <p:cNvPicPr>
            <a:picLocks noChangeAspect="1" noChangeArrowheads="1"/>
          </p:cNvPicPr>
          <p:nvPr/>
        </p:nvPicPr>
        <p:blipFill>
          <a:blip r:embed="rId3" cstate="print"/>
          <a:srcRect/>
          <a:stretch>
            <a:fillRect/>
          </a:stretch>
        </p:blipFill>
        <p:spPr bwMode="auto">
          <a:xfrm>
            <a:off x="1527175" y="1484313"/>
            <a:ext cx="2857500" cy="1895475"/>
          </a:xfrm>
          <a:prstGeom prst="rect">
            <a:avLst/>
          </a:prstGeom>
          <a:noFill/>
          <a:ln w="9525">
            <a:noFill/>
            <a:miter lim="800000"/>
            <a:headEnd/>
            <a:tailEnd/>
          </a:ln>
        </p:spPr>
      </p:pic>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2413" y="-100013"/>
            <a:ext cx="9577388" cy="63436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6627" name="Picture 2" descr="http://technews.tw/wp-content/uploads/2013/05/tn05210103-image-courtesy-wake-forest-institute.jpg"/>
          <p:cNvPicPr>
            <a:picLocks noChangeAspect="1" noChangeArrowheads="1"/>
          </p:cNvPicPr>
          <p:nvPr/>
        </p:nvPicPr>
        <p:blipFill>
          <a:blip r:embed="rId3" cstate="print"/>
          <a:srcRect/>
          <a:stretch>
            <a:fillRect/>
          </a:stretch>
        </p:blipFill>
        <p:spPr bwMode="auto">
          <a:xfrm>
            <a:off x="611188" y="1611312"/>
            <a:ext cx="5335588" cy="4005262"/>
          </a:xfrm>
          <a:prstGeom prst="rect">
            <a:avLst/>
          </a:prstGeom>
          <a:noFill/>
          <a:ln w="9525">
            <a:noFill/>
            <a:miter lim="800000"/>
            <a:headEnd/>
            <a:tailEnd/>
          </a:ln>
        </p:spPr>
      </p:pic>
      <p:sp>
        <p:nvSpPr>
          <p:cNvPr id="26628" name="Title 1"/>
          <p:cNvSpPr>
            <a:spLocks noGrp="1"/>
          </p:cNvSpPr>
          <p:nvPr>
            <p:ph type="title"/>
          </p:nvPr>
        </p:nvSpPr>
        <p:spPr>
          <a:xfrm>
            <a:off x="457200" y="330200"/>
            <a:ext cx="8229600" cy="1143000"/>
          </a:xfrm>
        </p:spPr>
        <p:txBody>
          <a:bodyPr/>
          <a:lstStyle/>
          <a:p>
            <a:pPr algn="r"/>
            <a:r>
              <a:rPr lang="en-US" smtClean="0"/>
              <a:t>Medical Possibilities</a:t>
            </a:r>
          </a:p>
        </p:txBody>
      </p:sp>
      <p:sp>
        <p:nvSpPr>
          <p:cNvPr id="26629" name="Content Placeholder 2"/>
          <p:cNvSpPr>
            <a:spLocks noGrp="1"/>
          </p:cNvSpPr>
          <p:nvPr>
            <p:ph idx="1"/>
          </p:nvPr>
        </p:nvSpPr>
        <p:spPr>
          <a:xfrm>
            <a:off x="4038600" y="2916238"/>
            <a:ext cx="5105400" cy="2773362"/>
          </a:xfrm>
        </p:spPr>
        <p:txBody>
          <a:bodyPr/>
          <a:lstStyle/>
          <a:p>
            <a:pPr>
              <a:buFontTx/>
              <a:buNone/>
            </a:pPr>
            <a:r>
              <a:rPr lang="en-US" sz="2400" smtClean="0">
                <a:solidFill>
                  <a:schemeClr val="bg1"/>
                </a:solidFill>
              </a:rPr>
              <a:t>Printing a Kneecap</a:t>
            </a:r>
          </a:p>
          <a:p>
            <a:r>
              <a:rPr lang="en-US" sz="2400" smtClean="0">
                <a:solidFill>
                  <a:schemeClr val="bg1"/>
                </a:solidFill>
              </a:rPr>
              <a:t>http://youtu.be/KAQsB_NTuFw</a:t>
            </a:r>
          </a:p>
          <a:p>
            <a:endParaRPr lang="en-US" sz="2400" smtClean="0">
              <a:solidFill>
                <a:schemeClr val="bg1"/>
              </a:solidFill>
            </a:endParaRPr>
          </a:p>
          <a:p>
            <a:pPr>
              <a:buFontTx/>
              <a:buNone/>
            </a:pPr>
            <a:r>
              <a:rPr lang="en-US" sz="2400" smtClean="0">
                <a:solidFill>
                  <a:schemeClr val="bg1"/>
                </a:solidFill>
              </a:rPr>
              <a:t>Saving Lifes</a:t>
            </a:r>
          </a:p>
          <a:p>
            <a:r>
              <a:rPr lang="en-US" sz="2400" smtClean="0">
                <a:solidFill>
                  <a:schemeClr val="bg1"/>
                </a:solidFill>
                <a:hlinkClick r:id="rId4"/>
              </a:rPr>
              <a:t>http://youtu.be/j1okQrqBa70</a:t>
            </a:r>
            <a:endParaRPr lang="en-US" sz="2400" smtClean="0">
              <a:solidFill>
                <a:schemeClr val="bg1"/>
              </a:solidFill>
            </a:endParaRPr>
          </a:p>
          <a:p>
            <a:endParaRPr lang="en-US" sz="2400" smtClean="0"/>
          </a:p>
        </p:txBody>
      </p:sp>
      <p:sp>
        <p:nvSpPr>
          <p:cNvPr id="26630" name="Rectangle 5"/>
          <p:cNvSpPr>
            <a:spLocks noChangeArrowheads="1"/>
          </p:cNvSpPr>
          <p:nvPr/>
        </p:nvSpPr>
        <p:spPr bwMode="auto">
          <a:xfrm>
            <a:off x="611188" y="6381750"/>
            <a:ext cx="8112125" cy="368300"/>
          </a:xfrm>
          <a:prstGeom prst="rect">
            <a:avLst/>
          </a:prstGeom>
          <a:noFill/>
          <a:ln w="9525">
            <a:noFill/>
            <a:miter lim="800000"/>
            <a:headEnd/>
            <a:tailEnd/>
          </a:ln>
        </p:spPr>
        <p:txBody>
          <a:bodyPr>
            <a:spAutoFit/>
          </a:bodyPr>
          <a:lstStyle/>
          <a:p>
            <a:pPr eaLnBrk="1" hangingPunct="1"/>
            <a:r>
              <a:rPr lang="en-US">
                <a:hlinkClick r:id="rId5"/>
              </a:rPr>
              <a:t>http://www.wired.co.uk/news/archive/2013-04/24/3d-printed-liver</a:t>
            </a:r>
            <a:endParaRPr lang="en-US"/>
          </a:p>
        </p:txBody>
      </p:sp>
    </p:spTree>
    <p:extLst>
      <p:ext uri="{BB962C8B-B14F-4D97-AF65-F5344CB8AC3E}">
        <p14:creationId xmlns:p14="http://schemas.microsoft.com/office/powerpoint/2010/main" xmlns="" val="1396342013"/>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r>
              <a:rPr lang="nl-NL" dirty="0" err="1" smtClean="0"/>
              <a:t>Values</a:t>
            </a:r>
            <a:r>
              <a:rPr lang="nl-NL" dirty="0" smtClean="0"/>
              <a:t> </a:t>
            </a:r>
          </a:p>
        </p:txBody>
      </p:sp>
      <p:sp>
        <p:nvSpPr>
          <p:cNvPr id="4" name="Text Placeholder 3"/>
          <p:cNvSpPr>
            <a:spLocks noGrp="1"/>
          </p:cNvSpPr>
          <p:nvPr>
            <p:ph type="body" idx="1"/>
          </p:nvPr>
        </p:nvSpPr>
        <p:spPr/>
        <p:txBody>
          <a:bodyPr/>
          <a:lstStyle/>
          <a:p>
            <a:r>
              <a:rPr lang="nl-NL" dirty="0" err="1" smtClean="0"/>
              <a:t>Values</a:t>
            </a:r>
            <a:r>
              <a:rPr lang="nl-NL" dirty="0" smtClean="0"/>
              <a:t> 3.0</a:t>
            </a:r>
            <a:endParaRPr lang="en-US" dirty="0"/>
          </a:p>
        </p:txBody>
      </p:sp>
      <p:sp>
        <p:nvSpPr>
          <p:cNvPr id="24579" name="Content Placeholder 2"/>
          <p:cNvSpPr>
            <a:spLocks noGrp="1"/>
          </p:cNvSpPr>
          <p:nvPr>
            <p:ph sz="half" idx="2"/>
          </p:nvPr>
        </p:nvSpPr>
        <p:spPr/>
        <p:txBody>
          <a:bodyPr/>
          <a:lstStyle/>
          <a:p>
            <a:pPr eaLnBrk="1" hangingPunct="1"/>
            <a:r>
              <a:rPr lang="en-US" dirty="0" smtClean="0"/>
              <a:t>Sharing</a:t>
            </a:r>
            <a:endParaRPr lang="nl-NL" dirty="0" smtClean="0"/>
          </a:p>
          <a:p>
            <a:pPr eaLnBrk="1" hangingPunct="1"/>
            <a:r>
              <a:rPr lang="en-US" dirty="0" smtClean="0"/>
              <a:t>Virtual</a:t>
            </a:r>
            <a:endParaRPr lang="nl-NL" dirty="0" smtClean="0"/>
          </a:p>
          <a:p>
            <a:pPr eaLnBrk="1" hangingPunct="1"/>
            <a:r>
              <a:rPr lang="en-US" dirty="0" smtClean="0"/>
              <a:t>Immaterial</a:t>
            </a:r>
            <a:endParaRPr lang="nl-NL" dirty="0" smtClean="0"/>
          </a:p>
          <a:p>
            <a:pPr eaLnBrk="1" hangingPunct="1"/>
            <a:r>
              <a:rPr lang="en-US" dirty="0" smtClean="0"/>
              <a:t>Faith</a:t>
            </a:r>
            <a:endParaRPr lang="nl-NL" dirty="0" smtClean="0"/>
          </a:p>
          <a:p>
            <a:pPr eaLnBrk="1" hangingPunct="1"/>
            <a:r>
              <a:rPr lang="en-US" dirty="0" smtClean="0"/>
              <a:t>Confidence</a:t>
            </a:r>
          </a:p>
          <a:p>
            <a:pPr eaLnBrk="1" hangingPunct="1"/>
            <a:r>
              <a:rPr lang="en-US" dirty="0" smtClean="0"/>
              <a:t>Functional</a:t>
            </a:r>
            <a:endParaRPr lang="nl-NL" dirty="0" smtClean="0"/>
          </a:p>
          <a:p>
            <a:pPr eaLnBrk="1" hangingPunct="1"/>
            <a:r>
              <a:rPr lang="en-US" dirty="0" smtClean="0"/>
              <a:t>Transparent </a:t>
            </a:r>
            <a:endParaRPr lang="nl-NL" dirty="0" smtClean="0"/>
          </a:p>
          <a:p>
            <a:pPr eaLnBrk="1" hangingPunct="1"/>
            <a:r>
              <a:rPr lang="en-US" dirty="0" smtClean="0"/>
              <a:t>Open source</a:t>
            </a:r>
            <a:endParaRPr lang="nl-NL" dirty="0" smtClean="0"/>
          </a:p>
          <a:p>
            <a:pPr eaLnBrk="1" hangingPunct="1"/>
            <a:r>
              <a:rPr lang="en-US" dirty="0" smtClean="0"/>
              <a:t>Internet</a:t>
            </a:r>
            <a:endParaRPr lang="nl-NL" dirty="0" smtClean="0"/>
          </a:p>
        </p:txBody>
      </p:sp>
      <p:sp>
        <p:nvSpPr>
          <p:cNvPr id="5" name="Text Placeholder 4"/>
          <p:cNvSpPr>
            <a:spLocks noGrp="1"/>
          </p:cNvSpPr>
          <p:nvPr>
            <p:ph type="body" sz="quarter" idx="3"/>
          </p:nvPr>
        </p:nvSpPr>
        <p:spPr/>
        <p:txBody>
          <a:bodyPr/>
          <a:lstStyle/>
          <a:p>
            <a:r>
              <a:rPr lang="nl-NL" dirty="0" smtClean="0"/>
              <a:t>Oude waarde</a:t>
            </a:r>
          </a:p>
        </p:txBody>
      </p:sp>
      <p:sp>
        <p:nvSpPr>
          <p:cNvPr id="6" name="Content Placeholder 5"/>
          <p:cNvSpPr>
            <a:spLocks noGrp="1"/>
          </p:cNvSpPr>
          <p:nvPr>
            <p:ph sz="quarter" idx="4"/>
          </p:nvPr>
        </p:nvSpPr>
        <p:spPr/>
        <p:txBody>
          <a:bodyPr/>
          <a:lstStyle/>
          <a:p>
            <a:r>
              <a:rPr lang="nl-NL" dirty="0" smtClean="0"/>
              <a:t>Moreel verval</a:t>
            </a:r>
          </a:p>
          <a:p>
            <a:r>
              <a:rPr lang="nl-NL" dirty="0" smtClean="0"/>
              <a:t>Oude waarde</a:t>
            </a:r>
          </a:p>
          <a:p>
            <a:pPr lvl="1"/>
            <a:r>
              <a:rPr lang="en-US" dirty="0" smtClean="0"/>
              <a:t>Greed</a:t>
            </a:r>
          </a:p>
          <a:p>
            <a:pPr lvl="1"/>
            <a:r>
              <a:rPr lang="en-US" dirty="0" smtClean="0"/>
              <a:t>TOC</a:t>
            </a:r>
          </a:p>
          <a:p>
            <a:endParaRPr lang="en-US" dirty="0"/>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04813"/>
            <a:ext cx="2278063" cy="796925"/>
          </a:xfrm>
        </p:spPr>
        <p:txBody>
          <a:bodyPr/>
          <a:lstStyle/>
          <a:p>
            <a:pPr eaLnBrk="1" hangingPunct="1"/>
            <a:r>
              <a:rPr lang="nl-NL" sz="2800" smtClean="0"/>
              <a:t>The Mesh</a:t>
            </a:r>
          </a:p>
        </p:txBody>
      </p:sp>
      <p:sp>
        <p:nvSpPr>
          <p:cNvPr id="25603" name="Text Placeholder 3"/>
          <p:cNvSpPr>
            <a:spLocks noGrp="1"/>
          </p:cNvSpPr>
          <p:nvPr>
            <p:ph type="body" sz="half" idx="2"/>
          </p:nvPr>
        </p:nvSpPr>
        <p:spPr>
          <a:xfrm>
            <a:off x="457200" y="1185863"/>
            <a:ext cx="3430588" cy="4691062"/>
          </a:xfrm>
        </p:spPr>
        <p:txBody>
          <a:bodyPr/>
          <a:lstStyle/>
          <a:p>
            <a:pPr eaLnBrk="1" hangingPunct="1"/>
            <a:r>
              <a:rPr lang="en-US" sz="2400" smtClean="0"/>
              <a:t>"The Mesh is reshaping how we go to market, who we partner with and how we invite participation and engage new customers. . . . If you embrace the Mesh you'll discover how your business can inspire customers in a world where access trumps ownership." LISA GANSKY</a:t>
            </a:r>
            <a:endParaRPr lang="nl-NL" sz="2400" smtClean="0"/>
          </a:p>
        </p:txBody>
      </p:sp>
      <p:pic>
        <p:nvPicPr>
          <p:cNvPr id="25604" name="Picture 2" descr="C:\Users\owner\Desktop\51urMohzNnL._BO2,204,203,200_PIsitb-sticker-arrow-click,TopRight,35,-76_AA300_SH20_OU01_.jpg"/>
          <p:cNvPicPr>
            <a:picLocks noGrp="1" noChangeAspect="1" noChangeArrowheads="1"/>
          </p:cNvPicPr>
          <p:nvPr>
            <p:ph idx="1"/>
          </p:nvPr>
        </p:nvPicPr>
        <p:blipFill>
          <a:blip r:embed="rId3" cstate="print"/>
          <a:srcRect/>
          <a:stretch>
            <a:fillRect/>
          </a:stretch>
        </p:blipFill>
        <p:spPr>
          <a:xfrm>
            <a:off x="3887788" y="620713"/>
            <a:ext cx="5256212" cy="5256212"/>
          </a:xfrm>
          <a:noFill/>
        </p:spPr>
      </p:pic>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nl-NL" smtClean="0"/>
              <a:t>Generation gap</a:t>
            </a:r>
          </a:p>
        </p:txBody>
      </p:sp>
      <p:sp>
        <p:nvSpPr>
          <p:cNvPr id="3" name="Content Placeholder 2"/>
          <p:cNvSpPr>
            <a:spLocks noGrp="1"/>
          </p:cNvSpPr>
          <p:nvPr>
            <p:ph idx="1"/>
          </p:nvPr>
        </p:nvSpPr>
        <p:spPr/>
        <p:txBody>
          <a:bodyPr>
            <a:normAutofit fontScale="92500" lnSpcReduction="10000"/>
          </a:bodyPr>
          <a:lstStyle/>
          <a:p>
            <a:pPr eaLnBrk="1" hangingPunct="1">
              <a:defRPr/>
            </a:pPr>
            <a:r>
              <a:rPr lang="en-US" b="1" dirty="0" smtClean="0"/>
              <a:t>Baby boomers</a:t>
            </a:r>
            <a:r>
              <a:rPr lang="en-US" dirty="0" smtClean="0"/>
              <a:t>: are those born between (roughly) 1945 and 1955. </a:t>
            </a:r>
            <a:endParaRPr lang="nl-NL" dirty="0" smtClean="0"/>
          </a:p>
          <a:p>
            <a:pPr eaLnBrk="1" hangingPunct="1">
              <a:defRPr/>
            </a:pPr>
            <a:r>
              <a:rPr lang="en-US" b="1" dirty="0" smtClean="0"/>
              <a:t>Generation X</a:t>
            </a:r>
            <a:r>
              <a:rPr lang="en-US" dirty="0" smtClean="0"/>
              <a:t>: this group comprises roughly the people who were born between 1961 and 1981. </a:t>
            </a:r>
            <a:endParaRPr lang="nl-NL" dirty="0" smtClean="0"/>
          </a:p>
          <a:p>
            <a:pPr eaLnBrk="1" hangingPunct="1">
              <a:defRPr/>
            </a:pPr>
            <a:r>
              <a:rPr lang="en-US" b="1" dirty="0" smtClean="0"/>
              <a:t>Generation Y</a:t>
            </a:r>
            <a:r>
              <a:rPr lang="en-US" dirty="0" smtClean="0"/>
              <a:t>: born between 1982 and 2001. </a:t>
            </a:r>
            <a:endParaRPr lang="nl-NL" dirty="0" smtClean="0"/>
          </a:p>
          <a:p>
            <a:pPr eaLnBrk="1" hangingPunct="1">
              <a:defRPr/>
            </a:pPr>
            <a:r>
              <a:rPr lang="en-US" b="1" dirty="0" smtClean="0"/>
              <a:t>Generation Z</a:t>
            </a:r>
            <a:r>
              <a:rPr lang="en-US" dirty="0" smtClean="0"/>
              <a:t>: born between 1990 and the beginning of the current millennium, is coming of age and enter the job market in the 2020’s.  </a:t>
            </a:r>
          </a:p>
        </p:txBody>
      </p:sp>
    </p:spTree>
    <p:extLst>
      <p:ext uri="{BB962C8B-B14F-4D97-AF65-F5344CB8AC3E}">
        <p14:creationId xmlns:p14="http://schemas.microsoft.com/office/powerpoint/2010/main" xmlns="" val="755594861"/>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nl-NL" smtClean="0"/>
              <a:t>Darkside</a:t>
            </a:r>
          </a:p>
        </p:txBody>
      </p:sp>
      <p:sp>
        <p:nvSpPr>
          <p:cNvPr id="27651" name="Content Placeholder 2"/>
          <p:cNvSpPr>
            <a:spLocks noGrp="1"/>
          </p:cNvSpPr>
          <p:nvPr>
            <p:ph sz="half" idx="1"/>
          </p:nvPr>
        </p:nvSpPr>
        <p:spPr/>
        <p:txBody>
          <a:bodyPr/>
          <a:lstStyle/>
          <a:p>
            <a:pPr eaLnBrk="1" hangingPunct="1"/>
            <a:r>
              <a:rPr lang="nl-NL" dirty="0" smtClean="0"/>
              <a:t>Big </a:t>
            </a:r>
            <a:r>
              <a:rPr lang="nl-NL" dirty="0" err="1" smtClean="0"/>
              <a:t>Brother</a:t>
            </a:r>
            <a:endParaRPr lang="nl-NL" dirty="0" smtClean="0"/>
          </a:p>
          <a:p>
            <a:pPr eaLnBrk="1" hangingPunct="1"/>
            <a:r>
              <a:rPr lang="nl-NL" dirty="0" smtClean="0"/>
              <a:t>Cyber crime</a:t>
            </a:r>
          </a:p>
          <a:p>
            <a:pPr eaLnBrk="1" hangingPunct="1"/>
            <a:r>
              <a:rPr lang="nl-NL" dirty="0" err="1" smtClean="0"/>
              <a:t>Bullying</a:t>
            </a:r>
            <a:endParaRPr lang="nl-NL" dirty="0" smtClean="0"/>
          </a:p>
          <a:p>
            <a:pPr eaLnBrk="1" hangingPunct="1"/>
            <a:r>
              <a:rPr lang="nl-NL" dirty="0" err="1" smtClean="0"/>
              <a:t>Weakileaks</a:t>
            </a:r>
            <a:endParaRPr lang="nl-NL" dirty="0" smtClean="0"/>
          </a:p>
        </p:txBody>
      </p:sp>
      <p:sp>
        <p:nvSpPr>
          <p:cNvPr id="27652" name="Content Placeholder 3"/>
          <p:cNvSpPr>
            <a:spLocks noGrp="1"/>
          </p:cNvSpPr>
          <p:nvPr>
            <p:ph sz="half" idx="2"/>
          </p:nvPr>
        </p:nvSpPr>
        <p:spPr/>
        <p:txBody>
          <a:bodyPr/>
          <a:lstStyle/>
          <a:p>
            <a:pPr eaLnBrk="1" hangingPunct="1"/>
            <a:endParaRPr lang="nl-NL" smtClean="0"/>
          </a:p>
        </p:txBody>
      </p:sp>
    </p:spTree>
    <p:extLst>
      <p:ext uri="{BB962C8B-B14F-4D97-AF65-F5344CB8AC3E}">
        <p14:creationId xmlns:p14="http://schemas.microsoft.com/office/powerpoint/2010/main" xmlns="" val="1364090032"/>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nl-NL" smtClean="0"/>
              <a:t>Deming Cycle</a:t>
            </a:r>
          </a:p>
        </p:txBody>
      </p:sp>
      <p:sp>
        <p:nvSpPr>
          <p:cNvPr id="26627" name="Content Placeholder 2"/>
          <p:cNvSpPr>
            <a:spLocks noGrp="1"/>
          </p:cNvSpPr>
          <p:nvPr>
            <p:ph sz="half" idx="1"/>
          </p:nvPr>
        </p:nvSpPr>
        <p:spPr/>
        <p:txBody>
          <a:bodyPr/>
          <a:lstStyle/>
          <a:p>
            <a:pPr eaLnBrk="1" hangingPunct="1"/>
            <a:r>
              <a:rPr lang="nl-NL" smtClean="0"/>
              <a:t>Singapore</a:t>
            </a:r>
          </a:p>
          <a:p>
            <a:pPr eaLnBrk="1" hangingPunct="1"/>
            <a:r>
              <a:rPr lang="nl-NL" smtClean="0"/>
              <a:t>Weekly meeting</a:t>
            </a:r>
          </a:p>
          <a:p>
            <a:pPr lvl="1" eaLnBrk="1" hangingPunct="1"/>
            <a:r>
              <a:rPr lang="nl-NL" smtClean="0"/>
              <a:t>Daily breefing</a:t>
            </a:r>
          </a:p>
        </p:txBody>
      </p:sp>
      <p:pic>
        <p:nvPicPr>
          <p:cNvPr id="26628" name="Content Placeholder 4" descr="pdca"/>
          <p:cNvPicPr>
            <a:picLocks noGrp="1"/>
          </p:cNvPicPr>
          <p:nvPr>
            <p:ph sz="half" idx="2"/>
          </p:nvPr>
        </p:nvPicPr>
        <p:blipFill>
          <a:blip r:embed="rId3" cstate="print"/>
          <a:srcRect/>
          <a:stretch>
            <a:fillRect/>
          </a:stretch>
        </p:blipFill>
        <p:spPr>
          <a:xfrm>
            <a:off x="4629150" y="2528888"/>
            <a:ext cx="4156075" cy="2844800"/>
          </a:xfrm>
        </p:spPr>
      </p:pic>
    </p:spTree>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The Creative Class	</a:t>
            </a:r>
            <a:endParaRPr lang="nl-NL" smtClean="0"/>
          </a:p>
        </p:txBody>
      </p:sp>
      <p:sp>
        <p:nvSpPr>
          <p:cNvPr id="29699" name="Content Placeholder 3"/>
          <p:cNvSpPr>
            <a:spLocks noGrp="1"/>
          </p:cNvSpPr>
          <p:nvPr>
            <p:ph sz="half" idx="1"/>
          </p:nvPr>
        </p:nvSpPr>
        <p:spPr/>
        <p:txBody>
          <a:bodyPr/>
          <a:lstStyle/>
          <a:p>
            <a:pPr eaLnBrk="1" hangingPunct="1"/>
            <a:r>
              <a:rPr lang="nl-NL" dirty="0" err="1" smtClean="0"/>
              <a:t>They</a:t>
            </a:r>
            <a:r>
              <a:rPr lang="nl-NL" dirty="0" smtClean="0"/>
              <a:t> are the drivers of the new creative </a:t>
            </a:r>
            <a:r>
              <a:rPr lang="nl-NL" dirty="0" err="1" smtClean="0"/>
              <a:t>economy</a:t>
            </a:r>
            <a:endParaRPr lang="nl-NL" dirty="0" smtClean="0"/>
          </a:p>
          <a:p>
            <a:pPr lvl="1" eaLnBrk="1" hangingPunct="1"/>
            <a:r>
              <a:rPr lang="nl-NL" dirty="0" smtClean="0"/>
              <a:t>Seedorf</a:t>
            </a:r>
          </a:p>
          <a:p>
            <a:pPr lvl="1" eaLnBrk="1" hangingPunct="1"/>
            <a:r>
              <a:rPr lang="nl-NL" dirty="0" smtClean="0"/>
              <a:t>Raymann</a:t>
            </a:r>
          </a:p>
          <a:p>
            <a:pPr eaLnBrk="1" hangingPunct="1"/>
            <a:r>
              <a:rPr lang="nl-NL" dirty="0" smtClean="0"/>
              <a:t>TTT</a:t>
            </a:r>
          </a:p>
        </p:txBody>
      </p:sp>
      <p:sp>
        <p:nvSpPr>
          <p:cNvPr id="2" name="Content Placeholder 1"/>
          <p:cNvSpPr>
            <a:spLocks noGrp="1"/>
          </p:cNvSpPr>
          <p:nvPr>
            <p:ph sz="half" idx="2"/>
          </p:nvPr>
        </p:nvSpPr>
        <p:spPr>
          <a:xfrm>
            <a:off x="5087039" y="1484313"/>
            <a:ext cx="3103563" cy="4357687"/>
          </a:xfrm>
        </p:spPr>
        <p:txBody>
          <a:bodyPr/>
          <a:lstStyle/>
          <a:p>
            <a:endParaRPr lang="en-US" dirty="0"/>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Connectivity is a human right</a:t>
            </a:r>
            <a:endParaRPr lang="en-US" dirty="0"/>
          </a:p>
        </p:txBody>
      </p:sp>
      <p:pic>
        <p:nvPicPr>
          <p:cNvPr id="1026" name="Picture 2" descr="C:\Users\owner\Desktop\Maslow wifi.png"/>
          <p:cNvPicPr>
            <a:picLocks noGrp="1" noChangeAspect="1" noChangeArrowheads="1"/>
          </p:cNvPicPr>
          <p:nvPr>
            <p:ph sz="half" idx="1"/>
          </p:nvPr>
        </p:nvPicPr>
        <p:blipFill>
          <a:blip r:embed="rId3" cstate="print"/>
          <a:stretch>
            <a:fillRect/>
          </a:stretch>
        </p:blipFill>
        <p:spPr bwMode="auto">
          <a:xfrm>
            <a:off x="1527175" y="2223778"/>
            <a:ext cx="3101975" cy="2878756"/>
          </a:xfrm>
          <a:prstGeom prst="rect">
            <a:avLst/>
          </a:prstGeom>
          <a:noFill/>
        </p:spPr>
      </p:pic>
      <p:sp>
        <p:nvSpPr>
          <p:cNvPr id="4" name="Content Placeholder 3"/>
          <p:cNvSpPr>
            <a:spLocks noGrp="1"/>
          </p:cNvSpPr>
          <p:nvPr>
            <p:ph sz="half" idx="2"/>
          </p:nvPr>
        </p:nvSpPr>
        <p:spPr/>
        <p:txBody>
          <a:bodyPr/>
          <a:lstStyle/>
          <a:p>
            <a:pPr>
              <a:buNone/>
            </a:pPr>
            <a:r>
              <a:rPr lang="en-US" dirty="0" smtClean="0"/>
              <a:t>Internet is de basis</a:t>
            </a:r>
            <a:endParaRPr lang="en-US" dirty="0"/>
          </a:p>
        </p:txBody>
      </p:sp>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nl-NL" dirty="0" smtClean="0"/>
              <a:t>Knowledge Zone or</a:t>
            </a:r>
            <a:r>
              <a:rPr lang="nl-NL" dirty="0"/>
              <a:t> </a:t>
            </a:r>
            <a:r>
              <a:rPr lang="nl-NL" dirty="0" smtClean="0"/>
              <a:t>Creative Zone</a:t>
            </a:r>
          </a:p>
        </p:txBody>
      </p:sp>
      <p:sp>
        <p:nvSpPr>
          <p:cNvPr id="31747" name="Content Placeholder 2"/>
          <p:cNvSpPr>
            <a:spLocks noGrp="1"/>
          </p:cNvSpPr>
          <p:nvPr>
            <p:ph sz="half" idx="1"/>
          </p:nvPr>
        </p:nvSpPr>
        <p:spPr/>
        <p:txBody>
          <a:bodyPr/>
          <a:lstStyle/>
          <a:p>
            <a:pPr eaLnBrk="1" hangingPunct="1"/>
            <a:r>
              <a:rPr lang="en-US" smtClean="0"/>
              <a:t>K-Zone is a regional know-ledge center and a Centre of Excellence</a:t>
            </a:r>
            <a:endParaRPr lang="nl-NL" smtClean="0"/>
          </a:p>
        </p:txBody>
      </p:sp>
      <p:pic>
        <p:nvPicPr>
          <p:cNvPr id="31748" name="Picture 2" descr="C:\Users\owner\Desktop\Kzonelogo.JPG"/>
          <p:cNvPicPr>
            <a:picLocks noGrp="1" noChangeAspect="1" noChangeArrowheads="1"/>
          </p:cNvPicPr>
          <p:nvPr>
            <p:ph sz="half" idx="2"/>
          </p:nvPr>
        </p:nvPicPr>
        <p:blipFill>
          <a:blip r:embed="rId3" cstate="print"/>
          <a:srcRect/>
          <a:stretch>
            <a:fillRect/>
          </a:stretch>
        </p:blipFill>
        <p:spPr>
          <a:xfrm>
            <a:off x="4648200" y="3138488"/>
            <a:ext cx="4038600" cy="1449387"/>
          </a:xfrm>
        </p:spPr>
      </p:pic>
    </p:spTree>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nl-NL" smtClean="0"/>
              <a:t>Media 3.0</a:t>
            </a:r>
          </a:p>
        </p:txBody>
      </p:sp>
      <p:pic>
        <p:nvPicPr>
          <p:cNvPr id="46083" name="Content Placeholder 3" descr="marketflowbig"/>
          <p:cNvPicPr>
            <a:picLocks noGrp="1"/>
          </p:cNvPicPr>
          <p:nvPr>
            <p:ph idx="1"/>
          </p:nvPr>
        </p:nvPicPr>
        <p:blipFill>
          <a:blip r:embed="rId3" cstate="print"/>
          <a:srcRect/>
          <a:stretch>
            <a:fillRect/>
          </a:stretch>
        </p:blipFill>
        <p:spPr>
          <a:xfrm>
            <a:off x="323850" y="2133600"/>
            <a:ext cx="8496300" cy="3382963"/>
          </a:xfrm>
        </p:spPr>
      </p:pic>
    </p:spTree>
    <p:extLst>
      <p:ext uri="{BB962C8B-B14F-4D97-AF65-F5344CB8AC3E}">
        <p14:creationId xmlns:p14="http://schemas.microsoft.com/office/powerpoint/2010/main" xmlns="" val="1669679262"/>
      </p:ext>
    </p:extLst>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nl-NL" smtClean="0"/>
              <a:t>Democracy 3.0</a:t>
            </a:r>
          </a:p>
        </p:txBody>
      </p:sp>
      <p:sp>
        <p:nvSpPr>
          <p:cNvPr id="40963" name="Content Placeholder 2"/>
          <p:cNvSpPr>
            <a:spLocks noGrp="1"/>
          </p:cNvSpPr>
          <p:nvPr>
            <p:ph sz="half" idx="1"/>
          </p:nvPr>
        </p:nvSpPr>
        <p:spPr/>
        <p:txBody>
          <a:bodyPr/>
          <a:lstStyle/>
          <a:p>
            <a:pPr eaLnBrk="1" hangingPunct="1"/>
            <a:r>
              <a:rPr lang="nl-NL" smtClean="0"/>
              <a:t>Electronic voting</a:t>
            </a:r>
          </a:p>
          <a:p>
            <a:pPr eaLnBrk="1" hangingPunct="1"/>
            <a:r>
              <a:rPr lang="nl-NL" smtClean="0"/>
              <a:t>Internet voting</a:t>
            </a:r>
          </a:p>
          <a:p>
            <a:pPr eaLnBrk="1" hangingPunct="1"/>
            <a:r>
              <a:rPr lang="nl-NL" smtClean="0"/>
              <a:t>Demostration using social media</a:t>
            </a:r>
          </a:p>
          <a:p>
            <a:pPr eaLnBrk="1" hangingPunct="1"/>
            <a:r>
              <a:rPr lang="nl-NL" smtClean="0"/>
              <a:t>Snowden?</a:t>
            </a:r>
          </a:p>
          <a:p>
            <a:pPr eaLnBrk="1" hangingPunct="1"/>
            <a:r>
              <a:rPr lang="nl-NL" smtClean="0"/>
              <a:t>People will worry less about government</a:t>
            </a:r>
          </a:p>
        </p:txBody>
      </p:sp>
      <p:pic>
        <p:nvPicPr>
          <p:cNvPr id="40964" name="Picture 2" descr="C:\Users\owner\Desktop\Demonstration_in_the_heart_of_Taksim_square._Events_of_June_3_2013.jpg"/>
          <p:cNvPicPr>
            <a:picLocks noGrp="1" noChangeAspect="1" noChangeArrowheads="1"/>
          </p:cNvPicPr>
          <p:nvPr>
            <p:ph sz="half" idx="2"/>
          </p:nvPr>
        </p:nvPicPr>
        <p:blipFill>
          <a:blip r:embed="rId3" cstate="print"/>
          <a:srcRect/>
          <a:stretch>
            <a:fillRect/>
          </a:stretch>
        </p:blipFill>
        <p:spPr>
          <a:xfrm>
            <a:off x="4643438" y="1628775"/>
            <a:ext cx="4038600" cy="2684463"/>
          </a:xfrm>
        </p:spPr>
      </p:pic>
    </p:spTree>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nl-NL" smtClean="0"/>
              <a:t>Social Policy 3.0</a:t>
            </a:r>
          </a:p>
        </p:txBody>
      </p:sp>
      <p:sp>
        <p:nvSpPr>
          <p:cNvPr id="41987" name="Content Placeholder 2"/>
          <p:cNvSpPr>
            <a:spLocks noGrp="1"/>
          </p:cNvSpPr>
          <p:nvPr>
            <p:ph sz="half" idx="1"/>
          </p:nvPr>
        </p:nvSpPr>
        <p:spPr/>
        <p:txBody>
          <a:bodyPr/>
          <a:lstStyle/>
          <a:p>
            <a:pPr eaLnBrk="1" hangingPunct="1"/>
            <a:r>
              <a:rPr lang="nl-NL" smtClean="0"/>
              <a:t>Everybody works!</a:t>
            </a:r>
          </a:p>
          <a:p>
            <a:pPr eaLnBrk="1" hangingPunct="1"/>
            <a:r>
              <a:rPr lang="en-US" smtClean="0"/>
              <a:t>Apprenticeship </a:t>
            </a:r>
            <a:endParaRPr lang="nl-NL" smtClean="0"/>
          </a:p>
          <a:p>
            <a:pPr eaLnBrk="1" hangingPunct="1">
              <a:buFontTx/>
              <a:buNone/>
            </a:pPr>
            <a:endParaRPr lang="nl-NL" smtClean="0"/>
          </a:p>
        </p:txBody>
      </p:sp>
      <p:sp>
        <p:nvSpPr>
          <p:cNvPr id="41988" name="Content Placeholder 3"/>
          <p:cNvSpPr>
            <a:spLocks noGrp="1"/>
          </p:cNvSpPr>
          <p:nvPr>
            <p:ph sz="half" idx="2"/>
          </p:nvPr>
        </p:nvSpPr>
        <p:spPr/>
        <p:txBody>
          <a:bodyPr/>
          <a:lstStyle/>
          <a:p>
            <a:pPr eaLnBrk="1" hangingPunct="1"/>
            <a:endParaRPr lang="nl-NL" smtClean="0"/>
          </a:p>
        </p:txBody>
      </p:sp>
    </p:spTree>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nl-NL" smtClean="0"/>
              <a:t>Business Models 3.0</a:t>
            </a:r>
          </a:p>
        </p:txBody>
      </p:sp>
      <p:sp>
        <p:nvSpPr>
          <p:cNvPr id="32771" name="Content Placeholder 3"/>
          <p:cNvSpPr>
            <a:spLocks noGrp="1"/>
          </p:cNvSpPr>
          <p:nvPr>
            <p:ph sz="half" idx="1"/>
          </p:nvPr>
        </p:nvSpPr>
        <p:spPr/>
        <p:txBody>
          <a:bodyPr/>
          <a:lstStyle/>
          <a:p>
            <a:pPr eaLnBrk="1" hangingPunct="1"/>
            <a:r>
              <a:rPr lang="en-US" smtClean="0"/>
              <a:t>BM describes the rationale of how an organization creates, delivers, and captures value</a:t>
            </a:r>
            <a:endParaRPr lang="nl-NL" smtClean="0"/>
          </a:p>
        </p:txBody>
      </p:sp>
      <p:sp>
        <p:nvSpPr>
          <p:cNvPr id="32772" name="Content Placeholder 4"/>
          <p:cNvSpPr>
            <a:spLocks noGrp="1"/>
          </p:cNvSpPr>
          <p:nvPr>
            <p:ph sz="half" idx="2"/>
          </p:nvPr>
        </p:nvSpPr>
        <p:spPr/>
        <p:txBody>
          <a:bodyPr/>
          <a:lstStyle/>
          <a:p>
            <a:pPr eaLnBrk="1" hangingPunct="1">
              <a:buFont typeface="Arial" charset="0"/>
              <a:buChar char="•"/>
            </a:pPr>
            <a:r>
              <a:rPr lang="nl-NL" dirty="0" err="1" smtClean="0"/>
              <a:t>Connectivity</a:t>
            </a:r>
            <a:r>
              <a:rPr lang="nl-NL" dirty="0" smtClean="0"/>
              <a:t>/ Social media</a:t>
            </a:r>
          </a:p>
          <a:p>
            <a:pPr eaLnBrk="1" hangingPunct="1"/>
            <a:r>
              <a:rPr lang="nl-NL" dirty="0" smtClean="0"/>
              <a:t>New business </a:t>
            </a:r>
            <a:r>
              <a:rPr lang="nl-NL" dirty="0" err="1" smtClean="0"/>
              <a:t>models</a:t>
            </a:r>
            <a:endParaRPr lang="nl-NL" dirty="0" smtClean="0"/>
          </a:p>
          <a:p>
            <a:pPr lvl="1" eaLnBrk="1" hangingPunct="1"/>
            <a:r>
              <a:rPr lang="nl-NL" dirty="0" err="1" smtClean="0"/>
              <a:t>Crowdsoursing</a:t>
            </a:r>
            <a:endParaRPr lang="nl-NL" dirty="0" smtClean="0"/>
          </a:p>
          <a:p>
            <a:pPr lvl="1" eaLnBrk="1" hangingPunct="1"/>
            <a:r>
              <a:rPr lang="nl-NL" dirty="0" smtClean="0"/>
              <a:t>eBook</a:t>
            </a:r>
          </a:p>
          <a:p>
            <a:pPr eaLnBrk="1" hangingPunct="1"/>
            <a:r>
              <a:rPr lang="nl-NL" dirty="0" err="1" smtClean="0"/>
              <a:t>Crowddesign</a:t>
            </a:r>
            <a:endParaRPr lang="nl-NL" dirty="0" smtClean="0"/>
          </a:p>
          <a:p>
            <a:pPr eaLnBrk="1" hangingPunct="1"/>
            <a:r>
              <a:rPr lang="nl-NL" dirty="0" smtClean="0"/>
              <a:t>Cloud</a:t>
            </a:r>
          </a:p>
          <a:p>
            <a:pPr eaLnBrk="1" hangingPunct="1"/>
            <a:endParaRPr lang="nl-NL" dirty="0" smtClean="0"/>
          </a:p>
        </p:txBody>
      </p:sp>
    </p:spTree>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nl-NL" smtClean="0"/>
              <a:t>Mindset 3.0</a:t>
            </a:r>
          </a:p>
        </p:txBody>
      </p:sp>
      <p:pic>
        <p:nvPicPr>
          <p:cNvPr id="58371" name="Picture 2" descr="C:\Users\owner\Desktop\2013-08-22 09.56.33.png"/>
          <p:cNvPicPr>
            <a:picLocks noGrp="1" noChangeAspect="1" noChangeArrowheads="1"/>
          </p:cNvPicPr>
          <p:nvPr>
            <p:ph sz="half" idx="1"/>
          </p:nvPr>
        </p:nvPicPr>
        <p:blipFill>
          <a:blip r:embed="rId3" cstate="print"/>
          <a:srcRect/>
          <a:stretch>
            <a:fillRect/>
          </a:stretch>
        </p:blipFill>
        <p:spPr>
          <a:xfrm>
            <a:off x="457200" y="2427288"/>
            <a:ext cx="4038600" cy="2871787"/>
          </a:xfrm>
        </p:spPr>
      </p:pic>
      <p:sp>
        <p:nvSpPr>
          <p:cNvPr id="58372" name="Content Placeholder 4"/>
          <p:cNvSpPr>
            <a:spLocks noGrp="1"/>
          </p:cNvSpPr>
          <p:nvPr>
            <p:ph sz="half" idx="2"/>
          </p:nvPr>
        </p:nvSpPr>
        <p:spPr/>
        <p:txBody>
          <a:bodyPr/>
          <a:lstStyle/>
          <a:p>
            <a:pPr eaLnBrk="1" hangingPunct="1"/>
            <a:r>
              <a:rPr lang="en-US" smtClean="0"/>
              <a:t>3.0 is ICT driven but not only about technology. It is also about a mindset. </a:t>
            </a:r>
          </a:p>
        </p:txBody>
      </p:sp>
    </p:spTree>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nl-NL" smtClean="0"/>
              <a:t>Who will get it?</a:t>
            </a:r>
          </a:p>
        </p:txBody>
      </p:sp>
      <p:sp>
        <p:nvSpPr>
          <p:cNvPr id="60419" name="Content Placeholder 2"/>
          <p:cNvSpPr>
            <a:spLocks noGrp="1"/>
          </p:cNvSpPr>
          <p:nvPr>
            <p:ph sz="half" idx="1"/>
          </p:nvPr>
        </p:nvSpPr>
        <p:spPr/>
        <p:txBody>
          <a:bodyPr/>
          <a:lstStyle/>
          <a:p>
            <a:pPr eaLnBrk="1" hangingPunct="1"/>
            <a:r>
              <a:rPr lang="nl-NL" smtClean="0"/>
              <a:t>Will the 2.0 generation get it?</a:t>
            </a:r>
          </a:p>
          <a:p>
            <a:pPr eaLnBrk="1" hangingPunct="1"/>
            <a:r>
              <a:rPr lang="nl-NL" smtClean="0"/>
              <a:t>Start where you are, do not wait…</a:t>
            </a:r>
          </a:p>
          <a:p>
            <a:pPr eaLnBrk="1" hangingPunct="1"/>
            <a:r>
              <a:rPr lang="nl-NL" smtClean="0"/>
              <a:t>We do not know if the government will get it</a:t>
            </a:r>
          </a:p>
        </p:txBody>
      </p:sp>
      <p:pic>
        <p:nvPicPr>
          <p:cNvPr id="60420" name="Picture 7" descr="C:\Users\owner\Desktop\trappen.jpg"/>
          <p:cNvPicPr>
            <a:picLocks noGrp="1" noChangeAspect="1" noChangeArrowheads="1"/>
          </p:cNvPicPr>
          <p:nvPr>
            <p:ph sz="half" idx="2"/>
          </p:nvPr>
        </p:nvPicPr>
        <p:blipFill>
          <a:blip r:embed="rId3" cstate="print"/>
          <a:srcRect/>
          <a:stretch>
            <a:fillRect/>
          </a:stretch>
        </p:blipFill>
        <p:spPr>
          <a:xfrm>
            <a:off x="4629150" y="1700213"/>
            <a:ext cx="4203700" cy="3111500"/>
          </a:xfrm>
          <a:noFill/>
        </p:spPr>
      </p:pic>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nl-NL" smtClean="0"/>
              <a:t>www.miguelgoede.com</a:t>
            </a:r>
          </a:p>
        </p:txBody>
      </p:sp>
      <p:pic>
        <p:nvPicPr>
          <p:cNvPr id="63491" name="Picture 1" descr="C:\Users\owner\Desktop\goede logo.jpeg"/>
          <p:cNvPicPr>
            <a:picLocks noGrp="1" noChangeAspect="1" noChangeArrowheads="1"/>
          </p:cNvPicPr>
          <p:nvPr>
            <p:ph sz="half" idx="1"/>
          </p:nvPr>
        </p:nvPicPr>
        <p:blipFill>
          <a:blip r:embed="rId3" cstate="print"/>
          <a:srcRect/>
          <a:stretch>
            <a:fillRect/>
          </a:stretch>
        </p:blipFill>
        <p:spPr>
          <a:xfrm>
            <a:off x="1223963" y="2611438"/>
            <a:ext cx="2505075" cy="2505075"/>
          </a:xfrm>
        </p:spPr>
      </p:pic>
      <p:pic>
        <p:nvPicPr>
          <p:cNvPr id="63492" name="Content Placeholder 3" descr="2013-06-27 10.04.47.jpg">
            <a:hlinkClick r:id="rId4"/>
          </p:cNvPr>
          <p:cNvPicPr>
            <a:picLocks noGrp="1" noChangeAspect="1"/>
          </p:cNvPicPr>
          <p:nvPr>
            <p:ph sz="half" idx="2"/>
          </p:nvPr>
        </p:nvPicPr>
        <p:blipFill>
          <a:blip r:embed="rId5" cstate="print"/>
          <a:srcRect/>
          <a:stretch>
            <a:fillRect/>
          </a:stretch>
        </p:blipFill>
        <p:spPr>
          <a:xfrm>
            <a:off x="4572000" y="1341438"/>
            <a:ext cx="4038600" cy="2525712"/>
          </a:xfrm>
        </p:spPr>
      </p:pic>
      <p:pic>
        <p:nvPicPr>
          <p:cNvPr id="63493" name="Content Placeholder 3" descr="2013-01-22 21.44.49.jpg">
            <a:hlinkClick r:id="rId4"/>
          </p:cNvPr>
          <p:cNvPicPr>
            <a:picLocks noChangeAspect="1"/>
          </p:cNvPicPr>
          <p:nvPr/>
        </p:nvPicPr>
        <p:blipFill>
          <a:blip r:embed="rId6" cstate="print"/>
          <a:srcRect/>
          <a:stretch>
            <a:fillRect/>
          </a:stretch>
        </p:blipFill>
        <p:spPr bwMode="auto">
          <a:xfrm>
            <a:off x="4572000" y="4076700"/>
            <a:ext cx="4038600" cy="2530475"/>
          </a:xfrm>
          <a:prstGeom prst="rect">
            <a:avLst/>
          </a:prstGeom>
          <a:noFill/>
          <a:ln w="9525">
            <a:noFill/>
            <a:miter lim="800000"/>
            <a:headEnd/>
            <a:tailEnd/>
          </a:ln>
        </p:spPr>
      </p:pic>
    </p:spTree>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r>
              <a:rPr lang="en-US" dirty="0" smtClean="0"/>
              <a:t>We do not need leaders, but ideas</a:t>
            </a:r>
          </a:p>
        </p:txBody>
      </p:sp>
      <p:sp>
        <p:nvSpPr>
          <p:cNvPr id="4" name="Slide Number Placeholder 3"/>
          <p:cNvSpPr>
            <a:spLocks noGrp="1"/>
          </p:cNvSpPr>
          <p:nvPr>
            <p:ph type="sldNum" sz="quarter" idx="4294967295"/>
          </p:nvPr>
        </p:nvSpPr>
        <p:spPr>
          <a:xfrm>
            <a:off x="4649096" y="224491"/>
            <a:ext cx="1332156" cy="365125"/>
          </a:xfrm>
          <a:prstGeom prst="rect">
            <a:avLst/>
          </a:prstGeom>
        </p:spPr>
        <p:txBody>
          <a:bodyPr/>
          <a:lstStyle/>
          <a:p>
            <a:fld id="{DED87D2B-83E0-4CB7-B5E1-51732B5D1A33}" type="slidenum">
              <a:rPr lang="nl-NL" smtClean="0"/>
              <a:pPr/>
              <a:t>68</a:t>
            </a:fld>
            <a:endParaRPr lang="nl-NL"/>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mw2.google.com/mw-panoramio/photos/medium/98948909.jpg"/>
          <p:cNvPicPr>
            <a:picLocks noGrp="1" noChangeAspect="1" noChangeArrowheads="1"/>
          </p:cNvPicPr>
          <p:nvPr>
            <p:ph sz="half" idx="4294967295"/>
          </p:nvPr>
        </p:nvPicPr>
        <p:blipFill>
          <a:blip r:embed="rId3" cstate="print"/>
          <a:srcRect/>
          <a:stretch>
            <a:fillRect/>
          </a:stretch>
        </p:blipFill>
        <p:spPr bwMode="auto">
          <a:xfrm>
            <a:off x="1295636" y="1916832"/>
            <a:ext cx="7336449" cy="4149824"/>
          </a:xfrm>
          <a:prstGeom prst="rect">
            <a:avLst/>
          </a:prstGeom>
          <a:noFill/>
        </p:spPr>
      </p:pic>
      <p:sp>
        <p:nvSpPr>
          <p:cNvPr id="14338" name="Title 1"/>
          <p:cNvSpPr>
            <a:spLocks noGrp="1"/>
          </p:cNvSpPr>
          <p:nvPr>
            <p:ph type="title"/>
          </p:nvPr>
        </p:nvSpPr>
        <p:spPr/>
        <p:txBody>
          <a:bodyPr/>
          <a:lstStyle/>
          <a:p>
            <a:pPr eaLnBrk="1" hangingPunct="1"/>
            <a:r>
              <a:rPr lang="nl-NL" smtClean="0"/>
              <a:t>3.0</a:t>
            </a:r>
          </a:p>
        </p:txBody>
      </p:sp>
      <p:sp>
        <p:nvSpPr>
          <p:cNvPr id="14339" name="Content Placeholder 2"/>
          <p:cNvSpPr>
            <a:spLocks noGrp="1"/>
          </p:cNvSpPr>
          <p:nvPr>
            <p:ph idx="1"/>
          </p:nvPr>
        </p:nvSpPr>
        <p:spPr/>
        <p:txBody>
          <a:bodyPr/>
          <a:lstStyle/>
          <a:p>
            <a:pPr eaLnBrk="1" hangingPunct="1">
              <a:lnSpc>
                <a:spcPct val="80000"/>
              </a:lnSpc>
            </a:pPr>
            <a:r>
              <a:rPr lang="en-US" sz="2400" dirty="0" smtClean="0"/>
              <a:t>Is the information or internet era (1990)</a:t>
            </a:r>
          </a:p>
          <a:p>
            <a:pPr eaLnBrk="1" hangingPunct="1">
              <a:lnSpc>
                <a:spcPct val="80000"/>
              </a:lnSpc>
            </a:pPr>
            <a:r>
              <a:rPr lang="en-US" sz="2400" dirty="0" smtClean="0"/>
              <a:t>The creative class is the driving force of society.</a:t>
            </a:r>
            <a:endParaRPr lang="nl-NL" sz="2400" dirty="0" smtClean="0"/>
          </a:p>
          <a:p>
            <a:pPr eaLnBrk="1" hangingPunct="1">
              <a:lnSpc>
                <a:spcPct val="80000"/>
              </a:lnSpc>
            </a:pPr>
            <a:r>
              <a:rPr lang="nl-NL" sz="2400" dirty="0" smtClean="0"/>
              <a:t>Knowledge Society</a:t>
            </a:r>
          </a:p>
          <a:p>
            <a:pPr eaLnBrk="1" hangingPunct="1">
              <a:lnSpc>
                <a:spcPct val="80000"/>
              </a:lnSpc>
            </a:pPr>
            <a:r>
              <a:rPr lang="nl-NL" sz="2400" dirty="0" err="1" smtClean="0"/>
              <a:t>When</a:t>
            </a:r>
            <a:r>
              <a:rPr lang="nl-NL" sz="2400" dirty="0" smtClean="0"/>
              <a:t> the internet </a:t>
            </a:r>
            <a:r>
              <a:rPr lang="nl-NL" sz="2400" dirty="0" err="1" smtClean="0"/>
              <a:t>cable</a:t>
            </a:r>
            <a:r>
              <a:rPr lang="nl-NL" sz="2400" dirty="0" smtClean="0"/>
              <a:t> </a:t>
            </a:r>
            <a:r>
              <a:rPr lang="nl-NL" sz="2400" dirty="0" err="1" smtClean="0"/>
              <a:t>landed</a:t>
            </a:r>
            <a:r>
              <a:rPr lang="nl-NL" sz="2400" dirty="0" smtClean="0"/>
              <a:t>?</a:t>
            </a:r>
          </a:p>
          <a:p>
            <a:pPr eaLnBrk="1" hangingPunct="1">
              <a:lnSpc>
                <a:spcPct val="80000"/>
              </a:lnSpc>
            </a:pPr>
            <a:r>
              <a:rPr lang="nl-NL" sz="2400" dirty="0" smtClean="0"/>
              <a:t>Network society</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p:txBody>
          <a:bodyPr/>
          <a:lstStyle/>
          <a:p>
            <a:endParaRPr lang="en-US" smtClean="0"/>
          </a:p>
        </p:txBody>
      </p:sp>
      <p:pic>
        <p:nvPicPr>
          <p:cNvPr id="18435" name="Picture 2" descr="http://www.knownet.ca/wp-content/uploads/2012/01/Creative-Economy-Diagram-sm.jpg"/>
          <p:cNvPicPr>
            <a:picLocks noChangeAspect="1" noChangeArrowheads="1"/>
          </p:cNvPicPr>
          <p:nvPr/>
        </p:nvPicPr>
        <p:blipFill>
          <a:blip r:embed="rId3" cstate="print"/>
          <a:srcRect/>
          <a:stretch>
            <a:fillRect/>
          </a:stretch>
        </p:blipFill>
        <p:spPr bwMode="auto">
          <a:xfrm>
            <a:off x="-276225" y="908050"/>
            <a:ext cx="9955213" cy="5337175"/>
          </a:xfrm>
          <a:prstGeom prst="rect">
            <a:avLst/>
          </a:prstGeom>
          <a:noFill/>
          <a:ln w="9525">
            <a:noFill/>
            <a:miter lim="800000"/>
            <a:headEnd/>
            <a:tailEnd/>
          </a:ln>
        </p:spPr>
      </p:pic>
      <p:pic>
        <p:nvPicPr>
          <p:cNvPr id="18436" name="Picture 4" descr="http://blogs.susu.org/sabbs/files/2013/12/creativeblog.png"/>
          <p:cNvPicPr>
            <a:picLocks noChangeAspect="1" noChangeArrowheads="1"/>
          </p:cNvPicPr>
          <p:nvPr/>
        </p:nvPicPr>
        <p:blipFill>
          <a:blip r:embed="rId4" cstate="print"/>
          <a:srcRect l="45827" r="40009"/>
          <a:stretch>
            <a:fillRect/>
          </a:stretch>
        </p:blipFill>
        <p:spPr bwMode="auto">
          <a:xfrm>
            <a:off x="5810250" y="2887663"/>
            <a:ext cx="457200" cy="1314450"/>
          </a:xfrm>
          <a:prstGeom prst="rect">
            <a:avLst/>
          </a:prstGeom>
          <a:noFill/>
          <a:ln w="9525">
            <a:noFill/>
            <a:miter lim="800000"/>
            <a:headEnd/>
            <a:tailEnd/>
          </a:ln>
        </p:spPr>
      </p:pic>
      <p:pic>
        <p:nvPicPr>
          <p:cNvPr id="18437" name="Picture 4" descr="http://blogs.susu.org/sabbs/files/2013/12/creativeblog.png"/>
          <p:cNvPicPr>
            <a:picLocks noChangeAspect="1" noChangeArrowheads="1"/>
          </p:cNvPicPr>
          <p:nvPr/>
        </p:nvPicPr>
        <p:blipFill>
          <a:blip r:embed="rId4" cstate="print"/>
          <a:srcRect l="59991" r="16280"/>
          <a:stretch>
            <a:fillRect/>
          </a:stretch>
        </p:blipFill>
        <p:spPr bwMode="auto">
          <a:xfrm>
            <a:off x="5046663" y="4508500"/>
            <a:ext cx="763587" cy="1314450"/>
          </a:xfrm>
          <a:prstGeom prst="rect">
            <a:avLst/>
          </a:prstGeom>
          <a:noFill/>
          <a:ln w="9525">
            <a:noFill/>
            <a:miter lim="800000"/>
            <a:headEnd/>
            <a:tailEnd/>
          </a:ln>
        </p:spPr>
      </p:pic>
      <p:pic>
        <p:nvPicPr>
          <p:cNvPr id="18438" name="Picture 4" descr="http://blogs.susu.org/sabbs/files/2013/12/creativeblog.png"/>
          <p:cNvPicPr>
            <a:picLocks noChangeAspect="1" noChangeArrowheads="1"/>
          </p:cNvPicPr>
          <p:nvPr/>
        </p:nvPicPr>
        <p:blipFill>
          <a:blip r:embed="rId4" cstate="print"/>
          <a:srcRect l="29996" r="55006"/>
          <a:stretch>
            <a:fillRect/>
          </a:stretch>
        </p:blipFill>
        <p:spPr bwMode="auto">
          <a:xfrm>
            <a:off x="5568950" y="1196975"/>
            <a:ext cx="482600" cy="1314450"/>
          </a:xfrm>
          <a:prstGeom prst="rect">
            <a:avLst/>
          </a:prstGeom>
          <a:noFill/>
          <a:ln w="9525">
            <a:noFill/>
            <a:miter lim="800000"/>
            <a:headEnd/>
            <a:tailEnd/>
          </a:ln>
        </p:spPr>
      </p:pic>
      <p:pic>
        <p:nvPicPr>
          <p:cNvPr id="18439" name="Picture 4" descr="http://blogs.susu.org/sabbs/files/2013/12/creativeblog.png"/>
          <p:cNvPicPr>
            <a:picLocks noChangeAspect="1" noChangeArrowheads="1"/>
          </p:cNvPicPr>
          <p:nvPr/>
        </p:nvPicPr>
        <p:blipFill>
          <a:blip r:embed="rId4" cstate="print"/>
          <a:srcRect l="83321" t="20520"/>
          <a:stretch>
            <a:fillRect/>
          </a:stretch>
        </p:blipFill>
        <p:spPr bwMode="auto">
          <a:xfrm>
            <a:off x="5046663" y="2365375"/>
            <a:ext cx="536575" cy="1044575"/>
          </a:xfrm>
          <a:prstGeom prst="rect">
            <a:avLst/>
          </a:prstGeom>
          <a:noFill/>
          <a:ln w="9525">
            <a:noFill/>
            <a:miter lim="800000"/>
            <a:headEnd/>
            <a:tailEnd/>
          </a:ln>
        </p:spPr>
      </p:pic>
      <p:sp>
        <p:nvSpPr>
          <p:cNvPr id="18440" name="Title 10"/>
          <p:cNvSpPr>
            <a:spLocks noGrp="1"/>
          </p:cNvSpPr>
          <p:nvPr>
            <p:ph type="title"/>
          </p:nvPr>
        </p:nvSpPr>
        <p:spPr/>
        <p:txBody>
          <a:bodyPr/>
          <a:lstStyle/>
          <a:p>
            <a:r>
              <a:rPr lang="en-US" dirty="0" smtClean="0"/>
              <a:t>The Creative</a:t>
            </a:r>
            <a:r>
              <a:rPr lang="nl-NL" dirty="0" smtClean="0"/>
              <a:t>++</a:t>
            </a:r>
            <a:r>
              <a:rPr lang="en-US" dirty="0" smtClean="0"/>
              <a:t> </a:t>
            </a:r>
            <a:r>
              <a:rPr lang="nl-NL" dirty="0" err="1" smtClean="0"/>
              <a:t>Experience</a:t>
            </a:r>
            <a:r>
              <a:rPr lang="nl-NL" dirty="0" smtClean="0"/>
              <a:t> </a:t>
            </a:r>
            <a:r>
              <a:rPr lang="en-US" dirty="0" smtClean="0"/>
              <a:t>Economy</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Suriname </a:t>
            </a:r>
            <a:r>
              <a:rPr lang="en-US" dirty="0" err="1" smtClean="0"/>
              <a:t>denkt</a:t>
            </a:r>
            <a:r>
              <a:rPr lang="en-US" dirty="0" smtClean="0"/>
              <a:t> na</a:t>
            </a:r>
            <a:endParaRPr lang="en-US" dirty="0"/>
          </a:p>
        </p:txBody>
      </p:sp>
      <p:sp>
        <p:nvSpPr>
          <p:cNvPr id="3" name="Content Placeholder 2"/>
          <p:cNvSpPr>
            <a:spLocks noGrp="1"/>
          </p:cNvSpPr>
          <p:nvPr>
            <p:ph idx="1"/>
          </p:nvPr>
        </p:nvSpPr>
        <p:spPr/>
        <p:txBody>
          <a:bodyPr>
            <a:normAutofit/>
          </a:bodyPr>
          <a:lstStyle/>
          <a:p>
            <a:r>
              <a:rPr lang="en-US" dirty="0" smtClean="0"/>
              <a:t>Vision 2030 </a:t>
            </a:r>
            <a:r>
              <a:rPr lang="en-US" dirty="0" err="1" smtClean="0"/>
              <a:t>uit</a:t>
            </a:r>
            <a:r>
              <a:rPr lang="en-US" dirty="0" smtClean="0"/>
              <a:t> 2013</a:t>
            </a:r>
          </a:p>
          <a:p>
            <a:r>
              <a:rPr lang="en-US" dirty="0" smtClean="0"/>
              <a:t>Megatrends Suriname van </a:t>
            </a:r>
            <a:r>
              <a:rPr lang="en-US" dirty="0" err="1" smtClean="0"/>
              <a:t>augustus</a:t>
            </a:r>
            <a:r>
              <a:rPr lang="en-US" dirty="0" smtClean="0"/>
              <a:t> 2014 (</a:t>
            </a:r>
            <a:r>
              <a:rPr lang="nl-NL" dirty="0" err="1" smtClean="0"/>
              <a:t>Adjiedj</a:t>
            </a:r>
            <a:r>
              <a:rPr lang="nl-NL" dirty="0" smtClean="0"/>
              <a:t> </a:t>
            </a:r>
            <a:r>
              <a:rPr lang="nl-NL" dirty="0" err="1" smtClean="0"/>
              <a:t>Bakas</a:t>
            </a:r>
            <a:r>
              <a:rPr lang="nl-NL" dirty="0" smtClean="0"/>
              <a:t>)</a:t>
            </a:r>
            <a:endParaRPr lang="en-US" dirty="0" smtClean="0"/>
          </a:p>
        </p:txBody>
      </p:sp>
      <p:sp>
        <p:nvSpPr>
          <p:cNvPr id="4" name="Slide Number Placeholder 3"/>
          <p:cNvSpPr>
            <a:spLocks noGrp="1"/>
          </p:cNvSpPr>
          <p:nvPr>
            <p:ph type="sldNum" sz="quarter" idx="4294967295"/>
          </p:nvPr>
        </p:nvSpPr>
        <p:spPr>
          <a:xfrm>
            <a:off x="4649096" y="224491"/>
            <a:ext cx="1332156" cy="365125"/>
          </a:xfrm>
          <a:prstGeom prst="rect">
            <a:avLst/>
          </a:prstGeom>
        </p:spPr>
        <p:txBody>
          <a:bodyPr/>
          <a:lstStyle/>
          <a:p>
            <a:fld id="{DED87D2B-83E0-4CB7-B5E1-51732B5D1A33}" type="slidenum">
              <a:rPr lang="nl-NL" smtClean="0"/>
              <a:pPr/>
              <a:t>9</a:t>
            </a:fld>
            <a:endParaRPr lang="nl-NL"/>
          </a:p>
        </p:txBody>
      </p:sp>
    </p:spTree>
  </p:cSld>
  <p:clrMapOvr>
    <a:masterClrMapping/>
  </p:clrMapOvr>
  <p:transition>
    <p:wipe dir="r"/>
  </p:transition>
</p:sld>
</file>

<file path=ppt/theme/theme1.xml><?xml version="1.0" encoding="utf-8"?>
<a:theme xmlns:a="http://schemas.openxmlformats.org/drawingml/2006/main" name="Default Design">
  <a:themeElements>
    <a:clrScheme name="Default Design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5A58"/>
        </a:dk1>
        <a:lt1>
          <a:srgbClr val="FFFFFF"/>
        </a:lt1>
        <a:dk2>
          <a:srgbClr val="008080"/>
        </a:dk2>
        <a:lt2>
          <a:srgbClr val="FFFFCC"/>
        </a:lt2>
        <a:accent1>
          <a:srgbClr val="00928F"/>
        </a:accent1>
        <a:accent2>
          <a:srgbClr val="008080"/>
        </a:accent2>
        <a:accent3>
          <a:srgbClr val="AAC0C0"/>
        </a:accent3>
        <a:accent4>
          <a:srgbClr val="DADADA"/>
        </a:accent4>
        <a:accent5>
          <a:srgbClr val="AAC7C6"/>
        </a:accent5>
        <a:accent6>
          <a:srgbClr val="007373"/>
        </a:accent6>
        <a:hlink>
          <a:srgbClr val="00928F"/>
        </a:hlink>
        <a:folHlink>
          <a:srgbClr val="004444"/>
        </a:folHlink>
      </a:clrScheme>
      <a:clrMap bg1="dk2" tx1="lt1" bg2="dk1" tx2="lt2" accent1="accent1" accent2="accent2" accent3="accent3" accent4="accent4" accent5="accent5" accent6="accent6" hlink="hlink" folHlink="folHlink"/>
    </a:extraClrScheme>
    <a:extraClrScheme>
      <a:clrScheme name="Default Design 2">
        <a:dk1>
          <a:srgbClr val="342F61"/>
        </a:dk1>
        <a:lt1>
          <a:srgbClr val="FFFFFF"/>
        </a:lt1>
        <a:dk2>
          <a:srgbClr val="8794D5"/>
        </a:dk2>
        <a:lt2>
          <a:srgbClr val="FFFFFF"/>
        </a:lt2>
        <a:accent1>
          <a:srgbClr val="504D80"/>
        </a:accent1>
        <a:accent2>
          <a:srgbClr val="9791CA"/>
        </a:accent2>
        <a:accent3>
          <a:srgbClr val="C3C8E7"/>
        </a:accent3>
        <a:accent4>
          <a:srgbClr val="DADADA"/>
        </a:accent4>
        <a:accent5>
          <a:srgbClr val="B3B2C0"/>
        </a:accent5>
        <a:accent6>
          <a:srgbClr val="8883B7"/>
        </a:accent6>
        <a:hlink>
          <a:srgbClr val="322D5A"/>
        </a:hlink>
        <a:folHlink>
          <a:srgbClr val="544C9E"/>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DBA6"/>
        </a:lt1>
        <a:dk2>
          <a:srgbClr val="000000"/>
        </a:dk2>
        <a:lt2>
          <a:srgbClr val="FFAC31"/>
        </a:lt2>
        <a:accent1>
          <a:srgbClr val="FF9900"/>
        </a:accent1>
        <a:accent2>
          <a:srgbClr val="FFCC80"/>
        </a:accent2>
        <a:accent3>
          <a:srgbClr val="FFEAD0"/>
        </a:accent3>
        <a:accent4>
          <a:srgbClr val="000000"/>
        </a:accent4>
        <a:accent5>
          <a:srgbClr val="FFCAAA"/>
        </a:accent5>
        <a:accent6>
          <a:srgbClr val="E7B973"/>
        </a:accent6>
        <a:hlink>
          <a:srgbClr val="FFC979"/>
        </a:hlink>
        <a:folHlink>
          <a:srgbClr val="FF6600"/>
        </a:folHlink>
      </a:clrScheme>
      <a:clrMap bg1="lt1" tx1="dk1" bg2="lt2" tx2="dk2" accent1="accent1" accent2="accent2" accent3="accent3" accent4="accent4" accent5="accent5" accent6="accent6" hlink="hlink" folHlink="folHlink"/>
    </a:extraClrScheme>
    <a:extraClrScheme>
      <a:clrScheme name="Default Design 4">
        <a:dk1>
          <a:srgbClr val="66CCCC"/>
        </a:dk1>
        <a:lt1>
          <a:srgbClr val="FFFFFF"/>
        </a:lt1>
        <a:dk2>
          <a:srgbClr val="2E6B6B"/>
        </a:dk2>
        <a:lt2>
          <a:srgbClr val="FFFFFF"/>
        </a:lt2>
        <a:accent1>
          <a:srgbClr val="45A3A1"/>
        </a:accent1>
        <a:accent2>
          <a:srgbClr val="9ADEDC"/>
        </a:accent2>
        <a:accent3>
          <a:srgbClr val="ADBABA"/>
        </a:accent3>
        <a:accent4>
          <a:srgbClr val="DADADA"/>
        </a:accent4>
        <a:accent5>
          <a:srgbClr val="B0CECD"/>
        </a:accent5>
        <a:accent6>
          <a:srgbClr val="8BC9C7"/>
        </a:accent6>
        <a:hlink>
          <a:srgbClr val="287C7A"/>
        </a:hlink>
        <a:folHlink>
          <a:srgbClr val="33CCCC"/>
        </a:folHlink>
      </a:clrScheme>
      <a:clrMap bg1="dk2" tx1="lt1" bg2="dk1" tx2="lt2" accent1="accent1" accent2="accent2" accent3="accent3" accent4="accent4" accent5="accent5" accent6="accent6" hlink="hlink" folHlink="folHlink"/>
    </a:extraClrScheme>
    <a:extraClrScheme>
      <a:clrScheme name="Default Design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clrMap bg1="dk2" tx1="lt1" bg2="dk1" tx2="lt2" accent1="accent1" accent2="accent2" accent3="accent3" accent4="accent4" accent5="accent5" accent6="accent6" hlink="hlink" folHlink="folHlink"/>
    </a:extraClrScheme>
    <a:extraClrScheme>
      <a:clrScheme name="Default Design 6">
        <a:dk1>
          <a:srgbClr val="496B2E"/>
        </a:dk1>
        <a:lt1>
          <a:srgbClr val="CCE3B5"/>
        </a:lt1>
        <a:dk2>
          <a:srgbClr val="619933"/>
        </a:dk2>
        <a:lt2>
          <a:srgbClr val="F2F8ED"/>
        </a:lt2>
        <a:accent1>
          <a:srgbClr val="94CC66"/>
        </a:accent1>
        <a:accent2>
          <a:srgbClr val="FFFFFF"/>
        </a:accent2>
        <a:accent3>
          <a:srgbClr val="E2EFD7"/>
        </a:accent3>
        <a:accent4>
          <a:srgbClr val="3D5A26"/>
        </a:accent4>
        <a:accent5>
          <a:srgbClr val="C8E2B8"/>
        </a:accent5>
        <a:accent6>
          <a:srgbClr val="E7E7E7"/>
        </a:accent6>
        <a:hlink>
          <a:srgbClr val="4891EA"/>
        </a:hlink>
        <a:folHlink>
          <a:srgbClr val="7AAFF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4968</TotalTime>
  <Words>2101</Words>
  <Application>Microsoft Office PowerPoint</Application>
  <PresentationFormat>On-screen Show (4:3)</PresentationFormat>
  <Paragraphs>442</Paragraphs>
  <Slides>68</Slides>
  <Notes>68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Default Design</vt:lpstr>
      <vt:lpstr>The Story of Suriname(r) 3.0</vt:lpstr>
      <vt:lpstr>Doelstelling  en opbouw presentatie</vt:lpstr>
      <vt:lpstr>Verandering van tijdperken</vt:lpstr>
      <vt:lpstr>1.0</vt:lpstr>
      <vt:lpstr>2.0</vt:lpstr>
      <vt:lpstr>Connectivity is a human right</vt:lpstr>
      <vt:lpstr>3.0</vt:lpstr>
      <vt:lpstr>The Creative++ Experience Economy</vt:lpstr>
      <vt:lpstr>Suriname denkt na</vt:lpstr>
      <vt:lpstr>Suriname internet</vt:lpstr>
      <vt:lpstr>Curaçao</vt:lpstr>
      <vt:lpstr>Curaçao Broadband Connectivity: nr. 10</vt:lpstr>
      <vt:lpstr>Curaçao Cost of Internet: nr 2</vt:lpstr>
      <vt:lpstr>Curaçao Download speed</vt:lpstr>
      <vt:lpstr>Seacables</vt:lpstr>
      <vt:lpstr>Minder dan 95% </vt:lpstr>
      <vt:lpstr>Technologie, Internet, World is flat</vt:lpstr>
      <vt:lpstr>Caribbean SIDS 3.0</vt:lpstr>
      <vt:lpstr>Small Island Development State</vt:lpstr>
      <vt:lpstr>2.0 is broken and cannot be fixed</vt:lpstr>
      <vt:lpstr>What to do?</vt:lpstr>
      <vt:lpstr>Education</vt:lpstr>
      <vt:lpstr>Leiderschap</vt:lpstr>
      <vt:lpstr>Curaçao</vt:lpstr>
      <vt:lpstr>Suriname Strategy </vt:lpstr>
      <vt:lpstr>Resource curse / mineral curse</vt:lpstr>
      <vt:lpstr>Vision / Master plan 3.0</vt:lpstr>
      <vt:lpstr>Policy CSIDS 3.0</vt:lpstr>
      <vt:lpstr>Master Plan CSDIS3.0</vt:lpstr>
      <vt:lpstr>Conclusion</vt:lpstr>
      <vt:lpstr>The message</vt:lpstr>
      <vt:lpstr>The message is</vt:lpstr>
      <vt:lpstr>Change management</vt:lpstr>
      <vt:lpstr>Workshop Suriname(r) 3.0</vt:lpstr>
      <vt:lpstr>The S-curve</vt:lpstr>
      <vt:lpstr>Do you remember?</vt:lpstr>
      <vt:lpstr>What happened?</vt:lpstr>
      <vt:lpstr>Wat is 3.0? </vt:lpstr>
      <vt:lpstr>Dream 3.0</vt:lpstr>
      <vt:lpstr>Everything that can will be digitalized</vt:lpstr>
      <vt:lpstr>Banken beginnen mobiel betalen in Leiden, rest volgt </vt:lpstr>
      <vt:lpstr>Smart Watch / Google Glasses</vt:lpstr>
      <vt:lpstr>No driver</vt:lpstr>
      <vt:lpstr>Solar House 2.0 Barcelona “printed” and build in 2 weeks</vt:lpstr>
      <vt:lpstr>Smarthomes</vt:lpstr>
      <vt:lpstr>Government</vt:lpstr>
      <vt:lpstr>Agriculture</vt:lpstr>
      <vt:lpstr>Police 3.0</vt:lpstr>
      <vt:lpstr>Tomorrow's cities:  Do you want to live in a smart city?</vt:lpstr>
      <vt:lpstr>Transport communication / nieuwe werken</vt:lpstr>
      <vt:lpstr>Tourism 3.0</vt:lpstr>
      <vt:lpstr>Healthcare</vt:lpstr>
      <vt:lpstr>Medical Possibilities</vt:lpstr>
      <vt:lpstr>Values </vt:lpstr>
      <vt:lpstr>The Mesh</vt:lpstr>
      <vt:lpstr>Generation gap</vt:lpstr>
      <vt:lpstr>Darkside</vt:lpstr>
      <vt:lpstr>Deming Cycle</vt:lpstr>
      <vt:lpstr>The Creative Class </vt:lpstr>
      <vt:lpstr>Knowledge Zone or Creative Zone</vt:lpstr>
      <vt:lpstr>Media 3.0</vt:lpstr>
      <vt:lpstr>Democracy 3.0</vt:lpstr>
      <vt:lpstr>Social Policy 3.0</vt:lpstr>
      <vt:lpstr>Business Models 3.0</vt:lpstr>
      <vt:lpstr>Mindset 3.0</vt:lpstr>
      <vt:lpstr>Who will get it?</vt:lpstr>
      <vt:lpstr>www.miguelgoede.com</vt:lpstr>
      <vt:lpstr>Thank you!</vt:lpstr>
    </vt:vector>
  </TitlesOfParts>
  <Company>Presentation Magazine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Blue</dc:title>
  <dc:creator>Presentation Magazine</dc:creator>
  <cp:lastModifiedBy>owner</cp:lastModifiedBy>
  <cp:revision>165</cp:revision>
  <dcterms:created xsi:type="dcterms:W3CDTF">2005-03-15T10:04:38Z</dcterms:created>
  <dcterms:modified xsi:type="dcterms:W3CDTF">2014-11-27T12:14:59Z</dcterms:modified>
</cp:coreProperties>
</file>