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501" r:id="rId20"/>
    <p:sldId id="370" r:id="rId21"/>
    <p:sldId id="502" r:id="rId22"/>
    <p:sldId id="495" r:id="rId23"/>
    <p:sldId id="512" r:id="rId24"/>
    <p:sldId id="374" r:id="rId25"/>
    <p:sldId id="375" r:id="rId26"/>
    <p:sldId id="516" r:id="rId27"/>
    <p:sldId id="525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72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9/11/2022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9/11/2022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September 11,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DB39EC-7419-6A5C-767F-33FDBA7D9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09" y="2092745"/>
            <a:ext cx="7236579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September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October 5,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Congratulations to our winning bidders!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This fundraiser made over $600.00!</a:t>
            </a:r>
            <a:r>
              <a:rPr lang="en-US" sz="3600" dirty="0"/>
              <a:t>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Thank you to all who made bids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for a massage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 out your closet- prepare for cooler weather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a friend to church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27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13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Sept 15,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Tolly's Gastropub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644 Wagner Ave, Greenville, OH 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Save The 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81050" y="931961"/>
            <a:ext cx="7581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Fall Festival                                                                     – October 23 @ 3:00 pm</a:t>
            </a:r>
          </a:p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Confirmation Sunday                                      – October 30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All Saints Sunday/Annual Congregational Meeting                                                  – Nov 6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Thrive Campaign Celebration                       – Nov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 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12848</TotalTime>
  <Words>916</Words>
  <Application>Microsoft Office PowerPoint</Application>
  <PresentationFormat>On-screen Show (4:3)</PresentationFormat>
  <Paragraphs>173</Paragraphs>
  <Slides>28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158</cp:revision>
  <cp:lastPrinted>2022-02-13T11:38:25Z</cp:lastPrinted>
  <dcterms:created xsi:type="dcterms:W3CDTF">2020-11-15T00:46:38Z</dcterms:created>
  <dcterms:modified xsi:type="dcterms:W3CDTF">2022-09-11T11:30:55Z</dcterms:modified>
</cp:coreProperties>
</file>