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7" r:id="rId1"/>
  </p:sldMasterIdLst>
  <p:sldIdLst>
    <p:sldId id="256" r:id="rId2"/>
    <p:sldId id="257" r:id="rId3"/>
    <p:sldId id="258" r:id="rId4"/>
    <p:sldId id="261" r:id="rId5"/>
    <p:sldId id="263" r:id="rId6"/>
    <p:sldId id="269" r:id="rId7"/>
    <p:sldId id="262" r:id="rId8"/>
    <p:sldId id="280" r:id="rId9"/>
    <p:sldId id="279" r:id="rId10"/>
    <p:sldId id="267" r:id="rId11"/>
    <p:sldId id="275"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63" d="100"/>
          <a:sy n="63" d="100"/>
        </p:scale>
        <p:origin x="-96"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fld id="{797091E1-C82D-4C1F-B7C7-A1A285C2BF0B}" type="datetimeFigureOut">
              <a:rPr lang="en-US"/>
              <a:pPr>
                <a:defRPr/>
              </a:pPr>
              <a:t>1/18/2021</a:t>
            </a:fld>
            <a:endParaRPr lang="en-US"/>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en-US"/>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4C750206-0DE2-4981-BBEB-48DAE587756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67F0648-B326-463B-80FC-C3DA712E8F56}" type="datetimeFigureOut">
              <a:rPr lang="en-US"/>
              <a:pPr>
                <a:defRPr/>
              </a:pPr>
              <a:t>1/18/2021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94B660E9-647E-483C-99CD-2D0D636F67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2C0880A-E643-4A12-BA06-787F9624771A}" type="datetimeFigureOut">
              <a:rPr lang="en-US"/>
              <a:pPr>
                <a:defRPr/>
              </a:pPr>
              <a:t>1/18/2021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3D64F6A-806D-42F9-B716-F96949B334F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fld id="{85BEF33D-8070-4A01-A73C-7965B9892AE0}" type="datetimeFigureOut">
              <a:rPr lang="en-US"/>
              <a:pPr>
                <a:defRPr/>
              </a:pPr>
              <a:t>1/18/2021</a:t>
            </a:fld>
            <a:endParaRPr lang="en-US"/>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9268A2-3AF4-4E48-922C-9FF0095C9B6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fld id="{D0E99F30-A27A-433A-BC29-5048316C894A}" type="datetimeFigureOut">
              <a:rPr lang="en-US"/>
              <a:pPr>
                <a:defRPr/>
              </a:pPr>
              <a:t>1/18/2021</a:t>
            </a:fld>
            <a:endParaRPr lang="en-US"/>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en-US"/>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E59C3C17-A9A9-4B00-9FB3-2D78E593F4C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896A5AC5-2163-4E04-9571-006057C661C2}" type="datetimeFigureOut">
              <a:rPr lang="en-US"/>
              <a:pPr>
                <a:defRPr/>
              </a:pPr>
              <a:t>1/18/2021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D396EF68-18DD-49D5-AEC4-19C22695480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fld id="{A83C2EBA-DF1F-4B49-B415-01E995075B3D}" type="datetimeFigureOut">
              <a:rPr lang="en-US"/>
              <a:pPr>
                <a:defRPr/>
              </a:pPr>
              <a:t>1/18/2021</a:t>
            </a:fld>
            <a:endParaRPr lang="en-US"/>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D92DE42C-921B-498E-8E90-54564F03653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998C7B8B-573A-4813-93EB-956F8E3262BD}" type="datetimeFigureOut">
              <a:rPr lang="en-US"/>
              <a:pPr>
                <a:defRPr/>
              </a:pPr>
              <a:t>1/18/2021</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6DE0B953-9C7A-4E05-A57E-130A3015D87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FA467F19-2805-43F0-8FC0-2267FA8CFA11}" type="datetimeFigureOut">
              <a:rPr lang="en-US"/>
              <a:pPr>
                <a:defRPr/>
              </a:pPr>
              <a:t>1/18/2021</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515ECA6F-EEBD-4CD1-AC5E-AA0300EBA26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fld id="{F84B28E3-839F-4ED4-AA51-92BC30A71286}" type="datetimeFigureOut">
              <a:rPr lang="en-US"/>
              <a:pPr>
                <a:defRPr/>
              </a:pPr>
              <a:t>1/18/2021</a:t>
            </a:fld>
            <a:endParaRPr lang="en-US"/>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C65D9916-E23D-4A6C-ACC6-8C3A4CB8648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fld id="{0094864C-7E86-4BCF-A945-B2E4AC1A0F9D}" type="datetimeFigureOut">
              <a:rPr lang="en-US"/>
              <a:pPr>
                <a:defRPr/>
              </a:pPr>
              <a:t>1/18/2021</a:t>
            </a:fld>
            <a:endParaRPr lang="en-US"/>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5AAAC3D8-90A8-4A0B-B81C-BFB1B537495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030"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latinLnBrk="0" hangingPunct="1">
              <a:defRPr kumimoji="0" sz="1000" b="0">
                <a:solidFill>
                  <a:schemeClr val="tx1"/>
                </a:solidFill>
              </a:defRPr>
            </a:lvl1pPr>
          </a:lstStyle>
          <a:p>
            <a:pPr>
              <a:defRPr/>
            </a:pPr>
            <a:fld id="{4E3A5FF5-777A-459C-A3F3-4853FC277653}" type="datetimeFigureOut">
              <a:rPr lang="en-US"/>
              <a:pPr>
                <a:defRPr/>
              </a:pPr>
              <a:t>1/18/2021</a:t>
            </a:fld>
            <a:endParaRPr lang="en-US"/>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latinLnBrk="0" hangingPunct="1">
              <a:defRPr kumimoji="0" sz="1000">
                <a:solidFill>
                  <a:schemeClr val="tx1"/>
                </a:solidFill>
              </a:defRPr>
            </a:lvl1pPr>
          </a:lstStyle>
          <a:p>
            <a:pPr>
              <a:defRPr/>
            </a:pPr>
            <a:endParaRPr lang="en-US"/>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latinLnBrk="0" hangingPunct="1">
              <a:defRPr kumimoji="0" sz="1200">
                <a:solidFill>
                  <a:schemeClr val="tx1"/>
                </a:solidFill>
              </a:defRPr>
            </a:lvl1pPr>
          </a:lstStyle>
          <a:p>
            <a:pPr>
              <a:defRPr/>
            </a:pPr>
            <a:fld id="{BA59E2B5-B460-43C4-B28D-200F63A721A7}"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212" r:id="rId1"/>
    <p:sldLayoutId id="2147484213" r:id="rId2"/>
    <p:sldLayoutId id="2147484214" r:id="rId3"/>
    <p:sldLayoutId id="2147484207" r:id="rId4"/>
    <p:sldLayoutId id="2147484215" r:id="rId5"/>
    <p:sldLayoutId id="2147484208" r:id="rId6"/>
    <p:sldLayoutId id="2147484209" r:id="rId7"/>
    <p:sldLayoutId id="2147484216" r:id="rId8"/>
    <p:sldLayoutId id="2147484217" r:id="rId9"/>
    <p:sldLayoutId id="2147484210" r:id="rId10"/>
    <p:sldLayoutId id="2147484211" r:id="rId11"/>
  </p:sldLayoutIdLst>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C453"/>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FFC453"/>
          </a:solidFill>
          <a:latin typeface="Century Gothic" pitchFamily="34" charset="0"/>
        </a:defRPr>
      </a:lvl2pPr>
      <a:lvl3pPr marL="484188" indent="-484188" algn="l" rtl="0" eaLnBrk="0" fontAlgn="base" hangingPunct="0">
        <a:spcBef>
          <a:spcPct val="0"/>
        </a:spcBef>
        <a:spcAft>
          <a:spcPct val="0"/>
        </a:spcAft>
        <a:defRPr sz="4200">
          <a:solidFill>
            <a:srgbClr val="FFC453"/>
          </a:solidFill>
          <a:latin typeface="Century Gothic" pitchFamily="34" charset="0"/>
        </a:defRPr>
      </a:lvl3pPr>
      <a:lvl4pPr marL="484188" indent="-484188" algn="l" rtl="0" eaLnBrk="0" fontAlgn="base" hangingPunct="0">
        <a:spcBef>
          <a:spcPct val="0"/>
        </a:spcBef>
        <a:spcAft>
          <a:spcPct val="0"/>
        </a:spcAft>
        <a:defRPr sz="4200">
          <a:solidFill>
            <a:srgbClr val="FFC453"/>
          </a:solidFill>
          <a:latin typeface="Century Gothic" pitchFamily="34" charset="0"/>
        </a:defRPr>
      </a:lvl4pPr>
      <a:lvl5pPr marL="484188" indent="-484188" algn="l" rtl="0" eaLnBrk="0" fontAlgn="base" hangingPunct="0">
        <a:spcBef>
          <a:spcPct val="0"/>
        </a:spcBef>
        <a:spcAft>
          <a:spcPct val="0"/>
        </a:spcAft>
        <a:defRPr sz="4200">
          <a:solidFill>
            <a:srgbClr val="FFC453"/>
          </a:solidFill>
          <a:latin typeface="Century Gothic" pitchFamily="34" charset="0"/>
        </a:defRPr>
      </a:lvl5pPr>
      <a:lvl6pPr marL="941388" indent="-484188" algn="l" rtl="0" fontAlgn="base">
        <a:spcBef>
          <a:spcPct val="0"/>
        </a:spcBef>
        <a:spcAft>
          <a:spcPct val="0"/>
        </a:spcAft>
        <a:defRPr sz="4200">
          <a:solidFill>
            <a:srgbClr val="FFC453"/>
          </a:solidFill>
          <a:latin typeface="Century Gothic" pitchFamily="34" charset="0"/>
        </a:defRPr>
      </a:lvl6pPr>
      <a:lvl7pPr marL="1398588" indent="-484188" algn="l" rtl="0" fontAlgn="base">
        <a:spcBef>
          <a:spcPct val="0"/>
        </a:spcBef>
        <a:spcAft>
          <a:spcPct val="0"/>
        </a:spcAft>
        <a:defRPr sz="4200">
          <a:solidFill>
            <a:srgbClr val="FFC453"/>
          </a:solidFill>
          <a:latin typeface="Century Gothic" pitchFamily="34" charset="0"/>
        </a:defRPr>
      </a:lvl7pPr>
      <a:lvl8pPr marL="1855788" indent="-484188" algn="l" rtl="0" fontAlgn="base">
        <a:spcBef>
          <a:spcPct val="0"/>
        </a:spcBef>
        <a:spcAft>
          <a:spcPct val="0"/>
        </a:spcAft>
        <a:defRPr sz="4200">
          <a:solidFill>
            <a:srgbClr val="FFC453"/>
          </a:solidFill>
          <a:latin typeface="Century Gothic" pitchFamily="34" charset="0"/>
        </a:defRPr>
      </a:lvl8pPr>
      <a:lvl9pPr marL="2312988" indent="-484188" algn="l" rtl="0" fontAlgn="base">
        <a:spcBef>
          <a:spcPct val="0"/>
        </a:spcBef>
        <a:spcAft>
          <a:spcPct val="0"/>
        </a:spcAft>
        <a:defRPr sz="4200">
          <a:solidFill>
            <a:srgbClr val="FFC453"/>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4C689"/>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audio" Target="file:///C:\Documents%20and%20Settings\User\My%20Documents\My%20Music\DON%20POPE\Never%20Alone\04%20Taste%20and%20See.wma" TargetMode="Externa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7"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057401"/>
            <a:ext cx="7696200" cy="1295400"/>
          </a:xfrm>
        </p:spPr>
        <p:txBody>
          <a:bodyPr/>
          <a:lstStyle/>
          <a:p>
            <a:pPr marL="484632" indent="0" algn="ctr" eaLnBrk="1" fontAlgn="auto" hangingPunct="1">
              <a:spcAft>
                <a:spcPts val="0"/>
              </a:spcAft>
              <a:defRPr/>
            </a:pPr>
            <a:r>
              <a:rPr lang="en-US" dirty="0" smtClean="0">
                <a:solidFill>
                  <a:schemeClr val="accent1">
                    <a:tint val="83000"/>
                    <a:satMod val="150000"/>
                  </a:schemeClr>
                </a:solidFill>
              </a:rPr>
              <a:t> </a:t>
            </a:r>
            <a:endParaRPr lang="en-US" dirty="0">
              <a:solidFill>
                <a:schemeClr val="accent1">
                  <a:tint val="83000"/>
                  <a:satMod val="150000"/>
                </a:schemeClr>
              </a:solidFill>
            </a:endParaRPr>
          </a:p>
        </p:txBody>
      </p:sp>
      <p:sp>
        <p:nvSpPr>
          <p:cNvPr id="5" name="Subtitle 4"/>
          <p:cNvSpPr>
            <a:spLocks noGrp="1"/>
          </p:cNvSpPr>
          <p:nvPr>
            <p:ph type="subTitle" idx="1"/>
          </p:nvPr>
        </p:nvSpPr>
        <p:spPr>
          <a:xfrm>
            <a:off x="0" y="609600"/>
            <a:ext cx="9144000" cy="5943600"/>
          </a:xfrm>
        </p:spPr>
        <p:txBody>
          <a:bodyPr>
            <a:normAutofit lnSpcReduction="10000"/>
          </a:bodyPr>
          <a:lstStyle/>
          <a:p>
            <a:pPr marR="0" algn="ctr" eaLnBrk="1" fontAlgn="auto" hangingPunct="1">
              <a:lnSpc>
                <a:spcPct val="90000"/>
              </a:lnSpc>
              <a:spcAft>
                <a:spcPts val="0"/>
              </a:spcAft>
              <a:buClr>
                <a:srgbClr val="000000"/>
              </a:buClr>
              <a:buFont typeface="Wingdings 2"/>
              <a:buNone/>
              <a:defRPr/>
            </a:pPr>
            <a:r>
              <a:rPr lang="en-US" sz="5400" b="1" dirty="0" smtClean="0"/>
              <a:t>DINE</a:t>
            </a:r>
          </a:p>
          <a:p>
            <a:pPr marR="0" algn="ctr" eaLnBrk="1" fontAlgn="auto" hangingPunct="1">
              <a:lnSpc>
                <a:spcPct val="90000"/>
              </a:lnSpc>
              <a:spcAft>
                <a:spcPts val="0"/>
              </a:spcAft>
              <a:buClr>
                <a:srgbClr val="000000"/>
              </a:buClr>
              <a:buFont typeface="Wingdings 2"/>
              <a:buNone/>
              <a:defRPr/>
            </a:pPr>
            <a:endParaRPr lang="en-US" sz="3600" b="1" dirty="0" smtClean="0"/>
          </a:p>
          <a:p>
            <a:pPr marR="0" algn="ctr" eaLnBrk="1" fontAlgn="auto" hangingPunct="1">
              <a:lnSpc>
                <a:spcPct val="90000"/>
              </a:lnSpc>
              <a:spcAft>
                <a:spcPts val="0"/>
              </a:spcAft>
              <a:buClr>
                <a:srgbClr val="000000"/>
              </a:buClr>
              <a:buFont typeface="Wingdings 2"/>
              <a:buNone/>
              <a:defRPr/>
            </a:pPr>
            <a:endParaRPr lang="en-US" sz="3600" b="1" dirty="0" smtClean="0"/>
          </a:p>
          <a:p>
            <a:pPr marR="0" algn="ctr" eaLnBrk="1" fontAlgn="auto" hangingPunct="1">
              <a:lnSpc>
                <a:spcPct val="90000"/>
              </a:lnSpc>
              <a:spcAft>
                <a:spcPts val="0"/>
              </a:spcAft>
              <a:buClr>
                <a:srgbClr val="000000"/>
              </a:buClr>
              <a:buFont typeface="Wingdings 2"/>
              <a:buNone/>
              <a:defRPr/>
            </a:pPr>
            <a:endParaRPr lang="en-US" sz="3600" b="1" dirty="0" smtClean="0"/>
          </a:p>
          <a:p>
            <a:pPr marR="0" algn="ctr" eaLnBrk="1" fontAlgn="auto" hangingPunct="1">
              <a:lnSpc>
                <a:spcPct val="90000"/>
              </a:lnSpc>
              <a:spcAft>
                <a:spcPts val="0"/>
              </a:spcAft>
              <a:buClr>
                <a:srgbClr val="000000"/>
              </a:buClr>
              <a:buFont typeface="Wingdings 2"/>
              <a:buNone/>
              <a:defRPr/>
            </a:pPr>
            <a:endParaRPr lang="en-US" sz="3600" b="1" dirty="0" smtClean="0"/>
          </a:p>
          <a:p>
            <a:pPr marR="0" algn="ctr" eaLnBrk="1" fontAlgn="auto" hangingPunct="1">
              <a:lnSpc>
                <a:spcPct val="90000"/>
              </a:lnSpc>
              <a:spcAft>
                <a:spcPts val="0"/>
              </a:spcAft>
              <a:buClr>
                <a:srgbClr val="000000"/>
              </a:buClr>
              <a:buFont typeface="Wingdings 2"/>
              <a:buNone/>
              <a:defRPr/>
            </a:pPr>
            <a:endParaRPr lang="en-US" sz="3600" b="1" dirty="0" smtClean="0"/>
          </a:p>
          <a:p>
            <a:pPr marR="0" algn="ctr" eaLnBrk="1" fontAlgn="auto" hangingPunct="1">
              <a:lnSpc>
                <a:spcPct val="90000"/>
              </a:lnSpc>
              <a:spcAft>
                <a:spcPts val="0"/>
              </a:spcAft>
              <a:buClr>
                <a:srgbClr val="000000"/>
              </a:buClr>
              <a:buFont typeface="Wingdings 2"/>
              <a:buNone/>
              <a:defRPr/>
            </a:pPr>
            <a:endParaRPr lang="en-US" sz="3600" b="1" dirty="0" smtClean="0"/>
          </a:p>
          <a:p>
            <a:pPr marR="0" algn="ctr" eaLnBrk="1" fontAlgn="auto" hangingPunct="1">
              <a:lnSpc>
                <a:spcPct val="90000"/>
              </a:lnSpc>
              <a:spcAft>
                <a:spcPts val="0"/>
              </a:spcAft>
              <a:buClr>
                <a:srgbClr val="000000"/>
              </a:buClr>
              <a:buFont typeface="Wingdings 2"/>
              <a:buNone/>
              <a:defRPr/>
            </a:pPr>
            <a:endParaRPr lang="en-US" sz="3600" b="1" dirty="0" smtClean="0"/>
          </a:p>
          <a:p>
            <a:pPr marR="0" algn="ctr" eaLnBrk="1" fontAlgn="auto" hangingPunct="1">
              <a:lnSpc>
                <a:spcPct val="90000"/>
              </a:lnSpc>
              <a:spcAft>
                <a:spcPts val="0"/>
              </a:spcAft>
              <a:buClr>
                <a:srgbClr val="000000"/>
              </a:buClr>
              <a:buFont typeface="Wingdings 2"/>
              <a:buNone/>
              <a:defRPr/>
            </a:pPr>
            <a:endParaRPr lang="en-US" sz="3600" b="1" dirty="0" smtClean="0"/>
          </a:p>
          <a:p>
            <a:pPr marR="0" algn="ctr" eaLnBrk="1" fontAlgn="auto" hangingPunct="1">
              <a:lnSpc>
                <a:spcPct val="90000"/>
              </a:lnSpc>
              <a:spcAft>
                <a:spcPts val="0"/>
              </a:spcAft>
              <a:buClr>
                <a:srgbClr val="000000"/>
              </a:buClr>
              <a:buFont typeface="Wingdings 2"/>
              <a:buNone/>
              <a:defRPr/>
            </a:pPr>
            <a:r>
              <a:rPr lang="en-US" sz="3600" b="1" dirty="0" smtClean="0"/>
              <a:t>ON</a:t>
            </a:r>
          </a:p>
          <a:p>
            <a:pPr marR="0" algn="ctr" eaLnBrk="1" fontAlgn="auto" hangingPunct="1">
              <a:lnSpc>
                <a:spcPct val="90000"/>
              </a:lnSpc>
              <a:spcAft>
                <a:spcPts val="0"/>
              </a:spcAft>
              <a:buClr>
                <a:srgbClr val="000000"/>
              </a:buClr>
              <a:buFont typeface="Wingdings 2"/>
              <a:buNone/>
              <a:defRPr/>
            </a:pPr>
            <a:endParaRPr lang="en-US" sz="3600" b="1" dirty="0" smtClean="0"/>
          </a:p>
          <a:p>
            <a:pPr marR="0" algn="ctr" eaLnBrk="1" fontAlgn="auto" hangingPunct="1">
              <a:lnSpc>
                <a:spcPct val="90000"/>
              </a:lnSpc>
              <a:spcAft>
                <a:spcPts val="0"/>
              </a:spcAft>
              <a:buClr>
                <a:srgbClr val="000000"/>
              </a:buClr>
              <a:buFont typeface="Wingdings 2"/>
              <a:buNone/>
              <a:defRPr/>
            </a:pPr>
            <a:r>
              <a:rPr lang="en-US" sz="6600" b="1" dirty="0" smtClean="0"/>
              <a:t>THE WORD</a:t>
            </a:r>
          </a:p>
          <a:p>
            <a:pPr marR="0" algn="ctr" eaLnBrk="1" fontAlgn="auto" hangingPunct="1">
              <a:lnSpc>
                <a:spcPct val="90000"/>
              </a:lnSpc>
              <a:spcAft>
                <a:spcPts val="0"/>
              </a:spcAft>
              <a:buClr>
                <a:srgbClr val="000000"/>
              </a:buClr>
              <a:buFont typeface="Wingdings 2"/>
              <a:buNone/>
              <a:defRPr/>
            </a:pPr>
            <a:endParaRPr lang="en-US" dirty="0" smtClean="0"/>
          </a:p>
        </p:txBody>
      </p:sp>
      <p:pic>
        <p:nvPicPr>
          <p:cNvPr id="4" name="Picture 3" descr="Medical symbol.bmp"/>
          <p:cNvPicPr>
            <a:picLocks noChangeAspect="1"/>
          </p:cNvPicPr>
          <p:nvPr/>
        </p:nvPicPr>
        <p:blipFill>
          <a:blip r:embed="rId3" cstate="print"/>
          <a:srcRect/>
          <a:stretch>
            <a:fillRect/>
          </a:stretch>
        </p:blipFill>
        <p:spPr bwMode="auto">
          <a:xfrm>
            <a:off x="2057400" y="1371600"/>
            <a:ext cx="4953000" cy="3343275"/>
          </a:xfrm>
          <a:prstGeom prst="rect">
            <a:avLst/>
          </a:prstGeom>
          <a:noFill/>
          <a:ln w="9525">
            <a:noFill/>
            <a:miter lim="800000"/>
            <a:headEnd/>
            <a:tailEnd/>
          </a:ln>
        </p:spPr>
      </p:pic>
      <p:pic>
        <p:nvPicPr>
          <p:cNvPr id="7" name="Picture 6" descr="Jesus The Christ.jpg"/>
          <p:cNvPicPr>
            <a:picLocks noChangeAspect="1"/>
          </p:cNvPicPr>
          <p:nvPr/>
        </p:nvPicPr>
        <p:blipFill>
          <a:blip r:embed="rId4" cstate="print"/>
          <a:stretch>
            <a:fillRect/>
          </a:stretch>
        </p:blipFill>
        <p:spPr>
          <a:xfrm>
            <a:off x="2590800" y="2209800"/>
            <a:ext cx="1295400" cy="1682495"/>
          </a:xfrm>
          <a:prstGeom prst="rect">
            <a:avLst/>
          </a:prstGeom>
        </p:spPr>
      </p:pic>
      <p:pic>
        <p:nvPicPr>
          <p:cNvPr id="9" name="Picture 8" descr="Jesus-Is-Lord - Saviour.jpg"/>
          <p:cNvPicPr>
            <a:picLocks noChangeAspect="1"/>
          </p:cNvPicPr>
          <p:nvPr/>
        </p:nvPicPr>
        <p:blipFill>
          <a:blip r:embed="rId5" cstate="print"/>
          <a:stretch>
            <a:fillRect/>
          </a:stretch>
        </p:blipFill>
        <p:spPr>
          <a:xfrm>
            <a:off x="5257800" y="2209800"/>
            <a:ext cx="1130237" cy="1600200"/>
          </a:xfrm>
          <a:prstGeom prst="rect">
            <a:avLst/>
          </a:prstGeom>
        </p:spPr>
      </p:pic>
      <p:pic>
        <p:nvPicPr>
          <p:cNvPr id="14" name="04 Taste and See.wma">
            <a:hlinkClick r:id="" action="ppaction://media"/>
          </p:cNvPr>
          <p:cNvPicPr>
            <a:picLocks noRot="1" noChangeAspect="1"/>
          </p:cNvPicPr>
          <p:nvPr>
            <a:audioFile r:link="rId1"/>
          </p:nvPr>
        </p:nvPicPr>
        <p:blipFill>
          <a:blip r:embed="rId6" cstate="print"/>
          <a:stretch>
            <a:fillRect/>
          </a:stretch>
        </p:blipFill>
        <p:spPr>
          <a:xfrm>
            <a:off x="4419600" y="3276600"/>
            <a:ext cx="304800" cy="304800"/>
          </a:xfrm>
          <a:prstGeom prst="rect">
            <a:avLst/>
          </a:prstGeom>
        </p:spPr>
      </p:pic>
    </p:spTree>
  </p:cSld>
  <p:clrMapOvr>
    <a:masterClrMapping/>
  </p:clrMapOvr>
  <p:transition spd="slow" advClick="0" advTm="2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fltVal val="0"/>
                                          </p:val>
                                        </p:tav>
                                        <p:tav tm="100000">
                                          <p:val>
                                            <p:strVal val="#ppt_h"/>
                                          </p:val>
                                        </p:tav>
                                      </p:tavLst>
                                    </p:anim>
                                    <p:animEffect transition="in" filter="fade">
                                      <p:cBhvr>
                                        <p:cTn id="9" dur="3000"/>
                                        <p:tgtEl>
                                          <p:spTgt spid="2"/>
                                        </p:tgtEl>
                                      </p:cBhvr>
                                    </p:animEffect>
                                  </p:childTnLst>
                                </p:cTn>
                              </p:par>
                            </p:childTnLst>
                          </p:cTn>
                        </p:par>
                        <p:par>
                          <p:cTn id="10" fill="hold">
                            <p:stCondLst>
                              <p:cond delay="3000"/>
                            </p:stCondLst>
                            <p:childTnLst>
                              <p:par>
                                <p:cTn id="11" presetID="1" presetClass="mediacall" presetSubtype="0" fill="hold" nodeType="afterEffect">
                                  <p:stCondLst>
                                    <p:cond delay="0"/>
                                  </p:stCondLst>
                                  <p:childTnLst>
                                    <p:cmd type="call" cmd="playFrom(0.0)">
                                      <p:cBhvr>
                                        <p:cTn id="12" dur="1" fill="hold"/>
                                        <p:tgtEl>
                                          <p:spTgt spid="14"/>
                                        </p:tgtEl>
                                      </p:cBhvr>
                                    </p:cmd>
                                  </p:childTnLst>
                                </p:cTn>
                              </p:par>
                            </p:childTnLst>
                          </p:cTn>
                        </p:par>
                        <p:par>
                          <p:cTn id="13" fill="hold">
                            <p:stCondLst>
                              <p:cond delay="3000"/>
                            </p:stCondLst>
                            <p:childTnLst>
                              <p:par>
                                <p:cTn id="14" presetID="53" presetClass="entr" presetSubtype="0" fill="hold" grpId="0" nodeType="after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 calcmode="lin" valueType="num">
                                      <p:cBhvr>
                                        <p:cTn id="16" dur="3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7" dur="30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8" dur="3000"/>
                                        <p:tgtEl>
                                          <p:spTgt spid="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0" fill="hold" grpId="0" nodeType="click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anim calcmode="lin" valueType="num">
                                      <p:cBhvr>
                                        <p:cTn id="23" dur="3000" fill="hold"/>
                                        <p:tgtEl>
                                          <p:spTgt spid="5">
                                            <p:txEl>
                                              <p:pRg st="9" end="9"/>
                                            </p:txEl>
                                          </p:spTgt>
                                        </p:tgtEl>
                                        <p:attrNameLst>
                                          <p:attrName>ppt_w</p:attrName>
                                        </p:attrNameLst>
                                      </p:cBhvr>
                                      <p:tavLst>
                                        <p:tav tm="0">
                                          <p:val>
                                            <p:fltVal val="0"/>
                                          </p:val>
                                        </p:tav>
                                        <p:tav tm="100000">
                                          <p:val>
                                            <p:strVal val="#ppt_w"/>
                                          </p:val>
                                        </p:tav>
                                      </p:tavLst>
                                    </p:anim>
                                    <p:anim calcmode="lin" valueType="num">
                                      <p:cBhvr>
                                        <p:cTn id="24" dur="30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25" dur="3000"/>
                                        <p:tgtEl>
                                          <p:spTgt spid="5">
                                            <p:txEl>
                                              <p:pRg st="9" end="9"/>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5">
                                            <p:txEl>
                                              <p:pRg st="11" end="11"/>
                                            </p:txEl>
                                          </p:spTgt>
                                        </p:tgtEl>
                                        <p:attrNameLst>
                                          <p:attrName>style.visibility</p:attrName>
                                        </p:attrNameLst>
                                      </p:cBhvr>
                                      <p:to>
                                        <p:strVal val="visible"/>
                                      </p:to>
                                    </p:set>
                                    <p:anim calcmode="lin" valueType="num">
                                      <p:cBhvr>
                                        <p:cTn id="30" dur="3000" fill="hold"/>
                                        <p:tgtEl>
                                          <p:spTgt spid="5">
                                            <p:txEl>
                                              <p:pRg st="11" end="11"/>
                                            </p:txEl>
                                          </p:spTgt>
                                        </p:tgtEl>
                                        <p:attrNameLst>
                                          <p:attrName>ppt_w</p:attrName>
                                        </p:attrNameLst>
                                      </p:cBhvr>
                                      <p:tavLst>
                                        <p:tav tm="0">
                                          <p:val>
                                            <p:fltVal val="0"/>
                                          </p:val>
                                        </p:tav>
                                        <p:tav tm="100000">
                                          <p:val>
                                            <p:strVal val="#ppt_w"/>
                                          </p:val>
                                        </p:tav>
                                      </p:tavLst>
                                    </p:anim>
                                    <p:anim calcmode="lin" valueType="num">
                                      <p:cBhvr>
                                        <p:cTn id="31" dur="3000" fill="hold"/>
                                        <p:tgtEl>
                                          <p:spTgt spid="5">
                                            <p:txEl>
                                              <p:pRg st="11" end="11"/>
                                            </p:txEl>
                                          </p:spTgt>
                                        </p:tgtEl>
                                        <p:attrNameLst>
                                          <p:attrName>ppt_h</p:attrName>
                                        </p:attrNameLst>
                                      </p:cBhvr>
                                      <p:tavLst>
                                        <p:tav tm="0">
                                          <p:val>
                                            <p:fltVal val="0"/>
                                          </p:val>
                                        </p:tav>
                                        <p:tav tm="100000">
                                          <p:val>
                                            <p:strVal val="#ppt_h"/>
                                          </p:val>
                                        </p:tav>
                                      </p:tavLst>
                                    </p:anim>
                                    <p:animEffect transition="in" filter="fade">
                                      <p:cBhvr>
                                        <p:cTn id="32" dur="3000"/>
                                        <p:tgtEl>
                                          <p:spTgt spid="5">
                                            <p:txEl>
                                              <p:pRg st="11" end="11"/>
                                            </p:txEl>
                                          </p:spTgt>
                                        </p:tgtEl>
                                      </p:cBhvr>
                                    </p:animEffect>
                                  </p:childTnLst>
                                </p:cTn>
                              </p:par>
                            </p:childTnLst>
                          </p:cTn>
                        </p:par>
                        <p:par>
                          <p:cTn id="33" fill="hold">
                            <p:stCondLst>
                              <p:cond delay="3000"/>
                            </p:stCondLst>
                            <p:childTnLst>
                              <p:par>
                                <p:cTn id="34" presetID="35" presetClass="entr" presetSubtype="0" fill="hold"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3000"/>
                                        <p:tgtEl>
                                          <p:spTgt spid="4"/>
                                        </p:tgtEl>
                                      </p:cBhvr>
                                    </p:animEffect>
                                    <p:anim calcmode="lin" valueType="num">
                                      <p:cBhvr>
                                        <p:cTn id="37" dur="3000" fill="hold"/>
                                        <p:tgtEl>
                                          <p:spTgt spid="4"/>
                                        </p:tgtEl>
                                        <p:attrNameLst>
                                          <p:attrName>style.rotation</p:attrName>
                                        </p:attrNameLst>
                                      </p:cBhvr>
                                      <p:tavLst>
                                        <p:tav tm="0">
                                          <p:val>
                                            <p:fltVal val="720"/>
                                          </p:val>
                                        </p:tav>
                                        <p:tav tm="100000">
                                          <p:val>
                                            <p:fltVal val="0"/>
                                          </p:val>
                                        </p:tav>
                                      </p:tavLst>
                                    </p:anim>
                                    <p:anim calcmode="lin" valueType="num">
                                      <p:cBhvr>
                                        <p:cTn id="38" dur="3000" fill="hold"/>
                                        <p:tgtEl>
                                          <p:spTgt spid="4"/>
                                        </p:tgtEl>
                                        <p:attrNameLst>
                                          <p:attrName>ppt_h</p:attrName>
                                        </p:attrNameLst>
                                      </p:cBhvr>
                                      <p:tavLst>
                                        <p:tav tm="0">
                                          <p:val>
                                            <p:fltVal val="0"/>
                                          </p:val>
                                        </p:tav>
                                        <p:tav tm="100000">
                                          <p:val>
                                            <p:strVal val="#ppt_h"/>
                                          </p:val>
                                        </p:tav>
                                      </p:tavLst>
                                    </p:anim>
                                    <p:anim calcmode="lin" valueType="num">
                                      <p:cBhvr>
                                        <p:cTn id="39" dur="3000" fill="hold"/>
                                        <p:tgtEl>
                                          <p:spTgt spid="4"/>
                                        </p:tgtEl>
                                        <p:attrNameLst>
                                          <p:attrName>ppt_w</p:attrName>
                                        </p:attrNameLst>
                                      </p:cBhvr>
                                      <p:tavLst>
                                        <p:tav tm="0">
                                          <p:val>
                                            <p:fltVal val="0"/>
                                          </p:val>
                                        </p:tav>
                                        <p:tav tm="100000">
                                          <p:val>
                                            <p:strVal val="#ppt_w"/>
                                          </p:val>
                                        </p:tav>
                                      </p:tavLst>
                                    </p:anim>
                                  </p:childTnLst>
                                </p:cTn>
                              </p:par>
                            </p:childTnLst>
                          </p:cTn>
                        </p:par>
                        <p:par>
                          <p:cTn id="40" fill="hold">
                            <p:stCondLst>
                              <p:cond delay="6000"/>
                            </p:stCondLst>
                            <p:childTnLst>
                              <p:par>
                                <p:cTn id="41" presetID="10" presetClass="entr" presetSubtype="0" fill="hold"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3000"/>
                                        <p:tgtEl>
                                          <p:spTgt spid="7"/>
                                        </p:tgtEl>
                                      </p:cBhvr>
                                    </p:animEffect>
                                  </p:childTnLst>
                                </p:cTn>
                              </p:par>
                            </p:childTnLst>
                          </p:cTn>
                        </p:par>
                        <p:par>
                          <p:cTn id="44" fill="hold">
                            <p:stCondLst>
                              <p:cond delay="9000"/>
                            </p:stCondLst>
                            <p:childTnLst>
                              <p:par>
                                <p:cTn id="45" presetID="10" presetClass="entr" presetSubtype="0"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showWhenStopped="0">
                <p:cTn id="48" fill="hold" display="0">
                  <p:stCondLst>
                    <p:cond delay="indefinite"/>
                  </p:stCondLst>
                  <p:endCondLst>
                    <p:cond evt="onPrev" delay="0">
                      <p:tgtEl>
                        <p:sldTgt/>
                      </p:tgtEl>
                    </p:cond>
                    <p:cond evt="onStopAudio" delay="0">
                      <p:tgtEl>
                        <p:sldTgt/>
                      </p:tgtEl>
                    </p:cond>
                  </p:endCondLst>
                </p:cTn>
                <p:tgtEl>
                  <p:spTgt spid="14"/>
                </p:tgtEl>
              </p:cMediaNode>
            </p:audio>
          </p:childTnLst>
        </p:cTn>
      </p:par>
    </p:tnLst>
    <p:bldLst>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marL="484632" indent="0" algn="ctr" eaLnBrk="1" fontAlgn="auto" hangingPunct="1">
              <a:spcAft>
                <a:spcPts val="0"/>
              </a:spcAft>
              <a:defRPr/>
            </a:pPr>
            <a:r>
              <a:rPr lang="en-US" sz="5400" b="1" dirty="0" smtClean="0">
                <a:solidFill>
                  <a:schemeClr val="accent1">
                    <a:tint val="83000"/>
                    <a:satMod val="150000"/>
                  </a:schemeClr>
                </a:solidFill>
              </a:rPr>
              <a:t> </a:t>
            </a:r>
            <a:endParaRPr lang="en-US" sz="5400" b="1" dirty="0">
              <a:solidFill>
                <a:schemeClr val="accent1">
                  <a:tint val="83000"/>
                  <a:satMod val="150000"/>
                </a:schemeClr>
              </a:solidFill>
            </a:endParaRPr>
          </a:p>
        </p:txBody>
      </p:sp>
      <p:sp>
        <p:nvSpPr>
          <p:cNvPr id="3" name="Content Placeholder 2"/>
          <p:cNvSpPr>
            <a:spLocks noGrp="1"/>
          </p:cNvSpPr>
          <p:nvPr>
            <p:ph idx="1"/>
          </p:nvPr>
        </p:nvSpPr>
        <p:spPr>
          <a:xfrm>
            <a:off x="0" y="1295400"/>
            <a:ext cx="9144000" cy="5562600"/>
          </a:xfrm>
        </p:spPr>
        <p:txBody>
          <a:bodyPr>
            <a:normAutofit/>
          </a:bodyPr>
          <a:lstStyle/>
          <a:p>
            <a:pPr marL="548640" indent="-411480" algn="ctr" eaLnBrk="1" fontAlgn="auto" hangingPunct="1">
              <a:spcAft>
                <a:spcPts val="0"/>
              </a:spcAft>
              <a:buClr>
                <a:schemeClr val="tx1">
                  <a:shade val="95000"/>
                </a:schemeClr>
              </a:buClr>
              <a:buFont typeface="Wingdings 2"/>
              <a:buNone/>
              <a:defRPr/>
            </a:pPr>
            <a:endParaRPr lang="en-US" sz="1000" b="1" dirty="0" smtClean="0"/>
          </a:p>
          <a:p>
            <a:pPr marL="548640" indent="-411480" algn="ctr" eaLnBrk="1" fontAlgn="auto" hangingPunct="1">
              <a:spcAft>
                <a:spcPts val="0"/>
              </a:spcAft>
              <a:buClr>
                <a:schemeClr val="tx1">
                  <a:shade val="95000"/>
                </a:schemeClr>
              </a:buClr>
              <a:buFont typeface="Wingdings 2"/>
              <a:buNone/>
              <a:defRPr/>
            </a:pPr>
            <a:endParaRPr lang="en-US" sz="1000" b="1" dirty="0" smtClean="0"/>
          </a:p>
          <a:p>
            <a:pPr marL="548640" indent="-411480" algn="ctr" eaLnBrk="1" fontAlgn="auto" hangingPunct="1">
              <a:spcAft>
                <a:spcPts val="0"/>
              </a:spcAft>
              <a:buClr>
                <a:schemeClr val="tx1">
                  <a:shade val="95000"/>
                </a:schemeClr>
              </a:buClr>
              <a:buFont typeface="Wingdings 2"/>
              <a:buNone/>
              <a:defRPr/>
            </a:pPr>
            <a:endParaRPr lang="en-US" sz="1000" b="1" dirty="0" smtClean="0"/>
          </a:p>
          <a:p>
            <a:pPr marL="274320" indent="-274320" algn="ctr" eaLnBrk="1" fontAlgn="auto" hangingPunct="1">
              <a:spcAft>
                <a:spcPts val="0"/>
              </a:spcAft>
              <a:buClr>
                <a:schemeClr val="accent3"/>
              </a:buClr>
              <a:buFont typeface="Wingdings 2"/>
              <a:buNone/>
              <a:defRPr/>
            </a:pPr>
            <a:r>
              <a:rPr lang="en-US" sz="3200" dirty="0" smtClean="0"/>
              <a:t>Compliments</a:t>
            </a:r>
          </a:p>
          <a:p>
            <a:pPr marL="274320" indent="-274320" algn="ctr" eaLnBrk="1" fontAlgn="auto" hangingPunct="1">
              <a:spcAft>
                <a:spcPts val="0"/>
              </a:spcAft>
              <a:buClr>
                <a:schemeClr val="accent3"/>
              </a:buClr>
              <a:buFont typeface="Wingdings 2"/>
              <a:buNone/>
              <a:defRPr/>
            </a:pPr>
            <a:r>
              <a:rPr lang="en-US" sz="3200" dirty="0" smtClean="0"/>
              <a:t>of</a:t>
            </a:r>
          </a:p>
          <a:p>
            <a:pPr marL="274320" indent="-274320" algn="ctr" eaLnBrk="1" fontAlgn="auto" hangingPunct="1">
              <a:spcAft>
                <a:spcPts val="0"/>
              </a:spcAft>
              <a:buClr>
                <a:schemeClr val="accent3"/>
              </a:buClr>
              <a:buFont typeface="Wingdings 2"/>
              <a:buNone/>
              <a:defRPr/>
            </a:pPr>
            <a:r>
              <a:rPr lang="en-US" sz="3200" dirty="0" smtClean="0"/>
              <a:t>Truth Nothing But Truth (TNT)</a:t>
            </a:r>
          </a:p>
          <a:p>
            <a:pPr marL="274320" indent="-274320" algn="ctr" eaLnBrk="1" fontAlgn="auto" hangingPunct="1">
              <a:spcAft>
                <a:spcPts val="0"/>
              </a:spcAft>
              <a:buClr>
                <a:schemeClr val="accent3"/>
              </a:buClr>
              <a:buFont typeface="Wingdings 2"/>
              <a:buNone/>
              <a:defRPr/>
            </a:pPr>
            <a:r>
              <a:rPr lang="en-US" sz="3200" dirty="0" smtClean="0"/>
              <a:t>Evangelistic Outreach</a:t>
            </a:r>
          </a:p>
          <a:p>
            <a:pPr marL="274320" indent="-274320" algn="ctr" eaLnBrk="1" fontAlgn="auto" hangingPunct="1">
              <a:spcAft>
                <a:spcPts val="0"/>
              </a:spcAft>
              <a:buClr>
                <a:schemeClr val="accent3"/>
              </a:buClr>
              <a:buFont typeface="Wingdings 2"/>
              <a:buNone/>
              <a:defRPr/>
            </a:pPr>
            <a:r>
              <a:rPr lang="en-US" sz="2800" b="1" dirty="0" smtClean="0"/>
              <a:t>www.tntevangelisticoutreach.com  </a:t>
            </a:r>
            <a:endParaRPr lang="en-US" sz="2800" b="1" dirty="0"/>
          </a:p>
        </p:txBody>
      </p:sp>
    </p:spTree>
  </p:cSld>
  <p:clrMapOvr>
    <a:masterClrMapping/>
  </p:clrMapOvr>
  <p:transition spd="med" advClick="0"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3000"/>
                                        <p:tgtEl>
                                          <p:spTgt spid="3">
                                            <p:txEl>
                                              <p:pRg st="3" end="3"/>
                                            </p:txEl>
                                          </p:spTgt>
                                        </p:tgtEl>
                                      </p:cBhvr>
                                    </p:animEffect>
                                    <p:anim calcmode="lin" valueType="num">
                                      <p:cBhvr>
                                        <p:cTn id="8" dur="3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9" dur="3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0" dur="3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par>
                          <p:cTn id="11" fill="hold">
                            <p:stCondLst>
                              <p:cond delay="3000"/>
                            </p:stCondLst>
                            <p:childTnLst>
                              <p:par>
                                <p:cTn id="12" presetID="35" presetClass="entr" presetSubtype="0" fill="hold" grpId="0" nodeType="after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3000"/>
                                        <p:tgtEl>
                                          <p:spTgt spid="3">
                                            <p:txEl>
                                              <p:pRg st="4" end="4"/>
                                            </p:txEl>
                                          </p:spTgt>
                                        </p:tgtEl>
                                      </p:cBhvr>
                                    </p:animEffect>
                                    <p:anim calcmode="lin" valueType="num">
                                      <p:cBhvr>
                                        <p:cTn id="15" dur="3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16" dur="3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3000" fill="hold"/>
                                        <p:tgtEl>
                                          <p:spTgt spid="3">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18" fill="hold">
                      <p:stCondLst>
                        <p:cond delay="indefinite"/>
                      </p:stCondLst>
                      <p:childTnLst>
                        <p:par>
                          <p:cTn id="19" fill="hold">
                            <p:stCondLst>
                              <p:cond delay="0"/>
                            </p:stCondLst>
                            <p:childTnLst>
                              <p:par>
                                <p:cTn id="20" presetID="35"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3000"/>
                                        <p:tgtEl>
                                          <p:spTgt spid="3">
                                            <p:txEl>
                                              <p:pRg st="5" end="5"/>
                                            </p:txEl>
                                          </p:spTgt>
                                        </p:tgtEl>
                                      </p:cBhvr>
                                    </p:animEffect>
                                    <p:anim calcmode="lin" valueType="num">
                                      <p:cBhvr>
                                        <p:cTn id="23" dur="3000" fill="hold"/>
                                        <p:tgtEl>
                                          <p:spTgt spid="3">
                                            <p:txEl>
                                              <p:pRg st="5" end="5"/>
                                            </p:txEl>
                                          </p:spTgt>
                                        </p:tgtEl>
                                        <p:attrNameLst>
                                          <p:attrName>style.rotation</p:attrName>
                                        </p:attrNameLst>
                                      </p:cBhvr>
                                      <p:tavLst>
                                        <p:tav tm="0">
                                          <p:val>
                                            <p:fltVal val="720"/>
                                          </p:val>
                                        </p:tav>
                                        <p:tav tm="100000">
                                          <p:val>
                                            <p:fltVal val="0"/>
                                          </p:val>
                                        </p:tav>
                                      </p:tavLst>
                                    </p:anim>
                                    <p:anim calcmode="lin" valueType="num">
                                      <p:cBhvr>
                                        <p:cTn id="24" dur="3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3000" fill="hold"/>
                                        <p:tgtEl>
                                          <p:spTgt spid="3">
                                            <p:txEl>
                                              <p:pRg st="5" end="5"/>
                                            </p:txEl>
                                          </p:spTgt>
                                        </p:tgtEl>
                                        <p:attrNameLst>
                                          <p:attrName>ppt_w</p:attrName>
                                        </p:attrNameLst>
                                      </p:cBhvr>
                                      <p:tavLst>
                                        <p:tav tm="0">
                                          <p:val>
                                            <p:fltVal val="0"/>
                                          </p:val>
                                        </p:tav>
                                        <p:tav tm="100000">
                                          <p:val>
                                            <p:strVal val="#ppt_w"/>
                                          </p:val>
                                        </p:tav>
                                      </p:tavLst>
                                    </p:anim>
                                  </p:childTnLst>
                                </p:cTn>
                              </p:par>
                            </p:childTnLst>
                          </p:cTn>
                        </p:par>
                      </p:childTnLst>
                    </p:cTn>
                  </p:par>
                  <p:par>
                    <p:cTn id="26" fill="hold">
                      <p:stCondLst>
                        <p:cond delay="indefinite"/>
                      </p:stCondLst>
                      <p:childTnLst>
                        <p:par>
                          <p:cTn id="27" fill="hold">
                            <p:stCondLst>
                              <p:cond delay="0"/>
                            </p:stCondLst>
                            <p:childTnLst>
                              <p:par>
                                <p:cTn id="28" presetID="35" presetClass="entr" presetSubtype="0"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3000"/>
                                        <p:tgtEl>
                                          <p:spTgt spid="3">
                                            <p:txEl>
                                              <p:pRg st="6" end="6"/>
                                            </p:txEl>
                                          </p:spTgt>
                                        </p:tgtEl>
                                      </p:cBhvr>
                                    </p:animEffect>
                                    <p:anim calcmode="lin" valueType="num">
                                      <p:cBhvr>
                                        <p:cTn id="31" dur="3000" fill="hold"/>
                                        <p:tgtEl>
                                          <p:spTgt spid="3">
                                            <p:txEl>
                                              <p:pRg st="6" end="6"/>
                                            </p:txEl>
                                          </p:spTgt>
                                        </p:tgtEl>
                                        <p:attrNameLst>
                                          <p:attrName>style.rotation</p:attrName>
                                        </p:attrNameLst>
                                      </p:cBhvr>
                                      <p:tavLst>
                                        <p:tav tm="0">
                                          <p:val>
                                            <p:fltVal val="720"/>
                                          </p:val>
                                        </p:tav>
                                        <p:tav tm="100000">
                                          <p:val>
                                            <p:fltVal val="0"/>
                                          </p:val>
                                        </p:tav>
                                      </p:tavLst>
                                    </p:anim>
                                    <p:anim calcmode="lin" valueType="num">
                                      <p:cBhvr>
                                        <p:cTn id="32" dur="3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3" dur="3000" fill="hold"/>
                                        <p:tgtEl>
                                          <p:spTgt spid="3">
                                            <p:txEl>
                                              <p:pRg st="6" end="6"/>
                                            </p:txEl>
                                          </p:spTgt>
                                        </p:tgtEl>
                                        <p:attrNameLst>
                                          <p:attrName>ppt_w</p:attrName>
                                        </p:attrNameLst>
                                      </p:cBhvr>
                                      <p:tavLst>
                                        <p:tav tm="0">
                                          <p:val>
                                            <p:fltVal val="0"/>
                                          </p:val>
                                        </p:tav>
                                        <p:tav tm="100000">
                                          <p:val>
                                            <p:strVal val="#ppt_w"/>
                                          </p:val>
                                        </p:tav>
                                      </p:tavLst>
                                    </p:anim>
                                  </p:childTnLst>
                                </p:cTn>
                              </p:par>
                            </p:childTnLst>
                          </p:cTn>
                        </p:par>
                      </p:childTnLst>
                    </p:cTn>
                  </p:par>
                  <p:par>
                    <p:cTn id="34" fill="hold">
                      <p:stCondLst>
                        <p:cond delay="indefinite"/>
                      </p:stCondLst>
                      <p:childTnLst>
                        <p:par>
                          <p:cTn id="35" fill="hold">
                            <p:stCondLst>
                              <p:cond delay="0"/>
                            </p:stCondLst>
                            <p:childTnLst>
                              <p:par>
                                <p:cTn id="36" presetID="35"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3000"/>
                                        <p:tgtEl>
                                          <p:spTgt spid="3">
                                            <p:txEl>
                                              <p:pRg st="7" end="7"/>
                                            </p:txEl>
                                          </p:spTgt>
                                        </p:tgtEl>
                                      </p:cBhvr>
                                    </p:animEffect>
                                    <p:anim calcmode="lin" valueType="num">
                                      <p:cBhvr>
                                        <p:cTn id="39" dur="3000" fill="hold"/>
                                        <p:tgtEl>
                                          <p:spTgt spid="3">
                                            <p:txEl>
                                              <p:pRg st="7" end="7"/>
                                            </p:txEl>
                                          </p:spTgt>
                                        </p:tgtEl>
                                        <p:attrNameLst>
                                          <p:attrName>style.rotation</p:attrName>
                                        </p:attrNameLst>
                                      </p:cBhvr>
                                      <p:tavLst>
                                        <p:tav tm="0">
                                          <p:val>
                                            <p:fltVal val="720"/>
                                          </p:val>
                                        </p:tav>
                                        <p:tav tm="100000">
                                          <p:val>
                                            <p:fltVal val="0"/>
                                          </p:val>
                                        </p:tav>
                                      </p:tavLst>
                                    </p:anim>
                                    <p:anim calcmode="lin" valueType="num">
                                      <p:cBhvr>
                                        <p:cTn id="40" dur="3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1" dur="3000" fill="hold"/>
                                        <p:tgtEl>
                                          <p:spTgt spid="3">
                                            <p:txEl>
                                              <p:pRg st="7" end="7"/>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marL="484632" indent="0" algn="ctr" eaLnBrk="1" fontAlgn="auto" hangingPunct="1">
              <a:spcAft>
                <a:spcPts val="0"/>
              </a:spcAft>
              <a:defRPr/>
            </a:pPr>
            <a:r>
              <a:rPr lang="en-US" sz="5400" b="1" dirty="0" smtClean="0">
                <a:solidFill>
                  <a:schemeClr val="accent1">
                    <a:tint val="83000"/>
                    <a:satMod val="150000"/>
                  </a:schemeClr>
                </a:solidFill>
              </a:rPr>
              <a:t> </a:t>
            </a:r>
            <a:endParaRPr lang="en-US" sz="5400" b="1" dirty="0">
              <a:solidFill>
                <a:schemeClr val="accent1">
                  <a:tint val="83000"/>
                  <a:satMod val="150000"/>
                </a:schemeClr>
              </a:solidFill>
            </a:endParaRPr>
          </a:p>
        </p:txBody>
      </p:sp>
      <p:sp>
        <p:nvSpPr>
          <p:cNvPr id="3" name="Content Placeholder 2"/>
          <p:cNvSpPr>
            <a:spLocks noGrp="1"/>
          </p:cNvSpPr>
          <p:nvPr>
            <p:ph idx="1"/>
          </p:nvPr>
        </p:nvSpPr>
        <p:spPr>
          <a:xfrm>
            <a:off x="0" y="1295400"/>
            <a:ext cx="9144000" cy="5562600"/>
          </a:xfrm>
        </p:spPr>
        <p:txBody>
          <a:bodyPr>
            <a:normAutofit/>
          </a:bodyPr>
          <a:lstStyle/>
          <a:p>
            <a:pPr marL="548640" indent="-411480" algn="ctr" eaLnBrk="1" fontAlgn="auto" hangingPunct="1">
              <a:spcAft>
                <a:spcPts val="0"/>
              </a:spcAft>
              <a:buClr>
                <a:schemeClr val="tx1">
                  <a:shade val="95000"/>
                </a:schemeClr>
              </a:buClr>
              <a:buFont typeface="Wingdings 2"/>
              <a:buNone/>
              <a:defRPr/>
            </a:pPr>
            <a:endParaRPr lang="en-US" sz="1000" b="1" dirty="0" smtClean="0"/>
          </a:p>
          <a:p>
            <a:pPr marL="548640" indent="-411480" algn="ctr" eaLnBrk="1" fontAlgn="auto" hangingPunct="1">
              <a:spcAft>
                <a:spcPts val="0"/>
              </a:spcAft>
              <a:buClr>
                <a:schemeClr val="tx1">
                  <a:shade val="95000"/>
                </a:schemeClr>
              </a:buClr>
              <a:buFont typeface="Wingdings 2"/>
              <a:buNone/>
              <a:defRPr/>
            </a:pPr>
            <a:endParaRPr lang="en-US" sz="1000" b="1" dirty="0" smtClean="0"/>
          </a:p>
          <a:p>
            <a:pPr marL="548640" indent="-411480" algn="ctr" eaLnBrk="1" fontAlgn="auto" hangingPunct="1">
              <a:spcAft>
                <a:spcPts val="0"/>
              </a:spcAft>
              <a:buClr>
                <a:schemeClr val="tx1">
                  <a:shade val="95000"/>
                </a:schemeClr>
              </a:buClr>
              <a:buFont typeface="Wingdings 2"/>
              <a:buNone/>
              <a:defRPr/>
            </a:pPr>
            <a:endParaRPr lang="en-US" sz="1000" b="1" dirty="0" smtClean="0"/>
          </a:p>
          <a:p>
            <a:pPr marL="274320" indent="-274320" algn="ctr" eaLnBrk="1" fontAlgn="auto" hangingPunct="1">
              <a:spcAft>
                <a:spcPts val="0"/>
              </a:spcAft>
              <a:buClr>
                <a:schemeClr val="accent3"/>
              </a:buClr>
              <a:buFont typeface="Wingdings 2"/>
              <a:buNone/>
              <a:defRPr/>
            </a:pPr>
            <a:r>
              <a:rPr lang="en-US" sz="2800" dirty="0" smtClean="0"/>
              <a:t>Provided By Inspiration of the Holy Spirit</a:t>
            </a:r>
          </a:p>
          <a:p>
            <a:pPr marL="274320" indent="-274320" algn="ctr" eaLnBrk="1" fontAlgn="auto" hangingPunct="1">
              <a:spcAft>
                <a:spcPts val="0"/>
              </a:spcAft>
              <a:buClr>
                <a:schemeClr val="accent3"/>
              </a:buClr>
              <a:buFont typeface="Wingdings 2"/>
              <a:buChar char=""/>
              <a:defRPr/>
            </a:pPr>
            <a:endParaRPr lang="en-US" sz="2800" dirty="0" smtClean="0"/>
          </a:p>
          <a:p>
            <a:pPr marL="274320" indent="-274320" algn="ctr" eaLnBrk="1" fontAlgn="auto" hangingPunct="1">
              <a:spcAft>
                <a:spcPts val="0"/>
              </a:spcAft>
              <a:buClr>
                <a:schemeClr val="accent3"/>
              </a:buClr>
              <a:buFont typeface="Wingdings 2"/>
              <a:buNone/>
              <a:defRPr/>
            </a:pPr>
            <a:r>
              <a:rPr lang="en-US" sz="2000" dirty="0" smtClean="0"/>
              <a:t>Written and Prepared by Rev. Lenny M. Young</a:t>
            </a:r>
          </a:p>
          <a:p>
            <a:pPr marL="274320" indent="-274320" algn="ctr" eaLnBrk="1" fontAlgn="auto" hangingPunct="1">
              <a:spcAft>
                <a:spcPts val="0"/>
              </a:spcAft>
              <a:buClr>
                <a:schemeClr val="accent3"/>
              </a:buClr>
              <a:buFont typeface="Wingdings 2"/>
              <a:buChar char=""/>
              <a:defRPr/>
            </a:pPr>
            <a:endParaRPr lang="en-US" sz="2800" dirty="0" smtClean="0"/>
          </a:p>
          <a:p>
            <a:pPr marL="274320" indent="-274320" algn="ctr" eaLnBrk="1" fontAlgn="auto" hangingPunct="1">
              <a:spcAft>
                <a:spcPts val="0"/>
              </a:spcAft>
              <a:buClr>
                <a:schemeClr val="accent3"/>
              </a:buClr>
              <a:buFont typeface="Wingdings 2"/>
              <a:buNone/>
              <a:defRPr/>
            </a:pPr>
            <a:r>
              <a:rPr lang="en-US" sz="1800" dirty="0" smtClean="0"/>
              <a:t>Copyright 2010</a:t>
            </a:r>
          </a:p>
          <a:p>
            <a:pPr marL="274320" indent="-274320" algn="ctr" eaLnBrk="1" fontAlgn="auto" hangingPunct="1">
              <a:spcAft>
                <a:spcPts val="0"/>
              </a:spcAft>
              <a:buClr>
                <a:schemeClr val="accent3"/>
              </a:buClr>
              <a:buFont typeface="Wingdings 2"/>
              <a:buNone/>
              <a:defRPr/>
            </a:pPr>
            <a:r>
              <a:rPr lang="en-US" sz="1800" dirty="0" smtClean="0"/>
              <a:t>All Rights Reserved.</a:t>
            </a:r>
          </a:p>
          <a:p>
            <a:pPr marL="274320" indent="-274320" algn="ctr" eaLnBrk="1" fontAlgn="auto" hangingPunct="1">
              <a:spcAft>
                <a:spcPts val="0"/>
              </a:spcAft>
              <a:buClr>
                <a:schemeClr val="accent3"/>
              </a:buClr>
              <a:buFont typeface="Wingdings 2" pitchFamily="18" charset="2"/>
              <a:buNone/>
              <a:defRPr/>
            </a:pPr>
            <a:endParaRPr lang="en-US" sz="2800" dirty="0" smtClean="0"/>
          </a:p>
          <a:p>
            <a:pPr marL="274320" indent="-274320" algn="ctr" eaLnBrk="1" fontAlgn="auto" hangingPunct="1">
              <a:spcAft>
                <a:spcPts val="0"/>
              </a:spcAft>
              <a:buClr>
                <a:schemeClr val="accent3"/>
              </a:buClr>
              <a:buFont typeface="Wingdings 2"/>
              <a:buNone/>
              <a:defRPr/>
            </a:pPr>
            <a:r>
              <a:rPr lang="en-US" sz="1400" dirty="0" smtClean="0"/>
              <a:t>Bible Verses From The Modern King James Version</a:t>
            </a:r>
          </a:p>
          <a:p>
            <a:pPr marL="274320" indent="-274320" algn="ctr" eaLnBrk="1" fontAlgn="auto" hangingPunct="1">
              <a:spcAft>
                <a:spcPts val="0"/>
              </a:spcAft>
              <a:buClr>
                <a:schemeClr val="accent3"/>
              </a:buClr>
              <a:buFont typeface="Wingdings 2"/>
              <a:buNone/>
              <a:defRPr/>
            </a:pPr>
            <a:r>
              <a:rPr lang="en-US" sz="1400" dirty="0" smtClean="0"/>
              <a:t>Song Entitled “Oh Taste and See” by Min. Don Pope</a:t>
            </a:r>
          </a:p>
          <a:p>
            <a:pPr marL="274320" indent="-274320" algn="ctr" eaLnBrk="1" fontAlgn="auto" hangingPunct="1">
              <a:spcAft>
                <a:spcPts val="0"/>
              </a:spcAft>
              <a:buClr>
                <a:schemeClr val="accent3"/>
              </a:buClr>
              <a:buFont typeface="Wingdings 2"/>
              <a:buNone/>
              <a:defRPr/>
            </a:pPr>
            <a:endParaRPr lang="en-US" sz="1400" b="1" dirty="0" smtClean="0"/>
          </a:p>
        </p:txBody>
      </p:sp>
    </p:spTree>
  </p:cSld>
  <p:clrMapOvr>
    <a:masterClrMapping/>
  </p:clrMapOvr>
  <p:transition advClick="0" advTm="2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3000"/>
                                        <p:tgtEl>
                                          <p:spTgt spid="3">
                                            <p:txEl>
                                              <p:pRg st="3" end="3"/>
                                            </p:txEl>
                                          </p:spTgt>
                                        </p:tgtEl>
                                      </p:cBhvr>
                                    </p:animEffect>
                                    <p:anim calcmode="lin" valueType="num">
                                      <p:cBhvr>
                                        <p:cTn id="8" dur="3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9" dur="3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0" dur="3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par>
                          <p:cTn id="11" fill="hold">
                            <p:stCondLst>
                              <p:cond delay="3000"/>
                            </p:stCondLst>
                            <p:childTnLst>
                              <p:par>
                                <p:cTn id="12" presetID="35" presetClass="entr" presetSubtype="0" fill="hold" grpId="0" nodeType="after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3000"/>
                                        <p:tgtEl>
                                          <p:spTgt spid="3">
                                            <p:txEl>
                                              <p:pRg st="5" end="5"/>
                                            </p:txEl>
                                          </p:spTgt>
                                        </p:tgtEl>
                                      </p:cBhvr>
                                    </p:animEffect>
                                    <p:anim calcmode="lin" valueType="num">
                                      <p:cBhvr>
                                        <p:cTn id="15" dur="3000" fill="hold"/>
                                        <p:tgtEl>
                                          <p:spTgt spid="3">
                                            <p:txEl>
                                              <p:pRg st="5" end="5"/>
                                            </p:txEl>
                                          </p:spTgt>
                                        </p:tgtEl>
                                        <p:attrNameLst>
                                          <p:attrName>style.rotation</p:attrName>
                                        </p:attrNameLst>
                                      </p:cBhvr>
                                      <p:tavLst>
                                        <p:tav tm="0">
                                          <p:val>
                                            <p:fltVal val="720"/>
                                          </p:val>
                                        </p:tav>
                                        <p:tav tm="100000">
                                          <p:val>
                                            <p:fltVal val="0"/>
                                          </p:val>
                                        </p:tav>
                                      </p:tavLst>
                                    </p:anim>
                                    <p:anim calcmode="lin" valueType="num">
                                      <p:cBhvr>
                                        <p:cTn id="16" dur="3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17" dur="3000" fill="hold"/>
                                        <p:tgtEl>
                                          <p:spTgt spid="3">
                                            <p:txEl>
                                              <p:pRg st="5" end="5"/>
                                            </p:txEl>
                                          </p:spTgt>
                                        </p:tgtEl>
                                        <p:attrNameLst>
                                          <p:attrName>ppt_w</p:attrName>
                                        </p:attrNameLst>
                                      </p:cBhvr>
                                      <p:tavLst>
                                        <p:tav tm="0">
                                          <p:val>
                                            <p:fltVal val="0"/>
                                          </p:val>
                                        </p:tav>
                                        <p:tav tm="100000">
                                          <p:val>
                                            <p:strVal val="#ppt_w"/>
                                          </p:val>
                                        </p:tav>
                                      </p:tavLst>
                                    </p:anim>
                                  </p:childTnLst>
                                </p:cTn>
                              </p:par>
                            </p:childTnLst>
                          </p:cTn>
                        </p:par>
                        <p:par>
                          <p:cTn id="18" fill="hold">
                            <p:stCondLst>
                              <p:cond delay="6000"/>
                            </p:stCondLst>
                            <p:childTnLst>
                              <p:par>
                                <p:cTn id="19" presetID="35" presetClass="entr" presetSubtype="0" fill="hold" grpId="0" nodeType="after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3000"/>
                                        <p:tgtEl>
                                          <p:spTgt spid="3">
                                            <p:txEl>
                                              <p:pRg st="7" end="7"/>
                                            </p:txEl>
                                          </p:spTgt>
                                        </p:tgtEl>
                                      </p:cBhvr>
                                    </p:animEffect>
                                    <p:anim calcmode="lin" valueType="num">
                                      <p:cBhvr>
                                        <p:cTn id="22" dur="3000" fill="hold"/>
                                        <p:tgtEl>
                                          <p:spTgt spid="3">
                                            <p:txEl>
                                              <p:pRg st="7" end="7"/>
                                            </p:txEl>
                                          </p:spTgt>
                                        </p:tgtEl>
                                        <p:attrNameLst>
                                          <p:attrName>style.rotation</p:attrName>
                                        </p:attrNameLst>
                                      </p:cBhvr>
                                      <p:tavLst>
                                        <p:tav tm="0">
                                          <p:val>
                                            <p:fltVal val="720"/>
                                          </p:val>
                                        </p:tav>
                                        <p:tav tm="100000">
                                          <p:val>
                                            <p:fltVal val="0"/>
                                          </p:val>
                                        </p:tav>
                                      </p:tavLst>
                                    </p:anim>
                                    <p:anim calcmode="lin" valueType="num">
                                      <p:cBhvr>
                                        <p:cTn id="23" dur="3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24" dur="3000" fill="hold"/>
                                        <p:tgtEl>
                                          <p:spTgt spid="3">
                                            <p:txEl>
                                              <p:pRg st="7" end="7"/>
                                            </p:txEl>
                                          </p:spTgt>
                                        </p:tgtEl>
                                        <p:attrNameLst>
                                          <p:attrName>ppt_w</p:attrName>
                                        </p:attrNameLst>
                                      </p:cBhvr>
                                      <p:tavLst>
                                        <p:tav tm="0">
                                          <p:val>
                                            <p:fltVal val="0"/>
                                          </p:val>
                                        </p:tav>
                                        <p:tav tm="100000">
                                          <p:val>
                                            <p:strVal val="#ppt_w"/>
                                          </p:val>
                                        </p:tav>
                                      </p:tavLst>
                                    </p:anim>
                                  </p:childTnLst>
                                </p:cTn>
                              </p:par>
                            </p:childTnLst>
                          </p:cTn>
                        </p:par>
                      </p:childTnLst>
                    </p:cTn>
                  </p:par>
                  <p:par>
                    <p:cTn id="25" fill="hold">
                      <p:stCondLst>
                        <p:cond delay="indefinite"/>
                      </p:stCondLst>
                      <p:childTnLst>
                        <p:par>
                          <p:cTn id="26" fill="hold">
                            <p:stCondLst>
                              <p:cond delay="0"/>
                            </p:stCondLst>
                            <p:childTnLst>
                              <p:par>
                                <p:cTn id="27" presetID="35"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3000"/>
                                        <p:tgtEl>
                                          <p:spTgt spid="3">
                                            <p:txEl>
                                              <p:pRg st="8" end="8"/>
                                            </p:txEl>
                                          </p:spTgt>
                                        </p:tgtEl>
                                      </p:cBhvr>
                                    </p:animEffect>
                                    <p:anim calcmode="lin" valueType="num">
                                      <p:cBhvr>
                                        <p:cTn id="30" dur="3000" fill="hold"/>
                                        <p:tgtEl>
                                          <p:spTgt spid="3">
                                            <p:txEl>
                                              <p:pRg st="8" end="8"/>
                                            </p:txEl>
                                          </p:spTgt>
                                        </p:tgtEl>
                                        <p:attrNameLst>
                                          <p:attrName>style.rotation</p:attrName>
                                        </p:attrNameLst>
                                      </p:cBhvr>
                                      <p:tavLst>
                                        <p:tav tm="0">
                                          <p:val>
                                            <p:fltVal val="720"/>
                                          </p:val>
                                        </p:tav>
                                        <p:tav tm="100000">
                                          <p:val>
                                            <p:fltVal val="0"/>
                                          </p:val>
                                        </p:tav>
                                      </p:tavLst>
                                    </p:anim>
                                    <p:anim calcmode="lin" valueType="num">
                                      <p:cBhvr>
                                        <p:cTn id="31" dur="3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32" dur="3000" fill="hold"/>
                                        <p:tgtEl>
                                          <p:spTgt spid="3">
                                            <p:txEl>
                                              <p:pRg st="8" end="8"/>
                                            </p:txEl>
                                          </p:spTgt>
                                        </p:tgtEl>
                                        <p:attrNameLst>
                                          <p:attrName>ppt_w</p:attrName>
                                        </p:attrNameLst>
                                      </p:cBhvr>
                                      <p:tavLst>
                                        <p:tav tm="0">
                                          <p:val>
                                            <p:fltVal val="0"/>
                                          </p:val>
                                        </p:tav>
                                        <p:tav tm="100000">
                                          <p:val>
                                            <p:strVal val="#ppt_w"/>
                                          </p:val>
                                        </p:tav>
                                      </p:tavLst>
                                    </p:anim>
                                  </p:childTnLst>
                                </p:cTn>
                              </p:par>
                            </p:childTnLst>
                          </p:cTn>
                        </p:par>
                        <p:par>
                          <p:cTn id="33" fill="hold">
                            <p:stCondLst>
                              <p:cond delay="3000"/>
                            </p:stCondLst>
                            <p:childTnLst>
                              <p:par>
                                <p:cTn id="34" presetID="35" presetClass="entr" presetSubtype="0" fill="hold" grpId="0" nodeType="after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fade">
                                      <p:cBhvr>
                                        <p:cTn id="36" dur="3000"/>
                                        <p:tgtEl>
                                          <p:spTgt spid="3">
                                            <p:txEl>
                                              <p:pRg st="10" end="10"/>
                                            </p:txEl>
                                          </p:spTgt>
                                        </p:tgtEl>
                                      </p:cBhvr>
                                    </p:animEffect>
                                    <p:anim calcmode="lin" valueType="num">
                                      <p:cBhvr>
                                        <p:cTn id="37" dur="3000" fill="hold"/>
                                        <p:tgtEl>
                                          <p:spTgt spid="3">
                                            <p:txEl>
                                              <p:pRg st="10" end="10"/>
                                            </p:txEl>
                                          </p:spTgt>
                                        </p:tgtEl>
                                        <p:attrNameLst>
                                          <p:attrName>style.rotation</p:attrName>
                                        </p:attrNameLst>
                                      </p:cBhvr>
                                      <p:tavLst>
                                        <p:tav tm="0">
                                          <p:val>
                                            <p:fltVal val="720"/>
                                          </p:val>
                                        </p:tav>
                                        <p:tav tm="100000">
                                          <p:val>
                                            <p:fltVal val="0"/>
                                          </p:val>
                                        </p:tav>
                                      </p:tavLst>
                                    </p:anim>
                                    <p:anim calcmode="lin" valueType="num">
                                      <p:cBhvr>
                                        <p:cTn id="38" dur="3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39" dur="3000" fill="hold"/>
                                        <p:tgtEl>
                                          <p:spTgt spid="3">
                                            <p:txEl>
                                              <p:pRg st="10" end="10"/>
                                            </p:txEl>
                                          </p:spTgt>
                                        </p:tgtEl>
                                        <p:attrNameLst>
                                          <p:attrName>ppt_w</p:attrName>
                                        </p:attrNameLst>
                                      </p:cBhvr>
                                      <p:tavLst>
                                        <p:tav tm="0">
                                          <p:val>
                                            <p:fltVal val="0"/>
                                          </p:val>
                                        </p:tav>
                                        <p:tav tm="100000">
                                          <p:val>
                                            <p:strVal val="#ppt_w"/>
                                          </p:val>
                                        </p:tav>
                                      </p:tavLst>
                                    </p:anim>
                                  </p:childTnLst>
                                </p:cTn>
                              </p:par>
                            </p:childTnLst>
                          </p:cTn>
                        </p:par>
                      </p:childTnLst>
                    </p:cTn>
                  </p:par>
                  <p:par>
                    <p:cTn id="40" fill="hold">
                      <p:stCondLst>
                        <p:cond delay="indefinite"/>
                      </p:stCondLst>
                      <p:childTnLst>
                        <p:par>
                          <p:cTn id="41" fill="hold">
                            <p:stCondLst>
                              <p:cond delay="0"/>
                            </p:stCondLst>
                            <p:childTnLst>
                              <p:par>
                                <p:cTn id="42" presetID="35" presetClass="entr" presetSubtype="0" fill="hold" grpId="0" nodeType="click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fade">
                                      <p:cBhvr>
                                        <p:cTn id="44" dur="3000"/>
                                        <p:tgtEl>
                                          <p:spTgt spid="3">
                                            <p:txEl>
                                              <p:pRg st="11" end="11"/>
                                            </p:txEl>
                                          </p:spTgt>
                                        </p:tgtEl>
                                      </p:cBhvr>
                                    </p:animEffect>
                                    <p:anim calcmode="lin" valueType="num">
                                      <p:cBhvr>
                                        <p:cTn id="45" dur="3000" fill="hold"/>
                                        <p:tgtEl>
                                          <p:spTgt spid="3">
                                            <p:txEl>
                                              <p:pRg st="11" end="11"/>
                                            </p:txEl>
                                          </p:spTgt>
                                        </p:tgtEl>
                                        <p:attrNameLst>
                                          <p:attrName>style.rotation</p:attrName>
                                        </p:attrNameLst>
                                      </p:cBhvr>
                                      <p:tavLst>
                                        <p:tav tm="0">
                                          <p:val>
                                            <p:fltVal val="720"/>
                                          </p:val>
                                        </p:tav>
                                        <p:tav tm="100000">
                                          <p:val>
                                            <p:fltVal val="0"/>
                                          </p:val>
                                        </p:tav>
                                      </p:tavLst>
                                    </p:anim>
                                    <p:anim calcmode="lin" valueType="num">
                                      <p:cBhvr>
                                        <p:cTn id="46" dur="3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47" dur="3000" fill="hold"/>
                                        <p:tgtEl>
                                          <p:spTgt spid="3">
                                            <p:txEl>
                                              <p:pRg st="11" end="1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fontScale="90000"/>
          </a:bodyPr>
          <a:lstStyle/>
          <a:p>
            <a:pPr marL="0" indent="19050" algn="ctr" eaLnBrk="1" fontAlgn="auto" hangingPunct="1">
              <a:spcAft>
                <a:spcPts val="0"/>
              </a:spcAft>
              <a:defRPr/>
            </a:pPr>
            <a:r>
              <a:rPr lang="en-US" sz="4400" b="1" dirty="0" smtClean="0">
                <a:solidFill>
                  <a:schemeClr val="accent1">
                    <a:tint val="83000"/>
                    <a:satMod val="150000"/>
                  </a:schemeClr>
                </a:solidFill>
              </a:rPr>
              <a:t> A WORLD DIET VS A WORD DIET</a:t>
            </a:r>
          </a:p>
        </p:txBody>
      </p:sp>
      <p:sp>
        <p:nvSpPr>
          <p:cNvPr id="3" name="Content Placeholder 2"/>
          <p:cNvSpPr>
            <a:spLocks noGrp="1"/>
          </p:cNvSpPr>
          <p:nvPr>
            <p:ph idx="1"/>
          </p:nvPr>
        </p:nvSpPr>
        <p:spPr>
          <a:xfrm>
            <a:off x="381000" y="1828800"/>
            <a:ext cx="8534400" cy="4800600"/>
          </a:xfrm>
        </p:spPr>
        <p:txBody>
          <a:bodyPr>
            <a:normAutofit/>
          </a:bodyPr>
          <a:lstStyle/>
          <a:p>
            <a:pPr marL="412750" indent="-412750" algn="just" eaLnBrk="1" fontAlgn="auto" hangingPunct="1">
              <a:spcAft>
                <a:spcPts val="0"/>
              </a:spcAft>
              <a:buClr>
                <a:schemeClr val="tx1">
                  <a:shade val="95000"/>
                </a:schemeClr>
              </a:buClr>
              <a:defRPr/>
            </a:pPr>
            <a:r>
              <a:rPr lang="en-US" b="1" dirty="0" smtClean="0"/>
              <a:t>The World Conveys That Life Is Linked To A Diet Of Dining On The Delicacies The World Has To Offer. </a:t>
            </a:r>
          </a:p>
          <a:p>
            <a:pPr marL="412750" indent="-412750" algn="just" eaLnBrk="1" fontAlgn="auto" hangingPunct="1">
              <a:spcAft>
                <a:spcPts val="0"/>
              </a:spcAft>
              <a:buClr>
                <a:schemeClr val="tx1">
                  <a:shade val="95000"/>
                </a:schemeClr>
              </a:buClr>
              <a:defRPr/>
            </a:pPr>
            <a:endParaRPr lang="en-US" b="1" dirty="0" smtClean="0"/>
          </a:p>
          <a:p>
            <a:pPr marL="412750" indent="-412750" algn="just" eaLnBrk="1" fontAlgn="auto" hangingPunct="1">
              <a:spcAft>
                <a:spcPts val="0"/>
              </a:spcAft>
              <a:buClr>
                <a:schemeClr val="tx1">
                  <a:shade val="95000"/>
                </a:schemeClr>
              </a:buClr>
              <a:defRPr/>
            </a:pPr>
            <a:r>
              <a:rPr lang="en-US" b="1" dirty="0" smtClean="0"/>
              <a:t>The Word Of God Confirms That True Life Is Linked To A Diet Of Dining On The Delights The Word Provides. </a:t>
            </a:r>
            <a:endParaRPr lang="en-US" b="1" dirty="0"/>
          </a:p>
        </p:txBody>
      </p:sp>
    </p:spTree>
  </p:cSld>
  <p:clrMapOvr>
    <a:masterClrMapping/>
  </p:clrMapOvr>
  <p:transition advClick="0" advTm="27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3000"/>
                                        <p:tgtEl>
                                          <p:spTgt spid="2"/>
                                        </p:tgtEl>
                                      </p:cBhvr>
                                    </p:animEffect>
                                  </p:childTnLst>
                                </p:cTn>
                              </p:par>
                            </p:childTnLst>
                          </p:cTn>
                        </p:par>
                        <p:par>
                          <p:cTn id="8" fill="hold">
                            <p:stCondLst>
                              <p:cond delay="3000"/>
                            </p:stCondLst>
                            <p:childTnLst>
                              <p:par>
                                <p:cTn id="9" presetID="2" presetClass="entr" presetSubtype="1"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13" fill="hold">
                            <p:stCondLst>
                              <p:cond delay="8000"/>
                            </p:stCondLst>
                            <p:childTnLst>
                              <p:par>
                                <p:cTn id="14" presetID="2" presetClass="entr" presetSubtype="1"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pPr marL="484632" indent="0" algn="ctr" eaLnBrk="1" fontAlgn="auto" hangingPunct="1">
              <a:spcAft>
                <a:spcPts val="0"/>
              </a:spcAft>
              <a:defRPr/>
            </a:pPr>
            <a:r>
              <a:rPr lang="en-US" sz="3600" b="1" dirty="0" smtClean="0">
                <a:solidFill>
                  <a:schemeClr val="accent1">
                    <a:tint val="83000"/>
                    <a:satMod val="150000"/>
                  </a:schemeClr>
                </a:solidFill>
              </a:rPr>
              <a:t>PROPER DINING DIET IMPORTANT</a:t>
            </a:r>
            <a:endParaRPr lang="en-US" sz="3600" b="1" dirty="0">
              <a:solidFill>
                <a:schemeClr val="accent1">
                  <a:tint val="83000"/>
                  <a:satMod val="150000"/>
                </a:schemeClr>
              </a:solidFill>
            </a:endParaRPr>
          </a:p>
        </p:txBody>
      </p:sp>
      <p:sp>
        <p:nvSpPr>
          <p:cNvPr id="3" name="Content Placeholder 2"/>
          <p:cNvSpPr>
            <a:spLocks noGrp="1"/>
          </p:cNvSpPr>
          <p:nvPr>
            <p:ph idx="1"/>
          </p:nvPr>
        </p:nvSpPr>
        <p:spPr>
          <a:xfrm>
            <a:off x="1066800" y="1905000"/>
            <a:ext cx="7162800" cy="3886200"/>
          </a:xfrm>
        </p:spPr>
        <p:txBody>
          <a:bodyPr>
            <a:normAutofit/>
          </a:bodyPr>
          <a:lstStyle/>
          <a:p>
            <a:pPr marL="0" indent="17463" algn="ctr">
              <a:buNone/>
            </a:pPr>
            <a:r>
              <a:rPr lang="en-US" sz="3200" b="1" dirty="0" smtClean="0"/>
              <a:t>The Diet Of Dining That A Person Selects Does More Than Determine If They Will Gain Relief From Earthly Hunger, It Determines If They Will Gain The Reward Of An Eternal Home. </a:t>
            </a:r>
          </a:p>
          <a:p>
            <a:pPr marL="548640" indent="-411480" algn="ctr" eaLnBrk="1" fontAlgn="auto" hangingPunct="1">
              <a:spcAft>
                <a:spcPts val="0"/>
              </a:spcAft>
              <a:buClr>
                <a:schemeClr val="tx1">
                  <a:shade val="95000"/>
                </a:schemeClr>
              </a:buClr>
              <a:buFont typeface="Wingdings 2"/>
              <a:buNone/>
              <a:defRPr/>
            </a:pPr>
            <a:endParaRPr lang="en-US" sz="2000" b="1" dirty="0" smtClean="0"/>
          </a:p>
        </p:txBody>
      </p:sp>
    </p:spTree>
  </p:cSld>
  <p:clrMapOvr>
    <a:masterClrMapping/>
  </p:clrMapOvr>
  <p:transition advClick="0" advTm="25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anim calcmode="lin" valueType="num">
                                      <p:cBhvr>
                                        <p:cTn id="8" dur="3000" fill="hold"/>
                                        <p:tgtEl>
                                          <p:spTgt spid="2"/>
                                        </p:tgtEl>
                                        <p:attrNameLst>
                                          <p:attrName>ppt_x</p:attrName>
                                        </p:attrNameLst>
                                      </p:cBhvr>
                                      <p:tavLst>
                                        <p:tav tm="0">
                                          <p:val>
                                            <p:strVal val="#ppt_x"/>
                                          </p:val>
                                        </p:tav>
                                        <p:tav tm="100000">
                                          <p:val>
                                            <p:strVal val="#ppt_x"/>
                                          </p:val>
                                        </p:tav>
                                      </p:tavLst>
                                    </p:anim>
                                    <p:anim calcmode="lin" valueType="num">
                                      <p:cBhvr>
                                        <p:cTn id="9" dur="3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53"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28600"/>
            <a:ext cx="8229600" cy="914400"/>
          </a:xfrm>
        </p:spPr>
        <p:txBody>
          <a:bodyPr>
            <a:normAutofit fontScale="90000"/>
          </a:bodyPr>
          <a:lstStyle/>
          <a:p>
            <a:pPr marL="484632" indent="0" algn="ctr" eaLnBrk="1" fontAlgn="auto" hangingPunct="1">
              <a:spcAft>
                <a:spcPts val="0"/>
              </a:spcAft>
              <a:defRPr/>
            </a:pPr>
            <a:r>
              <a:rPr lang="en-US" sz="3600" b="1" dirty="0" smtClean="0">
                <a:solidFill>
                  <a:schemeClr val="accent1">
                    <a:tint val="83000"/>
                    <a:satMod val="150000"/>
                  </a:schemeClr>
                </a:solidFill>
              </a:rPr>
              <a:t>GOD GAVE INSTRUCTIONS </a:t>
            </a:r>
            <a:br>
              <a:rPr lang="en-US" sz="3600" b="1" dirty="0" smtClean="0">
                <a:solidFill>
                  <a:schemeClr val="accent1">
                    <a:tint val="83000"/>
                    <a:satMod val="150000"/>
                  </a:schemeClr>
                </a:solidFill>
              </a:rPr>
            </a:br>
            <a:r>
              <a:rPr lang="en-US" sz="3600" b="1" dirty="0" smtClean="0">
                <a:solidFill>
                  <a:schemeClr val="accent1">
                    <a:tint val="83000"/>
                    <a:satMod val="150000"/>
                  </a:schemeClr>
                </a:solidFill>
              </a:rPr>
              <a:t>TO DINE ON THE WORD </a:t>
            </a:r>
          </a:p>
        </p:txBody>
      </p:sp>
      <p:sp>
        <p:nvSpPr>
          <p:cNvPr id="3" name="Content Placeholder 2"/>
          <p:cNvSpPr>
            <a:spLocks noGrp="1"/>
          </p:cNvSpPr>
          <p:nvPr>
            <p:ph idx="1"/>
          </p:nvPr>
        </p:nvSpPr>
        <p:spPr>
          <a:xfrm>
            <a:off x="685800" y="1752600"/>
            <a:ext cx="8001000" cy="4572000"/>
          </a:xfrm>
        </p:spPr>
        <p:txBody>
          <a:bodyPr>
            <a:noAutofit/>
          </a:bodyPr>
          <a:lstStyle/>
          <a:p>
            <a:pPr marL="0" indent="17463" algn="ctr">
              <a:buNone/>
            </a:pPr>
            <a:endParaRPr lang="en-US" sz="2800" b="1" dirty="0" smtClean="0"/>
          </a:p>
          <a:p>
            <a:pPr marL="0" indent="17463" algn="ctr">
              <a:buNone/>
            </a:pPr>
            <a:r>
              <a:rPr lang="en-US" sz="2800" b="1" dirty="0" smtClean="0"/>
              <a:t>“This Book Of The Law Shall Not Depart From Your Mouth, But You Shall Meditate In It Day And Night, That You May Observe To Do According To All That Is Written In It. For Then You Will Make Your Way Prosperous, And Then You Will Have Good Success.”</a:t>
            </a:r>
          </a:p>
          <a:p>
            <a:pPr marL="0" indent="17463" algn="ctr">
              <a:buNone/>
            </a:pPr>
            <a:r>
              <a:rPr lang="en-US" sz="2000" b="1" dirty="0" smtClean="0"/>
              <a:t>(Joshua 1:8)</a:t>
            </a:r>
          </a:p>
          <a:p>
            <a:pPr marL="290513" indent="-290513" eaLnBrk="1" fontAlgn="auto" hangingPunct="1">
              <a:spcAft>
                <a:spcPts val="0"/>
              </a:spcAft>
              <a:defRPr/>
            </a:pPr>
            <a:endParaRPr lang="en-US" sz="2800" b="1" dirty="0" smtClean="0"/>
          </a:p>
          <a:p>
            <a:pPr marL="0" indent="17463" eaLnBrk="1" fontAlgn="auto" hangingPunct="1">
              <a:spcAft>
                <a:spcPts val="0"/>
              </a:spcAft>
              <a:buFont typeface="Wingdings 2" pitchFamily="18" charset="2"/>
              <a:buNone/>
              <a:defRPr/>
            </a:pPr>
            <a:r>
              <a:rPr lang="en-US" sz="2800" b="1" dirty="0" smtClean="0"/>
              <a:t> </a:t>
            </a:r>
          </a:p>
        </p:txBody>
      </p:sp>
    </p:spTree>
  </p:cSld>
  <p:clrMapOvr>
    <a:masterClrMapping/>
  </p:clrMapOvr>
  <p:transition advClick="0" advTm="24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1" nodeType="after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3000" fill="hold"/>
                                        <p:tgtEl>
                                          <p:spTgt spid="6146"/>
                                        </p:tgtEl>
                                        <p:attrNameLst>
                                          <p:attrName>ppt_w</p:attrName>
                                        </p:attrNameLst>
                                      </p:cBhvr>
                                      <p:tavLst>
                                        <p:tav tm="0">
                                          <p:val>
                                            <p:fltVal val="0"/>
                                          </p:val>
                                        </p:tav>
                                        <p:tav tm="100000">
                                          <p:val>
                                            <p:strVal val="#ppt_w"/>
                                          </p:val>
                                        </p:tav>
                                      </p:tavLst>
                                    </p:anim>
                                    <p:anim calcmode="lin" valueType="num">
                                      <p:cBhvr>
                                        <p:cTn id="8" dur="3000" fill="hold"/>
                                        <p:tgtEl>
                                          <p:spTgt spid="6146"/>
                                        </p:tgtEl>
                                        <p:attrNameLst>
                                          <p:attrName>ppt_h</p:attrName>
                                        </p:attrNameLst>
                                      </p:cBhvr>
                                      <p:tavLst>
                                        <p:tav tm="0">
                                          <p:val>
                                            <p:fltVal val="0"/>
                                          </p:val>
                                        </p:tav>
                                        <p:tav tm="100000">
                                          <p:val>
                                            <p:strVal val="#ppt_h"/>
                                          </p:val>
                                        </p:tav>
                                      </p:tavLst>
                                    </p:anim>
                                    <p:animEffect transition="in" filter="fade">
                                      <p:cBhvr>
                                        <p:cTn id="9" dur="3000"/>
                                        <p:tgtEl>
                                          <p:spTgt spid="6146"/>
                                        </p:tgtEl>
                                      </p:cBhvr>
                                    </p:animEffect>
                                  </p:childTnLst>
                                </p:cTn>
                              </p:par>
                            </p:childTnLst>
                          </p:cTn>
                        </p:par>
                        <p:par>
                          <p:cTn id="10" fill="hold">
                            <p:stCondLst>
                              <p:cond delay="3000"/>
                            </p:stCondLst>
                            <p:childTnLst>
                              <p:par>
                                <p:cTn id="11" presetID="53" presetClass="entr" presetSubtype="0" fill="hold" grpId="1"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3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3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3000"/>
                                        <p:tgtEl>
                                          <p:spTgt spid="3">
                                            <p:txEl>
                                              <p:pRg st="1" end="1"/>
                                            </p:txEl>
                                          </p:spTgt>
                                        </p:tgtEl>
                                      </p:cBhvr>
                                    </p:animEffect>
                                  </p:childTnLst>
                                </p:cTn>
                              </p:par>
                            </p:childTnLst>
                          </p:cTn>
                        </p:par>
                        <p:par>
                          <p:cTn id="16" fill="hold">
                            <p:stCondLst>
                              <p:cond delay="6000"/>
                            </p:stCondLst>
                            <p:childTnLst>
                              <p:par>
                                <p:cTn id="17" presetID="53" presetClass="entr" presetSubtype="0" fill="hold" grpId="1"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3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3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3000"/>
                                        <p:tgtEl>
                                          <p:spTgt spid="3">
                                            <p:txEl>
                                              <p:pRg st="2" end="2"/>
                                            </p:txEl>
                                          </p:spTgt>
                                        </p:tgtEl>
                                      </p:cBhvr>
                                    </p:animEffect>
                                  </p:childTnLst>
                                </p:cTn>
                              </p:par>
                            </p:childTnLst>
                          </p:cTn>
                        </p:par>
                        <p:par>
                          <p:cTn id="22" fill="hold">
                            <p:stCondLst>
                              <p:cond delay="9000"/>
                            </p:stCondLst>
                            <p:childTnLst>
                              <p:par>
                                <p:cTn id="23" presetID="53" presetClass="entr" presetSubtype="0" fill="hold" grpId="1"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3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3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7" dur="3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1"/>
      <p:bldP spid="3"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53400" cy="838200"/>
          </a:xfrm>
        </p:spPr>
        <p:txBody>
          <a:bodyPr>
            <a:noAutofit/>
          </a:bodyPr>
          <a:lstStyle/>
          <a:p>
            <a:pPr marL="484632" indent="0" algn="ctr" eaLnBrk="1" fontAlgn="auto" hangingPunct="1">
              <a:spcAft>
                <a:spcPts val="0"/>
              </a:spcAft>
              <a:defRPr/>
            </a:pPr>
            <a:r>
              <a:rPr lang="en-US" sz="3200" b="1" dirty="0" smtClean="0">
                <a:solidFill>
                  <a:schemeClr val="accent1">
                    <a:tint val="83000"/>
                    <a:satMod val="150000"/>
                  </a:schemeClr>
                </a:solidFill>
              </a:rPr>
              <a:t>DINING ON THE WORD</a:t>
            </a:r>
            <a:br>
              <a:rPr lang="en-US" sz="3200" b="1" dirty="0" smtClean="0">
                <a:solidFill>
                  <a:schemeClr val="accent1">
                    <a:tint val="83000"/>
                    <a:satMod val="150000"/>
                  </a:schemeClr>
                </a:solidFill>
              </a:rPr>
            </a:br>
            <a:r>
              <a:rPr lang="en-US" sz="3200" b="1" dirty="0" smtClean="0">
                <a:solidFill>
                  <a:schemeClr val="accent1">
                    <a:tint val="83000"/>
                    <a:satMod val="150000"/>
                  </a:schemeClr>
                </a:solidFill>
              </a:rPr>
              <a:t>IS NECESSARY FOR LIVING</a:t>
            </a:r>
            <a:endParaRPr lang="en-US" sz="3200" b="1" dirty="0">
              <a:solidFill>
                <a:schemeClr val="accent1">
                  <a:tint val="83000"/>
                  <a:satMod val="150000"/>
                </a:schemeClr>
              </a:solidFill>
            </a:endParaRPr>
          </a:p>
        </p:txBody>
      </p:sp>
      <p:sp>
        <p:nvSpPr>
          <p:cNvPr id="3" name="Content Placeholder 2"/>
          <p:cNvSpPr>
            <a:spLocks noGrp="1"/>
          </p:cNvSpPr>
          <p:nvPr>
            <p:ph idx="1"/>
          </p:nvPr>
        </p:nvSpPr>
        <p:spPr>
          <a:xfrm>
            <a:off x="228600" y="1752600"/>
            <a:ext cx="8686800" cy="3581400"/>
          </a:xfrm>
        </p:spPr>
        <p:txBody>
          <a:bodyPr>
            <a:normAutofit/>
          </a:bodyPr>
          <a:lstStyle/>
          <a:p>
            <a:pPr marL="548640" indent="-411480" algn="ctr" eaLnBrk="1" fontAlgn="auto" hangingPunct="1">
              <a:spcAft>
                <a:spcPts val="0"/>
              </a:spcAft>
              <a:buClr>
                <a:schemeClr val="tx1">
                  <a:shade val="95000"/>
                </a:schemeClr>
              </a:buClr>
              <a:buFont typeface="Wingdings 2" pitchFamily="18" charset="2"/>
              <a:buNone/>
              <a:defRPr/>
            </a:pPr>
            <a:endParaRPr lang="en-US" sz="2100" b="1" dirty="0" smtClean="0"/>
          </a:p>
          <a:p>
            <a:pPr marL="0" indent="17463" algn="ctr">
              <a:buNone/>
            </a:pPr>
            <a:r>
              <a:rPr lang="en-US" sz="4000" b="1" dirty="0" smtClean="0"/>
              <a:t>“And Jesus Answered Him, Saying, It Is Written, That Man Shall Not Live By Bread Alone, But By Every Word Of God.”</a:t>
            </a:r>
          </a:p>
          <a:p>
            <a:pPr marL="0" indent="17463" algn="ctr">
              <a:buNone/>
            </a:pPr>
            <a:r>
              <a:rPr lang="en-US" sz="2000" b="1" dirty="0" smtClean="0"/>
              <a:t>(Luke 4:4)</a:t>
            </a:r>
          </a:p>
          <a:p>
            <a:pPr>
              <a:defRPr/>
            </a:pPr>
            <a:endParaRPr lang="en-US" sz="2100" b="1" dirty="0" smtClean="0"/>
          </a:p>
          <a:p>
            <a:pPr marL="548640" indent="-411480" algn="ctr" eaLnBrk="1" fontAlgn="auto" hangingPunct="1">
              <a:spcAft>
                <a:spcPts val="0"/>
              </a:spcAft>
              <a:buClr>
                <a:schemeClr val="tx1">
                  <a:shade val="95000"/>
                </a:schemeClr>
              </a:buClr>
              <a:buFont typeface="Wingdings 2" pitchFamily="18" charset="2"/>
              <a:buNone/>
              <a:defRPr/>
            </a:pPr>
            <a:endParaRPr lang="en-US" sz="1800" dirty="0" smtClean="0"/>
          </a:p>
          <a:p>
            <a:pPr marL="548640" indent="-411480" algn="ctr" eaLnBrk="1" fontAlgn="auto" hangingPunct="1">
              <a:spcAft>
                <a:spcPts val="0"/>
              </a:spcAft>
              <a:buClr>
                <a:schemeClr val="tx1">
                  <a:shade val="95000"/>
                </a:schemeClr>
              </a:buClr>
              <a:buFont typeface="Wingdings 2"/>
              <a:buNone/>
              <a:defRPr/>
            </a:pPr>
            <a:endParaRPr lang="en-US" sz="1700" b="1" dirty="0"/>
          </a:p>
        </p:txBody>
      </p:sp>
    </p:spTree>
  </p:cSld>
  <p:clrMapOvr>
    <a:masterClrMapping/>
  </p:clrMapOvr>
  <p:transition advClick="0" advTm="23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3000"/>
                                        <p:tgtEl>
                                          <p:spTgt spid="2"/>
                                        </p:tgtEl>
                                      </p:cBhvr>
                                    </p:animEffect>
                                  </p:childTnLst>
                                </p:cTn>
                              </p:par>
                            </p:childTnLst>
                          </p:cTn>
                        </p:par>
                        <p:par>
                          <p:cTn id="8" fill="hold">
                            <p:stCondLst>
                              <p:cond delay="3000"/>
                            </p:stCondLst>
                            <p:childTnLst>
                              <p:par>
                                <p:cTn id="9" presetID="21"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4)">
                                      <p:cBhvr>
                                        <p:cTn id="11" dur="3000"/>
                                        <p:tgtEl>
                                          <p:spTgt spid="3">
                                            <p:txEl>
                                              <p:pRg st="1" end="1"/>
                                            </p:txEl>
                                          </p:spTgt>
                                        </p:tgtEl>
                                      </p:cBhvr>
                                    </p:animEffect>
                                  </p:childTnLst>
                                </p:cTn>
                              </p:par>
                            </p:childTnLst>
                          </p:cTn>
                        </p:par>
                        <p:par>
                          <p:cTn id="12" fill="hold">
                            <p:stCondLst>
                              <p:cond delay="6000"/>
                            </p:stCondLst>
                            <p:childTnLst>
                              <p:par>
                                <p:cTn id="13" presetID="21"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4)">
                                      <p:cBhvr>
                                        <p:cTn id="15" dur="3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a:bodyPr>
          <a:lstStyle/>
          <a:p>
            <a:pPr marL="484632" indent="0" algn="ctr" eaLnBrk="1" fontAlgn="auto" hangingPunct="1">
              <a:spcAft>
                <a:spcPts val="0"/>
              </a:spcAft>
              <a:defRPr/>
            </a:pPr>
            <a:r>
              <a:rPr lang="en-US" sz="3600" b="1" dirty="0" smtClean="0">
                <a:solidFill>
                  <a:schemeClr val="accent1">
                    <a:tint val="83000"/>
                    <a:satMod val="150000"/>
                  </a:schemeClr>
                </a:solidFill>
              </a:rPr>
              <a:t>THE WORD IS SOUL SAVING FOOD</a:t>
            </a:r>
            <a:endParaRPr lang="en-US" sz="3600" b="1" dirty="0">
              <a:solidFill>
                <a:schemeClr val="accent1">
                  <a:tint val="83000"/>
                  <a:satMod val="150000"/>
                </a:schemeClr>
              </a:solidFill>
            </a:endParaRPr>
          </a:p>
        </p:txBody>
      </p:sp>
      <p:sp>
        <p:nvSpPr>
          <p:cNvPr id="3" name="Content Placeholder 2"/>
          <p:cNvSpPr>
            <a:spLocks noGrp="1"/>
          </p:cNvSpPr>
          <p:nvPr>
            <p:ph idx="1"/>
          </p:nvPr>
        </p:nvSpPr>
        <p:spPr>
          <a:xfrm>
            <a:off x="228600" y="1828800"/>
            <a:ext cx="8686800" cy="3962400"/>
          </a:xfrm>
        </p:spPr>
        <p:txBody>
          <a:bodyPr>
            <a:normAutofit/>
          </a:bodyPr>
          <a:lstStyle/>
          <a:p>
            <a:pPr algn="ctr">
              <a:buNone/>
            </a:pPr>
            <a:r>
              <a:rPr lang="en-US" sz="3600" b="1" dirty="0" smtClean="0"/>
              <a:t>“Therefore Lay Aside All Filthiness And Overflow Of Wickedness, And Receive With Meekness The Implanted Word, Which Is Able To Save Your Souls.”</a:t>
            </a:r>
          </a:p>
          <a:p>
            <a:pPr marL="0" indent="0" algn="ctr">
              <a:buNone/>
            </a:pPr>
            <a:r>
              <a:rPr lang="en-US" sz="2000" b="1" dirty="0" smtClean="0"/>
              <a:t>(James 1:21)</a:t>
            </a:r>
            <a:endParaRPr lang="en-US" sz="1800" b="1" dirty="0" smtClean="0"/>
          </a:p>
          <a:p>
            <a:pPr marL="448056" indent="-384048" eaLnBrk="1" fontAlgn="auto" hangingPunct="1">
              <a:spcAft>
                <a:spcPts val="0"/>
              </a:spcAft>
              <a:buFont typeface="Wingdings 2"/>
              <a:buNone/>
              <a:defRPr/>
            </a:pPr>
            <a:endParaRPr lang="en-US" sz="1800" dirty="0" smtClean="0"/>
          </a:p>
        </p:txBody>
      </p:sp>
    </p:spTree>
  </p:cSld>
  <p:clrMapOvr>
    <a:masterClrMapping/>
  </p:clrMapOvr>
  <p:transition advClick="0" advTm="24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ppt_x"/>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30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6000"/>
                            </p:stCondLst>
                            <p:childTnLst>
                              <p:par>
                                <p:cTn id="15" presetID="2" presetClass="entr" presetSubtype="4"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pPr marL="484632" indent="0" algn="ctr" eaLnBrk="1" fontAlgn="auto" hangingPunct="1">
              <a:spcAft>
                <a:spcPts val="0"/>
              </a:spcAft>
              <a:defRPr/>
            </a:pPr>
            <a:r>
              <a:rPr lang="en-US" sz="4400" b="1" dirty="0" smtClean="0">
                <a:solidFill>
                  <a:schemeClr val="accent1">
                    <a:tint val="83000"/>
                    <a:satMod val="150000"/>
                  </a:schemeClr>
                </a:solidFill>
              </a:rPr>
              <a:t>DIETARY RECOMMENDATIONS</a:t>
            </a:r>
            <a:endParaRPr lang="en-US" sz="4400" b="1" dirty="0">
              <a:solidFill>
                <a:schemeClr val="accent1">
                  <a:tint val="83000"/>
                  <a:satMod val="150000"/>
                </a:schemeClr>
              </a:solidFill>
            </a:endParaRPr>
          </a:p>
        </p:txBody>
      </p:sp>
      <p:sp>
        <p:nvSpPr>
          <p:cNvPr id="3" name="Content Placeholder 2"/>
          <p:cNvSpPr>
            <a:spLocks noGrp="1"/>
          </p:cNvSpPr>
          <p:nvPr>
            <p:ph idx="1"/>
          </p:nvPr>
        </p:nvSpPr>
        <p:spPr>
          <a:xfrm>
            <a:off x="0" y="1219200"/>
            <a:ext cx="9144000" cy="4876800"/>
          </a:xfrm>
        </p:spPr>
        <p:txBody>
          <a:bodyPr>
            <a:normAutofit fontScale="92500"/>
          </a:bodyPr>
          <a:lstStyle/>
          <a:p>
            <a:r>
              <a:rPr lang="en-US" sz="2800" b="1" dirty="0" smtClean="0"/>
              <a:t>We Encourage You To Dine On More Than Good Soul Food, Be Sure You Dine On God’s Food For The Soul. </a:t>
            </a:r>
          </a:p>
          <a:p>
            <a:endParaRPr lang="en-US" sz="2800" dirty="0" smtClean="0"/>
          </a:p>
          <a:p>
            <a:r>
              <a:rPr lang="en-US" sz="2800" b="1" dirty="0" smtClean="0"/>
              <a:t>Be Sure To Sustain Your Spiritual Health And Well-being By Taking Time To Dine On God’s Wonderfully Prepared Food For The Soul.</a:t>
            </a:r>
            <a:endParaRPr lang="en-US" sz="2800" dirty="0" smtClean="0"/>
          </a:p>
          <a:p>
            <a:endParaRPr lang="en-US" sz="2800" dirty="0" smtClean="0"/>
          </a:p>
          <a:p>
            <a:r>
              <a:rPr lang="en-US" sz="2800" b="1" dirty="0" smtClean="0"/>
              <a:t>“Let The Word Of Christ Dwell In You Richly In All Wisdom, Teaching And Admonishing One Another In Psalms And Hymns And Spiritual Songs, Singing With Grace In Your Hearts To The Lord.” </a:t>
            </a:r>
            <a:r>
              <a:rPr lang="en-US" sz="2200" b="1" dirty="0" smtClean="0"/>
              <a:t>(Colossians 3:16)</a:t>
            </a:r>
          </a:p>
          <a:p>
            <a:pPr>
              <a:defRPr/>
            </a:pPr>
            <a:endParaRPr lang="en-US" sz="2400" b="1" dirty="0" smtClean="0"/>
          </a:p>
          <a:p>
            <a:pPr marL="448056" indent="-384048" eaLnBrk="1" fontAlgn="auto" hangingPunct="1">
              <a:spcAft>
                <a:spcPts val="0"/>
              </a:spcAft>
              <a:buFont typeface="Wingdings 2" pitchFamily="18" charset="2"/>
              <a:buNone/>
              <a:defRPr/>
            </a:pPr>
            <a:endParaRPr lang="en-US" sz="2400" b="1" dirty="0"/>
          </a:p>
        </p:txBody>
      </p:sp>
    </p:spTree>
  </p:cSld>
  <p:clrMapOvr>
    <a:masterClrMapping/>
  </p:clrMapOvr>
  <p:transition advClick="0" advTm="33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1+#ppt_w/2"/>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3000"/>
                            </p:stCondLst>
                            <p:childTnLst>
                              <p:par>
                                <p:cTn id="10" presetID="2" presetClass="entr" presetSubtype="2"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3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3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6000"/>
                            </p:stCondLst>
                            <p:childTnLst>
                              <p:par>
                                <p:cTn id="15" presetID="2" presetClass="entr" presetSubtype="2"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3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3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9000"/>
                            </p:stCondLst>
                            <p:childTnLst>
                              <p:par>
                                <p:cTn id="20" presetID="2" presetClass="entr" presetSubtype="2" fill="hold"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3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3" dur="3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marL="484632" indent="0" algn="ctr" eaLnBrk="1" fontAlgn="auto" hangingPunct="1">
              <a:spcAft>
                <a:spcPts val="0"/>
              </a:spcAft>
              <a:defRPr/>
            </a:pPr>
            <a:r>
              <a:rPr lang="en-US" sz="4400" b="1" dirty="0" smtClean="0">
                <a:solidFill>
                  <a:schemeClr val="accent1">
                    <a:tint val="83000"/>
                    <a:satMod val="150000"/>
                  </a:schemeClr>
                </a:solidFill>
              </a:rPr>
              <a:t> </a:t>
            </a:r>
            <a:endParaRPr lang="en-US" sz="4400" b="1" dirty="0">
              <a:solidFill>
                <a:schemeClr val="accent1">
                  <a:tint val="83000"/>
                  <a:satMod val="150000"/>
                </a:schemeClr>
              </a:solidFill>
            </a:endParaRPr>
          </a:p>
        </p:txBody>
      </p:sp>
      <p:sp>
        <p:nvSpPr>
          <p:cNvPr id="3" name="Content Placeholder 2"/>
          <p:cNvSpPr>
            <a:spLocks noGrp="1"/>
          </p:cNvSpPr>
          <p:nvPr>
            <p:ph idx="1"/>
          </p:nvPr>
        </p:nvSpPr>
        <p:spPr>
          <a:xfrm>
            <a:off x="0" y="2743200"/>
            <a:ext cx="9144000" cy="1981200"/>
          </a:xfrm>
        </p:spPr>
        <p:txBody>
          <a:bodyPr>
            <a:normAutofit/>
          </a:bodyPr>
          <a:lstStyle/>
          <a:p>
            <a:pPr algn="ctr">
              <a:buNone/>
            </a:pPr>
            <a:r>
              <a:rPr lang="en-US" sz="6600" b="1" dirty="0" smtClean="0"/>
              <a:t>BON APPETITE!!!!!</a:t>
            </a:r>
          </a:p>
        </p:txBody>
      </p:sp>
    </p:spTree>
  </p:cSld>
  <p:clrMapOvr>
    <a:masterClrMapping/>
  </p:clrMapOvr>
  <p:transition advClick="0" advTm="17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anim calcmode="lin" valueType="num">
                                      <p:cBhvr>
                                        <p:cTn id="8" dur="3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9" dur="3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0" dur="3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pPr marL="484632" indent="0" algn="ctr" eaLnBrk="1" fontAlgn="auto" hangingPunct="1">
              <a:spcAft>
                <a:spcPts val="0"/>
              </a:spcAft>
              <a:defRPr/>
            </a:pPr>
            <a:r>
              <a:rPr lang="en-US" sz="4400" b="1" dirty="0" smtClean="0">
                <a:solidFill>
                  <a:schemeClr val="accent1">
                    <a:tint val="83000"/>
                    <a:satMod val="150000"/>
                  </a:schemeClr>
                </a:solidFill>
              </a:rPr>
              <a:t> </a:t>
            </a:r>
            <a:endParaRPr lang="en-US" sz="4400" b="1" dirty="0">
              <a:solidFill>
                <a:schemeClr val="accent1">
                  <a:tint val="83000"/>
                  <a:satMod val="150000"/>
                </a:schemeClr>
              </a:solidFill>
            </a:endParaRPr>
          </a:p>
        </p:txBody>
      </p:sp>
      <p:sp>
        <p:nvSpPr>
          <p:cNvPr id="3" name="Content Placeholder 2"/>
          <p:cNvSpPr>
            <a:spLocks noGrp="1"/>
          </p:cNvSpPr>
          <p:nvPr>
            <p:ph idx="1"/>
          </p:nvPr>
        </p:nvSpPr>
        <p:spPr>
          <a:xfrm>
            <a:off x="0" y="1524000"/>
            <a:ext cx="9144000" cy="4648200"/>
          </a:xfrm>
        </p:spPr>
        <p:txBody>
          <a:bodyPr>
            <a:normAutofit/>
          </a:bodyPr>
          <a:lstStyle/>
          <a:p>
            <a:pPr marL="0" indent="15875" algn="ctr" eaLnBrk="1" fontAlgn="auto" hangingPunct="1">
              <a:spcAft>
                <a:spcPts val="0"/>
              </a:spcAft>
              <a:buFont typeface="Wingdings 2"/>
              <a:buNone/>
              <a:defRPr/>
            </a:pPr>
            <a:endParaRPr lang="en-US" sz="4300" b="1" dirty="0" smtClean="0"/>
          </a:p>
          <a:p>
            <a:pPr marL="448056" indent="-384048" eaLnBrk="1" fontAlgn="auto" hangingPunct="1">
              <a:spcAft>
                <a:spcPts val="0"/>
              </a:spcAft>
              <a:buFont typeface="Wingdings 2" pitchFamily="18" charset="2"/>
              <a:buNone/>
              <a:defRPr/>
            </a:pPr>
            <a:endParaRPr lang="en-US" dirty="0" smtClean="0"/>
          </a:p>
          <a:p>
            <a:pPr marL="448056" indent="-384048" eaLnBrk="1" fontAlgn="auto" hangingPunct="1">
              <a:spcAft>
                <a:spcPts val="0"/>
              </a:spcAft>
              <a:buFont typeface="Wingdings 2" pitchFamily="18" charset="2"/>
              <a:buNone/>
              <a:defRPr/>
            </a:pPr>
            <a:endParaRPr lang="en-US" sz="2400" b="1" dirty="0" smtClean="0"/>
          </a:p>
          <a:p>
            <a:pPr marL="0" indent="15875" eaLnBrk="1" fontAlgn="auto" hangingPunct="1">
              <a:spcAft>
                <a:spcPts val="0"/>
              </a:spcAft>
              <a:buFont typeface="Wingdings 2" pitchFamily="18" charset="2"/>
              <a:buNone/>
              <a:defRPr/>
            </a:pPr>
            <a:endParaRPr lang="en-US" sz="2400" b="1" dirty="0"/>
          </a:p>
        </p:txBody>
      </p:sp>
      <p:pic>
        <p:nvPicPr>
          <p:cNvPr id="4" name="Picture 3" descr="melograno3.jpg"/>
          <p:cNvPicPr>
            <a:picLocks noChangeAspect="1"/>
          </p:cNvPicPr>
          <p:nvPr/>
        </p:nvPicPr>
        <p:blipFill>
          <a:blip r:embed="rId3" cstate="print"/>
          <a:stretch>
            <a:fillRect/>
          </a:stretch>
        </p:blipFill>
        <p:spPr bwMode="auto">
          <a:xfrm>
            <a:off x="0" y="0"/>
            <a:ext cx="9144000" cy="6858000"/>
          </a:xfrm>
          <a:prstGeom prst="rect">
            <a:avLst/>
          </a:prstGeom>
          <a:noFill/>
          <a:ln w="9525">
            <a:noFill/>
            <a:miter lim="800000"/>
            <a:headEnd/>
            <a:tailEnd/>
          </a:ln>
        </p:spPr>
      </p:pic>
      <p:pic>
        <p:nvPicPr>
          <p:cNvPr id="5" name="Picture 4" descr="grape vine.bmp"/>
          <p:cNvPicPr>
            <a:picLocks noChangeAspect="1"/>
          </p:cNvPicPr>
          <p:nvPr/>
        </p:nvPicPr>
        <p:blipFill>
          <a:blip r:embed="rId4" cstate="print"/>
          <a:stretch>
            <a:fillRect/>
          </a:stretch>
        </p:blipFill>
        <p:spPr bwMode="auto">
          <a:xfrm>
            <a:off x="0" y="0"/>
            <a:ext cx="3048000" cy="2971800"/>
          </a:xfrm>
          <a:prstGeom prst="rect">
            <a:avLst/>
          </a:prstGeom>
          <a:noFill/>
          <a:ln w="9525">
            <a:noFill/>
            <a:miter lim="800000"/>
            <a:headEnd/>
            <a:tailEnd/>
          </a:ln>
        </p:spPr>
      </p:pic>
      <p:pic>
        <p:nvPicPr>
          <p:cNvPr id="6" name="Picture 5" descr="green grape.bmp"/>
          <p:cNvPicPr>
            <a:picLocks noChangeAspect="1"/>
          </p:cNvPicPr>
          <p:nvPr/>
        </p:nvPicPr>
        <p:blipFill>
          <a:blip r:embed="rId5" cstate="print"/>
          <a:stretch>
            <a:fillRect/>
          </a:stretch>
        </p:blipFill>
        <p:spPr bwMode="auto">
          <a:xfrm>
            <a:off x="6172200" y="4114800"/>
            <a:ext cx="2971800" cy="2743200"/>
          </a:xfrm>
          <a:prstGeom prst="rect">
            <a:avLst/>
          </a:prstGeom>
          <a:noFill/>
          <a:ln w="9525">
            <a:noFill/>
            <a:miter lim="800000"/>
            <a:headEnd/>
            <a:tailEnd/>
          </a:ln>
        </p:spPr>
      </p:pic>
      <p:sp>
        <p:nvSpPr>
          <p:cNvPr id="7" name="TextBox 6"/>
          <p:cNvSpPr txBox="1">
            <a:spLocks noChangeArrowheads="1"/>
          </p:cNvSpPr>
          <p:nvPr/>
        </p:nvSpPr>
        <p:spPr bwMode="auto">
          <a:xfrm>
            <a:off x="1676400" y="2971800"/>
            <a:ext cx="6019800" cy="1200329"/>
          </a:xfrm>
          <a:prstGeom prst="rect">
            <a:avLst/>
          </a:prstGeom>
          <a:noFill/>
          <a:ln w="9525">
            <a:noFill/>
            <a:miter lim="800000"/>
            <a:headEnd/>
            <a:tailEnd/>
          </a:ln>
        </p:spPr>
        <p:txBody>
          <a:bodyPr>
            <a:spAutoFit/>
          </a:bodyPr>
          <a:lstStyle/>
          <a:p>
            <a:pPr marL="0" indent="17463" algn="ctr" eaLnBrk="1" hangingPunct="1">
              <a:buNone/>
            </a:pPr>
            <a:r>
              <a:rPr lang="en-US" sz="3600" b="1" dirty="0" smtClean="0">
                <a:solidFill>
                  <a:srgbClr val="FF0000"/>
                </a:solidFill>
              </a:rPr>
              <a:t>OH TASTE AND SEE THAT THE LORD IS GOOD!!!!!</a:t>
            </a:r>
          </a:p>
        </p:txBody>
      </p:sp>
      <p:pic>
        <p:nvPicPr>
          <p:cNvPr id="8" name="Picture 7" descr="cross.jpg"/>
          <p:cNvPicPr>
            <a:picLocks noChangeAspect="1"/>
          </p:cNvPicPr>
          <p:nvPr/>
        </p:nvPicPr>
        <p:blipFill>
          <a:blip r:embed="rId6" cstate="print"/>
          <a:stretch>
            <a:fillRect/>
          </a:stretch>
        </p:blipFill>
        <p:spPr bwMode="auto">
          <a:xfrm>
            <a:off x="0" y="4114800"/>
            <a:ext cx="2971800" cy="2743200"/>
          </a:xfrm>
          <a:prstGeom prst="rect">
            <a:avLst/>
          </a:prstGeom>
          <a:noFill/>
          <a:ln w="9525">
            <a:noFill/>
            <a:miter lim="800000"/>
            <a:headEnd/>
            <a:tailEnd/>
          </a:ln>
        </p:spPr>
      </p:pic>
      <p:pic>
        <p:nvPicPr>
          <p:cNvPr id="9" name="Picture 8" descr="vegetables_healthy_food.jpg"/>
          <p:cNvPicPr>
            <a:picLocks noChangeAspect="1"/>
          </p:cNvPicPr>
          <p:nvPr/>
        </p:nvPicPr>
        <p:blipFill>
          <a:blip r:embed="rId7" cstate="print"/>
          <a:stretch>
            <a:fillRect/>
          </a:stretch>
        </p:blipFill>
        <p:spPr>
          <a:xfrm>
            <a:off x="6172200" y="0"/>
            <a:ext cx="2971800" cy="2971800"/>
          </a:xfrm>
          <a:prstGeom prst="rect">
            <a:avLst/>
          </a:prstGeom>
        </p:spPr>
      </p:pic>
    </p:spTree>
  </p:cSld>
  <p:clrMapOvr>
    <a:masterClrMapping/>
  </p:clrMapOvr>
  <p:transition spd="slow" advClick="0" advTm="43000">
    <p:dissolv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155" decel="100000"/>
                                        <p:tgtEl>
                                          <p:spTgt spid="2"/>
                                        </p:tgtEl>
                                      </p:cBhvr>
                                    </p:animEffect>
                                    <p:animScale>
                                      <p:cBhvr>
                                        <p:cTn id="8" dur="1155" decel="100000"/>
                                        <p:tgtEl>
                                          <p:spTgt spid="2"/>
                                        </p:tgtEl>
                                      </p:cBhvr>
                                      <p:from x="10000" y="10000"/>
                                      <p:to x="200000" y="450000"/>
                                    </p:animScale>
                                    <p:animScale>
                                      <p:cBhvr>
                                        <p:cTn id="9" dur="1845" accel="100000" fill="hold">
                                          <p:stCondLst>
                                            <p:cond delay="1155"/>
                                          </p:stCondLst>
                                        </p:cTn>
                                        <p:tgtEl>
                                          <p:spTgt spid="2"/>
                                        </p:tgtEl>
                                      </p:cBhvr>
                                      <p:from x="200000" y="450000"/>
                                      <p:to x="100000" y="100000"/>
                                    </p:animScale>
                                    <p:set>
                                      <p:cBhvr>
                                        <p:cTn id="10" dur="1155" fill="hold"/>
                                        <p:tgtEl>
                                          <p:spTgt spid="2"/>
                                        </p:tgtEl>
                                        <p:attrNameLst>
                                          <p:attrName>ppt_x</p:attrName>
                                        </p:attrNameLst>
                                      </p:cBhvr>
                                      <p:to>
                                        <p:strVal val="(0.5)"/>
                                      </p:to>
                                    </p:set>
                                    <p:anim from="(0.5)" to="(#ppt_x)" calcmode="lin" valueType="num">
                                      <p:cBhvr>
                                        <p:cTn id="11" dur="1845" accel="100000" fill="hold">
                                          <p:stCondLst>
                                            <p:cond delay="1155"/>
                                          </p:stCondLst>
                                        </p:cTn>
                                        <p:tgtEl>
                                          <p:spTgt spid="2"/>
                                        </p:tgtEl>
                                        <p:attrNameLst>
                                          <p:attrName>ppt_x</p:attrName>
                                        </p:attrNameLst>
                                      </p:cBhvr>
                                    </p:anim>
                                    <p:set>
                                      <p:cBhvr>
                                        <p:cTn id="12" dur="1155" fill="hold"/>
                                        <p:tgtEl>
                                          <p:spTgt spid="2"/>
                                        </p:tgtEl>
                                        <p:attrNameLst>
                                          <p:attrName>ppt_y</p:attrName>
                                        </p:attrNameLst>
                                      </p:cBhvr>
                                      <p:to>
                                        <p:strVal val="(#ppt_y+0.4)"/>
                                      </p:to>
                                    </p:set>
                                    <p:anim from="(#ppt_y+0.4)" to="(#ppt_y)" calcmode="lin" valueType="num">
                                      <p:cBhvr>
                                        <p:cTn id="13" dur="1845" accel="100000" fill="hold">
                                          <p:stCondLst>
                                            <p:cond delay="1155"/>
                                          </p:stCondLst>
                                        </p:cTn>
                                        <p:tgtEl>
                                          <p:spTgt spid="2"/>
                                        </p:tgtEl>
                                        <p:attrNameLst>
                                          <p:attrName>ppt_y</p:attrName>
                                        </p:attrNameLst>
                                      </p:cBhvr>
                                    </p:anim>
                                  </p:childTnLst>
                                </p:cTn>
                              </p:par>
                            </p:childTnLst>
                          </p:cTn>
                        </p:par>
                        <p:par>
                          <p:cTn id="14" fill="hold">
                            <p:stCondLst>
                              <p:cond delay="3000"/>
                            </p:stCondLst>
                            <p:childTnLst>
                              <p:par>
                                <p:cTn id="15" presetID="21" presetClass="entr" presetSubtype="4"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heel(4)">
                                      <p:cBhvr>
                                        <p:cTn id="17" dur="3000"/>
                                        <p:tgtEl>
                                          <p:spTgt spid="9"/>
                                        </p:tgtEl>
                                      </p:cBhvr>
                                    </p:animEffect>
                                  </p:childTnLst>
                                </p:cTn>
                              </p:par>
                            </p:childTnLst>
                          </p:cTn>
                        </p:par>
                        <p:par>
                          <p:cTn id="18" fill="hold">
                            <p:stCondLst>
                              <p:cond delay="6000"/>
                            </p:stCondLst>
                            <p:childTnLst>
                              <p:par>
                                <p:cTn id="19" presetID="19" presetClass="entr" presetSubtype="10"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0" fill="hold"/>
                                        <p:tgtEl>
                                          <p:spTgt spid="5"/>
                                        </p:tgtEl>
                                        <p:attrNameLst>
                                          <p:attrName>ppt_w</p:attrName>
                                        </p:attrNameLst>
                                      </p:cBhvr>
                                      <p:tavLst>
                                        <p:tav tm="0" fmla="#ppt_w*sin(2.5*pi*$)">
                                          <p:val>
                                            <p:fltVal val="0"/>
                                          </p:val>
                                        </p:tav>
                                        <p:tav tm="100000">
                                          <p:val>
                                            <p:fltVal val="1"/>
                                          </p:val>
                                        </p:tav>
                                      </p:tavLst>
                                    </p:anim>
                                    <p:anim calcmode="lin" valueType="num">
                                      <p:cBhvr>
                                        <p:cTn id="22" dur="5000" fill="hold"/>
                                        <p:tgtEl>
                                          <p:spTgt spid="5"/>
                                        </p:tgtEl>
                                        <p:attrNameLst>
                                          <p:attrName>ppt_h</p:attrName>
                                        </p:attrNameLst>
                                      </p:cBhvr>
                                      <p:tavLst>
                                        <p:tav tm="0">
                                          <p:val>
                                            <p:strVal val="#ppt_h"/>
                                          </p:val>
                                        </p:tav>
                                        <p:tav tm="100000">
                                          <p:val>
                                            <p:strVal val="#ppt_h"/>
                                          </p:val>
                                        </p:tav>
                                      </p:tavLst>
                                    </p:anim>
                                  </p:childTnLst>
                                </p:cTn>
                              </p:par>
                            </p:childTnLst>
                          </p:cTn>
                        </p:par>
                        <p:par>
                          <p:cTn id="23" fill="hold">
                            <p:stCondLst>
                              <p:cond delay="11000"/>
                            </p:stCondLst>
                            <p:childTnLst>
                              <p:par>
                                <p:cTn id="24" presetID="53" presetClass="entr" presetSubtype="0"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5000" fill="hold"/>
                                        <p:tgtEl>
                                          <p:spTgt spid="8"/>
                                        </p:tgtEl>
                                        <p:attrNameLst>
                                          <p:attrName>ppt_w</p:attrName>
                                        </p:attrNameLst>
                                      </p:cBhvr>
                                      <p:tavLst>
                                        <p:tav tm="0">
                                          <p:val>
                                            <p:fltVal val="0"/>
                                          </p:val>
                                        </p:tav>
                                        <p:tav tm="100000">
                                          <p:val>
                                            <p:strVal val="#ppt_w"/>
                                          </p:val>
                                        </p:tav>
                                      </p:tavLst>
                                    </p:anim>
                                    <p:anim calcmode="lin" valueType="num">
                                      <p:cBhvr>
                                        <p:cTn id="27" dur="5000" fill="hold"/>
                                        <p:tgtEl>
                                          <p:spTgt spid="8"/>
                                        </p:tgtEl>
                                        <p:attrNameLst>
                                          <p:attrName>ppt_h</p:attrName>
                                        </p:attrNameLst>
                                      </p:cBhvr>
                                      <p:tavLst>
                                        <p:tav tm="0">
                                          <p:val>
                                            <p:fltVal val="0"/>
                                          </p:val>
                                        </p:tav>
                                        <p:tav tm="100000">
                                          <p:val>
                                            <p:strVal val="#ppt_h"/>
                                          </p:val>
                                        </p:tav>
                                      </p:tavLst>
                                    </p:anim>
                                    <p:animEffect transition="in" filter="fade">
                                      <p:cBhvr>
                                        <p:cTn id="28" dur="5000"/>
                                        <p:tgtEl>
                                          <p:spTgt spid="8"/>
                                        </p:tgtEl>
                                      </p:cBhvr>
                                    </p:animEffect>
                                  </p:childTnLst>
                                </p:cTn>
                              </p:par>
                            </p:childTnLst>
                          </p:cTn>
                        </p:par>
                        <p:par>
                          <p:cTn id="29" fill="hold">
                            <p:stCondLst>
                              <p:cond delay="16000"/>
                            </p:stCondLst>
                            <p:childTnLst>
                              <p:par>
                                <p:cTn id="30" presetID="30" presetClass="entr" presetSubtype="0" fill="hold"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4000" decel="100000"/>
                                        <p:tgtEl>
                                          <p:spTgt spid="6"/>
                                        </p:tgtEl>
                                      </p:cBhvr>
                                    </p:animEffect>
                                    <p:anim calcmode="lin" valueType="num">
                                      <p:cBhvr>
                                        <p:cTn id="33" dur="4000" decel="100000" fill="hold"/>
                                        <p:tgtEl>
                                          <p:spTgt spid="6"/>
                                        </p:tgtEl>
                                        <p:attrNameLst>
                                          <p:attrName>style.rotation</p:attrName>
                                        </p:attrNameLst>
                                      </p:cBhvr>
                                      <p:tavLst>
                                        <p:tav tm="0">
                                          <p:val>
                                            <p:fltVal val="-90"/>
                                          </p:val>
                                        </p:tav>
                                        <p:tav tm="100000">
                                          <p:val>
                                            <p:fltVal val="0"/>
                                          </p:val>
                                        </p:tav>
                                      </p:tavLst>
                                    </p:anim>
                                    <p:anim calcmode="lin" valueType="num">
                                      <p:cBhvr>
                                        <p:cTn id="34" dur="4000" decel="100000" fill="hold"/>
                                        <p:tgtEl>
                                          <p:spTgt spid="6"/>
                                        </p:tgtEl>
                                        <p:attrNameLst>
                                          <p:attrName>ppt_x</p:attrName>
                                        </p:attrNameLst>
                                      </p:cBhvr>
                                      <p:tavLst>
                                        <p:tav tm="0">
                                          <p:val>
                                            <p:strVal val="#ppt_x+0.4"/>
                                          </p:val>
                                        </p:tav>
                                        <p:tav tm="100000">
                                          <p:val>
                                            <p:strVal val="#ppt_x-0.05"/>
                                          </p:val>
                                        </p:tav>
                                      </p:tavLst>
                                    </p:anim>
                                    <p:anim calcmode="lin" valueType="num">
                                      <p:cBhvr>
                                        <p:cTn id="35" dur="4000" decel="100000" fill="hold"/>
                                        <p:tgtEl>
                                          <p:spTgt spid="6"/>
                                        </p:tgtEl>
                                        <p:attrNameLst>
                                          <p:attrName>ppt_y</p:attrName>
                                        </p:attrNameLst>
                                      </p:cBhvr>
                                      <p:tavLst>
                                        <p:tav tm="0">
                                          <p:val>
                                            <p:strVal val="#ppt_y-0.4"/>
                                          </p:val>
                                        </p:tav>
                                        <p:tav tm="100000">
                                          <p:val>
                                            <p:strVal val="#ppt_y+0.1"/>
                                          </p:val>
                                        </p:tav>
                                      </p:tavLst>
                                    </p:anim>
                                    <p:anim calcmode="lin" valueType="num">
                                      <p:cBhvr>
                                        <p:cTn id="36" dur="1000" accel="100000" fill="hold">
                                          <p:stCondLst>
                                            <p:cond delay="4000"/>
                                          </p:stCondLst>
                                        </p:cTn>
                                        <p:tgtEl>
                                          <p:spTgt spid="6"/>
                                        </p:tgtEl>
                                        <p:attrNameLst>
                                          <p:attrName>ppt_x</p:attrName>
                                        </p:attrNameLst>
                                      </p:cBhvr>
                                      <p:tavLst>
                                        <p:tav tm="0">
                                          <p:val>
                                            <p:strVal val="#ppt_x-0.05"/>
                                          </p:val>
                                        </p:tav>
                                        <p:tav tm="100000">
                                          <p:val>
                                            <p:strVal val="#ppt_x"/>
                                          </p:val>
                                        </p:tav>
                                      </p:tavLst>
                                    </p:anim>
                                    <p:anim calcmode="lin" valueType="num">
                                      <p:cBhvr>
                                        <p:cTn id="37" dur="1000" accel="100000" fill="hold">
                                          <p:stCondLst>
                                            <p:cond delay="4000"/>
                                          </p:stCondLst>
                                        </p:cTn>
                                        <p:tgtEl>
                                          <p:spTgt spid="6"/>
                                        </p:tgtEl>
                                        <p:attrNameLst>
                                          <p:attrName>ppt_y</p:attrName>
                                        </p:attrNameLst>
                                      </p:cBhvr>
                                      <p:tavLst>
                                        <p:tav tm="0">
                                          <p:val>
                                            <p:strVal val="#ppt_y+0.1"/>
                                          </p:val>
                                        </p:tav>
                                        <p:tav tm="100000">
                                          <p:val>
                                            <p:strVal val="#ppt_y"/>
                                          </p:val>
                                        </p:tav>
                                      </p:tavLst>
                                    </p:anim>
                                  </p:childTnLst>
                                </p:cTn>
                              </p:par>
                            </p:childTnLst>
                          </p:cTn>
                        </p:par>
                        <p:par>
                          <p:cTn id="38" fill="hold">
                            <p:stCondLst>
                              <p:cond delay="21000"/>
                            </p:stCondLst>
                            <p:childTnLst>
                              <p:par>
                                <p:cTn id="39" presetID="35" presetClass="entr" presetSubtype="0"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fade">
                                      <p:cBhvr>
                                        <p:cTn id="41" dur="3000"/>
                                        <p:tgtEl>
                                          <p:spTgt spid="4"/>
                                        </p:tgtEl>
                                      </p:cBhvr>
                                    </p:animEffect>
                                    <p:anim calcmode="lin" valueType="num">
                                      <p:cBhvr>
                                        <p:cTn id="42" dur="3000" fill="hold"/>
                                        <p:tgtEl>
                                          <p:spTgt spid="4"/>
                                        </p:tgtEl>
                                        <p:attrNameLst>
                                          <p:attrName>style.rotation</p:attrName>
                                        </p:attrNameLst>
                                      </p:cBhvr>
                                      <p:tavLst>
                                        <p:tav tm="0">
                                          <p:val>
                                            <p:fltVal val="720"/>
                                          </p:val>
                                        </p:tav>
                                        <p:tav tm="100000">
                                          <p:val>
                                            <p:fltVal val="0"/>
                                          </p:val>
                                        </p:tav>
                                      </p:tavLst>
                                    </p:anim>
                                    <p:anim calcmode="lin" valueType="num">
                                      <p:cBhvr>
                                        <p:cTn id="43" dur="3000" fill="hold"/>
                                        <p:tgtEl>
                                          <p:spTgt spid="4"/>
                                        </p:tgtEl>
                                        <p:attrNameLst>
                                          <p:attrName>ppt_h</p:attrName>
                                        </p:attrNameLst>
                                      </p:cBhvr>
                                      <p:tavLst>
                                        <p:tav tm="0">
                                          <p:val>
                                            <p:fltVal val="0"/>
                                          </p:val>
                                        </p:tav>
                                        <p:tav tm="100000">
                                          <p:val>
                                            <p:strVal val="#ppt_h"/>
                                          </p:val>
                                        </p:tav>
                                      </p:tavLst>
                                    </p:anim>
                                    <p:anim calcmode="lin" valueType="num">
                                      <p:cBhvr>
                                        <p:cTn id="44" dur="3000" fill="hold"/>
                                        <p:tgtEl>
                                          <p:spTgt spid="4"/>
                                        </p:tgtEl>
                                        <p:attrNameLst>
                                          <p:attrName>ppt_w</p:attrName>
                                        </p:attrNameLst>
                                      </p:cBhvr>
                                      <p:tavLst>
                                        <p:tav tm="0">
                                          <p:val>
                                            <p:fltVal val="0"/>
                                          </p:val>
                                        </p:tav>
                                        <p:tav tm="100000">
                                          <p:val>
                                            <p:strVal val="#ppt_w"/>
                                          </p:val>
                                        </p:tav>
                                      </p:tavLst>
                                    </p:anim>
                                  </p:childTnLst>
                                </p:cTn>
                              </p:par>
                            </p:childTnLst>
                          </p:cTn>
                        </p:par>
                        <p:par>
                          <p:cTn id="45" fill="hold">
                            <p:stCondLst>
                              <p:cond delay="24000"/>
                            </p:stCondLst>
                            <p:childTnLst>
                              <p:par>
                                <p:cTn id="46" presetID="15" presetClass="entr" presetSubtype="0" fill="hold" grpId="0" nodeType="after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p:cTn id="48" dur="3000" fill="hold"/>
                                        <p:tgtEl>
                                          <p:spTgt spid="7"/>
                                        </p:tgtEl>
                                        <p:attrNameLst>
                                          <p:attrName>ppt_w</p:attrName>
                                        </p:attrNameLst>
                                      </p:cBhvr>
                                      <p:tavLst>
                                        <p:tav tm="0">
                                          <p:val>
                                            <p:fltVal val="0"/>
                                          </p:val>
                                        </p:tav>
                                        <p:tav tm="100000">
                                          <p:val>
                                            <p:strVal val="#ppt_w"/>
                                          </p:val>
                                        </p:tav>
                                      </p:tavLst>
                                    </p:anim>
                                    <p:anim calcmode="lin" valueType="num">
                                      <p:cBhvr>
                                        <p:cTn id="49" dur="3000" fill="hold"/>
                                        <p:tgtEl>
                                          <p:spTgt spid="7"/>
                                        </p:tgtEl>
                                        <p:attrNameLst>
                                          <p:attrName>ppt_h</p:attrName>
                                        </p:attrNameLst>
                                      </p:cBhvr>
                                      <p:tavLst>
                                        <p:tav tm="0">
                                          <p:val>
                                            <p:fltVal val="0"/>
                                          </p:val>
                                        </p:tav>
                                        <p:tav tm="100000">
                                          <p:val>
                                            <p:strVal val="#ppt_h"/>
                                          </p:val>
                                        </p:tav>
                                      </p:tavLst>
                                    </p:anim>
                                    <p:anim calcmode="lin" valueType="num">
                                      <p:cBhvr>
                                        <p:cTn id="50" dur="3000" fill="hold"/>
                                        <p:tgtEl>
                                          <p:spTgt spid="7"/>
                                        </p:tgtEl>
                                        <p:attrNameLst>
                                          <p:attrName>ppt_x</p:attrName>
                                        </p:attrNameLst>
                                      </p:cBhvr>
                                      <p:tavLst>
                                        <p:tav tm="0" fmla="#ppt_x+(cos(-2*pi*(1-$))*-#ppt_x-sin(-2*pi*(1-$))*(1-#ppt_y))*(1-$)">
                                          <p:val>
                                            <p:fltVal val="0"/>
                                          </p:val>
                                        </p:tav>
                                        <p:tav tm="100000">
                                          <p:val>
                                            <p:fltVal val="1"/>
                                          </p:val>
                                        </p:tav>
                                      </p:tavLst>
                                    </p:anim>
                                    <p:anim calcmode="lin" valueType="num">
                                      <p:cBhvr>
                                        <p:cTn id="51" dur="3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1354</TotalTime>
  <Words>403</Words>
  <Application>Microsoft Office PowerPoint</Application>
  <PresentationFormat>On-screen Show (4:3)</PresentationFormat>
  <Paragraphs>67</Paragraphs>
  <Slides>11</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Verdana</vt:lpstr>
      <vt:lpstr>Wingdings 2</vt:lpstr>
      <vt:lpstr>Verve</vt:lpstr>
      <vt:lpstr> </vt:lpstr>
      <vt:lpstr> A WORLD DIET VS A WORD DIET</vt:lpstr>
      <vt:lpstr>PROPER DINING DIET IMPORTANT</vt:lpstr>
      <vt:lpstr>GOD GAVE INSTRUCTIONS  TO DINE ON THE WORD </vt:lpstr>
      <vt:lpstr>DINING ON THE WORD IS NECESSARY FOR LIVING</vt:lpstr>
      <vt:lpstr>THE WORD IS SOUL SAVING FOOD</vt:lpstr>
      <vt:lpstr>DIETARY RECOMMENDATIONS</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JonMMx 2000</cp:lastModifiedBy>
  <cp:revision>179</cp:revision>
  <dcterms:created xsi:type="dcterms:W3CDTF">2009-11-13T14:58:30Z</dcterms:created>
  <dcterms:modified xsi:type="dcterms:W3CDTF">2021-01-18T06:58:15Z</dcterms:modified>
</cp:coreProperties>
</file>