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90" r:id="rId2"/>
    <p:sldId id="28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99"/>
    <p:restoredTop sz="94656"/>
  </p:normalViewPr>
  <p:slideViewPr>
    <p:cSldViewPr snapToGrid="0" snapToObjects="1">
      <p:cViewPr varScale="1">
        <p:scale>
          <a:sx n="112" d="100"/>
          <a:sy n="112" d="100"/>
        </p:scale>
        <p:origin x="6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163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53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3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51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1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97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557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79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789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027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64939-5E9D-5741-A0A0-50BEE4241E76}" type="datetimeFigureOut">
              <a:rPr lang="en-US" smtClean="0"/>
              <a:t>3/11/23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940EF-D37D-2240-9DE1-0BBACF1C2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24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DF38A6-06FE-E2CB-459C-41FD8BC80C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92" y="5486837"/>
            <a:ext cx="8991814" cy="4849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72B69-5F55-77A3-2427-F087AB325B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2" y="5971824"/>
            <a:ext cx="8991814" cy="8115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DC7DB3-12AB-D8C0-CF15-75EE39F777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92" y="74627"/>
            <a:ext cx="8991814" cy="5455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40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7A2EAC-B2E7-5F8A-69FC-273DBCAF28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7" y="0"/>
            <a:ext cx="9110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13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67705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 Perich</dc:creator>
  <cp:lastModifiedBy>Microsoft Office User</cp:lastModifiedBy>
  <cp:revision>81</cp:revision>
  <cp:lastPrinted>2023-03-11T04:03:51Z</cp:lastPrinted>
  <dcterms:created xsi:type="dcterms:W3CDTF">2017-09-19T01:34:33Z</dcterms:created>
  <dcterms:modified xsi:type="dcterms:W3CDTF">2023-03-12T06:50:23Z</dcterms:modified>
</cp:coreProperties>
</file>