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0" r:id="rId2"/>
    <p:sldId id="28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9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5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64939-5E9D-5741-A0A0-50BEE4241E76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40EF-D37D-2240-9DE1-0BBACF1C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DF38A6-06FE-E2CB-459C-41FD8BC8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2" y="5486837"/>
            <a:ext cx="8991814" cy="484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72B69-5F55-77A3-2427-F087AB325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2" y="5971824"/>
            <a:ext cx="8991814" cy="811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DC7DB3-12AB-D8C0-CF15-75EE39F77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2" y="74627"/>
            <a:ext cx="8991814" cy="54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A2EAC-B2E7-5F8A-69FC-273DBCAF2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" y="0"/>
            <a:ext cx="9110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67705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Perich</dc:creator>
  <cp:lastModifiedBy>Microsoft Office User</cp:lastModifiedBy>
  <cp:revision>81</cp:revision>
  <cp:lastPrinted>2023-03-11T04:03:51Z</cp:lastPrinted>
  <dcterms:created xsi:type="dcterms:W3CDTF">2017-09-19T01:34:33Z</dcterms:created>
  <dcterms:modified xsi:type="dcterms:W3CDTF">2023-03-12T06:50:23Z</dcterms:modified>
</cp:coreProperties>
</file>