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3" r:id="rId15"/>
    <p:sldId id="520" r:id="rId16"/>
    <p:sldId id="369" r:id="rId17"/>
    <p:sldId id="500" r:id="rId18"/>
    <p:sldId id="370" r:id="rId19"/>
    <p:sldId id="502" r:id="rId20"/>
    <p:sldId id="495" r:id="rId21"/>
    <p:sldId id="512" r:id="rId22"/>
    <p:sldId id="374" r:id="rId23"/>
    <p:sldId id="501" r:id="rId24"/>
    <p:sldId id="375" r:id="rId25"/>
    <p:sldId id="516" r:id="rId26"/>
    <p:sldId id="521" r:id="rId27"/>
    <p:sldId id="523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7/17/2022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7/17/2022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320511" y="235671"/>
            <a:ext cx="86160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>
                <a:ea typeface="+mj-ea"/>
                <a:cs typeface="+mj-cs"/>
              </a:rPr>
              <a:t>Trinity Evangelical Lutheran Church</a:t>
            </a:r>
            <a:br>
              <a:rPr lang="en-US" altLang="en-US" sz="3600" b="1">
                <a:ea typeface="+mj-ea"/>
                <a:cs typeface="+mj-cs"/>
              </a:rPr>
            </a:br>
            <a:r>
              <a:rPr lang="en-US" altLang="en-US" sz="3600" b="1">
                <a:ea typeface="+mj-ea"/>
                <a:cs typeface="+mj-cs"/>
              </a:rPr>
              <a:t>Announcements</a:t>
            </a:r>
            <a:br>
              <a:rPr lang="en-US" altLang="en-US" sz="3600" b="1">
                <a:ea typeface="+mj-ea"/>
                <a:cs typeface="+mj-cs"/>
              </a:rPr>
            </a:br>
            <a:r>
              <a:rPr lang="en-US" altLang="en-US" sz="3600" b="1">
                <a:ea typeface="+mj-ea"/>
                <a:cs typeface="+mj-cs"/>
              </a:rPr>
              <a:t>for</a:t>
            </a:r>
            <a:br>
              <a:rPr lang="en-US" altLang="en-US" sz="3600" b="1">
                <a:ea typeface="+mj-ea"/>
                <a:cs typeface="+mj-cs"/>
              </a:rPr>
            </a:br>
            <a:r>
              <a:rPr lang="en-US" altLang="en-US" sz="3600" b="1">
                <a:ea typeface="+mj-ea"/>
                <a:cs typeface="+mj-cs"/>
              </a:rPr>
              <a:t>July 17, 2022</a:t>
            </a:r>
            <a:endParaRPr lang="en-US" altLang="en-US" sz="3600" b="1" dirty="0"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99E55-E727-014B-8131-9ADE917F1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31" y="2478381"/>
            <a:ext cx="6748857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August 3,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26,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11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July 21,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Marion's Pizza</a:t>
            </a:r>
          </a:p>
          <a:p>
            <a:pPr marL="739775" lvl="1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1270 Experiment Farm Rd, Troy, OH 45373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205033" y="3224507"/>
            <a:ext cx="87339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Take an exercise class 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Read to someone 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Make only positive comments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 July 13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10:00 AM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Final VBS Prep!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DA4A8-82D4-E558-9B2D-43DEBEC9B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94" y="4024814"/>
            <a:ext cx="243861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1310326" y="1828800"/>
            <a:ext cx="799954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19 &amp; 21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Evening Only (6:00 pm to 8:15pm)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Music CDs &amp; Video DVDs available on the  Communications Table</a:t>
            </a:r>
          </a:p>
          <a:p>
            <a:pPr marL="2514600" lvl="6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List of Items Needed also on Communications Table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1" y="4237590"/>
            <a:ext cx="2441710" cy="237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F0EFD-A3DA-427F-85C7-06C1EE2A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63"/>
            <a:ext cx="9144000" cy="17695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0" y="24956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/>
              </a:rPr>
              <a:t>Vacation Bible School</a:t>
            </a:r>
          </a:p>
        </p:txBody>
      </p:sp>
    </p:spTree>
    <p:extLst>
      <p:ext uri="{BB962C8B-B14F-4D97-AF65-F5344CB8AC3E}">
        <p14:creationId xmlns:p14="http://schemas.microsoft.com/office/powerpoint/2010/main" val="17624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829560" y="1917225"/>
            <a:ext cx="78336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0" lvl="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24</a:t>
            </a:r>
            <a:r>
              <a:rPr lang="en-US" sz="3600" b="1" baseline="3000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th</a:t>
            </a: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Worship led by our VBS Kids!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Meat, Drinks, home-made Ice Cream, and paper products provided by the Church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Bring a dish to share for the picnic and a folding chair for worship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b="1" dirty="0">
              <a:ln w="22225">
                <a:solidFill>
                  <a:schemeClr val="tx1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a typeface="Osak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41710" cy="2370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2441710" y="117591"/>
            <a:ext cx="67022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/>
              </a:rPr>
              <a:t>Outdoor Worship and Church Picnic!</a:t>
            </a:r>
          </a:p>
        </p:txBody>
      </p:sp>
    </p:spTree>
    <p:extLst>
      <p:ext uri="{BB962C8B-B14F-4D97-AF65-F5344CB8AC3E}">
        <p14:creationId xmlns:p14="http://schemas.microsoft.com/office/powerpoint/2010/main" val="32666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July 20,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12462</TotalTime>
  <Words>869</Words>
  <Application>Microsoft Office PowerPoint</Application>
  <PresentationFormat>On-screen Show (4:3)</PresentationFormat>
  <Paragraphs>167</Paragraphs>
  <Slides>28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144</cp:revision>
  <cp:lastPrinted>2022-02-13T11:38:25Z</cp:lastPrinted>
  <dcterms:created xsi:type="dcterms:W3CDTF">2020-11-15T00:46:38Z</dcterms:created>
  <dcterms:modified xsi:type="dcterms:W3CDTF">2022-07-17T11:18:01Z</dcterms:modified>
</cp:coreProperties>
</file>