
<file path=[Content_Types].xml><?xml version="1.0" encoding="utf-8"?>
<Types xmlns="http://schemas.openxmlformats.org/package/2006/content-types">
  <Default Extension="fntdata" ContentType="application/x-fontdata"/>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3" r:id="rId1"/>
  </p:sldMasterIdLst>
  <p:notesMasterIdLst>
    <p:notesMasterId r:id="rId3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Lst>
  <p:sldSz cx="9144000" cy="6858000" type="screen4x3"/>
  <p:notesSz cx="6858000" cy="9144000"/>
  <p:embeddedFontLst>
    <p:embeddedFont>
      <p:font typeface="Anton" panose="020B0604020202020204" charset="0"/>
      <p:regular r:id="rId39"/>
    </p:embeddedFont>
    <p:embeddedFont>
      <p:font typeface="Calibri" panose="020F0502020204030204" pitchFamily="34" charset="0"/>
      <p:regular r:id="rId40"/>
      <p:bold r:id="rId41"/>
      <p:italic r:id="rId42"/>
      <p:boldItalic r:id="rId43"/>
    </p:embeddedFont>
    <p:embeddedFont>
      <p:font typeface="Garamond" panose="02020404030301010803" pitchFamily="18" charset="0"/>
      <p:regular r:id="rId44"/>
      <p:bold r:id="rId45"/>
      <p:italic r:id="rId46"/>
      <p:boldItalic r:id="rId4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4F75B32-E010-415C-9C21-574FC96921B8}">
  <a:tblStyle styleId="{04F75B32-E010-415C-9C21-574FC96921B8}"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F9F1E7"/>
          </a:solidFill>
        </a:fill>
      </a:tcStyle>
    </a:wholeTbl>
    <a:band1H>
      <a:tcTxStyle/>
      <a:tcStyle>
        <a:tcBdr/>
        <a:fill>
          <a:solidFill>
            <a:srgbClr val="F3E1CC"/>
          </a:solidFill>
        </a:fill>
      </a:tcStyle>
    </a:band1H>
    <a:band2H>
      <a:tcTxStyle/>
      <a:tcStyle>
        <a:tcBdr/>
      </a:tcStyle>
    </a:band2H>
    <a:band1V>
      <a:tcTxStyle/>
      <a:tcStyle>
        <a:tcBdr/>
        <a:fill>
          <a:solidFill>
            <a:srgbClr val="F3E1CC"/>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5" d="100"/>
          <a:sy n="85" d="100"/>
        </p:scale>
        <p:origin x="1554" y="84"/>
      </p:cViewPr>
      <p:guideLst>
        <p:guide orient="horz" pos="2160"/>
        <p:guide pos="2880"/>
      </p:guideLst>
    </p:cSldViewPr>
  </p:slideViewPr>
  <p:notesTextViewPr>
    <p:cViewPr>
      <p:scale>
        <a:sx n="1" d="1"/>
        <a:sy n="1" d="1"/>
      </p:scale>
      <p:origin x="0" y="0"/>
    </p:cViewPr>
  </p:notesTextViewPr>
  <p:notesViewPr>
    <p:cSldViewPr snapToGrid="0">
      <p:cViewPr varScale="1">
        <p:scale>
          <a:sx n="100" d="100"/>
          <a:sy n="100" d="100"/>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4.fntdata"/><Relationship Id="rId47" Type="http://schemas.openxmlformats.org/officeDocument/2006/relationships/font" Target="fonts/font9.fntdata"/><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46" Type="http://schemas.openxmlformats.org/officeDocument/2006/relationships/font" Target="fonts/font8.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2.fntdata"/><Relationship Id="rId45" Type="http://schemas.openxmlformats.org/officeDocument/2006/relationships/font" Target="fonts/font7.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5.fntdata"/><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
        <p:cNvGrpSpPr/>
        <p:nvPr/>
      </p:nvGrpSpPr>
      <p:grpSpPr>
        <a:xfrm>
          <a:off x="0" y="0"/>
          <a:ext cx="0" cy="0"/>
          <a:chOff x="0" y="0"/>
          <a:chExt cx="0" cy="0"/>
        </a:xfrm>
      </p:grpSpPr>
      <p:sp>
        <p:nvSpPr>
          <p:cNvPr id="54" name="Google Shape;54;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 name="Google Shape;55;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 name="Google Shape;56;p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p1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4" name="Google Shape;174;p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1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8" name="Google Shape;188;p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p1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9" name="Google Shape;219;p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9" name="Google Shape;229;p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0" name="Google Shape;230;p1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8" name="Google Shape;238;p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9" name="Google Shape;239;p1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p1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0" name="Google Shape;250;p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p1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9" name="Google Shape;259;p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p1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8" name="Google Shape;268;p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p1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6" name="Google Shape;276;p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p1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4" name="Google Shape;284;p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 name="Google Shape;63;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 name="Google Shape;64;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2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1" name="Google Shape;291;p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p2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8" name="Google Shape;298;p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6" name="Google Shape;306;p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p2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2" name="Google Shape;312;p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p2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2" name="Google Shape;322;p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1" name="Google Shape;331;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p2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8" name="Google Shape;338;p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p2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6" name="Google Shape;346;p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g9b93ef5868_0_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4" name="Google Shape;354;g9b93ef5868_0_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9b93ef5868_0_1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4" name="Google Shape;364;g9b93ef5868_0_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 name="Google Shape;71;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2" name="Google Shape;72;p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g9b93ef5868_0_3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5" name="Google Shape;375;g9b93ef5868_0_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g9b93ef5868_0_4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4" name="Google Shape;384;g9b93ef5868_0_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g9b93ef5868_0_8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4" name="Google Shape;394;g9b93ef5868_0_8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p2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4" name="Google Shape;404;p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p2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1" name="Google Shape;411;p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p3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7" name="Google Shape;417;p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p3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2" name="Google Shape;422;p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8" name="Google Shape;78;p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9" name="Google Shape;79;p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5" name="Google Shape;135;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 name="Google Shape;143;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4" name="Google Shape;144;p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1" name="Google Shape;151;p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2" name="Google Shape;152;p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9" name="Google Shape;159;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6" name="Google Shape;166;p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Portrait with Caption">
  <p:cSld name="Portrait with Caption">
    <p:spTree>
      <p:nvGrpSpPr>
        <p:cNvPr id="1" name="Shape 13"/>
        <p:cNvGrpSpPr/>
        <p:nvPr/>
      </p:nvGrpSpPr>
      <p:grpSpPr>
        <a:xfrm>
          <a:off x="0" y="0"/>
          <a:ext cx="0" cy="0"/>
          <a:chOff x="0" y="0"/>
          <a:chExt cx="0" cy="0"/>
        </a:xfrm>
      </p:grpSpPr>
      <p:sp>
        <p:nvSpPr>
          <p:cNvPr id="14" name="Google Shape;14;p2"/>
          <p:cNvSpPr/>
          <p:nvPr/>
        </p:nvSpPr>
        <p:spPr>
          <a:xfrm>
            <a:off x="1" y="0"/>
            <a:ext cx="3458595" cy="6858000"/>
          </a:xfrm>
          <a:prstGeom prst="rect">
            <a:avLst/>
          </a:prstGeom>
          <a:solidFill>
            <a:srgbClr val="F5E2B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5" name="Google Shape;15;p2"/>
          <p:cNvSpPr/>
          <p:nvPr/>
        </p:nvSpPr>
        <p:spPr>
          <a:xfrm>
            <a:off x="4192528" y="990600"/>
            <a:ext cx="4283384" cy="4876800"/>
          </a:xfrm>
          <a:prstGeom prst="rect">
            <a:avLst/>
          </a:prstGeom>
          <a:solidFill>
            <a:schemeClr val="lt1"/>
          </a:solidFill>
          <a:ln>
            <a:noFill/>
          </a:ln>
          <a:effectLst>
            <a:outerShdw blurRad="63500" algn="ctr" rotWithShape="0">
              <a:srgbClr val="000000">
                <a:alpha val="31764"/>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6" name="Google Shape;16;p2"/>
          <p:cNvSpPr>
            <a:spLocks noGrp="1"/>
          </p:cNvSpPr>
          <p:nvPr>
            <p:ph type="pic" idx="2"/>
          </p:nvPr>
        </p:nvSpPr>
        <p:spPr>
          <a:xfrm>
            <a:off x="4391592" y="1187506"/>
            <a:ext cx="3885256" cy="4482988"/>
          </a:xfrm>
          <a:prstGeom prst="rect">
            <a:avLst/>
          </a:prstGeom>
          <a:noFill/>
          <a:ln>
            <a:noFill/>
          </a:ln>
          <a:effectLst>
            <a:outerShdw blurRad="40000" dist="20000" dir="5400000" rotWithShape="0">
              <a:srgbClr val="000000">
                <a:alpha val="37647"/>
              </a:srgbClr>
            </a:outerShdw>
          </a:effectLst>
        </p:spPr>
        <p:txBody>
          <a:bodyPr spcFirstLastPara="1" wrap="square" lIns="91425" tIns="45700" rIns="91425" bIns="45700" anchor="t" anchorCtr="0">
            <a:noAutofit/>
          </a:bodyPr>
          <a:lstStyle>
            <a:lvl1pPr marR="0" lvl="0" algn="ctr" rtl="0">
              <a:spcBef>
                <a:spcPts val="400"/>
              </a:spcBef>
              <a:spcAft>
                <a:spcPts val="0"/>
              </a:spcAft>
              <a:buClr>
                <a:schemeClr val="dk2"/>
              </a:buClr>
              <a:buSzPts val="2000"/>
              <a:buFont typeface="Arial"/>
              <a:buNone/>
              <a:defRPr sz="2000" b="0" i="0" u="none" strike="noStrike" cap="none">
                <a:solidFill>
                  <a:schemeClr val="dk2"/>
                </a:solidFill>
                <a:latin typeface="Calibri"/>
                <a:ea typeface="Calibri"/>
                <a:cs typeface="Calibri"/>
                <a:sym typeface="Calibri"/>
              </a:defRPr>
            </a:lvl1pPr>
            <a:lvl2pPr marR="0" lvl="1" algn="l" rtl="0">
              <a:spcBef>
                <a:spcPts val="560"/>
              </a:spcBef>
              <a:spcAft>
                <a:spcPts val="0"/>
              </a:spcAft>
              <a:buClr>
                <a:schemeClr val="dk2"/>
              </a:buClr>
              <a:buSzPts val="2800"/>
              <a:buFont typeface="Arial"/>
              <a:buChar char="–"/>
              <a:defRPr sz="2800" b="0" i="0" u="none" strike="noStrike" cap="none">
                <a:solidFill>
                  <a:schemeClr val="dk2"/>
                </a:solidFill>
                <a:latin typeface="Calibri"/>
                <a:ea typeface="Calibri"/>
                <a:cs typeface="Calibri"/>
                <a:sym typeface="Calibri"/>
              </a:defRPr>
            </a:lvl2pPr>
            <a:lvl3pPr marR="0" lvl="2" algn="l" rtl="0">
              <a:spcBef>
                <a:spcPts val="480"/>
              </a:spcBef>
              <a:spcAft>
                <a:spcPts val="0"/>
              </a:spcAft>
              <a:buClr>
                <a:schemeClr val="dk2"/>
              </a:buClr>
              <a:buSzPts val="2400"/>
              <a:buFont typeface="Arial"/>
              <a:buChar char="•"/>
              <a:defRPr sz="2400" b="0" i="0" u="none" strike="noStrike" cap="none">
                <a:solidFill>
                  <a:schemeClr val="dk2"/>
                </a:solidFill>
                <a:latin typeface="Calibri"/>
                <a:ea typeface="Calibri"/>
                <a:cs typeface="Calibri"/>
                <a:sym typeface="Calibri"/>
              </a:defRPr>
            </a:lvl3pPr>
            <a:lvl4pPr marR="0" lvl="3" algn="l" rtl="0">
              <a:spcBef>
                <a:spcPts val="400"/>
              </a:spcBef>
              <a:spcAft>
                <a:spcPts val="0"/>
              </a:spcAft>
              <a:buClr>
                <a:schemeClr val="dk2"/>
              </a:buClr>
              <a:buSzPts val="2000"/>
              <a:buFont typeface="Arial"/>
              <a:buChar char="–"/>
              <a:defRPr sz="2000" b="0" i="0" u="none" strike="noStrike" cap="none">
                <a:solidFill>
                  <a:schemeClr val="dk2"/>
                </a:solidFill>
                <a:latin typeface="Calibri"/>
                <a:ea typeface="Calibri"/>
                <a:cs typeface="Calibri"/>
                <a:sym typeface="Calibri"/>
              </a:defRPr>
            </a:lvl4pPr>
            <a:lvl5pPr marR="0" lvl="4" algn="l" rtl="0">
              <a:spcBef>
                <a:spcPts val="400"/>
              </a:spcBef>
              <a:spcAft>
                <a:spcPts val="0"/>
              </a:spcAft>
              <a:buClr>
                <a:schemeClr val="dk2"/>
              </a:buClr>
              <a:buSzPts val="2000"/>
              <a:buFont typeface="Arial"/>
              <a:buChar char="»"/>
              <a:defRPr sz="2000" b="0" i="0" u="none" strike="noStrike" cap="none">
                <a:solidFill>
                  <a:schemeClr val="dk2"/>
                </a:solidFill>
                <a:latin typeface="Calibri"/>
                <a:ea typeface="Calibri"/>
                <a:cs typeface="Calibri"/>
                <a:sym typeface="Calibri"/>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17" name="Google Shape;17;p2"/>
          <p:cNvPicPr preferRelativeResize="0"/>
          <p:nvPr/>
        </p:nvPicPr>
        <p:blipFill rotWithShape="1">
          <a:blip r:embed="rId2">
            <a:alphaModFix/>
          </a:blip>
          <a:srcRect/>
          <a:stretch/>
        </p:blipFill>
        <p:spPr>
          <a:xfrm>
            <a:off x="-5395" y="0"/>
            <a:ext cx="3463990" cy="6858000"/>
          </a:xfrm>
          <a:prstGeom prst="rect">
            <a:avLst/>
          </a:prstGeom>
          <a:noFill/>
          <a:ln>
            <a:noFill/>
          </a:ln>
        </p:spPr>
      </p:pic>
      <p:sp>
        <p:nvSpPr>
          <p:cNvPr id="18" name="Google Shape;18;p2"/>
          <p:cNvSpPr txBox="1">
            <a:spLocks noGrp="1"/>
          </p:cNvSpPr>
          <p:nvPr>
            <p:ph type="title"/>
          </p:nvPr>
        </p:nvSpPr>
        <p:spPr>
          <a:xfrm>
            <a:off x="457201" y="1187506"/>
            <a:ext cx="2667000" cy="59722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chemeClr val="dk2"/>
              </a:buClr>
              <a:buSzPts val="2000"/>
              <a:buFont typeface="Calibri"/>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2"/>
          <p:cNvSpPr txBox="1">
            <a:spLocks noGrp="1"/>
          </p:cNvSpPr>
          <p:nvPr>
            <p:ph type="body" idx="1"/>
          </p:nvPr>
        </p:nvSpPr>
        <p:spPr>
          <a:xfrm>
            <a:off x="457200" y="1956016"/>
            <a:ext cx="2667000" cy="3314156"/>
          </a:xfrm>
          <a:prstGeom prst="rect">
            <a:avLst/>
          </a:prstGeom>
          <a:noFill/>
          <a:ln>
            <a:noFill/>
          </a:ln>
        </p:spPr>
        <p:txBody>
          <a:bodyPr spcFirstLastPara="1" wrap="square" lIns="91425" tIns="91425" rIns="91425" bIns="91425" anchor="t" anchorCtr="0">
            <a:noAutofit/>
          </a:bodyPr>
          <a:lstStyle>
            <a:lvl1pPr marL="457200" marR="0" lvl="0" indent="-228600" algn="l">
              <a:spcBef>
                <a:spcPts val="240"/>
              </a:spcBef>
              <a:spcAft>
                <a:spcPts val="0"/>
              </a:spcAft>
              <a:buClr>
                <a:schemeClr val="dk2"/>
              </a:buClr>
              <a:buSzPts val="1200"/>
              <a:buFont typeface="Calibri"/>
              <a:buNone/>
              <a:defRPr sz="1200" i="0"/>
            </a:lvl1pPr>
            <a:lvl2pPr marL="914400" lvl="1" indent="-342900" algn="l">
              <a:spcBef>
                <a:spcPts val="360"/>
              </a:spcBef>
              <a:spcAft>
                <a:spcPts val="0"/>
              </a:spcAft>
              <a:buClr>
                <a:schemeClr val="dk2"/>
              </a:buClr>
              <a:buSzPts val="1800"/>
              <a:buChar char="–"/>
              <a:defRPr/>
            </a:lvl2pPr>
            <a:lvl3pPr marL="1371600" lvl="2" indent="-342900" algn="l">
              <a:spcBef>
                <a:spcPts val="360"/>
              </a:spcBef>
              <a:spcAft>
                <a:spcPts val="0"/>
              </a:spcAft>
              <a:buClr>
                <a:schemeClr val="dk2"/>
              </a:buClr>
              <a:buSzPts val="1800"/>
              <a:buChar char="•"/>
              <a:defRPr/>
            </a:lvl3pPr>
            <a:lvl4pPr marL="1828800" lvl="3" indent="-342900" algn="l">
              <a:spcBef>
                <a:spcPts val="360"/>
              </a:spcBef>
              <a:spcAft>
                <a:spcPts val="0"/>
              </a:spcAft>
              <a:buClr>
                <a:schemeClr val="dk2"/>
              </a:buClr>
              <a:buSzPts val="1800"/>
              <a:buChar char="–"/>
              <a:defRPr/>
            </a:lvl4pPr>
            <a:lvl5pPr marL="2286000" lvl="4" indent="-342900" algn="l">
              <a:spcBef>
                <a:spcPts val="360"/>
              </a:spcBef>
              <a:spcAft>
                <a:spcPts val="0"/>
              </a:spcAft>
              <a:buClr>
                <a:schemeClr val="dk2"/>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27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Landscape with Caption">
  <p:cSld name="Landscape with Caption">
    <p:spTree>
      <p:nvGrpSpPr>
        <p:cNvPr id="1" name="Shape 20"/>
        <p:cNvGrpSpPr/>
        <p:nvPr/>
      </p:nvGrpSpPr>
      <p:grpSpPr>
        <a:xfrm>
          <a:off x="0" y="0"/>
          <a:ext cx="0" cy="0"/>
          <a:chOff x="0" y="0"/>
          <a:chExt cx="0" cy="0"/>
        </a:xfrm>
      </p:grpSpPr>
      <p:sp>
        <p:nvSpPr>
          <p:cNvPr id="21" name="Google Shape;21;p3"/>
          <p:cNvSpPr/>
          <p:nvPr/>
        </p:nvSpPr>
        <p:spPr>
          <a:xfrm rot="5400000">
            <a:off x="2246889" y="-171956"/>
            <a:ext cx="4650222" cy="6975334"/>
          </a:xfrm>
          <a:prstGeom prst="rect">
            <a:avLst/>
          </a:prstGeom>
          <a:solidFill>
            <a:schemeClr val="lt1"/>
          </a:solidFill>
          <a:ln>
            <a:noFill/>
          </a:ln>
          <a:effectLst>
            <a:outerShdw blurRad="63500" algn="ctr" rotWithShape="0">
              <a:srgbClr val="000000">
                <a:alpha val="31764"/>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2" name="Google Shape;22;p3"/>
          <p:cNvSpPr txBox="1">
            <a:spLocks noGrp="1"/>
          </p:cNvSpPr>
          <p:nvPr>
            <p:ph type="subTitle" idx="1"/>
          </p:nvPr>
        </p:nvSpPr>
        <p:spPr>
          <a:xfrm>
            <a:off x="2047286" y="6091285"/>
            <a:ext cx="5049430" cy="231364"/>
          </a:xfrm>
          <a:prstGeom prst="rect">
            <a:avLst/>
          </a:prstGeom>
          <a:noFill/>
          <a:ln>
            <a:noFill/>
          </a:ln>
        </p:spPr>
        <p:txBody>
          <a:bodyPr spcFirstLastPara="1" wrap="square" lIns="91425" tIns="45700" rIns="91425" bIns="45700" anchor="ctr" anchorCtr="0">
            <a:noAutofit/>
          </a:bodyPr>
          <a:lstStyle>
            <a:lvl1pPr lvl="0" algn="ctr">
              <a:spcBef>
                <a:spcPts val="240"/>
              </a:spcBef>
              <a:spcAft>
                <a:spcPts val="0"/>
              </a:spcAft>
              <a:buClr>
                <a:schemeClr val="dk1"/>
              </a:buClr>
              <a:buSzPts val="1200"/>
              <a:buNone/>
              <a:defRPr sz="1200" b="0">
                <a:solidFill>
                  <a:schemeClr val="dk1"/>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23" name="Google Shape;23;p3"/>
          <p:cNvSpPr txBox="1">
            <a:spLocks noGrp="1"/>
          </p:cNvSpPr>
          <p:nvPr>
            <p:ph type="ctrTitle"/>
          </p:nvPr>
        </p:nvSpPr>
        <p:spPr>
          <a:xfrm>
            <a:off x="2057400" y="5754111"/>
            <a:ext cx="5105400" cy="285284"/>
          </a:xfrm>
          <a:prstGeom prst="rect">
            <a:avLst/>
          </a:prstGeom>
          <a:noFill/>
          <a:ln>
            <a:noFill/>
          </a:ln>
        </p:spPr>
        <p:txBody>
          <a:bodyPr spcFirstLastPara="1" wrap="square" lIns="91425" tIns="45700" rIns="91425" bIns="45700" anchor="ctr" anchorCtr="0">
            <a:noAutofit/>
          </a:bodyPr>
          <a:lstStyle>
            <a:lvl1pPr lvl="0" algn="ctr">
              <a:lnSpc>
                <a:spcPct val="80000"/>
              </a:lnSpc>
              <a:spcBef>
                <a:spcPts val="0"/>
              </a:spcBef>
              <a:spcAft>
                <a:spcPts val="0"/>
              </a:spcAft>
              <a:buClr>
                <a:schemeClr val="dk1"/>
              </a:buClr>
              <a:buSzPts val="2000"/>
              <a:buFont typeface="Calibri"/>
              <a:buNone/>
              <a:defRPr sz="20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 name="Google Shape;24;p3"/>
          <p:cNvSpPr>
            <a:spLocks noGrp="1"/>
          </p:cNvSpPr>
          <p:nvPr>
            <p:ph type="pic" idx="2"/>
          </p:nvPr>
        </p:nvSpPr>
        <p:spPr>
          <a:xfrm>
            <a:off x="1295400" y="1182111"/>
            <a:ext cx="6553200" cy="4228160"/>
          </a:xfrm>
          <a:prstGeom prst="rect">
            <a:avLst/>
          </a:prstGeom>
          <a:noFill/>
          <a:ln>
            <a:noFill/>
          </a:ln>
          <a:effectLst>
            <a:outerShdw blurRad="40000" dist="20000" dir="5400000" rotWithShape="0">
              <a:srgbClr val="000000">
                <a:alpha val="37647"/>
              </a:srgbClr>
            </a:outerShdw>
          </a:effectLst>
        </p:spPr>
        <p:txBody>
          <a:bodyPr spcFirstLastPara="1" wrap="square" lIns="91425" tIns="45700" rIns="91425" bIns="45700" anchor="b" anchorCtr="0">
            <a:noAutofit/>
          </a:bodyPr>
          <a:lstStyle>
            <a:lvl1pPr marR="0" lvl="0" algn="ctr" rtl="0">
              <a:spcBef>
                <a:spcPts val="400"/>
              </a:spcBef>
              <a:spcAft>
                <a:spcPts val="0"/>
              </a:spcAft>
              <a:buClr>
                <a:schemeClr val="dk2"/>
              </a:buClr>
              <a:buSzPts val="2000"/>
              <a:buFont typeface="Arial"/>
              <a:buNone/>
              <a:defRPr sz="2000" b="0" i="0" u="none" strike="noStrike" cap="none">
                <a:solidFill>
                  <a:schemeClr val="dk2"/>
                </a:solidFill>
                <a:latin typeface="Calibri"/>
                <a:ea typeface="Calibri"/>
                <a:cs typeface="Calibri"/>
                <a:sym typeface="Calibri"/>
              </a:defRPr>
            </a:lvl1pPr>
            <a:lvl2pPr marR="0" lvl="1" algn="l" rtl="0">
              <a:spcBef>
                <a:spcPts val="560"/>
              </a:spcBef>
              <a:spcAft>
                <a:spcPts val="0"/>
              </a:spcAft>
              <a:buClr>
                <a:schemeClr val="dk2"/>
              </a:buClr>
              <a:buSzPts val="2800"/>
              <a:buFont typeface="Arial"/>
              <a:buChar char="–"/>
              <a:defRPr sz="2800" b="0" i="0" u="none" strike="noStrike" cap="none">
                <a:solidFill>
                  <a:schemeClr val="dk2"/>
                </a:solidFill>
                <a:latin typeface="Calibri"/>
                <a:ea typeface="Calibri"/>
                <a:cs typeface="Calibri"/>
                <a:sym typeface="Calibri"/>
              </a:defRPr>
            </a:lvl2pPr>
            <a:lvl3pPr marR="0" lvl="2" algn="l" rtl="0">
              <a:spcBef>
                <a:spcPts val="480"/>
              </a:spcBef>
              <a:spcAft>
                <a:spcPts val="0"/>
              </a:spcAft>
              <a:buClr>
                <a:schemeClr val="dk2"/>
              </a:buClr>
              <a:buSzPts val="2400"/>
              <a:buFont typeface="Arial"/>
              <a:buChar char="•"/>
              <a:defRPr sz="2400" b="0" i="0" u="none" strike="noStrike" cap="none">
                <a:solidFill>
                  <a:schemeClr val="dk2"/>
                </a:solidFill>
                <a:latin typeface="Calibri"/>
                <a:ea typeface="Calibri"/>
                <a:cs typeface="Calibri"/>
                <a:sym typeface="Calibri"/>
              </a:defRPr>
            </a:lvl3pPr>
            <a:lvl4pPr marR="0" lvl="3" algn="l" rtl="0">
              <a:spcBef>
                <a:spcPts val="400"/>
              </a:spcBef>
              <a:spcAft>
                <a:spcPts val="0"/>
              </a:spcAft>
              <a:buClr>
                <a:schemeClr val="dk2"/>
              </a:buClr>
              <a:buSzPts val="2000"/>
              <a:buFont typeface="Arial"/>
              <a:buChar char="–"/>
              <a:defRPr sz="2000" b="0" i="0" u="none" strike="noStrike" cap="none">
                <a:solidFill>
                  <a:schemeClr val="dk2"/>
                </a:solidFill>
                <a:latin typeface="Calibri"/>
                <a:ea typeface="Calibri"/>
                <a:cs typeface="Calibri"/>
                <a:sym typeface="Calibri"/>
              </a:defRPr>
            </a:lvl4pPr>
            <a:lvl5pPr marR="0" lvl="4" algn="l" rtl="0">
              <a:spcBef>
                <a:spcPts val="400"/>
              </a:spcBef>
              <a:spcAft>
                <a:spcPts val="0"/>
              </a:spcAft>
              <a:buClr>
                <a:schemeClr val="dk2"/>
              </a:buClr>
              <a:buSzPts val="2000"/>
              <a:buFont typeface="Arial"/>
              <a:buChar char="»"/>
              <a:defRPr sz="2000" b="0" i="0" u="none" strike="noStrike" cap="none">
                <a:solidFill>
                  <a:schemeClr val="dk2"/>
                </a:solidFill>
                <a:latin typeface="Calibri"/>
                <a:ea typeface="Calibri"/>
                <a:cs typeface="Calibri"/>
                <a:sym typeface="Calibri"/>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27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Album Cover">
  <p:cSld name="Album Cover">
    <p:spTree>
      <p:nvGrpSpPr>
        <p:cNvPr id="1" name="Shape 25"/>
        <p:cNvGrpSpPr/>
        <p:nvPr/>
      </p:nvGrpSpPr>
      <p:grpSpPr>
        <a:xfrm>
          <a:off x="0" y="0"/>
          <a:ext cx="0" cy="0"/>
          <a:chOff x="0" y="0"/>
          <a:chExt cx="0" cy="0"/>
        </a:xfrm>
      </p:grpSpPr>
      <p:sp>
        <p:nvSpPr>
          <p:cNvPr id="26" name="Google Shape;26;p4"/>
          <p:cNvSpPr/>
          <p:nvPr/>
        </p:nvSpPr>
        <p:spPr>
          <a:xfrm rot="5400000">
            <a:off x="2246889" y="-171956"/>
            <a:ext cx="4650222" cy="6975334"/>
          </a:xfrm>
          <a:prstGeom prst="rect">
            <a:avLst/>
          </a:prstGeom>
          <a:solidFill>
            <a:schemeClr val="lt1"/>
          </a:solidFill>
          <a:ln>
            <a:noFill/>
          </a:ln>
          <a:effectLst>
            <a:outerShdw blurRad="63500" algn="ctr" rotWithShape="0">
              <a:srgbClr val="000000">
                <a:alpha val="31764"/>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7" name="Google Shape;27;p4"/>
          <p:cNvSpPr txBox="1">
            <a:spLocks noGrp="1"/>
          </p:cNvSpPr>
          <p:nvPr>
            <p:ph type="subTitle" idx="1"/>
          </p:nvPr>
        </p:nvSpPr>
        <p:spPr>
          <a:xfrm>
            <a:off x="2047286" y="6091285"/>
            <a:ext cx="5049430" cy="231364"/>
          </a:xfrm>
          <a:prstGeom prst="rect">
            <a:avLst/>
          </a:prstGeom>
          <a:noFill/>
          <a:ln>
            <a:noFill/>
          </a:ln>
        </p:spPr>
        <p:txBody>
          <a:bodyPr spcFirstLastPara="1" wrap="square" lIns="91425" tIns="45700" rIns="91425" bIns="45700" anchor="ctr" anchorCtr="0">
            <a:noAutofit/>
          </a:bodyPr>
          <a:lstStyle>
            <a:lvl1pPr lvl="0" algn="ctr">
              <a:spcBef>
                <a:spcPts val="240"/>
              </a:spcBef>
              <a:spcAft>
                <a:spcPts val="0"/>
              </a:spcAft>
              <a:buClr>
                <a:schemeClr val="dk1"/>
              </a:buClr>
              <a:buSzPts val="1200"/>
              <a:buNone/>
              <a:defRPr sz="1200" b="0">
                <a:solidFill>
                  <a:schemeClr val="dk1"/>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28" name="Google Shape;28;p4"/>
          <p:cNvSpPr txBox="1">
            <a:spLocks noGrp="1"/>
          </p:cNvSpPr>
          <p:nvPr>
            <p:ph type="ctrTitle"/>
          </p:nvPr>
        </p:nvSpPr>
        <p:spPr>
          <a:xfrm>
            <a:off x="2057400" y="5754111"/>
            <a:ext cx="5105400" cy="285284"/>
          </a:xfrm>
          <a:prstGeom prst="rect">
            <a:avLst/>
          </a:prstGeom>
          <a:noFill/>
          <a:ln>
            <a:noFill/>
          </a:ln>
        </p:spPr>
        <p:txBody>
          <a:bodyPr spcFirstLastPara="1" wrap="square" lIns="91425" tIns="45700" rIns="91425" bIns="45700" anchor="ctr" anchorCtr="0">
            <a:noAutofit/>
          </a:bodyPr>
          <a:lstStyle>
            <a:lvl1pPr lvl="0" algn="ctr">
              <a:lnSpc>
                <a:spcPct val="80000"/>
              </a:lnSpc>
              <a:spcBef>
                <a:spcPts val="0"/>
              </a:spcBef>
              <a:spcAft>
                <a:spcPts val="0"/>
              </a:spcAft>
              <a:buClr>
                <a:schemeClr val="dk1"/>
              </a:buClr>
              <a:buSzPts val="2000"/>
              <a:buFont typeface="Calibri"/>
              <a:buNone/>
              <a:defRPr sz="20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4"/>
          <p:cNvSpPr>
            <a:spLocks noGrp="1"/>
          </p:cNvSpPr>
          <p:nvPr>
            <p:ph type="pic" idx="2"/>
          </p:nvPr>
        </p:nvSpPr>
        <p:spPr>
          <a:xfrm>
            <a:off x="1295400" y="1182111"/>
            <a:ext cx="6553200" cy="4228160"/>
          </a:xfrm>
          <a:prstGeom prst="rect">
            <a:avLst/>
          </a:prstGeom>
          <a:noFill/>
          <a:ln>
            <a:noFill/>
          </a:ln>
          <a:effectLst>
            <a:outerShdw blurRad="40000" dist="20000" dir="5400000" rotWithShape="0">
              <a:srgbClr val="000000">
                <a:alpha val="37647"/>
              </a:srgbClr>
            </a:outerShdw>
          </a:effectLst>
        </p:spPr>
        <p:txBody>
          <a:bodyPr spcFirstLastPara="1" wrap="square" lIns="91425" tIns="45700" rIns="91425" bIns="45700" anchor="b" anchorCtr="0">
            <a:noAutofit/>
          </a:bodyPr>
          <a:lstStyle>
            <a:lvl1pPr marR="0" lvl="0" algn="ctr" rtl="0">
              <a:spcBef>
                <a:spcPts val="400"/>
              </a:spcBef>
              <a:spcAft>
                <a:spcPts val="0"/>
              </a:spcAft>
              <a:buClr>
                <a:schemeClr val="dk2"/>
              </a:buClr>
              <a:buSzPts val="2000"/>
              <a:buFont typeface="Arial"/>
              <a:buNone/>
              <a:defRPr sz="2000" b="0" i="0" u="none" strike="noStrike" cap="none">
                <a:solidFill>
                  <a:schemeClr val="dk2"/>
                </a:solidFill>
                <a:latin typeface="Calibri"/>
                <a:ea typeface="Calibri"/>
                <a:cs typeface="Calibri"/>
                <a:sym typeface="Calibri"/>
              </a:defRPr>
            </a:lvl1pPr>
            <a:lvl2pPr marR="0" lvl="1" algn="l" rtl="0">
              <a:spcBef>
                <a:spcPts val="560"/>
              </a:spcBef>
              <a:spcAft>
                <a:spcPts val="0"/>
              </a:spcAft>
              <a:buClr>
                <a:schemeClr val="dk2"/>
              </a:buClr>
              <a:buSzPts val="2800"/>
              <a:buFont typeface="Arial"/>
              <a:buChar char="–"/>
              <a:defRPr sz="2800" b="0" i="0" u="none" strike="noStrike" cap="none">
                <a:solidFill>
                  <a:schemeClr val="dk2"/>
                </a:solidFill>
                <a:latin typeface="Calibri"/>
                <a:ea typeface="Calibri"/>
                <a:cs typeface="Calibri"/>
                <a:sym typeface="Calibri"/>
              </a:defRPr>
            </a:lvl2pPr>
            <a:lvl3pPr marR="0" lvl="2" algn="l" rtl="0">
              <a:spcBef>
                <a:spcPts val="480"/>
              </a:spcBef>
              <a:spcAft>
                <a:spcPts val="0"/>
              </a:spcAft>
              <a:buClr>
                <a:schemeClr val="dk2"/>
              </a:buClr>
              <a:buSzPts val="2400"/>
              <a:buFont typeface="Arial"/>
              <a:buChar char="•"/>
              <a:defRPr sz="2400" b="0" i="0" u="none" strike="noStrike" cap="none">
                <a:solidFill>
                  <a:schemeClr val="dk2"/>
                </a:solidFill>
                <a:latin typeface="Calibri"/>
                <a:ea typeface="Calibri"/>
                <a:cs typeface="Calibri"/>
                <a:sym typeface="Calibri"/>
              </a:defRPr>
            </a:lvl3pPr>
            <a:lvl4pPr marR="0" lvl="3" algn="l" rtl="0">
              <a:spcBef>
                <a:spcPts val="400"/>
              </a:spcBef>
              <a:spcAft>
                <a:spcPts val="0"/>
              </a:spcAft>
              <a:buClr>
                <a:schemeClr val="dk2"/>
              </a:buClr>
              <a:buSzPts val="2000"/>
              <a:buFont typeface="Arial"/>
              <a:buChar char="–"/>
              <a:defRPr sz="2000" b="0" i="0" u="none" strike="noStrike" cap="none">
                <a:solidFill>
                  <a:schemeClr val="dk2"/>
                </a:solidFill>
                <a:latin typeface="Calibri"/>
                <a:ea typeface="Calibri"/>
                <a:cs typeface="Calibri"/>
                <a:sym typeface="Calibri"/>
              </a:defRPr>
            </a:lvl4pPr>
            <a:lvl5pPr marR="0" lvl="4" algn="l" rtl="0">
              <a:spcBef>
                <a:spcPts val="400"/>
              </a:spcBef>
              <a:spcAft>
                <a:spcPts val="0"/>
              </a:spcAft>
              <a:buClr>
                <a:schemeClr val="dk2"/>
              </a:buClr>
              <a:buSzPts val="2000"/>
              <a:buFont typeface="Arial"/>
              <a:buChar char="»"/>
              <a:defRPr sz="2000" b="0" i="0" u="none" strike="noStrike" cap="none">
                <a:solidFill>
                  <a:schemeClr val="dk2"/>
                </a:solidFill>
                <a:latin typeface="Calibri"/>
                <a:ea typeface="Calibri"/>
                <a:cs typeface="Calibri"/>
                <a:sym typeface="Calibri"/>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27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4-Up Portrait with Caption">
  <p:cSld name="4-Up Portrait with Caption">
    <p:spTree>
      <p:nvGrpSpPr>
        <p:cNvPr id="1" name="Shape 30"/>
        <p:cNvGrpSpPr/>
        <p:nvPr/>
      </p:nvGrpSpPr>
      <p:grpSpPr>
        <a:xfrm>
          <a:off x="0" y="0"/>
          <a:ext cx="0" cy="0"/>
          <a:chOff x="0" y="0"/>
          <a:chExt cx="0" cy="0"/>
        </a:xfrm>
      </p:grpSpPr>
      <p:sp>
        <p:nvSpPr>
          <p:cNvPr id="31" name="Google Shape;31;p5"/>
          <p:cNvSpPr/>
          <p:nvPr/>
        </p:nvSpPr>
        <p:spPr>
          <a:xfrm rot="5400000">
            <a:off x="2933699" y="647699"/>
            <a:ext cx="3276600" cy="9144003"/>
          </a:xfrm>
          <a:prstGeom prst="rect">
            <a:avLst/>
          </a:prstGeom>
          <a:solidFill>
            <a:srgbClr val="F5E2B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32" name="Google Shape;32;p5"/>
          <p:cNvPicPr preferRelativeResize="0"/>
          <p:nvPr/>
        </p:nvPicPr>
        <p:blipFill rotWithShape="1">
          <a:blip r:embed="rId2">
            <a:alphaModFix/>
          </a:blip>
          <a:srcRect/>
          <a:stretch/>
        </p:blipFill>
        <p:spPr>
          <a:xfrm>
            <a:off x="0" y="8692"/>
            <a:ext cx="9144000" cy="6840616"/>
          </a:xfrm>
          <a:prstGeom prst="rect">
            <a:avLst/>
          </a:prstGeom>
          <a:noFill/>
          <a:ln>
            <a:noFill/>
          </a:ln>
        </p:spPr>
      </p:pic>
      <p:sp>
        <p:nvSpPr>
          <p:cNvPr id="33" name="Google Shape;33;p5"/>
          <p:cNvSpPr/>
          <p:nvPr/>
        </p:nvSpPr>
        <p:spPr>
          <a:xfrm>
            <a:off x="762000" y="533400"/>
            <a:ext cx="7696200" cy="2895600"/>
          </a:xfrm>
          <a:prstGeom prst="rect">
            <a:avLst/>
          </a:prstGeom>
          <a:solidFill>
            <a:schemeClr val="lt1"/>
          </a:solidFill>
          <a:ln>
            <a:noFill/>
          </a:ln>
          <a:effectLst>
            <a:outerShdw blurRad="63500" algn="ctr" rotWithShape="0">
              <a:srgbClr val="000000">
                <a:alpha val="31764"/>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4" name="Google Shape;34;p5"/>
          <p:cNvSpPr>
            <a:spLocks noGrp="1"/>
          </p:cNvSpPr>
          <p:nvPr>
            <p:ph type="pic" idx="2"/>
          </p:nvPr>
        </p:nvSpPr>
        <p:spPr>
          <a:xfrm>
            <a:off x="914400" y="685800"/>
            <a:ext cx="1828800" cy="2514600"/>
          </a:xfrm>
          <a:prstGeom prst="rect">
            <a:avLst/>
          </a:prstGeom>
          <a:noFill/>
          <a:ln>
            <a:noFill/>
          </a:ln>
          <a:effectLst>
            <a:outerShdw blurRad="40000" dist="20000" dir="5400000" rotWithShape="0">
              <a:srgbClr val="000000">
                <a:alpha val="37647"/>
              </a:srgbClr>
            </a:outerShdw>
          </a:effectLst>
        </p:spPr>
        <p:txBody>
          <a:bodyPr spcFirstLastPara="1" wrap="square" lIns="91425" tIns="45700" rIns="91425" bIns="45700" anchor="t" anchorCtr="0">
            <a:noAutofit/>
          </a:bodyPr>
          <a:lstStyle>
            <a:lvl1pPr marR="0" lvl="0" algn="ctr" rtl="0">
              <a:spcBef>
                <a:spcPts val="400"/>
              </a:spcBef>
              <a:spcAft>
                <a:spcPts val="0"/>
              </a:spcAft>
              <a:buClr>
                <a:schemeClr val="dk2"/>
              </a:buClr>
              <a:buSzPts val="2000"/>
              <a:buFont typeface="Arial"/>
              <a:buNone/>
              <a:defRPr sz="2000" b="0" i="0" u="none" strike="noStrike" cap="none">
                <a:solidFill>
                  <a:schemeClr val="dk2"/>
                </a:solidFill>
                <a:latin typeface="Calibri"/>
                <a:ea typeface="Calibri"/>
                <a:cs typeface="Calibri"/>
                <a:sym typeface="Calibri"/>
              </a:defRPr>
            </a:lvl1pPr>
            <a:lvl2pPr marR="0" lvl="1" algn="l" rtl="0">
              <a:spcBef>
                <a:spcPts val="560"/>
              </a:spcBef>
              <a:spcAft>
                <a:spcPts val="0"/>
              </a:spcAft>
              <a:buClr>
                <a:schemeClr val="dk2"/>
              </a:buClr>
              <a:buSzPts val="2800"/>
              <a:buFont typeface="Arial"/>
              <a:buChar char="–"/>
              <a:defRPr sz="2800" b="0" i="0" u="none" strike="noStrike" cap="none">
                <a:solidFill>
                  <a:schemeClr val="dk2"/>
                </a:solidFill>
                <a:latin typeface="Calibri"/>
                <a:ea typeface="Calibri"/>
                <a:cs typeface="Calibri"/>
                <a:sym typeface="Calibri"/>
              </a:defRPr>
            </a:lvl2pPr>
            <a:lvl3pPr marR="0" lvl="2" algn="l" rtl="0">
              <a:spcBef>
                <a:spcPts val="480"/>
              </a:spcBef>
              <a:spcAft>
                <a:spcPts val="0"/>
              </a:spcAft>
              <a:buClr>
                <a:schemeClr val="dk2"/>
              </a:buClr>
              <a:buSzPts val="2400"/>
              <a:buFont typeface="Arial"/>
              <a:buChar char="•"/>
              <a:defRPr sz="2400" b="0" i="0" u="none" strike="noStrike" cap="none">
                <a:solidFill>
                  <a:schemeClr val="dk2"/>
                </a:solidFill>
                <a:latin typeface="Calibri"/>
                <a:ea typeface="Calibri"/>
                <a:cs typeface="Calibri"/>
                <a:sym typeface="Calibri"/>
              </a:defRPr>
            </a:lvl3pPr>
            <a:lvl4pPr marR="0" lvl="3" algn="l" rtl="0">
              <a:spcBef>
                <a:spcPts val="400"/>
              </a:spcBef>
              <a:spcAft>
                <a:spcPts val="0"/>
              </a:spcAft>
              <a:buClr>
                <a:schemeClr val="dk2"/>
              </a:buClr>
              <a:buSzPts val="2000"/>
              <a:buFont typeface="Arial"/>
              <a:buChar char="–"/>
              <a:defRPr sz="2000" b="0" i="0" u="none" strike="noStrike" cap="none">
                <a:solidFill>
                  <a:schemeClr val="dk2"/>
                </a:solidFill>
                <a:latin typeface="Calibri"/>
                <a:ea typeface="Calibri"/>
                <a:cs typeface="Calibri"/>
                <a:sym typeface="Calibri"/>
              </a:defRPr>
            </a:lvl4pPr>
            <a:lvl5pPr marR="0" lvl="4" algn="l" rtl="0">
              <a:spcBef>
                <a:spcPts val="400"/>
              </a:spcBef>
              <a:spcAft>
                <a:spcPts val="0"/>
              </a:spcAft>
              <a:buClr>
                <a:schemeClr val="dk2"/>
              </a:buClr>
              <a:buSzPts val="2000"/>
              <a:buFont typeface="Arial"/>
              <a:buChar char="»"/>
              <a:defRPr sz="2000" b="0" i="0" u="none" strike="noStrike" cap="none">
                <a:solidFill>
                  <a:schemeClr val="dk2"/>
                </a:solidFill>
                <a:latin typeface="Calibri"/>
                <a:ea typeface="Calibri"/>
                <a:cs typeface="Calibri"/>
                <a:sym typeface="Calibri"/>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5" name="Google Shape;35;p5"/>
          <p:cNvSpPr txBox="1">
            <a:spLocks noGrp="1"/>
          </p:cNvSpPr>
          <p:nvPr>
            <p:ph type="body" idx="1"/>
          </p:nvPr>
        </p:nvSpPr>
        <p:spPr>
          <a:xfrm>
            <a:off x="914400" y="4302668"/>
            <a:ext cx="7391400" cy="1981200"/>
          </a:xfrm>
          <a:prstGeom prst="rect">
            <a:avLst/>
          </a:prstGeom>
          <a:noFill/>
          <a:ln>
            <a:noFill/>
          </a:ln>
        </p:spPr>
        <p:txBody>
          <a:bodyPr spcFirstLastPara="1" wrap="square" lIns="91425" tIns="45700" rIns="91425" bIns="45700" anchor="t" anchorCtr="0">
            <a:noAutofit/>
          </a:bodyPr>
          <a:lstStyle>
            <a:lvl1pPr marL="457200" marR="0" lvl="0" indent="-228600" algn="l">
              <a:spcBef>
                <a:spcPts val="320"/>
              </a:spcBef>
              <a:spcAft>
                <a:spcPts val="0"/>
              </a:spcAft>
              <a:buClr>
                <a:schemeClr val="dk1"/>
              </a:buClr>
              <a:buSzPts val="1600"/>
              <a:buFont typeface="Calibri"/>
              <a:buNone/>
              <a:defRPr sz="1600" i="0">
                <a:solidFill>
                  <a:schemeClr val="dk1"/>
                </a:solidFill>
              </a:defRPr>
            </a:lvl1pPr>
            <a:lvl2pPr marL="914400" lvl="1" indent="-342900" algn="l">
              <a:spcBef>
                <a:spcPts val="360"/>
              </a:spcBef>
              <a:spcAft>
                <a:spcPts val="0"/>
              </a:spcAft>
              <a:buClr>
                <a:schemeClr val="dk2"/>
              </a:buClr>
              <a:buSzPts val="1800"/>
              <a:buChar char="–"/>
              <a:defRPr/>
            </a:lvl2pPr>
            <a:lvl3pPr marL="1371600" lvl="2" indent="-342900" algn="l">
              <a:spcBef>
                <a:spcPts val="360"/>
              </a:spcBef>
              <a:spcAft>
                <a:spcPts val="0"/>
              </a:spcAft>
              <a:buClr>
                <a:schemeClr val="dk2"/>
              </a:buClr>
              <a:buSzPts val="1800"/>
              <a:buChar char="•"/>
              <a:defRPr/>
            </a:lvl3pPr>
            <a:lvl4pPr marL="1828800" lvl="3" indent="-342900" algn="l">
              <a:spcBef>
                <a:spcPts val="360"/>
              </a:spcBef>
              <a:spcAft>
                <a:spcPts val="0"/>
              </a:spcAft>
              <a:buClr>
                <a:schemeClr val="dk2"/>
              </a:buClr>
              <a:buSzPts val="1800"/>
              <a:buChar char="–"/>
              <a:defRPr/>
            </a:lvl4pPr>
            <a:lvl5pPr marL="2286000" lvl="4" indent="-342900" algn="l">
              <a:spcBef>
                <a:spcPts val="360"/>
              </a:spcBef>
              <a:spcAft>
                <a:spcPts val="0"/>
              </a:spcAft>
              <a:buClr>
                <a:schemeClr val="dk2"/>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6" name="Google Shape;36;p5"/>
          <p:cNvSpPr>
            <a:spLocks noGrp="1"/>
          </p:cNvSpPr>
          <p:nvPr>
            <p:ph type="pic" idx="3"/>
          </p:nvPr>
        </p:nvSpPr>
        <p:spPr>
          <a:xfrm>
            <a:off x="2819400" y="685800"/>
            <a:ext cx="1752600" cy="2514600"/>
          </a:xfrm>
          <a:prstGeom prst="rect">
            <a:avLst/>
          </a:prstGeom>
          <a:noFill/>
          <a:ln>
            <a:noFill/>
          </a:ln>
          <a:effectLst>
            <a:outerShdw blurRad="40000" dist="20000" dir="5400000" rotWithShape="0">
              <a:srgbClr val="000000">
                <a:alpha val="37647"/>
              </a:srgbClr>
            </a:outerShdw>
          </a:effectLst>
        </p:spPr>
        <p:txBody>
          <a:bodyPr spcFirstLastPara="1" wrap="square" lIns="91425" tIns="45700" rIns="91425" bIns="45700" anchor="t" anchorCtr="0">
            <a:noAutofit/>
          </a:bodyPr>
          <a:lstStyle>
            <a:lvl1pPr marR="0" lvl="0" algn="ctr" rtl="0">
              <a:spcBef>
                <a:spcPts val="400"/>
              </a:spcBef>
              <a:spcAft>
                <a:spcPts val="0"/>
              </a:spcAft>
              <a:buClr>
                <a:schemeClr val="dk2"/>
              </a:buClr>
              <a:buSzPts val="2000"/>
              <a:buFont typeface="Arial"/>
              <a:buNone/>
              <a:defRPr sz="2000" b="0" i="0" u="none" strike="noStrike" cap="none">
                <a:solidFill>
                  <a:schemeClr val="dk2"/>
                </a:solidFill>
                <a:latin typeface="Calibri"/>
                <a:ea typeface="Calibri"/>
                <a:cs typeface="Calibri"/>
                <a:sym typeface="Calibri"/>
              </a:defRPr>
            </a:lvl1pPr>
            <a:lvl2pPr marR="0" lvl="1" algn="l" rtl="0">
              <a:spcBef>
                <a:spcPts val="560"/>
              </a:spcBef>
              <a:spcAft>
                <a:spcPts val="0"/>
              </a:spcAft>
              <a:buClr>
                <a:schemeClr val="dk2"/>
              </a:buClr>
              <a:buSzPts val="2800"/>
              <a:buFont typeface="Arial"/>
              <a:buChar char="–"/>
              <a:defRPr sz="2800" b="0" i="0" u="none" strike="noStrike" cap="none">
                <a:solidFill>
                  <a:schemeClr val="dk2"/>
                </a:solidFill>
                <a:latin typeface="Calibri"/>
                <a:ea typeface="Calibri"/>
                <a:cs typeface="Calibri"/>
                <a:sym typeface="Calibri"/>
              </a:defRPr>
            </a:lvl2pPr>
            <a:lvl3pPr marR="0" lvl="2" algn="l" rtl="0">
              <a:spcBef>
                <a:spcPts val="480"/>
              </a:spcBef>
              <a:spcAft>
                <a:spcPts val="0"/>
              </a:spcAft>
              <a:buClr>
                <a:schemeClr val="dk2"/>
              </a:buClr>
              <a:buSzPts val="2400"/>
              <a:buFont typeface="Arial"/>
              <a:buChar char="•"/>
              <a:defRPr sz="2400" b="0" i="0" u="none" strike="noStrike" cap="none">
                <a:solidFill>
                  <a:schemeClr val="dk2"/>
                </a:solidFill>
                <a:latin typeface="Calibri"/>
                <a:ea typeface="Calibri"/>
                <a:cs typeface="Calibri"/>
                <a:sym typeface="Calibri"/>
              </a:defRPr>
            </a:lvl3pPr>
            <a:lvl4pPr marR="0" lvl="3" algn="l" rtl="0">
              <a:spcBef>
                <a:spcPts val="400"/>
              </a:spcBef>
              <a:spcAft>
                <a:spcPts val="0"/>
              </a:spcAft>
              <a:buClr>
                <a:schemeClr val="dk2"/>
              </a:buClr>
              <a:buSzPts val="2000"/>
              <a:buFont typeface="Arial"/>
              <a:buChar char="–"/>
              <a:defRPr sz="2000" b="0" i="0" u="none" strike="noStrike" cap="none">
                <a:solidFill>
                  <a:schemeClr val="dk2"/>
                </a:solidFill>
                <a:latin typeface="Calibri"/>
                <a:ea typeface="Calibri"/>
                <a:cs typeface="Calibri"/>
                <a:sym typeface="Calibri"/>
              </a:defRPr>
            </a:lvl4pPr>
            <a:lvl5pPr marR="0" lvl="4" algn="l" rtl="0">
              <a:spcBef>
                <a:spcPts val="400"/>
              </a:spcBef>
              <a:spcAft>
                <a:spcPts val="0"/>
              </a:spcAft>
              <a:buClr>
                <a:schemeClr val="dk2"/>
              </a:buClr>
              <a:buSzPts val="2000"/>
              <a:buFont typeface="Arial"/>
              <a:buChar char="»"/>
              <a:defRPr sz="2000" b="0" i="0" u="none" strike="noStrike" cap="none">
                <a:solidFill>
                  <a:schemeClr val="dk2"/>
                </a:solidFill>
                <a:latin typeface="Calibri"/>
                <a:ea typeface="Calibri"/>
                <a:cs typeface="Calibri"/>
                <a:sym typeface="Calibri"/>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7" name="Google Shape;37;p5"/>
          <p:cNvSpPr>
            <a:spLocks noGrp="1"/>
          </p:cNvSpPr>
          <p:nvPr>
            <p:ph type="pic" idx="4"/>
          </p:nvPr>
        </p:nvSpPr>
        <p:spPr>
          <a:xfrm>
            <a:off x="4648200" y="685800"/>
            <a:ext cx="1828800" cy="2514600"/>
          </a:xfrm>
          <a:prstGeom prst="rect">
            <a:avLst/>
          </a:prstGeom>
          <a:noFill/>
          <a:ln>
            <a:noFill/>
          </a:ln>
          <a:effectLst>
            <a:outerShdw blurRad="40000" dist="20000" dir="5400000" rotWithShape="0">
              <a:srgbClr val="000000">
                <a:alpha val="37647"/>
              </a:srgbClr>
            </a:outerShdw>
          </a:effectLst>
        </p:spPr>
        <p:txBody>
          <a:bodyPr spcFirstLastPara="1" wrap="square" lIns="91425" tIns="45700" rIns="91425" bIns="45700" anchor="t" anchorCtr="0">
            <a:noAutofit/>
          </a:bodyPr>
          <a:lstStyle>
            <a:lvl1pPr marR="0" lvl="0" algn="ctr" rtl="0">
              <a:spcBef>
                <a:spcPts val="400"/>
              </a:spcBef>
              <a:spcAft>
                <a:spcPts val="0"/>
              </a:spcAft>
              <a:buClr>
                <a:schemeClr val="dk2"/>
              </a:buClr>
              <a:buSzPts val="2000"/>
              <a:buFont typeface="Arial"/>
              <a:buNone/>
              <a:defRPr sz="2000" b="0" i="0" u="none" strike="noStrike" cap="none">
                <a:solidFill>
                  <a:schemeClr val="dk2"/>
                </a:solidFill>
                <a:latin typeface="Calibri"/>
                <a:ea typeface="Calibri"/>
                <a:cs typeface="Calibri"/>
                <a:sym typeface="Calibri"/>
              </a:defRPr>
            </a:lvl1pPr>
            <a:lvl2pPr marR="0" lvl="1" algn="l" rtl="0">
              <a:spcBef>
                <a:spcPts val="560"/>
              </a:spcBef>
              <a:spcAft>
                <a:spcPts val="0"/>
              </a:spcAft>
              <a:buClr>
                <a:schemeClr val="dk2"/>
              </a:buClr>
              <a:buSzPts val="2800"/>
              <a:buFont typeface="Arial"/>
              <a:buChar char="–"/>
              <a:defRPr sz="2800" b="0" i="0" u="none" strike="noStrike" cap="none">
                <a:solidFill>
                  <a:schemeClr val="dk2"/>
                </a:solidFill>
                <a:latin typeface="Calibri"/>
                <a:ea typeface="Calibri"/>
                <a:cs typeface="Calibri"/>
                <a:sym typeface="Calibri"/>
              </a:defRPr>
            </a:lvl2pPr>
            <a:lvl3pPr marR="0" lvl="2" algn="l" rtl="0">
              <a:spcBef>
                <a:spcPts val="480"/>
              </a:spcBef>
              <a:spcAft>
                <a:spcPts val="0"/>
              </a:spcAft>
              <a:buClr>
                <a:schemeClr val="dk2"/>
              </a:buClr>
              <a:buSzPts val="2400"/>
              <a:buFont typeface="Arial"/>
              <a:buChar char="•"/>
              <a:defRPr sz="2400" b="0" i="0" u="none" strike="noStrike" cap="none">
                <a:solidFill>
                  <a:schemeClr val="dk2"/>
                </a:solidFill>
                <a:latin typeface="Calibri"/>
                <a:ea typeface="Calibri"/>
                <a:cs typeface="Calibri"/>
                <a:sym typeface="Calibri"/>
              </a:defRPr>
            </a:lvl3pPr>
            <a:lvl4pPr marR="0" lvl="3" algn="l" rtl="0">
              <a:spcBef>
                <a:spcPts val="400"/>
              </a:spcBef>
              <a:spcAft>
                <a:spcPts val="0"/>
              </a:spcAft>
              <a:buClr>
                <a:schemeClr val="dk2"/>
              </a:buClr>
              <a:buSzPts val="2000"/>
              <a:buFont typeface="Arial"/>
              <a:buChar char="–"/>
              <a:defRPr sz="2000" b="0" i="0" u="none" strike="noStrike" cap="none">
                <a:solidFill>
                  <a:schemeClr val="dk2"/>
                </a:solidFill>
                <a:latin typeface="Calibri"/>
                <a:ea typeface="Calibri"/>
                <a:cs typeface="Calibri"/>
                <a:sym typeface="Calibri"/>
              </a:defRPr>
            </a:lvl4pPr>
            <a:lvl5pPr marR="0" lvl="4" algn="l" rtl="0">
              <a:spcBef>
                <a:spcPts val="400"/>
              </a:spcBef>
              <a:spcAft>
                <a:spcPts val="0"/>
              </a:spcAft>
              <a:buClr>
                <a:schemeClr val="dk2"/>
              </a:buClr>
              <a:buSzPts val="2000"/>
              <a:buFont typeface="Arial"/>
              <a:buChar char="»"/>
              <a:defRPr sz="2000" b="0" i="0" u="none" strike="noStrike" cap="none">
                <a:solidFill>
                  <a:schemeClr val="dk2"/>
                </a:solidFill>
                <a:latin typeface="Calibri"/>
                <a:ea typeface="Calibri"/>
                <a:cs typeface="Calibri"/>
                <a:sym typeface="Calibri"/>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8" name="Google Shape;38;p5"/>
          <p:cNvSpPr>
            <a:spLocks noGrp="1"/>
          </p:cNvSpPr>
          <p:nvPr>
            <p:ph type="pic" idx="5"/>
          </p:nvPr>
        </p:nvSpPr>
        <p:spPr>
          <a:xfrm>
            <a:off x="6553200" y="685800"/>
            <a:ext cx="1752600" cy="2514600"/>
          </a:xfrm>
          <a:prstGeom prst="rect">
            <a:avLst/>
          </a:prstGeom>
          <a:noFill/>
          <a:ln>
            <a:noFill/>
          </a:ln>
          <a:effectLst>
            <a:outerShdw blurRad="40000" dist="20000" dir="5400000" rotWithShape="0">
              <a:srgbClr val="000000">
                <a:alpha val="37647"/>
              </a:srgbClr>
            </a:outerShdw>
          </a:effectLst>
        </p:spPr>
        <p:txBody>
          <a:bodyPr spcFirstLastPara="1" wrap="square" lIns="91425" tIns="45700" rIns="91425" bIns="45700" anchor="t" anchorCtr="0">
            <a:noAutofit/>
          </a:bodyPr>
          <a:lstStyle>
            <a:lvl1pPr marR="0" lvl="0" algn="ctr" rtl="0">
              <a:spcBef>
                <a:spcPts val="400"/>
              </a:spcBef>
              <a:spcAft>
                <a:spcPts val="0"/>
              </a:spcAft>
              <a:buClr>
                <a:schemeClr val="dk2"/>
              </a:buClr>
              <a:buSzPts val="2000"/>
              <a:buFont typeface="Arial"/>
              <a:buNone/>
              <a:defRPr sz="2000" b="0" i="0" u="none" strike="noStrike" cap="none">
                <a:solidFill>
                  <a:schemeClr val="dk2"/>
                </a:solidFill>
                <a:latin typeface="Calibri"/>
                <a:ea typeface="Calibri"/>
                <a:cs typeface="Calibri"/>
                <a:sym typeface="Calibri"/>
              </a:defRPr>
            </a:lvl1pPr>
            <a:lvl2pPr marR="0" lvl="1" algn="l" rtl="0">
              <a:spcBef>
                <a:spcPts val="560"/>
              </a:spcBef>
              <a:spcAft>
                <a:spcPts val="0"/>
              </a:spcAft>
              <a:buClr>
                <a:schemeClr val="dk2"/>
              </a:buClr>
              <a:buSzPts val="2800"/>
              <a:buFont typeface="Arial"/>
              <a:buChar char="–"/>
              <a:defRPr sz="2800" b="0" i="0" u="none" strike="noStrike" cap="none">
                <a:solidFill>
                  <a:schemeClr val="dk2"/>
                </a:solidFill>
                <a:latin typeface="Calibri"/>
                <a:ea typeface="Calibri"/>
                <a:cs typeface="Calibri"/>
                <a:sym typeface="Calibri"/>
              </a:defRPr>
            </a:lvl2pPr>
            <a:lvl3pPr marR="0" lvl="2" algn="l" rtl="0">
              <a:spcBef>
                <a:spcPts val="480"/>
              </a:spcBef>
              <a:spcAft>
                <a:spcPts val="0"/>
              </a:spcAft>
              <a:buClr>
                <a:schemeClr val="dk2"/>
              </a:buClr>
              <a:buSzPts val="2400"/>
              <a:buFont typeface="Arial"/>
              <a:buChar char="•"/>
              <a:defRPr sz="2400" b="0" i="0" u="none" strike="noStrike" cap="none">
                <a:solidFill>
                  <a:schemeClr val="dk2"/>
                </a:solidFill>
                <a:latin typeface="Calibri"/>
                <a:ea typeface="Calibri"/>
                <a:cs typeface="Calibri"/>
                <a:sym typeface="Calibri"/>
              </a:defRPr>
            </a:lvl3pPr>
            <a:lvl4pPr marR="0" lvl="3" algn="l" rtl="0">
              <a:spcBef>
                <a:spcPts val="400"/>
              </a:spcBef>
              <a:spcAft>
                <a:spcPts val="0"/>
              </a:spcAft>
              <a:buClr>
                <a:schemeClr val="dk2"/>
              </a:buClr>
              <a:buSzPts val="2000"/>
              <a:buFont typeface="Arial"/>
              <a:buChar char="–"/>
              <a:defRPr sz="2000" b="0" i="0" u="none" strike="noStrike" cap="none">
                <a:solidFill>
                  <a:schemeClr val="dk2"/>
                </a:solidFill>
                <a:latin typeface="Calibri"/>
                <a:ea typeface="Calibri"/>
                <a:cs typeface="Calibri"/>
                <a:sym typeface="Calibri"/>
              </a:defRPr>
            </a:lvl4pPr>
            <a:lvl5pPr marR="0" lvl="4" algn="l" rtl="0">
              <a:spcBef>
                <a:spcPts val="400"/>
              </a:spcBef>
              <a:spcAft>
                <a:spcPts val="0"/>
              </a:spcAft>
              <a:buClr>
                <a:schemeClr val="dk2"/>
              </a:buClr>
              <a:buSzPts val="2000"/>
              <a:buFont typeface="Arial"/>
              <a:buChar char="»"/>
              <a:defRPr sz="2000" b="0" i="0" u="none" strike="noStrike" cap="none">
                <a:solidFill>
                  <a:schemeClr val="dk2"/>
                </a:solidFill>
                <a:latin typeface="Calibri"/>
                <a:ea typeface="Calibri"/>
                <a:cs typeface="Calibri"/>
                <a:sym typeface="Calibri"/>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9" name="Google Shape;39;p5"/>
          <p:cNvSpPr txBox="1">
            <a:spLocks noGrp="1"/>
          </p:cNvSpPr>
          <p:nvPr>
            <p:ph type="title"/>
          </p:nvPr>
        </p:nvSpPr>
        <p:spPr>
          <a:xfrm>
            <a:off x="914400" y="3710404"/>
            <a:ext cx="7543800" cy="48660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chemeClr val="dk2"/>
              </a:buClr>
              <a:buSzPts val="2000"/>
              <a:buFont typeface="Calibri"/>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27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3-Up Portrait with Captions">
  <p:cSld name="3-Up Portrait with Captions">
    <p:spTree>
      <p:nvGrpSpPr>
        <p:cNvPr id="1" name="Shape 40"/>
        <p:cNvGrpSpPr/>
        <p:nvPr/>
      </p:nvGrpSpPr>
      <p:grpSpPr>
        <a:xfrm>
          <a:off x="0" y="0"/>
          <a:ext cx="0" cy="0"/>
          <a:chOff x="0" y="0"/>
          <a:chExt cx="0" cy="0"/>
        </a:xfrm>
      </p:grpSpPr>
      <p:sp>
        <p:nvSpPr>
          <p:cNvPr id="41" name="Google Shape;41;p6"/>
          <p:cNvSpPr/>
          <p:nvPr/>
        </p:nvSpPr>
        <p:spPr>
          <a:xfrm rot="5400000">
            <a:off x="2842703" y="-2842702"/>
            <a:ext cx="3458595" cy="9144003"/>
          </a:xfrm>
          <a:prstGeom prst="rect">
            <a:avLst/>
          </a:prstGeom>
          <a:solidFill>
            <a:srgbClr val="F5E2B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42" name="Google Shape;42;p6"/>
          <p:cNvPicPr preferRelativeResize="0"/>
          <p:nvPr/>
        </p:nvPicPr>
        <p:blipFill rotWithShape="1">
          <a:blip r:embed="rId2">
            <a:alphaModFix/>
          </a:blip>
          <a:srcRect/>
          <a:stretch/>
        </p:blipFill>
        <p:spPr>
          <a:xfrm>
            <a:off x="0" y="8692"/>
            <a:ext cx="9144000" cy="6840616"/>
          </a:xfrm>
          <a:prstGeom prst="rect">
            <a:avLst/>
          </a:prstGeom>
          <a:noFill/>
          <a:ln>
            <a:noFill/>
          </a:ln>
        </p:spPr>
      </p:pic>
      <p:sp>
        <p:nvSpPr>
          <p:cNvPr id="43" name="Google Shape;43;p6"/>
          <p:cNvSpPr/>
          <p:nvPr/>
        </p:nvSpPr>
        <p:spPr>
          <a:xfrm>
            <a:off x="6096000" y="1295400"/>
            <a:ext cx="2590800" cy="3581400"/>
          </a:xfrm>
          <a:prstGeom prst="rect">
            <a:avLst/>
          </a:prstGeom>
          <a:solidFill>
            <a:schemeClr val="lt1"/>
          </a:solidFill>
          <a:ln>
            <a:noFill/>
          </a:ln>
          <a:effectLst>
            <a:outerShdw blurRad="63500" algn="ctr" rotWithShape="0">
              <a:srgbClr val="000000">
                <a:alpha val="31764"/>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4" name="Google Shape;44;p6"/>
          <p:cNvSpPr/>
          <p:nvPr/>
        </p:nvSpPr>
        <p:spPr>
          <a:xfrm>
            <a:off x="3347405" y="1295400"/>
            <a:ext cx="2590800" cy="3581400"/>
          </a:xfrm>
          <a:prstGeom prst="rect">
            <a:avLst/>
          </a:prstGeom>
          <a:solidFill>
            <a:schemeClr val="lt1"/>
          </a:solidFill>
          <a:ln>
            <a:noFill/>
          </a:ln>
          <a:effectLst>
            <a:outerShdw blurRad="63500" algn="ctr" rotWithShape="0">
              <a:srgbClr val="000000">
                <a:alpha val="31764"/>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5" name="Google Shape;45;p6"/>
          <p:cNvSpPr/>
          <p:nvPr/>
        </p:nvSpPr>
        <p:spPr>
          <a:xfrm>
            <a:off x="598810" y="1295400"/>
            <a:ext cx="2590800" cy="3581400"/>
          </a:xfrm>
          <a:prstGeom prst="rect">
            <a:avLst/>
          </a:prstGeom>
          <a:solidFill>
            <a:schemeClr val="lt1"/>
          </a:solidFill>
          <a:ln>
            <a:noFill/>
          </a:ln>
          <a:effectLst>
            <a:outerShdw blurRad="63500" algn="ctr" rotWithShape="0">
              <a:srgbClr val="000000">
                <a:alpha val="31764"/>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6" name="Google Shape;46;p6"/>
          <p:cNvSpPr>
            <a:spLocks noGrp="1"/>
          </p:cNvSpPr>
          <p:nvPr>
            <p:ph type="pic" idx="2"/>
          </p:nvPr>
        </p:nvSpPr>
        <p:spPr>
          <a:xfrm>
            <a:off x="751210" y="1447800"/>
            <a:ext cx="2286000" cy="3276600"/>
          </a:xfrm>
          <a:prstGeom prst="rect">
            <a:avLst/>
          </a:prstGeom>
          <a:noFill/>
          <a:ln>
            <a:noFill/>
          </a:ln>
          <a:effectLst>
            <a:outerShdw blurRad="40000" dist="20000" dir="5400000" rotWithShape="0">
              <a:srgbClr val="000000">
                <a:alpha val="37647"/>
              </a:srgbClr>
            </a:outerShdw>
          </a:effectLst>
        </p:spPr>
        <p:txBody>
          <a:bodyPr spcFirstLastPara="1" wrap="square" lIns="91425" tIns="45700" rIns="91425" bIns="45700" anchor="t" anchorCtr="0">
            <a:noAutofit/>
          </a:bodyPr>
          <a:lstStyle>
            <a:lvl1pPr marR="0" lvl="0" algn="ctr" rtl="0">
              <a:spcBef>
                <a:spcPts val="400"/>
              </a:spcBef>
              <a:spcAft>
                <a:spcPts val="0"/>
              </a:spcAft>
              <a:buClr>
                <a:schemeClr val="dk2"/>
              </a:buClr>
              <a:buSzPts val="2000"/>
              <a:buFont typeface="Arial"/>
              <a:buNone/>
              <a:defRPr sz="2000" b="0" i="0" u="none" strike="noStrike" cap="none">
                <a:solidFill>
                  <a:schemeClr val="dk2"/>
                </a:solidFill>
                <a:latin typeface="Calibri"/>
                <a:ea typeface="Calibri"/>
                <a:cs typeface="Calibri"/>
                <a:sym typeface="Calibri"/>
              </a:defRPr>
            </a:lvl1pPr>
            <a:lvl2pPr marR="0" lvl="1" algn="l" rtl="0">
              <a:spcBef>
                <a:spcPts val="560"/>
              </a:spcBef>
              <a:spcAft>
                <a:spcPts val="0"/>
              </a:spcAft>
              <a:buClr>
                <a:schemeClr val="dk2"/>
              </a:buClr>
              <a:buSzPts val="2800"/>
              <a:buFont typeface="Arial"/>
              <a:buChar char="–"/>
              <a:defRPr sz="2800" b="0" i="0" u="none" strike="noStrike" cap="none">
                <a:solidFill>
                  <a:schemeClr val="dk2"/>
                </a:solidFill>
                <a:latin typeface="Calibri"/>
                <a:ea typeface="Calibri"/>
                <a:cs typeface="Calibri"/>
                <a:sym typeface="Calibri"/>
              </a:defRPr>
            </a:lvl2pPr>
            <a:lvl3pPr marR="0" lvl="2" algn="l" rtl="0">
              <a:spcBef>
                <a:spcPts val="480"/>
              </a:spcBef>
              <a:spcAft>
                <a:spcPts val="0"/>
              </a:spcAft>
              <a:buClr>
                <a:schemeClr val="dk2"/>
              </a:buClr>
              <a:buSzPts val="2400"/>
              <a:buFont typeface="Arial"/>
              <a:buChar char="•"/>
              <a:defRPr sz="2400" b="0" i="0" u="none" strike="noStrike" cap="none">
                <a:solidFill>
                  <a:schemeClr val="dk2"/>
                </a:solidFill>
                <a:latin typeface="Calibri"/>
                <a:ea typeface="Calibri"/>
                <a:cs typeface="Calibri"/>
                <a:sym typeface="Calibri"/>
              </a:defRPr>
            </a:lvl3pPr>
            <a:lvl4pPr marR="0" lvl="3" algn="l" rtl="0">
              <a:spcBef>
                <a:spcPts val="400"/>
              </a:spcBef>
              <a:spcAft>
                <a:spcPts val="0"/>
              </a:spcAft>
              <a:buClr>
                <a:schemeClr val="dk2"/>
              </a:buClr>
              <a:buSzPts val="2000"/>
              <a:buFont typeface="Arial"/>
              <a:buChar char="–"/>
              <a:defRPr sz="2000" b="0" i="0" u="none" strike="noStrike" cap="none">
                <a:solidFill>
                  <a:schemeClr val="dk2"/>
                </a:solidFill>
                <a:latin typeface="Calibri"/>
                <a:ea typeface="Calibri"/>
                <a:cs typeface="Calibri"/>
                <a:sym typeface="Calibri"/>
              </a:defRPr>
            </a:lvl4pPr>
            <a:lvl5pPr marR="0" lvl="4" algn="l" rtl="0">
              <a:spcBef>
                <a:spcPts val="400"/>
              </a:spcBef>
              <a:spcAft>
                <a:spcPts val="0"/>
              </a:spcAft>
              <a:buClr>
                <a:schemeClr val="dk2"/>
              </a:buClr>
              <a:buSzPts val="2000"/>
              <a:buFont typeface="Arial"/>
              <a:buChar char="»"/>
              <a:defRPr sz="2000" b="0" i="0" u="none" strike="noStrike" cap="none">
                <a:solidFill>
                  <a:schemeClr val="dk2"/>
                </a:solidFill>
                <a:latin typeface="Calibri"/>
                <a:ea typeface="Calibri"/>
                <a:cs typeface="Calibri"/>
                <a:sym typeface="Calibri"/>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7" name="Google Shape;47;p6"/>
          <p:cNvSpPr>
            <a:spLocks noGrp="1"/>
          </p:cNvSpPr>
          <p:nvPr>
            <p:ph type="pic" idx="3"/>
          </p:nvPr>
        </p:nvSpPr>
        <p:spPr>
          <a:xfrm>
            <a:off x="3501660" y="1447800"/>
            <a:ext cx="2286000" cy="3276600"/>
          </a:xfrm>
          <a:prstGeom prst="rect">
            <a:avLst/>
          </a:prstGeom>
          <a:noFill/>
          <a:ln>
            <a:noFill/>
          </a:ln>
          <a:effectLst>
            <a:outerShdw blurRad="40000" dist="20000" dir="5400000" rotWithShape="0">
              <a:srgbClr val="000000">
                <a:alpha val="37647"/>
              </a:srgbClr>
            </a:outerShdw>
          </a:effectLst>
        </p:spPr>
        <p:txBody>
          <a:bodyPr spcFirstLastPara="1" wrap="square" lIns="91425" tIns="45700" rIns="91425" bIns="45700" anchor="t" anchorCtr="0">
            <a:noAutofit/>
          </a:bodyPr>
          <a:lstStyle>
            <a:lvl1pPr marR="0" lvl="0" algn="ctr" rtl="0">
              <a:spcBef>
                <a:spcPts val="400"/>
              </a:spcBef>
              <a:spcAft>
                <a:spcPts val="0"/>
              </a:spcAft>
              <a:buClr>
                <a:schemeClr val="dk2"/>
              </a:buClr>
              <a:buSzPts val="2000"/>
              <a:buFont typeface="Arial"/>
              <a:buNone/>
              <a:defRPr sz="2000" b="0" i="0" u="none" strike="noStrike" cap="none">
                <a:solidFill>
                  <a:schemeClr val="dk2"/>
                </a:solidFill>
                <a:latin typeface="Calibri"/>
                <a:ea typeface="Calibri"/>
                <a:cs typeface="Calibri"/>
                <a:sym typeface="Calibri"/>
              </a:defRPr>
            </a:lvl1pPr>
            <a:lvl2pPr marR="0" lvl="1" algn="l" rtl="0">
              <a:spcBef>
                <a:spcPts val="560"/>
              </a:spcBef>
              <a:spcAft>
                <a:spcPts val="0"/>
              </a:spcAft>
              <a:buClr>
                <a:schemeClr val="dk2"/>
              </a:buClr>
              <a:buSzPts val="2800"/>
              <a:buFont typeface="Arial"/>
              <a:buChar char="–"/>
              <a:defRPr sz="2800" b="0" i="0" u="none" strike="noStrike" cap="none">
                <a:solidFill>
                  <a:schemeClr val="dk2"/>
                </a:solidFill>
                <a:latin typeface="Calibri"/>
                <a:ea typeface="Calibri"/>
                <a:cs typeface="Calibri"/>
                <a:sym typeface="Calibri"/>
              </a:defRPr>
            </a:lvl2pPr>
            <a:lvl3pPr marR="0" lvl="2" algn="l" rtl="0">
              <a:spcBef>
                <a:spcPts val="480"/>
              </a:spcBef>
              <a:spcAft>
                <a:spcPts val="0"/>
              </a:spcAft>
              <a:buClr>
                <a:schemeClr val="dk2"/>
              </a:buClr>
              <a:buSzPts val="2400"/>
              <a:buFont typeface="Arial"/>
              <a:buChar char="•"/>
              <a:defRPr sz="2400" b="0" i="0" u="none" strike="noStrike" cap="none">
                <a:solidFill>
                  <a:schemeClr val="dk2"/>
                </a:solidFill>
                <a:latin typeface="Calibri"/>
                <a:ea typeface="Calibri"/>
                <a:cs typeface="Calibri"/>
                <a:sym typeface="Calibri"/>
              </a:defRPr>
            </a:lvl3pPr>
            <a:lvl4pPr marR="0" lvl="3" algn="l" rtl="0">
              <a:spcBef>
                <a:spcPts val="400"/>
              </a:spcBef>
              <a:spcAft>
                <a:spcPts val="0"/>
              </a:spcAft>
              <a:buClr>
                <a:schemeClr val="dk2"/>
              </a:buClr>
              <a:buSzPts val="2000"/>
              <a:buFont typeface="Arial"/>
              <a:buChar char="–"/>
              <a:defRPr sz="2000" b="0" i="0" u="none" strike="noStrike" cap="none">
                <a:solidFill>
                  <a:schemeClr val="dk2"/>
                </a:solidFill>
                <a:latin typeface="Calibri"/>
                <a:ea typeface="Calibri"/>
                <a:cs typeface="Calibri"/>
                <a:sym typeface="Calibri"/>
              </a:defRPr>
            </a:lvl4pPr>
            <a:lvl5pPr marR="0" lvl="4" algn="l" rtl="0">
              <a:spcBef>
                <a:spcPts val="400"/>
              </a:spcBef>
              <a:spcAft>
                <a:spcPts val="0"/>
              </a:spcAft>
              <a:buClr>
                <a:schemeClr val="dk2"/>
              </a:buClr>
              <a:buSzPts val="2000"/>
              <a:buFont typeface="Arial"/>
              <a:buChar char="»"/>
              <a:defRPr sz="2000" b="0" i="0" u="none" strike="noStrike" cap="none">
                <a:solidFill>
                  <a:schemeClr val="dk2"/>
                </a:solidFill>
                <a:latin typeface="Calibri"/>
                <a:ea typeface="Calibri"/>
                <a:cs typeface="Calibri"/>
                <a:sym typeface="Calibri"/>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8" name="Google Shape;48;p6"/>
          <p:cNvSpPr txBox="1">
            <a:spLocks noGrp="1"/>
          </p:cNvSpPr>
          <p:nvPr>
            <p:ph type="body" idx="1"/>
          </p:nvPr>
        </p:nvSpPr>
        <p:spPr>
          <a:xfrm>
            <a:off x="751210" y="5181600"/>
            <a:ext cx="2286000" cy="609600"/>
          </a:xfrm>
          <a:prstGeom prst="rect">
            <a:avLst/>
          </a:prstGeom>
          <a:noFill/>
          <a:ln>
            <a:noFill/>
          </a:ln>
        </p:spPr>
        <p:txBody>
          <a:bodyPr spcFirstLastPara="1" wrap="square" lIns="91425" tIns="45700" rIns="91425" bIns="45700" anchor="ctr" anchorCtr="0">
            <a:noAutofit/>
          </a:bodyPr>
          <a:lstStyle>
            <a:lvl1pPr marL="457200" marR="0" lvl="0" indent="-228600" algn="ctr">
              <a:spcBef>
                <a:spcPts val="320"/>
              </a:spcBef>
              <a:spcAft>
                <a:spcPts val="0"/>
              </a:spcAft>
              <a:buClr>
                <a:schemeClr val="dk1"/>
              </a:buClr>
              <a:buSzPts val="1600"/>
              <a:buFont typeface="Calibri"/>
              <a:buNone/>
              <a:defRPr sz="1600" i="0">
                <a:solidFill>
                  <a:schemeClr val="dk1"/>
                </a:solidFill>
              </a:defRPr>
            </a:lvl1pPr>
            <a:lvl2pPr marL="914400" lvl="1" indent="-342900" algn="l">
              <a:spcBef>
                <a:spcPts val="360"/>
              </a:spcBef>
              <a:spcAft>
                <a:spcPts val="0"/>
              </a:spcAft>
              <a:buClr>
                <a:schemeClr val="dk2"/>
              </a:buClr>
              <a:buSzPts val="1800"/>
              <a:buChar char="–"/>
              <a:defRPr/>
            </a:lvl2pPr>
            <a:lvl3pPr marL="1371600" lvl="2" indent="-342900" algn="l">
              <a:spcBef>
                <a:spcPts val="360"/>
              </a:spcBef>
              <a:spcAft>
                <a:spcPts val="0"/>
              </a:spcAft>
              <a:buClr>
                <a:schemeClr val="dk2"/>
              </a:buClr>
              <a:buSzPts val="1800"/>
              <a:buChar char="•"/>
              <a:defRPr/>
            </a:lvl3pPr>
            <a:lvl4pPr marL="1828800" lvl="3" indent="-342900" algn="l">
              <a:spcBef>
                <a:spcPts val="360"/>
              </a:spcBef>
              <a:spcAft>
                <a:spcPts val="0"/>
              </a:spcAft>
              <a:buClr>
                <a:schemeClr val="dk2"/>
              </a:buClr>
              <a:buSzPts val="1800"/>
              <a:buChar char="–"/>
              <a:defRPr/>
            </a:lvl4pPr>
            <a:lvl5pPr marL="2286000" lvl="4" indent="-342900" algn="l">
              <a:spcBef>
                <a:spcPts val="360"/>
              </a:spcBef>
              <a:spcAft>
                <a:spcPts val="0"/>
              </a:spcAft>
              <a:buClr>
                <a:schemeClr val="dk2"/>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49" name="Google Shape;49;p6"/>
          <p:cNvSpPr txBox="1">
            <a:spLocks noGrp="1"/>
          </p:cNvSpPr>
          <p:nvPr>
            <p:ph type="body" idx="4"/>
          </p:nvPr>
        </p:nvSpPr>
        <p:spPr>
          <a:xfrm>
            <a:off x="3499805" y="5181600"/>
            <a:ext cx="2286000" cy="609600"/>
          </a:xfrm>
          <a:prstGeom prst="rect">
            <a:avLst/>
          </a:prstGeom>
          <a:noFill/>
          <a:ln>
            <a:noFill/>
          </a:ln>
        </p:spPr>
        <p:txBody>
          <a:bodyPr spcFirstLastPara="1" wrap="square" lIns="91425" tIns="45700" rIns="91425" bIns="45700" anchor="ctr" anchorCtr="0">
            <a:noAutofit/>
          </a:bodyPr>
          <a:lstStyle>
            <a:lvl1pPr marL="457200" marR="0" lvl="0" indent="-228600" algn="ctr">
              <a:spcBef>
                <a:spcPts val="320"/>
              </a:spcBef>
              <a:spcAft>
                <a:spcPts val="0"/>
              </a:spcAft>
              <a:buClr>
                <a:schemeClr val="dk1"/>
              </a:buClr>
              <a:buSzPts val="1600"/>
              <a:buFont typeface="Calibri"/>
              <a:buNone/>
              <a:defRPr sz="1600" i="0">
                <a:solidFill>
                  <a:schemeClr val="dk1"/>
                </a:solidFill>
              </a:defRPr>
            </a:lvl1pPr>
            <a:lvl2pPr marL="914400" lvl="1" indent="-342900" algn="l">
              <a:spcBef>
                <a:spcPts val="360"/>
              </a:spcBef>
              <a:spcAft>
                <a:spcPts val="0"/>
              </a:spcAft>
              <a:buClr>
                <a:schemeClr val="dk2"/>
              </a:buClr>
              <a:buSzPts val="1800"/>
              <a:buChar char="–"/>
              <a:defRPr/>
            </a:lvl2pPr>
            <a:lvl3pPr marL="1371600" lvl="2" indent="-342900" algn="l">
              <a:spcBef>
                <a:spcPts val="360"/>
              </a:spcBef>
              <a:spcAft>
                <a:spcPts val="0"/>
              </a:spcAft>
              <a:buClr>
                <a:schemeClr val="dk2"/>
              </a:buClr>
              <a:buSzPts val="1800"/>
              <a:buChar char="•"/>
              <a:defRPr/>
            </a:lvl3pPr>
            <a:lvl4pPr marL="1828800" lvl="3" indent="-342900" algn="l">
              <a:spcBef>
                <a:spcPts val="360"/>
              </a:spcBef>
              <a:spcAft>
                <a:spcPts val="0"/>
              </a:spcAft>
              <a:buClr>
                <a:schemeClr val="dk2"/>
              </a:buClr>
              <a:buSzPts val="1800"/>
              <a:buChar char="–"/>
              <a:defRPr/>
            </a:lvl4pPr>
            <a:lvl5pPr marL="2286000" lvl="4" indent="-342900" algn="l">
              <a:spcBef>
                <a:spcPts val="360"/>
              </a:spcBef>
              <a:spcAft>
                <a:spcPts val="0"/>
              </a:spcAft>
              <a:buClr>
                <a:schemeClr val="dk2"/>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50" name="Google Shape;50;p6"/>
          <p:cNvSpPr>
            <a:spLocks noGrp="1"/>
          </p:cNvSpPr>
          <p:nvPr>
            <p:ph type="pic" idx="5"/>
          </p:nvPr>
        </p:nvSpPr>
        <p:spPr>
          <a:xfrm>
            <a:off x="6248400" y="1447800"/>
            <a:ext cx="2286000" cy="3276600"/>
          </a:xfrm>
          <a:prstGeom prst="rect">
            <a:avLst/>
          </a:prstGeom>
          <a:noFill/>
          <a:ln>
            <a:noFill/>
          </a:ln>
          <a:effectLst>
            <a:outerShdw blurRad="40000" dist="20000" dir="5400000" rotWithShape="0">
              <a:srgbClr val="000000">
                <a:alpha val="37647"/>
              </a:srgbClr>
            </a:outerShdw>
          </a:effectLst>
        </p:spPr>
        <p:txBody>
          <a:bodyPr spcFirstLastPara="1" wrap="square" lIns="91425" tIns="45700" rIns="91425" bIns="45700" anchor="t" anchorCtr="0">
            <a:noAutofit/>
          </a:bodyPr>
          <a:lstStyle>
            <a:lvl1pPr marR="0" lvl="0" algn="ctr" rtl="0">
              <a:spcBef>
                <a:spcPts val="400"/>
              </a:spcBef>
              <a:spcAft>
                <a:spcPts val="0"/>
              </a:spcAft>
              <a:buClr>
                <a:schemeClr val="dk2"/>
              </a:buClr>
              <a:buSzPts val="2000"/>
              <a:buFont typeface="Arial"/>
              <a:buNone/>
              <a:defRPr sz="2000" b="0" i="0" u="none" strike="noStrike" cap="none">
                <a:solidFill>
                  <a:schemeClr val="dk2"/>
                </a:solidFill>
                <a:latin typeface="Calibri"/>
                <a:ea typeface="Calibri"/>
                <a:cs typeface="Calibri"/>
                <a:sym typeface="Calibri"/>
              </a:defRPr>
            </a:lvl1pPr>
            <a:lvl2pPr marR="0" lvl="1" algn="l" rtl="0">
              <a:spcBef>
                <a:spcPts val="560"/>
              </a:spcBef>
              <a:spcAft>
                <a:spcPts val="0"/>
              </a:spcAft>
              <a:buClr>
                <a:schemeClr val="dk2"/>
              </a:buClr>
              <a:buSzPts val="2800"/>
              <a:buFont typeface="Arial"/>
              <a:buChar char="–"/>
              <a:defRPr sz="2800" b="0" i="0" u="none" strike="noStrike" cap="none">
                <a:solidFill>
                  <a:schemeClr val="dk2"/>
                </a:solidFill>
                <a:latin typeface="Calibri"/>
                <a:ea typeface="Calibri"/>
                <a:cs typeface="Calibri"/>
                <a:sym typeface="Calibri"/>
              </a:defRPr>
            </a:lvl2pPr>
            <a:lvl3pPr marR="0" lvl="2" algn="l" rtl="0">
              <a:spcBef>
                <a:spcPts val="480"/>
              </a:spcBef>
              <a:spcAft>
                <a:spcPts val="0"/>
              </a:spcAft>
              <a:buClr>
                <a:schemeClr val="dk2"/>
              </a:buClr>
              <a:buSzPts val="2400"/>
              <a:buFont typeface="Arial"/>
              <a:buChar char="•"/>
              <a:defRPr sz="2400" b="0" i="0" u="none" strike="noStrike" cap="none">
                <a:solidFill>
                  <a:schemeClr val="dk2"/>
                </a:solidFill>
                <a:latin typeface="Calibri"/>
                <a:ea typeface="Calibri"/>
                <a:cs typeface="Calibri"/>
                <a:sym typeface="Calibri"/>
              </a:defRPr>
            </a:lvl3pPr>
            <a:lvl4pPr marR="0" lvl="3" algn="l" rtl="0">
              <a:spcBef>
                <a:spcPts val="400"/>
              </a:spcBef>
              <a:spcAft>
                <a:spcPts val="0"/>
              </a:spcAft>
              <a:buClr>
                <a:schemeClr val="dk2"/>
              </a:buClr>
              <a:buSzPts val="2000"/>
              <a:buFont typeface="Arial"/>
              <a:buChar char="–"/>
              <a:defRPr sz="2000" b="0" i="0" u="none" strike="noStrike" cap="none">
                <a:solidFill>
                  <a:schemeClr val="dk2"/>
                </a:solidFill>
                <a:latin typeface="Calibri"/>
                <a:ea typeface="Calibri"/>
                <a:cs typeface="Calibri"/>
                <a:sym typeface="Calibri"/>
              </a:defRPr>
            </a:lvl4pPr>
            <a:lvl5pPr marR="0" lvl="4" algn="l" rtl="0">
              <a:spcBef>
                <a:spcPts val="400"/>
              </a:spcBef>
              <a:spcAft>
                <a:spcPts val="0"/>
              </a:spcAft>
              <a:buClr>
                <a:schemeClr val="dk2"/>
              </a:buClr>
              <a:buSzPts val="2000"/>
              <a:buFont typeface="Arial"/>
              <a:buChar char="»"/>
              <a:defRPr sz="2000" b="0" i="0" u="none" strike="noStrike" cap="none">
                <a:solidFill>
                  <a:schemeClr val="dk2"/>
                </a:solidFill>
                <a:latin typeface="Calibri"/>
                <a:ea typeface="Calibri"/>
                <a:cs typeface="Calibri"/>
                <a:sym typeface="Calibri"/>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1" name="Google Shape;51;p6"/>
          <p:cNvSpPr txBox="1">
            <a:spLocks noGrp="1"/>
          </p:cNvSpPr>
          <p:nvPr>
            <p:ph type="body" idx="6"/>
          </p:nvPr>
        </p:nvSpPr>
        <p:spPr>
          <a:xfrm>
            <a:off x="6248400" y="5181600"/>
            <a:ext cx="2286000" cy="609600"/>
          </a:xfrm>
          <a:prstGeom prst="rect">
            <a:avLst/>
          </a:prstGeom>
          <a:noFill/>
          <a:ln>
            <a:noFill/>
          </a:ln>
        </p:spPr>
        <p:txBody>
          <a:bodyPr spcFirstLastPara="1" wrap="square" lIns="91425" tIns="45700" rIns="91425" bIns="45700" anchor="ctr" anchorCtr="0">
            <a:noAutofit/>
          </a:bodyPr>
          <a:lstStyle>
            <a:lvl1pPr marL="457200" marR="0" lvl="0" indent="-228600" algn="ctr">
              <a:spcBef>
                <a:spcPts val="320"/>
              </a:spcBef>
              <a:spcAft>
                <a:spcPts val="0"/>
              </a:spcAft>
              <a:buClr>
                <a:schemeClr val="dk1"/>
              </a:buClr>
              <a:buSzPts val="1600"/>
              <a:buFont typeface="Calibri"/>
              <a:buNone/>
              <a:defRPr sz="1600" i="0">
                <a:solidFill>
                  <a:schemeClr val="dk1"/>
                </a:solidFill>
              </a:defRPr>
            </a:lvl1pPr>
            <a:lvl2pPr marL="914400" lvl="1" indent="-342900" algn="l">
              <a:spcBef>
                <a:spcPts val="360"/>
              </a:spcBef>
              <a:spcAft>
                <a:spcPts val="0"/>
              </a:spcAft>
              <a:buClr>
                <a:schemeClr val="dk2"/>
              </a:buClr>
              <a:buSzPts val="1800"/>
              <a:buChar char="–"/>
              <a:defRPr/>
            </a:lvl2pPr>
            <a:lvl3pPr marL="1371600" lvl="2" indent="-342900" algn="l">
              <a:spcBef>
                <a:spcPts val="360"/>
              </a:spcBef>
              <a:spcAft>
                <a:spcPts val="0"/>
              </a:spcAft>
              <a:buClr>
                <a:schemeClr val="dk2"/>
              </a:buClr>
              <a:buSzPts val="1800"/>
              <a:buChar char="•"/>
              <a:defRPr/>
            </a:lvl3pPr>
            <a:lvl4pPr marL="1828800" lvl="3" indent="-342900" algn="l">
              <a:spcBef>
                <a:spcPts val="360"/>
              </a:spcBef>
              <a:spcAft>
                <a:spcPts val="0"/>
              </a:spcAft>
              <a:buClr>
                <a:schemeClr val="dk2"/>
              </a:buClr>
              <a:buSzPts val="1800"/>
              <a:buChar char="–"/>
              <a:defRPr/>
            </a:lvl4pPr>
            <a:lvl5pPr marL="2286000" lvl="4" indent="-342900" algn="l">
              <a:spcBef>
                <a:spcPts val="360"/>
              </a:spcBef>
              <a:spcAft>
                <a:spcPts val="0"/>
              </a:spcAft>
              <a:buClr>
                <a:schemeClr val="dk2"/>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52" name="Google Shape;52;p6"/>
          <p:cNvSpPr txBox="1">
            <a:spLocks noGrp="1"/>
          </p:cNvSpPr>
          <p:nvPr>
            <p:ph type="title"/>
          </p:nvPr>
        </p:nvSpPr>
        <p:spPr>
          <a:xfrm>
            <a:off x="662227" y="762000"/>
            <a:ext cx="7848600" cy="3048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2"/>
              </a:buClr>
              <a:buSzPts val="2000"/>
              <a:buFont typeface="Calibri"/>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27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AF0DD"/>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662227" y="533400"/>
            <a:ext cx="7848600" cy="10668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Clr>
                <a:schemeClr val="dk2"/>
              </a:buClr>
              <a:buSzPts val="4000"/>
              <a:buFont typeface="Calibri"/>
              <a:buNone/>
              <a:defRPr sz="4000" b="0" i="0" u="none" strike="noStrike" cap="none">
                <a:solidFill>
                  <a:schemeClr val="dk2"/>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662227" y="1752600"/>
            <a:ext cx="7848600" cy="3733800"/>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2"/>
              </a:buClr>
              <a:buSzPts val="3200"/>
              <a:buFont typeface="Arial"/>
              <a:buChar char="•"/>
              <a:defRPr sz="3200" b="0" i="0" u="none" strike="noStrike" cap="none">
                <a:solidFill>
                  <a:schemeClr val="dk2"/>
                </a:solidFill>
                <a:latin typeface="Calibri"/>
                <a:ea typeface="Calibri"/>
                <a:cs typeface="Calibri"/>
                <a:sym typeface="Calibri"/>
              </a:defRPr>
            </a:lvl1pPr>
            <a:lvl2pPr marL="914400" marR="0" lvl="1" indent="-406400" algn="l" rtl="0">
              <a:spcBef>
                <a:spcPts val="560"/>
              </a:spcBef>
              <a:spcAft>
                <a:spcPts val="0"/>
              </a:spcAft>
              <a:buClr>
                <a:schemeClr val="dk2"/>
              </a:buClr>
              <a:buSzPts val="2800"/>
              <a:buFont typeface="Arial"/>
              <a:buChar char="–"/>
              <a:defRPr sz="2800" b="0" i="0" u="none" strike="noStrike" cap="none">
                <a:solidFill>
                  <a:schemeClr val="dk2"/>
                </a:solidFill>
                <a:latin typeface="Calibri"/>
                <a:ea typeface="Calibri"/>
                <a:cs typeface="Calibri"/>
                <a:sym typeface="Calibri"/>
              </a:defRPr>
            </a:lvl2pPr>
            <a:lvl3pPr marL="1371600" marR="0" lvl="2" indent="-381000" algn="l" rtl="0">
              <a:spcBef>
                <a:spcPts val="480"/>
              </a:spcBef>
              <a:spcAft>
                <a:spcPts val="0"/>
              </a:spcAft>
              <a:buClr>
                <a:schemeClr val="dk2"/>
              </a:buClr>
              <a:buSzPts val="2400"/>
              <a:buFont typeface="Arial"/>
              <a:buChar char="•"/>
              <a:defRPr sz="2400" b="0" i="0" u="none" strike="noStrike" cap="none">
                <a:solidFill>
                  <a:schemeClr val="dk2"/>
                </a:solidFill>
                <a:latin typeface="Calibri"/>
                <a:ea typeface="Calibri"/>
                <a:cs typeface="Calibri"/>
                <a:sym typeface="Calibri"/>
              </a:defRPr>
            </a:lvl3pPr>
            <a:lvl4pPr marL="1828800" marR="0" lvl="3" indent="-355600" algn="l" rtl="0">
              <a:spcBef>
                <a:spcPts val="400"/>
              </a:spcBef>
              <a:spcAft>
                <a:spcPts val="0"/>
              </a:spcAft>
              <a:buClr>
                <a:schemeClr val="dk2"/>
              </a:buClr>
              <a:buSzPts val="2000"/>
              <a:buFont typeface="Arial"/>
              <a:buChar char="–"/>
              <a:defRPr sz="2000" b="0" i="0" u="none" strike="noStrike" cap="none">
                <a:solidFill>
                  <a:schemeClr val="dk2"/>
                </a:solidFill>
                <a:latin typeface="Calibri"/>
                <a:ea typeface="Calibri"/>
                <a:cs typeface="Calibri"/>
                <a:sym typeface="Calibri"/>
              </a:defRPr>
            </a:lvl4pPr>
            <a:lvl5pPr marL="2286000" marR="0" lvl="4" indent="-355600" algn="l" rtl="0">
              <a:spcBef>
                <a:spcPts val="400"/>
              </a:spcBef>
              <a:spcAft>
                <a:spcPts val="0"/>
              </a:spcAft>
              <a:buClr>
                <a:schemeClr val="dk2"/>
              </a:buClr>
              <a:buSzPts val="2000"/>
              <a:buFont typeface="Arial"/>
              <a:buChar char="»"/>
              <a:defRPr sz="2000" b="0" i="0" u="none" strike="noStrike" cap="none">
                <a:solidFill>
                  <a:schemeClr val="dk2"/>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12" name="Google Shape;12;p1"/>
          <p:cNvPicPr preferRelativeResize="0"/>
          <p:nvPr/>
        </p:nvPicPr>
        <p:blipFill rotWithShape="1">
          <a:blip r:embed="rId7">
            <a:alphaModFix/>
          </a:blip>
          <a:srcRect/>
          <a:stretch/>
        </p:blipFill>
        <p:spPr>
          <a:xfrm>
            <a:off x="0" y="8692"/>
            <a:ext cx="9144000" cy="6840616"/>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Lst>
  <mc:AlternateContent xmlns:mc="http://schemas.openxmlformats.org/markup-compatibility/2006" xmlns:p14="http://schemas.microsoft.com/office/powerpoint/2010/main">
    <mc:Choice Requires="p14">
      <p:transition spd="slow" p14:dur="27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png"/><Relationship Id="rId5" Type="http://schemas.openxmlformats.org/officeDocument/2006/relationships/image" Target="../media/image3.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28.pn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26.jpg"/><Relationship Id="rId7"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35.png"/><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image" Target="../media/image39.jpg"/><Relationship Id="rId5" Type="http://schemas.openxmlformats.org/officeDocument/2006/relationships/image" Target="../media/image38.jpg"/><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jpg"/><Relationship Id="rId4" Type="http://schemas.openxmlformats.org/officeDocument/2006/relationships/image" Target="../media/image41.jpg"/></Relationships>
</file>

<file path=ppt/slides/_rels/slide1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45.jpg"/><Relationship Id="rId4" Type="http://schemas.openxmlformats.org/officeDocument/2006/relationships/image" Target="../media/image44.jp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2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47.jpg"/><Relationship Id="rId4" Type="http://schemas.openxmlformats.org/officeDocument/2006/relationships/image" Target="../media/image46.jpg"/></Relationships>
</file>

<file path=ppt/slides/_rels/slide2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image" Target="../media/image50.jpg"/><Relationship Id="rId5" Type="http://schemas.openxmlformats.org/officeDocument/2006/relationships/image" Target="../media/image49.jpg"/><Relationship Id="rId4" Type="http://schemas.openxmlformats.org/officeDocument/2006/relationships/image" Target="../media/image48.jpg"/></Relationships>
</file>

<file path=ppt/slides/_rels/slide2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2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54.jpg"/><Relationship Id="rId5" Type="http://schemas.openxmlformats.org/officeDocument/2006/relationships/image" Target="../media/image53.jpg"/><Relationship Id="rId4" Type="http://schemas.openxmlformats.org/officeDocument/2006/relationships/image" Target="../media/image52.jpg"/></Relationships>
</file>

<file path=ppt/slides/_rels/slide24.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58.jp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57.jpg"/><Relationship Id="rId5" Type="http://schemas.openxmlformats.org/officeDocument/2006/relationships/image" Target="../media/image56.jpg"/><Relationship Id="rId4" Type="http://schemas.openxmlformats.org/officeDocument/2006/relationships/image" Target="../media/image55.png"/></Relationships>
</file>

<file path=ppt/slides/_rels/slide2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60.jpg"/><Relationship Id="rId4" Type="http://schemas.openxmlformats.org/officeDocument/2006/relationships/image" Target="../media/image59.jpg"/></Relationships>
</file>

<file path=ppt/slides/_rels/slide2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6.xml"/><Relationship Id="rId1" Type="http://schemas.openxmlformats.org/officeDocument/2006/relationships/slideLayout" Target="../slideLayouts/slideLayout5.xml"/><Relationship Id="rId6" Type="http://schemas.openxmlformats.org/officeDocument/2006/relationships/image" Target="../media/image63.jpg"/><Relationship Id="rId5" Type="http://schemas.openxmlformats.org/officeDocument/2006/relationships/image" Target="../media/image62.jpg"/><Relationship Id="rId4" Type="http://schemas.openxmlformats.org/officeDocument/2006/relationships/image" Target="../media/image61.jpg"/></Relationships>
</file>

<file path=ppt/slides/_rels/slide2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66.jpg"/><Relationship Id="rId5" Type="http://schemas.openxmlformats.org/officeDocument/2006/relationships/image" Target="../media/image65.jpg"/><Relationship Id="rId4" Type="http://schemas.openxmlformats.org/officeDocument/2006/relationships/image" Target="../media/image64.jpg"/></Relationships>
</file>

<file path=ppt/slides/_rels/slide28.xml.rels><?xml version="1.0" encoding="UTF-8" standalone="yes"?>
<Relationships xmlns="http://schemas.openxmlformats.org/package/2006/relationships"><Relationship Id="rId8" Type="http://schemas.openxmlformats.org/officeDocument/2006/relationships/image" Target="../media/image71.jpg"/><Relationship Id="rId3" Type="http://schemas.openxmlformats.org/officeDocument/2006/relationships/image" Target="../media/image3.jpg"/><Relationship Id="rId7" Type="http://schemas.openxmlformats.org/officeDocument/2006/relationships/image" Target="../media/image70.jp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69.jpg"/><Relationship Id="rId5" Type="http://schemas.openxmlformats.org/officeDocument/2006/relationships/image" Target="../media/image68.jpg"/><Relationship Id="rId4" Type="http://schemas.openxmlformats.org/officeDocument/2006/relationships/image" Target="../media/image67.jpg"/></Relationships>
</file>

<file path=ppt/slides/_rels/slide29.xml.rels><?xml version="1.0" encoding="UTF-8" standalone="yes"?>
<Relationships xmlns="http://schemas.openxmlformats.org/package/2006/relationships"><Relationship Id="rId8" Type="http://schemas.openxmlformats.org/officeDocument/2006/relationships/image" Target="../media/image76.jpg"/><Relationship Id="rId3" Type="http://schemas.openxmlformats.org/officeDocument/2006/relationships/image" Target="../media/image3.jpg"/><Relationship Id="rId7" Type="http://schemas.openxmlformats.org/officeDocument/2006/relationships/image" Target="../media/image75.jp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74.jpg"/><Relationship Id="rId5" Type="http://schemas.openxmlformats.org/officeDocument/2006/relationships/image" Target="../media/image73.jpg"/><Relationship Id="rId4" Type="http://schemas.openxmlformats.org/officeDocument/2006/relationships/image" Target="../media/image72.jpg"/><Relationship Id="rId9" Type="http://schemas.openxmlformats.org/officeDocument/2006/relationships/image" Target="../media/image77.jpg"/></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7.jpg"/></Relationships>
</file>

<file path=ppt/slides/_rels/slide30.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81.jp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80.jpg"/><Relationship Id="rId5" Type="http://schemas.openxmlformats.org/officeDocument/2006/relationships/image" Target="../media/image79.jpg"/><Relationship Id="rId4" Type="http://schemas.openxmlformats.org/officeDocument/2006/relationships/image" Target="../media/image78.jpg"/></Relationships>
</file>

<file path=ppt/slides/_rels/slide31.xml.rels><?xml version="1.0" encoding="UTF-8" standalone="yes"?>
<Relationships xmlns="http://schemas.openxmlformats.org/package/2006/relationships"><Relationship Id="rId8" Type="http://schemas.openxmlformats.org/officeDocument/2006/relationships/image" Target="../media/image86.jpg"/><Relationship Id="rId3" Type="http://schemas.openxmlformats.org/officeDocument/2006/relationships/image" Target="../media/image3.jpg"/><Relationship Id="rId7" Type="http://schemas.openxmlformats.org/officeDocument/2006/relationships/image" Target="../media/image85.jp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84.jpg"/><Relationship Id="rId5" Type="http://schemas.openxmlformats.org/officeDocument/2006/relationships/image" Target="../media/image83.jpg"/><Relationship Id="rId4" Type="http://schemas.openxmlformats.org/officeDocument/2006/relationships/image" Target="../media/image82.jpg"/></Relationships>
</file>

<file path=ppt/slides/_rels/slide32.xml.rels><?xml version="1.0" encoding="UTF-8" standalone="yes"?>
<Relationships xmlns="http://schemas.openxmlformats.org/package/2006/relationships"><Relationship Id="rId8" Type="http://schemas.openxmlformats.org/officeDocument/2006/relationships/image" Target="../media/image91.jpg"/><Relationship Id="rId3" Type="http://schemas.openxmlformats.org/officeDocument/2006/relationships/image" Target="../media/image3.jpg"/><Relationship Id="rId7" Type="http://schemas.openxmlformats.org/officeDocument/2006/relationships/image" Target="../media/image90.jp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89.jpg"/><Relationship Id="rId5" Type="http://schemas.openxmlformats.org/officeDocument/2006/relationships/image" Target="../media/image88.jpg"/><Relationship Id="rId4" Type="http://schemas.openxmlformats.org/officeDocument/2006/relationships/image" Target="../media/image87.jp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93.png"/><Relationship Id="rId4" Type="http://schemas.openxmlformats.org/officeDocument/2006/relationships/hyperlink" Target="http://hdccw.webs.com/"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1.jpg"/><Relationship Id="rId4" Type="http://schemas.openxmlformats.org/officeDocument/2006/relationships/hyperlink" Target="http://www.google.com/url?sa=i&amp;rct=j&amp;q=&amp;esrc=s&amp;source=images&amp;cd=&amp;cad=rja&amp;uact=8&amp;ved=0CAcQjRw&amp;url=http://www.classichollywoodbios.com/vintagemoviemagazines.htm&amp;ei=itoJVcetHc6KyATpnICYDQ&amp;bvm=bv.88198703,d.aWw&amp;psig=AFQjCNFRcoYyE2pQFkSQ0bjVL1UyBSgHyQ&amp;ust=1426795492708942"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5">
            <a:alphaModFix/>
          </a:blip>
          <a:tile tx="0" ty="0" sx="100000" sy="100000" flip="none" algn="tl"/>
        </a:blipFill>
        <a:effectLst/>
      </p:bgPr>
    </p:bg>
    <p:spTree>
      <p:nvGrpSpPr>
        <p:cNvPr id="1" name="Shape 57"/>
        <p:cNvGrpSpPr/>
        <p:nvPr/>
      </p:nvGrpSpPr>
      <p:grpSpPr>
        <a:xfrm>
          <a:off x="0" y="0"/>
          <a:ext cx="0" cy="0"/>
          <a:chOff x="0" y="0"/>
          <a:chExt cx="0" cy="0"/>
        </a:xfrm>
      </p:grpSpPr>
      <p:pic>
        <p:nvPicPr>
          <p:cNvPr id="58" name="Google Shape;58;p7"/>
          <p:cNvPicPr preferRelativeResize="0">
            <a:picLocks noGrp="1"/>
          </p:cNvPicPr>
          <p:nvPr>
            <p:ph type="pic" idx="2"/>
          </p:nvPr>
        </p:nvPicPr>
        <p:blipFill rotWithShape="1">
          <a:blip r:embed="rId6">
            <a:alphaModFix/>
          </a:blip>
          <a:srcRect t="5280" b="5279"/>
          <a:stretch/>
        </p:blipFill>
        <p:spPr>
          <a:xfrm>
            <a:off x="4391592" y="1187506"/>
            <a:ext cx="3885256" cy="4482988"/>
          </a:xfrm>
          <a:prstGeom prst="rect">
            <a:avLst/>
          </a:prstGeom>
          <a:noFill/>
          <a:ln>
            <a:noFill/>
          </a:ln>
          <a:effectLst>
            <a:outerShdw blurRad="40000" dist="20000" dir="5400000" rotWithShape="0">
              <a:srgbClr val="000000">
                <a:alpha val="37647"/>
              </a:srgbClr>
            </a:outerShdw>
          </a:effectLst>
        </p:spPr>
      </p:pic>
      <p:sp>
        <p:nvSpPr>
          <p:cNvPr id="59" name="Google Shape;59;p7"/>
          <p:cNvSpPr txBox="1">
            <a:spLocks noGrp="1"/>
          </p:cNvSpPr>
          <p:nvPr>
            <p:ph type="title"/>
          </p:nvPr>
        </p:nvSpPr>
        <p:spPr>
          <a:xfrm>
            <a:off x="228601" y="1752600"/>
            <a:ext cx="3047999" cy="946094"/>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2"/>
              </a:buClr>
              <a:buSzPts val="2000"/>
              <a:buFont typeface="Calibri"/>
              <a:buNone/>
            </a:pPr>
            <a:r>
              <a:rPr lang="en-US"/>
              <a:t>Harrisburg Diocese Council </a:t>
            </a:r>
            <a:br>
              <a:rPr lang="en-US"/>
            </a:br>
            <a:r>
              <a:rPr lang="en-US"/>
              <a:t>of </a:t>
            </a:r>
            <a:br>
              <a:rPr lang="en-US"/>
            </a:br>
            <a:r>
              <a:rPr lang="en-US"/>
              <a:t>Catholic Women</a:t>
            </a:r>
            <a:endParaRPr/>
          </a:p>
        </p:txBody>
      </p:sp>
      <p:sp>
        <p:nvSpPr>
          <p:cNvPr id="60" name="Google Shape;60;p7"/>
          <p:cNvSpPr txBox="1">
            <a:spLocks noGrp="1"/>
          </p:cNvSpPr>
          <p:nvPr>
            <p:ph type="body" idx="1"/>
          </p:nvPr>
        </p:nvSpPr>
        <p:spPr>
          <a:xfrm>
            <a:off x="419099" y="3143522"/>
            <a:ext cx="2667000" cy="2526972"/>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2"/>
              </a:buClr>
              <a:buSzPts val="1800"/>
              <a:buNone/>
            </a:pPr>
            <a:r>
              <a:rPr lang="en-US" sz="1800"/>
              <a:t>Celebrating years of  service and a new vision!</a:t>
            </a:r>
            <a:endParaRPr/>
          </a:p>
        </p:txBody>
      </p:sp>
      <p:pic>
        <p:nvPicPr>
          <p:cNvPr id="2" name="12 - The Joy of the Lord (Live)">
            <a:hlinkClick r:id="" action="ppaction://media"/>
            <a:extLst>
              <a:ext uri="{FF2B5EF4-FFF2-40B4-BE49-F238E27FC236}">
                <a16:creationId xmlns:a16="http://schemas.microsoft.com/office/drawing/2014/main" id="{3AF2D11A-DD2E-45B2-BEE4-6BBF97BBF1B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385778" y="6036733"/>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7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rgbClr val="FFB3B3"/>
        </a:solidFill>
        <a:effectLst/>
      </p:bgPr>
    </p:bg>
    <p:spTree>
      <p:nvGrpSpPr>
        <p:cNvPr id="1" name="Shape 175"/>
        <p:cNvGrpSpPr/>
        <p:nvPr/>
      </p:nvGrpSpPr>
      <p:grpSpPr>
        <a:xfrm>
          <a:off x="0" y="0"/>
          <a:ext cx="0" cy="0"/>
          <a:chOff x="0" y="0"/>
          <a:chExt cx="0" cy="0"/>
        </a:xfrm>
      </p:grpSpPr>
      <p:grpSp>
        <p:nvGrpSpPr>
          <p:cNvPr id="176" name="Google Shape;176;p16"/>
          <p:cNvGrpSpPr/>
          <p:nvPr/>
        </p:nvGrpSpPr>
        <p:grpSpPr>
          <a:xfrm>
            <a:off x="914400" y="1423123"/>
            <a:ext cx="7315200" cy="4334850"/>
            <a:chOff x="0" y="51523"/>
            <a:chExt cx="7315200" cy="4334850"/>
          </a:xfrm>
        </p:grpSpPr>
        <p:sp>
          <p:nvSpPr>
            <p:cNvPr id="177" name="Google Shape;177;p16"/>
            <p:cNvSpPr/>
            <p:nvPr/>
          </p:nvSpPr>
          <p:spPr>
            <a:xfrm>
              <a:off x="0" y="51523"/>
              <a:ext cx="7315200" cy="4334850"/>
            </a:xfrm>
            <a:prstGeom prst="roundRect">
              <a:avLst>
                <a:gd name="adj" fmla="val 16667"/>
              </a:avLst>
            </a:prstGeom>
            <a:solidFill>
              <a:srgbClr val="FF6569"/>
            </a:solidFill>
            <a:ln w="25400" cap="flat" cmpd="sng">
              <a:solidFill>
                <a:srgbClr val="FF656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16"/>
            <p:cNvSpPr txBox="1"/>
            <p:nvPr/>
          </p:nvSpPr>
          <p:spPr>
            <a:xfrm>
              <a:off x="211610" y="263133"/>
              <a:ext cx="6891980" cy="3911630"/>
            </a:xfrm>
            <a:prstGeom prst="rect">
              <a:avLst/>
            </a:prstGeom>
            <a:noFill/>
            <a:ln>
              <a:noFill/>
            </a:ln>
          </p:spPr>
          <p:txBody>
            <a:bodyPr spcFirstLastPara="1" wrap="square" lIns="76200" tIns="76200" rIns="76200" bIns="76200" anchor="ctr" anchorCtr="0">
              <a:noAutofit/>
            </a:bodyPr>
            <a:lstStyle/>
            <a:p>
              <a:pPr marL="0" marR="0" lvl="0" indent="0" algn="l" rtl="0">
                <a:lnSpc>
                  <a:spcPct val="100000"/>
                </a:lnSpc>
                <a:spcBef>
                  <a:spcPts val="0"/>
                </a:spcBef>
                <a:spcAft>
                  <a:spcPts val="0"/>
                </a:spcAft>
                <a:buClr>
                  <a:schemeClr val="dk1"/>
                </a:buClr>
                <a:buSzPts val="2000"/>
                <a:buFont typeface="Calibri"/>
                <a:buNone/>
              </a:pPr>
              <a:endParaRPr sz="2000" b="0" i="0" u="none" strike="noStrike" cap="none">
                <a:solidFill>
                  <a:schemeClr val="lt1"/>
                </a:solidFill>
                <a:latin typeface="Calibri"/>
                <a:ea typeface="Calibri"/>
                <a:cs typeface="Calibri"/>
                <a:sym typeface="Calibri"/>
              </a:endParaRPr>
            </a:p>
            <a:p>
              <a:pPr marL="0" marR="0" lvl="0" indent="0" algn="l" rtl="0">
                <a:lnSpc>
                  <a:spcPct val="100000"/>
                </a:lnSpc>
                <a:spcBef>
                  <a:spcPts val="70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a:p>
              <a:pPr marL="0" marR="0" lvl="0" indent="0" algn="l" rtl="0">
                <a:lnSpc>
                  <a:spcPct val="100000"/>
                </a:lnSpc>
                <a:spcBef>
                  <a:spcPts val="63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chemeClr val="lt1"/>
                </a:buClr>
                <a:buSzPts val="1800"/>
                <a:buFont typeface="Calibri"/>
                <a:buNone/>
              </a:pPr>
              <a:r>
                <a:rPr lang="en-US" sz="1800" b="1" i="0" u="none" strike="noStrike" cap="none">
                  <a:solidFill>
                    <a:schemeClr val="lt1"/>
                  </a:solidFill>
                  <a:latin typeface="Calibri"/>
                  <a:ea typeface="Calibri"/>
                  <a:cs typeface="Calibri"/>
                  <a:sym typeface="Calibri"/>
                </a:rPr>
                <a:t>A U.S.O. committee was presented, started in November and ended July 26, 1953, 10,000 boys slept free of charge on Saturday nights, 12,000 breakfasts were served, 75 dances held.  Several hundred missals and rosaries were distributed.  The U.S.O. at 223 North St., Harrisburg, was truly “A Home Away From Home.”</a:t>
              </a:r>
              <a:endParaRPr/>
            </a:p>
            <a:p>
              <a:pPr marL="0" marR="0" lvl="0" indent="0" algn="l" rtl="0">
                <a:lnSpc>
                  <a:spcPct val="100000"/>
                </a:lnSpc>
                <a:spcBef>
                  <a:spcPts val="0"/>
                </a:spcBef>
                <a:spcAft>
                  <a:spcPts val="0"/>
                </a:spcAft>
                <a:buClr>
                  <a:schemeClr val="dk1"/>
                </a:buClr>
                <a:buSzPts val="2000"/>
                <a:buFont typeface="Calibri"/>
                <a:buNone/>
              </a:pPr>
              <a:endParaRPr sz="2000" b="0" i="0" u="none" strike="noStrike" cap="none">
                <a:solidFill>
                  <a:schemeClr val="lt1"/>
                </a:solidFill>
                <a:latin typeface="Calibri"/>
                <a:ea typeface="Calibri"/>
                <a:cs typeface="Calibri"/>
                <a:sym typeface="Calibri"/>
              </a:endParaRPr>
            </a:p>
            <a:p>
              <a:pPr marL="0" marR="0" lvl="0" indent="0" algn="l" rtl="0">
                <a:lnSpc>
                  <a:spcPct val="100000"/>
                </a:lnSpc>
                <a:spcBef>
                  <a:spcPts val="700"/>
                </a:spcBef>
                <a:spcAft>
                  <a:spcPts val="0"/>
                </a:spcAft>
                <a:buClr>
                  <a:schemeClr val="dk1"/>
                </a:buClr>
                <a:buSzPts val="2000"/>
                <a:buFont typeface="Calibri"/>
                <a:buNone/>
              </a:pPr>
              <a:endParaRPr sz="2000" b="0" i="0" u="none" strike="noStrike" cap="none">
                <a:solidFill>
                  <a:schemeClr val="lt1"/>
                </a:solidFill>
                <a:latin typeface="Calibri"/>
                <a:ea typeface="Calibri"/>
                <a:cs typeface="Calibri"/>
                <a:sym typeface="Calibri"/>
              </a:endParaRPr>
            </a:p>
          </p:txBody>
        </p:sp>
      </p:grpSp>
      <p:pic>
        <p:nvPicPr>
          <p:cNvPr id="179" name="Google Shape;179;p16"/>
          <p:cNvPicPr preferRelativeResize="0"/>
          <p:nvPr/>
        </p:nvPicPr>
        <p:blipFill rotWithShape="1">
          <a:blip r:embed="rId3">
            <a:alphaModFix/>
          </a:blip>
          <a:srcRect/>
          <a:stretch/>
        </p:blipFill>
        <p:spPr>
          <a:xfrm rot="-552898">
            <a:off x="256693" y="343948"/>
            <a:ext cx="3548650" cy="2540186"/>
          </a:xfrm>
          <a:prstGeom prst="rect">
            <a:avLst/>
          </a:prstGeom>
          <a:noFill/>
          <a:ln>
            <a:noFill/>
          </a:ln>
        </p:spPr>
      </p:pic>
      <p:pic>
        <p:nvPicPr>
          <p:cNvPr id="180" name="Google Shape;180;p16"/>
          <p:cNvPicPr preferRelativeResize="0"/>
          <p:nvPr/>
        </p:nvPicPr>
        <p:blipFill rotWithShape="1">
          <a:blip r:embed="rId4">
            <a:alphaModFix/>
          </a:blip>
          <a:srcRect/>
          <a:stretch/>
        </p:blipFill>
        <p:spPr>
          <a:xfrm rot="1095286">
            <a:off x="6444471" y="802773"/>
            <a:ext cx="2385887" cy="2385887"/>
          </a:xfrm>
          <a:prstGeom prst="rect">
            <a:avLst/>
          </a:prstGeom>
          <a:noFill/>
          <a:ln>
            <a:noFill/>
          </a:ln>
        </p:spPr>
      </p:pic>
      <p:sp>
        <p:nvSpPr>
          <p:cNvPr id="181" name="Google Shape;181;p16"/>
          <p:cNvSpPr txBox="1"/>
          <p:nvPr/>
        </p:nvSpPr>
        <p:spPr>
          <a:xfrm rot="-573649">
            <a:off x="1247096" y="1561068"/>
            <a:ext cx="1683875" cy="52322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800" b="1" i="0" u="none" strike="noStrike" cap="none">
                <a:solidFill>
                  <a:schemeClr val="dk1"/>
                </a:solidFill>
                <a:latin typeface="Anton"/>
                <a:ea typeface="Anton"/>
                <a:cs typeface="Anton"/>
                <a:sym typeface="Anton"/>
              </a:rPr>
              <a:t>The</a:t>
            </a:r>
            <a:r>
              <a:rPr lang="en-US" sz="2000" b="1" i="0" u="none" strike="noStrike" cap="none">
                <a:solidFill>
                  <a:schemeClr val="dk1"/>
                </a:solidFill>
                <a:latin typeface="Anton"/>
                <a:ea typeface="Anton"/>
                <a:cs typeface="Anton"/>
                <a:sym typeface="Anton"/>
              </a:rPr>
              <a:t> </a:t>
            </a:r>
            <a:r>
              <a:rPr lang="en-US" sz="2800" b="1" i="0" u="none" strike="noStrike" cap="none">
                <a:solidFill>
                  <a:schemeClr val="dk1"/>
                </a:solidFill>
                <a:latin typeface="Anton"/>
                <a:ea typeface="Anton"/>
                <a:cs typeface="Anton"/>
                <a:sym typeface="Anton"/>
              </a:rPr>
              <a:t>1950’s</a:t>
            </a:r>
            <a:endParaRPr sz="1600" b="1" i="0" u="none" strike="noStrike" cap="none">
              <a:solidFill>
                <a:schemeClr val="dk1"/>
              </a:solidFill>
              <a:latin typeface="Anton"/>
              <a:ea typeface="Anton"/>
              <a:cs typeface="Anton"/>
              <a:sym typeface="Anton"/>
            </a:endParaRPr>
          </a:p>
        </p:txBody>
      </p:sp>
      <p:cxnSp>
        <p:nvCxnSpPr>
          <p:cNvPr id="182" name="Google Shape;182;p16"/>
          <p:cNvCxnSpPr/>
          <p:nvPr/>
        </p:nvCxnSpPr>
        <p:spPr>
          <a:xfrm rot="10800000" flipH="1">
            <a:off x="683059" y="1307178"/>
            <a:ext cx="2567023" cy="391638"/>
          </a:xfrm>
          <a:prstGeom prst="straightConnector1">
            <a:avLst/>
          </a:prstGeom>
          <a:noFill/>
          <a:ln w="9525" cap="flat" cmpd="sng">
            <a:solidFill>
              <a:schemeClr val="dk1"/>
            </a:solidFill>
            <a:prstDash val="solid"/>
            <a:round/>
            <a:headEnd type="none" w="sm" len="sm"/>
            <a:tailEnd type="none" w="sm" len="sm"/>
          </a:ln>
        </p:spPr>
      </p:cxnSp>
      <p:cxnSp>
        <p:nvCxnSpPr>
          <p:cNvPr id="183" name="Google Shape;183;p16"/>
          <p:cNvCxnSpPr/>
          <p:nvPr/>
        </p:nvCxnSpPr>
        <p:spPr>
          <a:xfrm rot="10800000" flipH="1">
            <a:off x="914400" y="1905002"/>
            <a:ext cx="533400" cy="90715"/>
          </a:xfrm>
          <a:prstGeom prst="straightConnector1">
            <a:avLst/>
          </a:prstGeom>
          <a:noFill/>
          <a:ln w="9525" cap="flat" cmpd="sng">
            <a:solidFill>
              <a:schemeClr val="dk1"/>
            </a:solidFill>
            <a:prstDash val="solid"/>
            <a:round/>
            <a:headEnd type="none" w="sm" len="sm"/>
            <a:tailEnd type="none" w="sm" len="sm"/>
          </a:ln>
        </p:spPr>
      </p:cxnSp>
      <p:cxnSp>
        <p:nvCxnSpPr>
          <p:cNvPr id="184" name="Google Shape;184;p16"/>
          <p:cNvCxnSpPr/>
          <p:nvPr/>
        </p:nvCxnSpPr>
        <p:spPr>
          <a:xfrm rot="10800000" flipH="1">
            <a:off x="1066800" y="1962593"/>
            <a:ext cx="2035250" cy="323409"/>
          </a:xfrm>
          <a:prstGeom prst="straightConnector1">
            <a:avLst/>
          </a:prstGeom>
          <a:noFill/>
          <a:ln w="9525" cap="flat" cmpd="sng">
            <a:solidFill>
              <a:schemeClr val="dk1"/>
            </a:solidFill>
            <a:prstDash val="solid"/>
            <a:round/>
            <a:headEnd type="none" w="sm" len="sm"/>
            <a:tailEnd type="none" w="sm" len="sm"/>
          </a:ln>
        </p:spPr>
      </p:cxnSp>
      <p:cxnSp>
        <p:nvCxnSpPr>
          <p:cNvPr id="185" name="Google Shape;185;p16"/>
          <p:cNvCxnSpPr/>
          <p:nvPr/>
        </p:nvCxnSpPr>
        <p:spPr>
          <a:xfrm rot="10800000" flipH="1">
            <a:off x="2743200" y="1600202"/>
            <a:ext cx="533400" cy="90715"/>
          </a:xfrm>
          <a:prstGeom prst="straightConnector1">
            <a:avLst/>
          </a:prstGeom>
          <a:noFill/>
          <a:ln w="9525" cap="flat" cmpd="sng">
            <a:solidFill>
              <a:schemeClr val="dk1"/>
            </a:solidFill>
            <a:prstDash val="solid"/>
            <a:round/>
            <a:headEnd type="none" w="sm" len="sm"/>
            <a:tailEnd type="none" w="sm" len="sm"/>
          </a:ln>
        </p:spPr>
      </p:cxnSp>
    </p:spTree>
  </p:cSld>
  <p:clrMapOvr>
    <a:masterClrMapping/>
  </p:clrMapOvr>
  <mc:AlternateContent xmlns:mc="http://schemas.openxmlformats.org/markup-compatibility/2006" xmlns:p14="http://schemas.microsoft.com/office/powerpoint/2010/main">
    <mc:Choice Requires="p14">
      <p:transition spd="slow" p14:dur="27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rgbClr val="FFB3B3"/>
        </a:solidFill>
        <a:effectLst/>
      </p:bgPr>
    </p:bg>
    <p:spTree>
      <p:nvGrpSpPr>
        <p:cNvPr id="1" name="Shape 189"/>
        <p:cNvGrpSpPr/>
        <p:nvPr/>
      </p:nvGrpSpPr>
      <p:grpSpPr>
        <a:xfrm>
          <a:off x="0" y="0"/>
          <a:ext cx="0" cy="0"/>
          <a:chOff x="0" y="0"/>
          <a:chExt cx="0" cy="0"/>
        </a:xfrm>
      </p:grpSpPr>
      <p:grpSp>
        <p:nvGrpSpPr>
          <p:cNvPr id="190" name="Google Shape;190;p17"/>
          <p:cNvGrpSpPr/>
          <p:nvPr/>
        </p:nvGrpSpPr>
        <p:grpSpPr>
          <a:xfrm>
            <a:off x="2330433" y="779403"/>
            <a:ext cx="6240021" cy="5583448"/>
            <a:chOff x="830861" y="513079"/>
            <a:chExt cx="6240021" cy="5583448"/>
          </a:xfrm>
        </p:grpSpPr>
        <p:sp>
          <p:nvSpPr>
            <p:cNvPr id="191" name="Google Shape;191;p17"/>
            <p:cNvSpPr/>
            <p:nvPr/>
          </p:nvSpPr>
          <p:spPr>
            <a:xfrm rot="10800000">
              <a:off x="1623535" y="524580"/>
              <a:ext cx="5447347" cy="1016509"/>
            </a:xfrm>
            <a:prstGeom prst="homePlate">
              <a:avLst>
                <a:gd name="adj" fmla="val 50000"/>
              </a:avLst>
            </a:prstGeom>
            <a:solidFill>
              <a:srgbClr val="FCD362"/>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17"/>
            <p:cNvSpPr txBox="1"/>
            <p:nvPr/>
          </p:nvSpPr>
          <p:spPr>
            <a:xfrm>
              <a:off x="1877662" y="524580"/>
              <a:ext cx="5193220" cy="1016509"/>
            </a:xfrm>
            <a:prstGeom prst="rect">
              <a:avLst/>
            </a:prstGeom>
            <a:noFill/>
            <a:ln>
              <a:noFill/>
            </a:ln>
          </p:spPr>
          <p:txBody>
            <a:bodyPr spcFirstLastPara="1" wrap="square" lIns="182875" tIns="210300" rIns="182875" bIns="0" anchor="t" anchorCtr="0">
              <a:noAutofit/>
            </a:bodyPr>
            <a:lstStyle/>
            <a:p>
              <a:pPr marL="0" marR="0" lvl="0" indent="0" algn="ctr" rtl="0">
                <a:lnSpc>
                  <a:spcPct val="100000"/>
                </a:lnSpc>
                <a:spcBef>
                  <a:spcPts val="0"/>
                </a:spcBef>
                <a:spcAft>
                  <a:spcPts val="0"/>
                </a:spcAft>
                <a:buClr>
                  <a:schemeClr val="lt1"/>
                </a:buClr>
                <a:buSzPts val="1400"/>
                <a:buFont typeface="Calibri"/>
                <a:buNone/>
              </a:pPr>
              <a:r>
                <a:rPr lang="en-US" sz="1400" b="0" i="0" u="none" strike="noStrike" cap="none">
                  <a:solidFill>
                    <a:schemeClr val="lt1"/>
                  </a:solidFill>
                  <a:latin typeface="Calibri"/>
                  <a:ea typeface="Calibri"/>
                  <a:cs typeface="Calibri"/>
                  <a:sym typeface="Calibri"/>
                </a:rPr>
                <a:t>Hundreds of cord rosaries were made for use in teaching potential converts how to use the rosary.  85,000 lbs. of used clothing were sent overseas, mostly to Korea.</a:t>
              </a:r>
              <a:endParaRPr/>
            </a:p>
          </p:txBody>
        </p:sp>
        <p:sp>
          <p:nvSpPr>
            <p:cNvPr id="193" name="Google Shape;193;p17"/>
            <p:cNvSpPr/>
            <p:nvPr/>
          </p:nvSpPr>
          <p:spPr>
            <a:xfrm>
              <a:off x="830861" y="513079"/>
              <a:ext cx="1005836" cy="1005836"/>
            </a:xfrm>
            <a:prstGeom prst="ellipse">
              <a:avLst/>
            </a:prstGeom>
            <a:blipFill rotWithShape="1">
              <a:blip r:embed="rId3">
                <a:alphaModFix/>
              </a:blip>
              <a:stretch>
                <a:fillRect l="16599" t="19902" r="16598" b="19902"/>
              </a:stretch>
            </a:blipFill>
            <a:ln w="38100" cap="flat" cmpd="sng">
              <a:solidFill>
                <a:schemeClr val="lt1"/>
              </a:solidFill>
              <a:prstDash val="solid"/>
              <a:round/>
              <a:headEnd type="none" w="sm" len="sm"/>
              <a:tailEnd type="none" w="sm" len="sm"/>
            </a:ln>
            <a:effectLst>
              <a:outerShdw blurRad="50800" dist="38100" dir="13500000" algn="b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17"/>
            <p:cNvSpPr/>
            <p:nvPr/>
          </p:nvSpPr>
          <p:spPr>
            <a:xfrm rot="10800000">
              <a:off x="1623535" y="1575288"/>
              <a:ext cx="5447347" cy="1086452"/>
            </a:xfrm>
            <a:prstGeom prst="homePlate">
              <a:avLst>
                <a:gd name="adj" fmla="val 50000"/>
              </a:avLst>
            </a:prstGeom>
            <a:solidFill>
              <a:srgbClr val="FF6569"/>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17"/>
            <p:cNvSpPr txBox="1"/>
            <p:nvPr/>
          </p:nvSpPr>
          <p:spPr>
            <a:xfrm>
              <a:off x="1895148" y="1575288"/>
              <a:ext cx="5175734" cy="1086452"/>
            </a:xfrm>
            <a:prstGeom prst="rect">
              <a:avLst/>
            </a:prstGeom>
            <a:noFill/>
            <a:ln>
              <a:noFill/>
            </a:ln>
          </p:spPr>
          <p:txBody>
            <a:bodyPr spcFirstLastPara="1" wrap="square" lIns="182875" tIns="365750" rIns="182875" bIns="0" anchor="t" anchorCtr="0">
              <a:noAutofit/>
            </a:bodyPr>
            <a:lstStyle/>
            <a:p>
              <a:pPr marL="0" marR="0" lvl="0" indent="0" algn="ctr" rtl="0">
                <a:lnSpc>
                  <a:spcPct val="90000"/>
                </a:lnSpc>
                <a:spcBef>
                  <a:spcPts val="0"/>
                </a:spcBef>
                <a:spcAft>
                  <a:spcPts val="0"/>
                </a:spcAft>
                <a:buClr>
                  <a:schemeClr val="lt1"/>
                </a:buClr>
                <a:buSzPts val="1400"/>
                <a:buFont typeface="Calibri"/>
                <a:buNone/>
              </a:pPr>
              <a:r>
                <a:rPr lang="en-US" sz="1400" b="0" i="0" u="none" strike="noStrike" cap="none">
                  <a:solidFill>
                    <a:schemeClr val="lt1"/>
                  </a:solidFill>
                  <a:latin typeface="Calibri"/>
                  <a:ea typeface="Calibri"/>
                  <a:cs typeface="Calibri"/>
                  <a:sym typeface="Calibri"/>
                </a:rPr>
                <a:t>The councils gave to the </a:t>
              </a:r>
              <a:r>
                <a:rPr lang="en-US" sz="1400" b="1" i="0" u="none" strike="noStrike" cap="none">
                  <a:solidFill>
                    <a:schemeClr val="lt1"/>
                  </a:solidFill>
                  <a:latin typeface="Calibri"/>
                  <a:ea typeface="Calibri"/>
                  <a:cs typeface="Calibri"/>
                  <a:sym typeface="Calibri"/>
                </a:rPr>
                <a:t>Hungarian Relief </a:t>
              </a:r>
              <a:r>
                <a:rPr lang="en-US" sz="1400" b="0" i="0" u="none" strike="noStrike" cap="none">
                  <a:solidFill>
                    <a:schemeClr val="lt1"/>
                  </a:solidFill>
                  <a:latin typeface="Calibri"/>
                  <a:ea typeface="Calibri"/>
                  <a:cs typeface="Calibri"/>
                  <a:sym typeface="Calibri"/>
                </a:rPr>
                <a:t>and to the </a:t>
              </a:r>
              <a:r>
                <a:rPr lang="en-US" sz="1400" b="1" i="0" u="none" strike="noStrike" cap="none">
                  <a:solidFill>
                    <a:schemeClr val="lt1"/>
                  </a:solidFill>
                  <a:latin typeface="Calibri"/>
                  <a:ea typeface="Calibri"/>
                  <a:cs typeface="Calibri"/>
                  <a:sym typeface="Calibri"/>
                </a:rPr>
                <a:t>“Feed a Family”</a:t>
              </a:r>
              <a:r>
                <a:rPr lang="en-US" sz="1400" b="0" i="0" u="none" strike="noStrike" cap="none">
                  <a:solidFill>
                    <a:schemeClr val="lt1"/>
                  </a:solidFill>
                  <a:latin typeface="Calibri"/>
                  <a:ea typeface="Calibri"/>
                  <a:cs typeface="Calibri"/>
                  <a:sym typeface="Calibri"/>
                </a:rPr>
                <a:t> project of the Foreign Relief Committee, which replaced the war relief committee. </a:t>
              </a:r>
              <a:endParaRPr sz="1400" b="0" i="0" u="none" strike="noStrike" cap="none">
                <a:solidFill>
                  <a:schemeClr val="lt1"/>
                </a:solidFill>
                <a:latin typeface="Calibri"/>
                <a:ea typeface="Calibri"/>
                <a:cs typeface="Calibri"/>
                <a:sym typeface="Calibri"/>
              </a:endParaRPr>
            </a:p>
          </p:txBody>
        </p:sp>
        <p:sp>
          <p:nvSpPr>
            <p:cNvPr id="196" name="Google Shape;196;p17"/>
            <p:cNvSpPr/>
            <p:nvPr/>
          </p:nvSpPr>
          <p:spPr>
            <a:xfrm>
              <a:off x="830861" y="1615596"/>
              <a:ext cx="1005836" cy="1005836"/>
            </a:xfrm>
            <a:prstGeom prst="ellipse">
              <a:avLst/>
            </a:prstGeom>
            <a:blipFill rotWithShape="1">
              <a:blip r:embed="rId4">
                <a:alphaModFix/>
              </a:blip>
              <a:stretch>
                <a:fillRect l="6248" t="14942" r="6248" b="14942"/>
              </a:stretch>
            </a:blipFill>
            <a:ln w="38100" cap="flat" cmpd="sng">
              <a:solidFill>
                <a:schemeClr val="lt1"/>
              </a:solidFill>
              <a:prstDash val="solid"/>
              <a:round/>
              <a:headEnd type="none" w="sm" len="sm"/>
              <a:tailEnd type="none" w="sm" len="sm"/>
            </a:ln>
            <a:effectLst>
              <a:outerShdw blurRad="50800" dist="38100" dir="13500000" algn="b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17"/>
            <p:cNvSpPr/>
            <p:nvPr/>
          </p:nvSpPr>
          <p:spPr>
            <a:xfrm rot="10800000">
              <a:off x="1623535" y="2715159"/>
              <a:ext cx="5447347" cy="1041084"/>
            </a:xfrm>
            <a:prstGeom prst="homePlate">
              <a:avLst>
                <a:gd name="adj" fmla="val 50000"/>
              </a:avLst>
            </a:prstGeom>
            <a:solidFill>
              <a:srgbClr val="33AC4D"/>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17"/>
            <p:cNvSpPr txBox="1"/>
            <p:nvPr/>
          </p:nvSpPr>
          <p:spPr>
            <a:xfrm>
              <a:off x="1883806" y="2715159"/>
              <a:ext cx="5187076" cy="1041084"/>
            </a:xfrm>
            <a:prstGeom prst="rect">
              <a:avLst/>
            </a:prstGeom>
            <a:noFill/>
            <a:ln>
              <a:noFill/>
            </a:ln>
          </p:spPr>
          <p:txBody>
            <a:bodyPr spcFirstLastPara="1" wrap="square" lIns="182875" tIns="365750" rIns="182875" bIns="0" anchor="t" anchorCtr="0">
              <a:noAutofit/>
            </a:bodyPr>
            <a:lstStyle/>
            <a:p>
              <a:pPr marL="0" marR="0" lvl="0" indent="0" algn="ctr" rtl="0">
                <a:lnSpc>
                  <a:spcPct val="90000"/>
                </a:lnSpc>
                <a:spcBef>
                  <a:spcPts val="0"/>
                </a:spcBef>
                <a:spcAft>
                  <a:spcPts val="0"/>
                </a:spcAft>
                <a:buClr>
                  <a:schemeClr val="lt1"/>
                </a:buClr>
                <a:buSzPts val="1400"/>
                <a:buFont typeface="Calibri"/>
                <a:buNone/>
              </a:pPr>
              <a:r>
                <a:rPr lang="en-US" sz="1400" b="1" i="0" u="none" strike="noStrike" cap="none">
                  <a:solidFill>
                    <a:schemeClr val="lt1"/>
                  </a:solidFill>
                  <a:latin typeface="Calibri"/>
                  <a:ea typeface="Calibri"/>
                  <a:cs typeface="Calibri"/>
                  <a:sym typeface="Calibri"/>
                </a:rPr>
                <a:t>“Put Christ Back into Christmas</a:t>
              </a:r>
              <a:r>
                <a:rPr lang="en-US" sz="1400" b="0" i="0" u="none" strike="noStrike" cap="none">
                  <a:solidFill>
                    <a:schemeClr val="lt1"/>
                  </a:solidFill>
                  <a:latin typeface="Calibri"/>
                  <a:ea typeface="Calibri"/>
                  <a:cs typeface="Calibri"/>
                  <a:sym typeface="Calibri"/>
                </a:rPr>
                <a:t>” became a permanent project of the spirituality committee.</a:t>
              </a:r>
              <a:endParaRPr sz="1400" b="0" i="0" u="none" strike="noStrike" cap="none">
                <a:solidFill>
                  <a:schemeClr val="lt1"/>
                </a:solidFill>
                <a:latin typeface="Calibri"/>
                <a:ea typeface="Calibri"/>
                <a:cs typeface="Calibri"/>
                <a:sym typeface="Calibri"/>
              </a:endParaRPr>
            </a:p>
          </p:txBody>
        </p:sp>
        <p:sp>
          <p:nvSpPr>
            <p:cNvPr id="199" name="Google Shape;199;p17"/>
            <p:cNvSpPr/>
            <p:nvPr/>
          </p:nvSpPr>
          <p:spPr>
            <a:xfrm>
              <a:off x="830861" y="2731592"/>
              <a:ext cx="1005836" cy="1005836"/>
            </a:xfrm>
            <a:prstGeom prst="ellipse">
              <a:avLst/>
            </a:prstGeom>
            <a:blipFill rotWithShape="1">
              <a:blip r:embed="rId5">
                <a:alphaModFix/>
              </a:blip>
              <a:stretch>
                <a:fillRect l="-5824" t="4853" r="-5823" b="4853"/>
              </a:stretch>
            </a:blipFill>
            <a:ln w="38100" cap="flat" cmpd="sng">
              <a:solidFill>
                <a:schemeClr val="lt1"/>
              </a:solidFill>
              <a:prstDash val="solid"/>
              <a:round/>
              <a:headEnd type="none" w="sm" len="sm"/>
              <a:tailEnd type="none" w="sm" len="sm"/>
            </a:ln>
            <a:effectLst>
              <a:outerShdw blurRad="50800" dist="38100" dir="13500000" algn="b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17"/>
            <p:cNvSpPr/>
            <p:nvPr/>
          </p:nvSpPr>
          <p:spPr>
            <a:xfrm rot="10800000">
              <a:off x="1623535" y="3808470"/>
              <a:ext cx="5447347" cy="1151032"/>
            </a:xfrm>
            <a:prstGeom prst="homePlate">
              <a:avLst>
                <a:gd name="adj" fmla="val 50000"/>
              </a:avLst>
            </a:prstGeom>
            <a:solidFill>
              <a:srgbClr val="366B69"/>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17"/>
            <p:cNvSpPr txBox="1"/>
            <p:nvPr/>
          </p:nvSpPr>
          <p:spPr>
            <a:xfrm>
              <a:off x="1911293" y="3808470"/>
              <a:ext cx="5159589" cy="1151032"/>
            </a:xfrm>
            <a:prstGeom prst="rect">
              <a:avLst/>
            </a:prstGeom>
            <a:noFill/>
            <a:ln>
              <a:noFill/>
            </a:ln>
          </p:spPr>
          <p:txBody>
            <a:bodyPr spcFirstLastPara="1" wrap="square" lIns="182875" tIns="365750" rIns="182875" bIns="0" anchor="t" anchorCtr="0">
              <a:noAutofit/>
            </a:bodyPr>
            <a:lstStyle/>
            <a:p>
              <a:pPr marL="0" marR="0" lvl="0" indent="0" algn="ctr" rtl="0">
                <a:lnSpc>
                  <a:spcPct val="90000"/>
                </a:lnSpc>
                <a:spcBef>
                  <a:spcPts val="0"/>
                </a:spcBef>
                <a:spcAft>
                  <a:spcPts val="0"/>
                </a:spcAft>
                <a:buClr>
                  <a:schemeClr val="lt1"/>
                </a:buClr>
                <a:buSzPts val="1400"/>
                <a:buFont typeface="Calibri"/>
                <a:buNone/>
              </a:pPr>
              <a:r>
                <a:rPr lang="en-US" sz="1400" b="0" i="0" u="none" strike="noStrike" cap="none">
                  <a:solidFill>
                    <a:schemeClr val="lt1"/>
                  </a:solidFill>
                  <a:latin typeface="Calibri"/>
                  <a:ea typeface="Calibri"/>
                  <a:cs typeface="Calibri"/>
                  <a:sym typeface="Calibri"/>
                </a:rPr>
                <a:t>The “Bishop’s Fund for Diocesan Needs” received the title “</a:t>
              </a:r>
              <a:r>
                <a:rPr lang="en-US" sz="1400" b="1" i="0" u="none" strike="noStrike" cap="none">
                  <a:solidFill>
                    <a:schemeClr val="lt1"/>
                  </a:solidFill>
                  <a:latin typeface="Calibri"/>
                  <a:ea typeface="Calibri"/>
                  <a:cs typeface="Calibri"/>
                  <a:sym typeface="Calibri"/>
                </a:rPr>
                <a:t>Special Diocesan Activities Fund”, known today as SDA.</a:t>
              </a:r>
              <a:endParaRPr sz="1400" b="0" i="0" u="none" strike="noStrike" cap="none">
                <a:solidFill>
                  <a:schemeClr val="lt1"/>
                </a:solidFill>
                <a:latin typeface="Calibri"/>
                <a:ea typeface="Calibri"/>
                <a:cs typeface="Calibri"/>
                <a:sym typeface="Calibri"/>
              </a:endParaRPr>
            </a:p>
          </p:txBody>
        </p:sp>
        <p:sp>
          <p:nvSpPr>
            <p:cNvPr id="202" name="Google Shape;202;p17"/>
            <p:cNvSpPr/>
            <p:nvPr/>
          </p:nvSpPr>
          <p:spPr>
            <a:xfrm>
              <a:off x="830861" y="3879885"/>
              <a:ext cx="1005836" cy="1005836"/>
            </a:xfrm>
            <a:prstGeom prst="ellipse">
              <a:avLst/>
            </a:prstGeom>
            <a:blipFill rotWithShape="1">
              <a:blip r:embed="rId6">
                <a:alphaModFix/>
              </a:blip>
              <a:stretch>
                <a:fillRect l="2987" t="14885" r="2987" b="14885"/>
              </a:stretch>
            </a:blipFill>
            <a:ln w="38100" cap="flat" cmpd="sng">
              <a:solidFill>
                <a:schemeClr val="lt1"/>
              </a:solidFill>
              <a:prstDash val="solid"/>
              <a:round/>
              <a:headEnd type="none" w="sm" len="sm"/>
              <a:tailEnd type="none" w="sm" len="sm"/>
            </a:ln>
            <a:effectLst>
              <a:outerShdw blurRad="50800" dist="38100" dir="13500000" algn="b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17"/>
            <p:cNvSpPr/>
            <p:nvPr/>
          </p:nvSpPr>
          <p:spPr>
            <a:xfrm rot="10800000">
              <a:off x="1623535" y="5011730"/>
              <a:ext cx="5447347" cy="1084797"/>
            </a:xfrm>
            <a:prstGeom prst="homePlate">
              <a:avLst>
                <a:gd name="adj" fmla="val 50000"/>
              </a:avLst>
            </a:prstGeom>
            <a:solidFill>
              <a:srgbClr val="2B2F37"/>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17"/>
            <p:cNvSpPr txBox="1"/>
            <p:nvPr/>
          </p:nvSpPr>
          <p:spPr>
            <a:xfrm>
              <a:off x="1894734" y="5011730"/>
              <a:ext cx="5176148" cy="1084797"/>
            </a:xfrm>
            <a:prstGeom prst="rect">
              <a:avLst/>
            </a:prstGeom>
            <a:noFill/>
            <a:ln>
              <a:noFill/>
            </a:ln>
          </p:spPr>
          <p:txBody>
            <a:bodyPr spcFirstLastPara="1" wrap="square" lIns="182875" tIns="365750" rIns="182875" bIns="0" anchor="t" anchorCtr="0">
              <a:noAutofit/>
            </a:bodyPr>
            <a:lstStyle/>
            <a:p>
              <a:pPr marL="0" marR="0" lvl="0" indent="0" algn="ctr" rtl="0">
                <a:lnSpc>
                  <a:spcPct val="90000"/>
                </a:lnSpc>
                <a:spcBef>
                  <a:spcPts val="0"/>
                </a:spcBef>
                <a:spcAft>
                  <a:spcPts val="0"/>
                </a:spcAft>
                <a:buClr>
                  <a:schemeClr val="lt1"/>
                </a:buClr>
                <a:buSzPts val="1400"/>
                <a:buFont typeface="Calibri"/>
                <a:buNone/>
              </a:pPr>
              <a:r>
                <a:rPr lang="en-US" sz="1400" b="1" i="0" u="none" strike="noStrike" cap="none">
                  <a:solidFill>
                    <a:schemeClr val="lt1"/>
                  </a:solidFill>
                  <a:latin typeface="Calibri"/>
                  <a:ea typeface="Calibri"/>
                  <a:cs typeface="Calibri"/>
                  <a:sym typeface="Calibri"/>
                </a:rPr>
                <a:t>1959 – The Madonna Plan</a:t>
              </a:r>
              <a:r>
                <a:rPr lang="en-US" sz="1400" b="0" i="0" u="none" strike="noStrike" cap="none">
                  <a:solidFill>
                    <a:schemeClr val="lt1"/>
                  </a:solidFill>
                  <a:latin typeface="Calibri"/>
                  <a:ea typeface="Calibri"/>
                  <a:cs typeface="Calibri"/>
                  <a:sym typeface="Calibri"/>
                </a:rPr>
                <a:t> was introduced through the Committee on Foreign Relief.</a:t>
              </a:r>
              <a:endParaRPr sz="1400" b="0" i="0" u="none" strike="noStrike" cap="none">
                <a:solidFill>
                  <a:schemeClr val="lt1"/>
                </a:solidFill>
                <a:latin typeface="Calibri"/>
                <a:ea typeface="Calibri"/>
                <a:cs typeface="Calibri"/>
                <a:sym typeface="Calibri"/>
              </a:endParaRPr>
            </a:p>
          </p:txBody>
        </p:sp>
        <p:sp>
          <p:nvSpPr>
            <p:cNvPr id="205" name="Google Shape;205;p17"/>
            <p:cNvSpPr/>
            <p:nvPr/>
          </p:nvSpPr>
          <p:spPr>
            <a:xfrm>
              <a:off x="830861" y="5051210"/>
              <a:ext cx="1005836" cy="1005836"/>
            </a:xfrm>
            <a:prstGeom prst="ellipse">
              <a:avLst/>
            </a:prstGeom>
            <a:blipFill rotWithShape="1">
              <a:blip r:embed="rId7">
                <a:alphaModFix/>
              </a:blip>
              <a:stretch>
                <a:fillRect l="8906" t="19902" r="8905" b="19902"/>
              </a:stretch>
            </a:blipFill>
            <a:ln w="38100" cap="flat" cmpd="sng">
              <a:solidFill>
                <a:schemeClr val="lt1"/>
              </a:solidFill>
              <a:prstDash val="solid"/>
              <a:round/>
              <a:headEnd type="none" w="sm" len="sm"/>
              <a:tailEnd type="none" w="sm" len="sm"/>
            </a:ln>
            <a:effectLst>
              <a:outerShdw blurRad="50800" dist="38100" dir="13500000" algn="b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6" name="Google Shape;206;p17"/>
          <p:cNvGrpSpPr/>
          <p:nvPr/>
        </p:nvGrpSpPr>
        <p:grpSpPr>
          <a:xfrm>
            <a:off x="304800" y="107236"/>
            <a:ext cx="1371600" cy="6643531"/>
            <a:chOff x="7404100" y="138269"/>
            <a:chExt cx="1371600" cy="6643531"/>
          </a:xfrm>
        </p:grpSpPr>
        <p:sp>
          <p:nvSpPr>
            <p:cNvPr id="207" name="Google Shape;207;p17"/>
            <p:cNvSpPr/>
            <p:nvPr/>
          </p:nvSpPr>
          <p:spPr>
            <a:xfrm>
              <a:off x="7404100" y="1018100"/>
              <a:ext cx="1371600" cy="1219200"/>
            </a:xfrm>
            <a:prstGeom prst="diamond">
              <a:avLst/>
            </a:prstGeom>
            <a:solidFill>
              <a:schemeClr val="accent1"/>
            </a:solidFill>
            <a:ln w="25400" cap="flat" cmpd="sng">
              <a:solidFill>
                <a:srgbClr val="A37A2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08" name="Google Shape;208;p17"/>
            <p:cNvSpPr/>
            <p:nvPr/>
          </p:nvSpPr>
          <p:spPr>
            <a:xfrm>
              <a:off x="7404100" y="2469436"/>
              <a:ext cx="1371600" cy="1219200"/>
            </a:xfrm>
            <a:prstGeom prst="diamond">
              <a:avLst/>
            </a:prstGeom>
            <a:solidFill>
              <a:schemeClr val="accent1"/>
            </a:solidFill>
            <a:ln w="25400" cap="flat" cmpd="sng">
              <a:solidFill>
                <a:srgbClr val="A37A2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09" name="Google Shape;209;p17"/>
            <p:cNvSpPr/>
            <p:nvPr/>
          </p:nvSpPr>
          <p:spPr>
            <a:xfrm>
              <a:off x="7404100" y="4029816"/>
              <a:ext cx="1371600" cy="1219200"/>
            </a:xfrm>
            <a:prstGeom prst="diamond">
              <a:avLst/>
            </a:prstGeom>
            <a:solidFill>
              <a:schemeClr val="accent1"/>
            </a:solidFill>
            <a:ln w="25400" cap="flat" cmpd="sng">
              <a:solidFill>
                <a:srgbClr val="A37A2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10" name="Google Shape;210;p17"/>
            <p:cNvSpPr/>
            <p:nvPr/>
          </p:nvSpPr>
          <p:spPr>
            <a:xfrm>
              <a:off x="7404100" y="5562600"/>
              <a:ext cx="1371600" cy="1219200"/>
            </a:xfrm>
            <a:prstGeom prst="diamond">
              <a:avLst/>
            </a:prstGeom>
            <a:solidFill>
              <a:schemeClr val="accent1"/>
            </a:solidFill>
            <a:ln w="25400" cap="flat" cmpd="sng">
              <a:solidFill>
                <a:srgbClr val="A37A2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11" name="Google Shape;211;p17"/>
            <p:cNvSpPr/>
            <p:nvPr/>
          </p:nvSpPr>
          <p:spPr>
            <a:xfrm>
              <a:off x="7404100" y="4876800"/>
              <a:ext cx="1371600" cy="1219200"/>
            </a:xfrm>
            <a:prstGeom prst="diamond">
              <a:avLst/>
            </a:prstGeom>
            <a:solidFill>
              <a:srgbClr val="C00000"/>
            </a:solidFill>
            <a:ln w="25400" cap="flat" cmpd="sng">
              <a:solidFill>
                <a:srgbClr val="A37A2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12" name="Google Shape;212;p17"/>
            <p:cNvSpPr/>
            <p:nvPr/>
          </p:nvSpPr>
          <p:spPr>
            <a:xfrm>
              <a:off x="7404100" y="3272589"/>
              <a:ext cx="1371600" cy="1219200"/>
            </a:xfrm>
            <a:prstGeom prst="diamond">
              <a:avLst/>
            </a:prstGeom>
            <a:solidFill>
              <a:srgbClr val="007A37"/>
            </a:solidFill>
            <a:ln w="25400" cap="flat" cmpd="sng">
              <a:solidFill>
                <a:srgbClr val="A37A2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13" name="Google Shape;213;p17"/>
            <p:cNvSpPr/>
            <p:nvPr/>
          </p:nvSpPr>
          <p:spPr>
            <a:xfrm>
              <a:off x="7404100" y="1671053"/>
              <a:ext cx="1371600" cy="1219200"/>
            </a:xfrm>
            <a:prstGeom prst="diamond">
              <a:avLst/>
            </a:prstGeom>
            <a:solidFill>
              <a:srgbClr val="FF7C80"/>
            </a:solidFill>
            <a:ln w="25400" cap="flat" cmpd="sng">
              <a:solidFill>
                <a:srgbClr val="A37A2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14" name="Google Shape;214;p17"/>
            <p:cNvSpPr/>
            <p:nvPr/>
          </p:nvSpPr>
          <p:spPr>
            <a:xfrm>
              <a:off x="7404100" y="138269"/>
              <a:ext cx="1371600" cy="1219200"/>
            </a:xfrm>
            <a:prstGeom prst="diamond">
              <a:avLst/>
            </a:prstGeom>
            <a:solidFill>
              <a:srgbClr val="19D7C5"/>
            </a:solidFill>
            <a:ln w="25400" cap="flat" cmpd="sng">
              <a:solidFill>
                <a:srgbClr val="A37A2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15" name="Google Shape;215;p17"/>
            <p:cNvSpPr txBox="1"/>
            <p:nvPr/>
          </p:nvSpPr>
          <p:spPr>
            <a:xfrm>
              <a:off x="7764620" y="496860"/>
              <a:ext cx="657424" cy="5551457"/>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sz="3600" b="1" i="0" u="none" strike="noStrike" cap="none">
                  <a:solidFill>
                    <a:schemeClr val="lt1"/>
                  </a:solidFill>
                  <a:latin typeface="Calibri"/>
                  <a:ea typeface="Calibri"/>
                  <a:cs typeface="Calibri"/>
                  <a:sym typeface="Calibri"/>
                </a:rPr>
                <a:t>PROJECTS</a:t>
              </a:r>
              <a:endParaRPr/>
            </a:p>
          </p:txBody>
        </p:sp>
        <p:sp>
          <p:nvSpPr>
            <p:cNvPr id="216" name="Google Shape;216;p17"/>
            <p:cNvSpPr txBox="1"/>
            <p:nvPr/>
          </p:nvSpPr>
          <p:spPr>
            <a:xfrm>
              <a:off x="7580928" y="5814468"/>
              <a:ext cx="1017944" cy="64633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600">
                  <a:solidFill>
                    <a:schemeClr val="lt1"/>
                  </a:solidFill>
                  <a:latin typeface="Calibri"/>
                  <a:ea typeface="Calibri"/>
                  <a:cs typeface="Calibri"/>
                  <a:sym typeface="Calibri"/>
                </a:rPr>
                <a:t>’50s</a:t>
              </a:r>
              <a:endParaRPr/>
            </a:p>
          </p:txBody>
        </p:sp>
      </p:grpSp>
    </p:spTree>
  </p:cSld>
  <p:clrMapOvr>
    <a:masterClrMapping/>
  </p:clrMapOvr>
  <mc:AlternateContent xmlns:mc="http://schemas.openxmlformats.org/markup-compatibility/2006" xmlns:p14="http://schemas.microsoft.com/office/powerpoint/2010/main">
    <mc:Choice Requires="p14">
      <p:transition spd="slow" p14:dur="27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a:blip r:embed="rId3">
            <a:alphaModFix amt="55000"/>
          </a:blip>
          <a:stretch>
            <a:fillRect/>
          </a:stretch>
        </a:blipFill>
        <a:effectLst/>
      </p:bgPr>
    </p:bg>
    <p:spTree>
      <p:nvGrpSpPr>
        <p:cNvPr id="1" name="Shape 220"/>
        <p:cNvGrpSpPr/>
        <p:nvPr/>
      </p:nvGrpSpPr>
      <p:grpSpPr>
        <a:xfrm>
          <a:off x="0" y="0"/>
          <a:ext cx="0" cy="0"/>
          <a:chOff x="0" y="0"/>
          <a:chExt cx="0" cy="0"/>
        </a:xfrm>
      </p:grpSpPr>
      <p:sp>
        <p:nvSpPr>
          <p:cNvPr id="221" name="Google Shape;221;p18"/>
          <p:cNvSpPr txBox="1"/>
          <p:nvPr/>
        </p:nvSpPr>
        <p:spPr>
          <a:xfrm>
            <a:off x="990600" y="1150664"/>
            <a:ext cx="7239000" cy="5078313"/>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222" name="Google Shape;222;p18" descr="A picture containing food&#10;&#10;Description automatically generated"/>
          <p:cNvPicPr preferRelativeResize="0"/>
          <p:nvPr/>
        </p:nvPicPr>
        <p:blipFill rotWithShape="1">
          <a:blip r:embed="rId4">
            <a:alphaModFix/>
          </a:blip>
          <a:srcRect/>
          <a:stretch/>
        </p:blipFill>
        <p:spPr>
          <a:xfrm>
            <a:off x="7086601" y="351611"/>
            <a:ext cx="1350440" cy="1291726"/>
          </a:xfrm>
          <a:prstGeom prst="rect">
            <a:avLst/>
          </a:prstGeom>
          <a:noFill/>
          <a:ln>
            <a:noFill/>
          </a:ln>
        </p:spPr>
      </p:pic>
      <p:pic>
        <p:nvPicPr>
          <p:cNvPr id="223" name="Google Shape;223;p18" descr="A picture containing table&#10;&#10;Description automatically generated"/>
          <p:cNvPicPr preferRelativeResize="0">
            <a:picLocks noGrp="1"/>
          </p:cNvPicPr>
          <p:nvPr>
            <p:ph type="pic" idx="2"/>
          </p:nvPr>
        </p:nvPicPr>
        <p:blipFill rotWithShape="1">
          <a:blip r:embed="rId5">
            <a:alphaModFix/>
          </a:blip>
          <a:srcRect l="3703" r="7632" b="-4"/>
          <a:stretch/>
        </p:blipFill>
        <p:spPr>
          <a:xfrm>
            <a:off x="6532041" y="-623284"/>
            <a:ext cx="2780747" cy="3208554"/>
          </a:xfrm>
          <a:prstGeom prst="rect">
            <a:avLst/>
          </a:prstGeom>
          <a:noFill/>
          <a:ln>
            <a:noFill/>
          </a:ln>
          <a:effectLst>
            <a:outerShdw blurRad="50800" dist="38100" algn="l" rotWithShape="0">
              <a:srgbClr val="000000">
                <a:alpha val="40000"/>
              </a:srgbClr>
            </a:outerShdw>
          </a:effectLst>
        </p:spPr>
      </p:pic>
      <p:sp>
        <p:nvSpPr>
          <p:cNvPr id="224" name="Google Shape;224;p18"/>
          <p:cNvSpPr txBox="1"/>
          <p:nvPr/>
        </p:nvSpPr>
        <p:spPr>
          <a:xfrm>
            <a:off x="952500" y="3351240"/>
            <a:ext cx="7239000" cy="2744759"/>
          </a:xfrm>
          <a:prstGeom prst="rect">
            <a:avLst/>
          </a:prstGeom>
          <a:noFill/>
          <a:ln>
            <a:noFill/>
          </a:ln>
        </p:spPr>
        <p:txBody>
          <a:bodyPr spcFirstLastPara="1" wrap="square" lIns="91425" tIns="91425" rIns="91425" bIns="91425" anchor="t" anchorCtr="0">
            <a:noAutofit/>
          </a:bodyPr>
          <a:lstStyle/>
          <a:p>
            <a:pPr marL="0" marR="0" lvl="0" indent="0" algn="ctr" rtl="0">
              <a:lnSpc>
                <a:spcPct val="90000"/>
              </a:lnSpc>
              <a:spcBef>
                <a:spcPts val="0"/>
              </a:spcBef>
              <a:spcAft>
                <a:spcPts val="0"/>
              </a:spcAft>
              <a:buNone/>
            </a:pPr>
            <a:r>
              <a:rPr lang="en-US" sz="1500" b="1">
                <a:solidFill>
                  <a:schemeClr val="dk1"/>
                </a:solidFill>
                <a:latin typeface="Calibri"/>
                <a:ea typeface="Calibri"/>
                <a:cs typeface="Calibri"/>
                <a:sym typeface="Calibri"/>
              </a:rPr>
              <a:t>1965 </a:t>
            </a:r>
            <a:endParaRPr/>
          </a:p>
          <a:p>
            <a:pPr marL="0" marR="0" lvl="0" indent="0" algn="ctr" rtl="0">
              <a:lnSpc>
                <a:spcPct val="90000"/>
              </a:lnSpc>
              <a:spcBef>
                <a:spcPts val="300"/>
              </a:spcBef>
              <a:spcAft>
                <a:spcPts val="0"/>
              </a:spcAft>
              <a:buNone/>
            </a:pPr>
            <a:r>
              <a:rPr lang="en-US" sz="1500">
                <a:solidFill>
                  <a:schemeClr val="dk1"/>
                </a:solidFill>
                <a:latin typeface="Calibri"/>
                <a:ea typeface="Calibri"/>
                <a:cs typeface="Calibri"/>
                <a:sym typeface="Calibri"/>
              </a:rPr>
              <a:t>Miss Patricia Mannix established a Harrisburg Office of Women in Community Service (WICS, Inc.)</a:t>
            </a:r>
            <a:endParaRPr/>
          </a:p>
          <a:p>
            <a:pPr marL="0" marR="0" lvl="0" indent="0" algn="ctr" rtl="0">
              <a:lnSpc>
                <a:spcPct val="90000"/>
              </a:lnSpc>
              <a:spcBef>
                <a:spcPts val="300"/>
              </a:spcBef>
              <a:spcAft>
                <a:spcPts val="0"/>
              </a:spcAft>
              <a:buNone/>
            </a:pPr>
            <a:r>
              <a:rPr lang="en-US" sz="1500">
                <a:solidFill>
                  <a:schemeClr val="dk1"/>
                </a:solidFill>
                <a:latin typeface="Calibri"/>
                <a:ea typeface="Calibri"/>
                <a:cs typeface="Calibri"/>
                <a:sym typeface="Calibri"/>
              </a:rPr>
              <a:t> </a:t>
            </a:r>
            <a:endParaRPr/>
          </a:p>
          <a:p>
            <a:pPr marL="0" marR="0" lvl="0" indent="0" algn="ctr" rtl="0">
              <a:lnSpc>
                <a:spcPct val="90000"/>
              </a:lnSpc>
              <a:spcBef>
                <a:spcPts val="300"/>
              </a:spcBef>
              <a:spcAft>
                <a:spcPts val="0"/>
              </a:spcAft>
              <a:buNone/>
            </a:pPr>
            <a:r>
              <a:rPr lang="en-US" sz="1500" b="1">
                <a:solidFill>
                  <a:schemeClr val="dk1"/>
                </a:solidFill>
                <a:latin typeface="Calibri"/>
                <a:ea typeface="Calibri"/>
                <a:cs typeface="Calibri"/>
                <a:sym typeface="Calibri"/>
              </a:rPr>
              <a:t>1967 </a:t>
            </a:r>
            <a:endParaRPr/>
          </a:p>
          <a:p>
            <a:pPr marL="0" marR="0" lvl="0" indent="0" algn="ctr" rtl="0">
              <a:lnSpc>
                <a:spcPct val="90000"/>
              </a:lnSpc>
              <a:spcBef>
                <a:spcPts val="300"/>
              </a:spcBef>
              <a:spcAft>
                <a:spcPts val="0"/>
              </a:spcAft>
              <a:buNone/>
            </a:pPr>
            <a:r>
              <a:rPr lang="en-US" sz="1500">
                <a:solidFill>
                  <a:schemeClr val="dk1"/>
                </a:solidFill>
                <a:latin typeface="Calibri"/>
                <a:ea typeface="Calibri"/>
                <a:cs typeface="Calibri"/>
                <a:sym typeface="Calibri"/>
              </a:rPr>
              <a:t>At Annual conventions 130 complete layettes were contributed for shipment to hospitals and orphanages in Vietnam</a:t>
            </a:r>
            <a:endParaRPr/>
          </a:p>
          <a:p>
            <a:pPr marL="0" marR="0" lvl="0" indent="0" algn="ctr" rtl="0">
              <a:lnSpc>
                <a:spcPct val="90000"/>
              </a:lnSpc>
              <a:spcBef>
                <a:spcPts val="300"/>
              </a:spcBef>
              <a:spcAft>
                <a:spcPts val="0"/>
              </a:spcAft>
              <a:buNone/>
            </a:pPr>
            <a:endParaRPr sz="1500" b="1">
              <a:solidFill>
                <a:schemeClr val="dk1"/>
              </a:solidFill>
              <a:latin typeface="Calibri"/>
              <a:ea typeface="Calibri"/>
              <a:cs typeface="Calibri"/>
              <a:sym typeface="Calibri"/>
            </a:endParaRPr>
          </a:p>
          <a:p>
            <a:pPr marL="0" marR="0" lvl="0" indent="0" algn="ctr" rtl="0">
              <a:lnSpc>
                <a:spcPct val="90000"/>
              </a:lnSpc>
              <a:spcBef>
                <a:spcPts val="300"/>
              </a:spcBef>
              <a:spcAft>
                <a:spcPts val="0"/>
              </a:spcAft>
              <a:buNone/>
            </a:pPr>
            <a:r>
              <a:rPr lang="en-US" sz="1500" b="1">
                <a:solidFill>
                  <a:schemeClr val="dk1"/>
                </a:solidFill>
                <a:latin typeface="Calibri"/>
                <a:ea typeface="Calibri"/>
                <a:cs typeface="Calibri"/>
                <a:sym typeface="Calibri"/>
              </a:rPr>
              <a:t>1968 </a:t>
            </a:r>
            <a:endParaRPr/>
          </a:p>
          <a:p>
            <a:pPr marL="0" marR="0" lvl="0" indent="0" algn="ctr" rtl="0">
              <a:lnSpc>
                <a:spcPct val="90000"/>
              </a:lnSpc>
              <a:spcBef>
                <a:spcPts val="300"/>
              </a:spcBef>
              <a:spcAft>
                <a:spcPts val="0"/>
              </a:spcAft>
              <a:buNone/>
            </a:pPr>
            <a:r>
              <a:rPr lang="en-US" sz="1500">
                <a:solidFill>
                  <a:schemeClr val="dk1"/>
                </a:solidFill>
                <a:latin typeface="Calibri"/>
                <a:ea typeface="Calibri"/>
                <a:cs typeface="Calibri"/>
                <a:sym typeface="Calibri"/>
              </a:rPr>
              <a:t>All deaneries and districts contributed generously to NCCW’s effort to aid the innocent victims of war and famine in Biafra</a:t>
            </a:r>
            <a:endParaRPr/>
          </a:p>
          <a:p>
            <a:pPr marL="0" marR="0" lvl="0" indent="0" algn="just" rtl="0">
              <a:lnSpc>
                <a:spcPct val="90000"/>
              </a:lnSpc>
              <a:spcBef>
                <a:spcPts val="320"/>
              </a:spcBef>
              <a:spcAft>
                <a:spcPts val="0"/>
              </a:spcAft>
              <a:buNone/>
            </a:pPr>
            <a:endParaRPr sz="1600">
              <a:solidFill>
                <a:schemeClr val="dk2"/>
              </a:solidFill>
              <a:latin typeface="Calibri"/>
              <a:ea typeface="Calibri"/>
              <a:cs typeface="Calibri"/>
              <a:sym typeface="Calibri"/>
            </a:endParaRPr>
          </a:p>
        </p:txBody>
      </p:sp>
      <p:sp>
        <p:nvSpPr>
          <p:cNvPr id="225" name="Google Shape;225;p18"/>
          <p:cNvSpPr txBox="1"/>
          <p:nvPr/>
        </p:nvSpPr>
        <p:spPr>
          <a:xfrm>
            <a:off x="1133856" y="816664"/>
            <a:ext cx="5190744" cy="2536137"/>
          </a:xfrm>
          <a:prstGeom prst="rect">
            <a:avLst/>
          </a:prstGeom>
          <a:noFill/>
          <a:ln>
            <a:noFill/>
          </a:ln>
        </p:spPr>
        <p:txBody>
          <a:bodyPr spcFirstLastPara="1" wrap="square" lIns="91425" tIns="91425" rIns="91425" bIns="91425" anchor="t" anchorCtr="0">
            <a:noAutofit/>
          </a:bodyPr>
          <a:lstStyle/>
          <a:p>
            <a:pPr marL="0" marR="0" lvl="0" indent="0" algn="just" rtl="0">
              <a:lnSpc>
                <a:spcPct val="90000"/>
              </a:lnSpc>
              <a:spcBef>
                <a:spcPts val="0"/>
              </a:spcBef>
              <a:spcAft>
                <a:spcPts val="0"/>
              </a:spcAft>
              <a:buNone/>
            </a:pPr>
            <a:endParaRPr sz="1600">
              <a:solidFill>
                <a:schemeClr val="dk2"/>
              </a:solidFill>
              <a:latin typeface="Calibri"/>
              <a:ea typeface="Calibri"/>
              <a:cs typeface="Calibri"/>
              <a:sym typeface="Calibri"/>
            </a:endParaRPr>
          </a:p>
        </p:txBody>
      </p:sp>
      <p:sp>
        <p:nvSpPr>
          <p:cNvPr id="226" name="Google Shape;226;p18"/>
          <p:cNvSpPr txBox="1"/>
          <p:nvPr/>
        </p:nvSpPr>
        <p:spPr>
          <a:xfrm>
            <a:off x="1591056" y="1329643"/>
            <a:ext cx="5647944" cy="355481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500" b="1">
                <a:solidFill>
                  <a:schemeClr val="dk1"/>
                </a:solidFill>
                <a:latin typeface="Calibri"/>
                <a:ea typeface="Calibri"/>
                <a:cs typeface="Calibri"/>
                <a:sym typeface="Calibri"/>
              </a:rPr>
              <a:t>The standing committee structure was revised into a five-committee system:  </a:t>
            </a:r>
            <a:endParaRPr/>
          </a:p>
          <a:p>
            <a:pPr marL="0" marR="0" lvl="2" indent="0" algn="l" rtl="0">
              <a:spcBef>
                <a:spcPts val="600"/>
              </a:spcBef>
              <a:spcAft>
                <a:spcPts val="0"/>
              </a:spcAft>
              <a:buNone/>
            </a:pPr>
            <a:r>
              <a:rPr lang="en-US" sz="1500" b="0" i="0" u="none" strike="noStrike" cap="none">
                <a:solidFill>
                  <a:schemeClr val="dk1"/>
                </a:solidFill>
                <a:latin typeface="Calibri"/>
                <a:ea typeface="Calibri"/>
                <a:cs typeface="Calibri"/>
                <a:sym typeface="Calibri"/>
              </a:rPr>
              <a:t>◊ Personal Formation </a:t>
            </a:r>
            <a:endParaRPr/>
          </a:p>
          <a:p>
            <a:pPr marL="0" marR="0" lvl="2" indent="0" algn="l" rtl="0">
              <a:spcBef>
                <a:spcPts val="0"/>
              </a:spcBef>
              <a:spcAft>
                <a:spcPts val="0"/>
              </a:spcAft>
              <a:buNone/>
            </a:pPr>
            <a:r>
              <a:rPr lang="en-US" sz="1500" b="0" i="0" u="none" strike="noStrike" cap="none">
                <a:solidFill>
                  <a:schemeClr val="dk1"/>
                </a:solidFill>
                <a:latin typeface="Calibri"/>
                <a:ea typeface="Calibri"/>
                <a:cs typeface="Calibri"/>
                <a:sym typeface="Calibri"/>
              </a:rPr>
              <a:t>◊ Family  Education</a:t>
            </a:r>
            <a:endParaRPr/>
          </a:p>
          <a:p>
            <a:pPr marL="0" marR="0" lvl="2" indent="0" algn="l" rtl="0">
              <a:spcBef>
                <a:spcPts val="0"/>
              </a:spcBef>
              <a:spcAft>
                <a:spcPts val="0"/>
              </a:spcAft>
              <a:buNone/>
            </a:pPr>
            <a:r>
              <a:rPr lang="en-US" sz="1500" b="0" i="0" u="none" strike="noStrike" cap="none">
                <a:solidFill>
                  <a:schemeClr val="dk1"/>
                </a:solidFill>
                <a:latin typeface="Calibri"/>
                <a:ea typeface="Calibri"/>
                <a:cs typeface="Calibri"/>
                <a:sym typeface="Calibri"/>
              </a:rPr>
              <a:t>◊ Community Action</a:t>
            </a:r>
            <a:endParaRPr/>
          </a:p>
          <a:p>
            <a:pPr marL="0" marR="0" lvl="2" indent="0" algn="l" rtl="0">
              <a:spcBef>
                <a:spcPts val="0"/>
              </a:spcBef>
              <a:spcAft>
                <a:spcPts val="0"/>
              </a:spcAft>
              <a:buNone/>
            </a:pPr>
            <a:r>
              <a:rPr lang="en-US" sz="1500" b="0" i="0" u="none" strike="noStrike" cap="none">
                <a:solidFill>
                  <a:schemeClr val="dk1"/>
                </a:solidFill>
                <a:latin typeface="Calibri"/>
                <a:ea typeface="Calibri"/>
                <a:cs typeface="Calibri"/>
                <a:sym typeface="Calibri"/>
              </a:rPr>
              <a:t>◊ World Responsibility</a:t>
            </a:r>
            <a:endParaRPr/>
          </a:p>
          <a:p>
            <a:pPr marL="0" marR="0" lvl="2" indent="0" algn="l" rtl="0">
              <a:spcBef>
                <a:spcPts val="0"/>
              </a:spcBef>
              <a:spcAft>
                <a:spcPts val="0"/>
              </a:spcAft>
              <a:buNone/>
            </a:pPr>
            <a:r>
              <a:rPr lang="en-US" sz="1500" b="0" i="0" u="none" strike="noStrike" cap="none">
                <a:solidFill>
                  <a:schemeClr val="dk1"/>
                </a:solidFill>
                <a:latin typeface="Calibri"/>
                <a:ea typeface="Calibri"/>
                <a:cs typeface="Calibri"/>
                <a:sym typeface="Calibri"/>
              </a:rPr>
              <a:t>◊ Organization &amp; Development</a:t>
            </a:r>
            <a:endParaRPr/>
          </a:p>
          <a:p>
            <a:pPr marL="60325" marR="0" lvl="0" indent="0" algn="l" rtl="0">
              <a:spcBef>
                <a:spcPts val="600"/>
              </a:spcBef>
              <a:spcAft>
                <a:spcPts val="0"/>
              </a:spcAft>
              <a:buNone/>
            </a:pPr>
            <a:endParaRPr sz="1500" b="1">
              <a:solidFill>
                <a:schemeClr val="dk1"/>
              </a:solidFill>
              <a:latin typeface="Calibri"/>
              <a:ea typeface="Calibri"/>
              <a:cs typeface="Calibri"/>
              <a:sym typeface="Calibri"/>
            </a:endParaRPr>
          </a:p>
          <a:p>
            <a:pPr marL="60325" marR="0" lvl="0" indent="0" algn="l" rtl="0">
              <a:spcBef>
                <a:spcPts val="1200"/>
              </a:spcBef>
              <a:spcAft>
                <a:spcPts val="0"/>
              </a:spcAft>
              <a:buNone/>
            </a:pPr>
            <a:endParaRPr sz="1500">
              <a:solidFill>
                <a:schemeClr val="dk1"/>
              </a:solidFill>
              <a:latin typeface="Calibri"/>
              <a:ea typeface="Calibri"/>
              <a:cs typeface="Calibri"/>
              <a:sym typeface="Calibri"/>
            </a:endParaRPr>
          </a:p>
          <a:p>
            <a:pPr marL="60325" marR="0" lvl="0" indent="0" algn="l" rtl="0">
              <a:spcBef>
                <a:spcPts val="1200"/>
              </a:spcBef>
              <a:spcAft>
                <a:spcPts val="0"/>
              </a:spcAft>
              <a:buNone/>
            </a:pPr>
            <a:endParaRPr sz="1500">
              <a:solidFill>
                <a:schemeClr val="dk1"/>
              </a:solidFill>
              <a:latin typeface="Calibri"/>
              <a:ea typeface="Calibri"/>
              <a:cs typeface="Calibri"/>
              <a:sym typeface="Calibri"/>
            </a:endParaRPr>
          </a:p>
          <a:p>
            <a:pPr marL="60325" marR="0" lvl="0" indent="0" algn="ctr" rtl="0">
              <a:spcBef>
                <a:spcPts val="1200"/>
              </a:spcBef>
              <a:spcAft>
                <a:spcPts val="0"/>
              </a:spcAft>
              <a:buNone/>
            </a:pPr>
            <a:endParaRPr sz="1500" b="1">
              <a:solidFill>
                <a:schemeClr val="dk1"/>
              </a:solidFill>
              <a:latin typeface="Calibri"/>
              <a:ea typeface="Calibri"/>
              <a:cs typeface="Calibri"/>
              <a:sym typeface="Calibri"/>
            </a:endParaRPr>
          </a:p>
          <a:p>
            <a:pPr marL="60325" marR="0" lvl="0" indent="0" algn="ctr" rtl="0">
              <a:spcBef>
                <a:spcPts val="600"/>
              </a:spcBef>
              <a:spcAft>
                <a:spcPts val="0"/>
              </a:spcAft>
              <a:buNone/>
            </a:pPr>
            <a:r>
              <a:rPr lang="en-US" sz="1500" b="1">
                <a:solidFill>
                  <a:schemeClr val="dk1"/>
                </a:solidFill>
                <a:latin typeface="Calibri"/>
                <a:ea typeface="Calibri"/>
                <a:cs typeface="Calibri"/>
                <a:sym typeface="Calibri"/>
              </a:rPr>
              <a:t>Migrant Ministry</a:t>
            </a:r>
            <a:endParaRPr/>
          </a:p>
          <a:p>
            <a:pPr marL="60325" marR="0" lvl="0" indent="0" algn="l" rtl="0">
              <a:spcBef>
                <a:spcPts val="600"/>
              </a:spcBef>
              <a:spcAft>
                <a:spcPts val="0"/>
              </a:spcAft>
              <a:buNone/>
            </a:pPr>
            <a:r>
              <a:rPr lang="en-US" sz="1500">
                <a:solidFill>
                  <a:schemeClr val="dk1"/>
                </a:solidFill>
                <a:latin typeface="Calibri"/>
                <a:ea typeface="Calibri"/>
                <a:cs typeface="Calibri"/>
                <a:sym typeface="Calibri"/>
              </a:rPr>
              <a:t>Under the direction of Father Mercurio Fragapane, Diocesan Vicar for Spanish-speaking people, women in the Northern, Shamokin and Mount Carmel deaneries became members of the four county Migrant Ministry.</a:t>
            </a:r>
            <a:endParaRPr/>
          </a:p>
        </p:txBody>
      </p:sp>
    </p:spTree>
  </p:cSld>
  <p:clrMapOvr>
    <a:masterClrMapping/>
  </p:clrMapOvr>
  <mc:AlternateContent xmlns:mc="http://schemas.openxmlformats.org/markup-compatibility/2006" xmlns:p14="http://schemas.microsoft.com/office/powerpoint/2010/main">
    <mc:Choice Requires="p14">
      <p:transition spd="slow" p14:dur="27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alphaModFix amt="55000"/>
          </a:blip>
          <a:stretch>
            <a:fillRect/>
          </a:stretch>
        </a:blipFill>
        <a:effectLst/>
      </p:bgPr>
    </p:bg>
    <p:spTree>
      <p:nvGrpSpPr>
        <p:cNvPr id="1" name="Shape 231"/>
        <p:cNvGrpSpPr/>
        <p:nvPr/>
      </p:nvGrpSpPr>
      <p:grpSpPr>
        <a:xfrm>
          <a:off x="0" y="0"/>
          <a:ext cx="0" cy="0"/>
          <a:chOff x="0" y="0"/>
          <a:chExt cx="0" cy="0"/>
        </a:xfrm>
      </p:grpSpPr>
      <p:sp>
        <p:nvSpPr>
          <p:cNvPr id="232" name="Google Shape;232;p19"/>
          <p:cNvSpPr txBox="1">
            <a:spLocks noGrp="1"/>
          </p:cNvSpPr>
          <p:nvPr>
            <p:ph type="body" idx="1"/>
          </p:nvPr>
        </p:nvSpPr>
        <p:spPr>
          <a:xfrm>
            <a:off x="161192" y="1752602"/>
            <a:ext cx="3200400" cy="4571999"/>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2"/>
              </a:buClr>
              <a:buSzPts val="1800"/>
              <a:buFont typeface="Calibri"/>
              <a:buNone/>
            </a:pPr>
            <a:r>
              <a:rPr lang="en-US" sz="1800"/>
              <a:t>Roe vs Wade passed January 22, 1973</a:t>
            </a:r>
            <a:endParaRPr/>
          </a:p>
          <a:p>
            <a:pPr marL="45720" lvl="0" indent="0" algn="l" rtl="0">
              <a:spcBef>
                <a:spcPts val="360"/>
              </a:spcBef>
              <a:spcAft>
                <a:spcPts val="0"/>
              </a:spcAft>
              <a:buClr>
                <a:schemeClr val="dk2"/>
              </a:buClr>
              <a:buSzPts val="1800"/>
              <a:buNone/>
            </a:pPr>
            <a:r>
              <a:rPr lang="en-US" sz="1800"/>
              <a:t>Our ladies wrote letters to legislators stating objections.</a:t>
            </a:r>
            <a:endParaRPr/>
          </a:p>
          <a:p>
            <a:pPr marL="342900" lvl="0" indent="-342900" algn="l" rtl="0">
              <a:spcBef>
                <a:spcPts val="0"/>
              </a:spcBef>
              <a:spcAft>
                <a:spcPts val="0"/>
              </a:spcAft>
              <a:buClr>
                <a:schemeClr val="dk2"/>
              </a:buClr>
              <a:buSzPts val="1800"/>
              <a:buFont typeface="Noto Sans Symbols"/>
              <a:buChar char="∙"/>
            </a:pPr>
            <a:r>
              <a:rPr lang="en-US" sz="1800"/>
              <a:t>Pro-Life Supporters, along with Bishop Joseph Daley, gathered in Lancaster on a Sunday in  January at the Court House, to show concern on the anniversary of the court’s decision, to say, “Abortion is Murder”. </a:t>
            </a:r>
            <a:endParaRPr/>
          </a:p>
        </p:txBody>
      </p:sp>
      <p:pic>
        <p:nvPicPr>
          <p:cNvPr id="233" name="Google Shape;233;p19" descr="Rep. Phil King Spearheads Pro Life Research"/>
          <p:cNvPicPr preferRelativeResize="0"/>
          <p:nvPr/>
        </p:nvPicPr>
        <p:blipFill rotWithShape="1">
          <a:blip r:embed="rId4">
            <a:alphaModFix/>
          </a:blip>
          <a:srcRect/>
          <a:stretch/>
        </p:blipFill>
        <p:spPr>
          <a:xfrm>
            <a:off x="4419600" y="1600200"/>
            <a:ext cx="3657600" cy="3657600"/>
          </a:xfrm>
          <a:prstGeom prst="rect">
            <a:avLst/>
          </a:prstGeom>
          <a:noFill/>
          <a:ln>
            <a:noFill/>
          </a:ln>
          <a:effectLst>
            <a:outerShdw blurRad="50800" dist="38100" dir="5400000" algn="t" rotWithShape="0">
              <a:srgbClr val="000000">
                <a:alpha val="40000"/>
              </a:srgbClr>
            </a:outerShdw>
          </a:effectLst>
        </p:spPr>
      </p:pic>
      <p:sp>
        <p:nvSpPr>
          <p:cNvPr id="234" name="Google Shape;234;p19"/>
          <p:cNvSpPr txBox="1"/>
          <p:nvPr/>
        </p:nvSpPr>
        <p:spPr>
          <a:xfrm>
            <a:off x="5105400" y="6553200"/>
            <a:ext cx="4038600" cy="21544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800">
                <a:solidFill>
                  <a:schemeClr val="dk1"/>
                </a:solidFill>
                <a:latin typeface="Calibri"/>
                <a:ea typeface="Calibri"/>
                <a:cs typeface="Calibri"/>
                <a:sym typeface="Calibri"/>
              </a:rPr>
              <a:t>https://www.txccri.org/single-post/2019/12/09/Rep-Phil-King-Spearheads-Pro-Life-Research</a:t>
            </a:r>
            <a:endParaRPr/>
          </a:p>
        </p:txBody>
      </p:sp>
      <p:pic>
        <p:nvPicPr>
          <p:cNvPr id="235" name="Google Shape;235;p19" descr="70S Disco Clip Art - Royalty Free - GoGraph"/>
          <p:cNvPicPr preferRelativeResize="0"/>
          <p:nvPr/>
        </p:nvPicPr>
        <p:blipFill rotWithShape="1">
          <a:blip r:embed="rId5">
            <a:alphaModFix/>
          </a:blip>
          <a:srcRect/>
          <a:stretch/>
        </p:blipFill>
        <p:spPr>
          <a:xfrm>
            <a:off x="373490" y="-381000"/>
            <a:ext cx="2775804" cy="2686262"/>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7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alphaModFix amt="55000"/>
          </a:blip>
          <a:stretch>
            <a:fillRect/>
          </a:stretch>
        </a:blipFill>
        <a:effectLst/>
      </p:bgPr>
    </p:bg>
    <p:spTree>
      <p:nvGrpSpPr>
        <p:cNvPr id="1" name="Shape 240"/>
        <p:cNvGrpSpPr/>
        <p:nvPr/>
      </p:nvGrpSpPr>
      <p:grpSpPr>
        <a:xfrm>
          <a:off x="0" y="0"/>
          <a:ext cx="0" cy="0"/>
          <a:chOff x="0" y="0"/>
          <a:chExt cx="0" cy="0"/>
        </a:xfrm>
      </p:grpSpPr>
      <p:sp>
        <p:nvSpPr>
          <p:cNvPr id="241" name="Google Shape;241;p20"/>
          <p:cNvSpPr txBox="1">
            <a:spLocks noGrp="1"/>
          </p:cNvSpPr>
          <p:nvPr>
            <p:ph type="body" idx="1"/>
          </p:nvPr>
        </p:nvSpPr>
        <p:spPr>
          <a:xfrm>
            <a:off x="914400" y="4302668"/>
            <a:ext cx="7391400" cy="1981200"/>
          </a:xfrm>
          <a:prstGeom prst="rect">
            <a:avLst/>
          </a:prstGeom>
          <a:noFill/>
          <a:ln>
            <a:noFill/>
          </a:ln>
        </p:spPr>
        <p:txBody>
          <a:bodyPr spcFirstLastPara="1" wrap="square" lIns="91425" tIns="45700" rIns="91425" bIns="45700" anchor="t" anchorCtr="0">
            <a:noAutofit/>
          </a:bodyPr>
          <a:lstStyle/>
          <a:p>
            <a:pPr marL="0" lvl="0" indent="0" algn="l" rtl="0">
              <a:lnSpc>
                <a:spcPct val="80000"/>
              </a:lnSpc>
              <a:spcBef>
                <a:spcPts val="0"/>
              </a:spcBef>
              <a:spcAft>
                <a:spcPts val="0"/>
              </a:spcAft>
              <a:buClr>
                <a:schemeClr val="dk1"/>
              </a:buClr>
              <a:buSzPts val="1120"/>
              <a:buNone/>
            </a:pPr>
            <a:r>
              <a:rPr lang="en-US" sz="1120" b="1">
                <a:latin typeface="Calibri"/>
                <a:ea typeface="Calibri"/>
                <a:cs typeface="Calibri"/>
                <a:sym typeface="Calibri"/>
              </a:rPr>
              <a:t>Community service</a:t>
            </a:r>
            <a:endParaRPr/>
          </a:p>
          <a:p>
            <a:pPr marL="0" lvl="0" indent="0" algn="l" rtl="0">
              <a:lnSpc>
                <a:spcPct val="80000"/>
              </a:lnSpc>
              <a:spcBef>
                <a:spcPts val="0"/>
              </a:spcBef>
              <a:spcAft>
                <a:spcPts val="0"/>
              </a:spcAft>
              <a:buClr>
                <a:schemeClr val="dk1"/>
              </a:buClr>
              <a:buSzPts val="1120"/>
              <a:buNone/>
            </a:pPr>
            <a:r>
              <a:rPr lang="en-US" sz="1120">
                <a:latin typeface="Calibri"/>
                <a:ea typeface="Calibri"/>
                <a:cs typeface="Calibri"/>
                <a:sym typeface="Calibri"/>
              </a:rPr>
              <a:t>Gave aid during the Agnes flood, held ecology programs, worked with migrants and held classes in language, sewing and cooking for the Spanish speaking.</a:t>
            </a:r>
            <a:endParaRPr/>
          </a:p>
          <a:p>
            <a:pPr marL="0" lvl="0" indent="0" algn="l" rtl="0">
              <a:lnSpc>
                <a:spcPct val="80000"/>
              </a:lnSpc>
              <a:spcBef>
                <a:spcPts val="0"/>
              </a:spcBef>
              <a:spcAft>
                <a:spcPts val="0"/>
              </a:spcAft>
              <a:buClr>
                <a:schemeClr val="dk1"/>
              </a:buClr>
              <a:buSzPts val="1120"/>
              <a:buNone/>
            </a:pPr>
            <a:endParaRPr sz="1120" b="1">
              <a:latin typeface="Calibri"/>
              <a:ea typeface="Calibri"/>
              <a:cs typeface="Calibri"/>
              <a:sym typeface="Calibri"/>
            </a:endParaRPr>
          </a:p>
          <a:p>
            <a:pPr marL="0" lvl="0" indent="0" algn="l" rtl="0">
              <a:lnSpc>
                <a:spcPct val="80000"/>
              </a:lnSpc>
              <a:spcBef>
                <a:spcPts val="0"/>
              </a:spcBef>
              <a:spcAft>
                <a:spcPts val="0"/>
              </a:spcAft>
              <a:buClr>
                <a:schemeClr val="dk1"/>
              </a:buClr>
              <a:buSzPts val="1120"/>
              <a:buNone/>
            </a:pPr>
            <a:r>
              <a:rPr lang="en-US" sz="1120" b="1">
                <a:latin typeface="Calibri"/>
                <a:ea typeface="Calibri"/>
                <a:cs typeface="Calibri"/>
                <a:sym typeface="Calibri"/>
              </a:rPr>
              <a:t>Family Life </a:t>
            </a:r>
            <a:endParaRPr/>
          </a:p>
          <a:p>
            <a:pPr marL="0" lvl="0" indent="0" algn="l" rtl="0">
              <a:lnSpc>
                <a:spcPct val="80000"/>
              </a:lnSpc>
              <a:spcBef>
                <a:spcPts val="0"/>
              </a:spcBef>
              <a:spcAft>
                <a:spcPts val="0"/>
              </a:spcAft>
              <a:buClr>
                <a:schemeClr val="dk1"/>
              </a:buClr>
              <a:buSzPts val="1120"/>
              <a:buNone/>
            </a:pPr>
            <a:r>
              <a:rPr lang="en-US" sz="1120">
                <a:latin typeface="Calibri"/>
                <a:ea typeface="Calibri"/>
                <a:cs typeface="Calibri"/>
                <a:sym typeface="Calibri"/>
              </a:rPr>
              <a:t>Volunteered to be phone girls for birthright, wrote letters to TV networks concerning X-rated films, and wrote letters to legislators pertaining to the Abortion Law.</a:t>
            </a:r>
            <a:endParaRPr/>
          </a:p>
          <a:p>
            <a:pPr marL="0" lvl="0" indent="0" algn="l" rtl="0">
              <a:lnSpc>
                <a:spcPct val="80000"/>
              </a:lnSpc>
              <a:spcBef>
                <a:spcPts val="0"/>
              </a:spcBef>
              <a:spcAft>
                <a:spcPts val="0"/>
              </a:spcAft>
              <a:buClr>
                <a:schemeClr val="dk1"/>
              </a:buClr>
              <a:buSzPts val="1120"/>
              <a:buNone/>
            </a:pPr>
            <a:endParaRPr sz="1120" b="1">
              <a:latin typeface="Calibri"/>
              <a:ea typeface="Calibri"/>
              <a:cs typeface="Calibri"/>
              <a:sym typeface="Calibri"/>
            </a:endParaRPr>
          </a:p>
          <a:p>
            <a:pPr marL="0" lvl="0" indent="0" algn="l" rtl="0">
              <a:lnSpc>
                <a:spcPct val="80000"/>
              </a:lnSpc>
              <a:spcBef>
                <a:spcPts val="0"/>
              </a:spcBef>
              <a:spcAft>
                <a:spcPts val="0"/>
              </a:spcAft>
              <a:buClr>
                <a:schemeClr val="dk1"/>
              </a:buClr>
              <a:buSzPts val="1120"/>
              <a:buNone/>
            </a:pPr>
            <a:r>
              <a:rPr lang="en-US" sz="1120" b="1">
                <a:latin typeface="Calibri"/>
                <a:ea typeface="Calibri"/>
                <a:cs typeface="Calibri"/>
                <a:sym typeface="Calibri"/>
              </a:rPr>
              <a:t>International</a:t>
            </a:r>
            <a:r>
              <a:rPr lang="en-US" sz="1120">
                <a:latin typeface="Calibri"/>
                <a:ea typeface="Calibri"/>
                <a:cs typeface="Calibri"/>
                <a:sym typeface="Calibri"/>
              </a:rPr>
              <a:t>:  </a:t>
            </a:r>
            <a:endParaRPr/>
          </a:p>
          <a:p>
            <a:pPr marL="0" lvl="0" indent="0" algn="l" rtl="0">
              <a:lnSpc>
                <a:spcPct val="80000"/>
              </a:lnSpc>
              <a:spcBef>
                <a:spcPts val="0"/>
              </a:spcBef>
              <a:spcAft>
                <a:spcPts val="0"/>
              </a:spcAft>
              <a:buClr>
                <a:schemeClr val="dk1"/>
              </a:buClr>
              <a:buSzPts val="1120"/>
              <a:buNone/>
            </a:pPr>
            <a:r>
              <a:rPr lang="en-US" sz="1120">
                <a:latin typeface="Calibri"/>
                <a:ea typeface="Calibri"/>
                <a:cs typeface="Calibri"/>
                <a:sym typeface="Calibri"/>
              </a:rPr>
              <a:t>Raised funds for an orphanage in Vietnam, made monetary donations for Lepers, Child –in –Need and Bangladesh.  Bi-monthly checks were sent to a priest in India.  </a:t>
            </a:r>
            <a:endParaRPr/>
          </a:p>
          <a:p>
            <a:pPr marL="0" lvl="0" indent="0" algn="l" rtl="0">
              <a:lnSpc>
                <a:spcPct val="80000"/>
              </a:lnSpc>
              <a:spcBef>
                <a:spcPts val="0"/>
              </a:spcBef>
              <a:spcAft>
                <a:spcPts val="0"/>
              </a:spcAft>
              <a:buClr>
                <a:schemeClr val="dk1"/>
              </a:buClr>
              <a:buSzPts val="1120"/>
              <a:buNone/>
            </a:pPr>
            <a:endParaRPr sz="1120" b="1">
              <a:latin typeface="Calibri"/>
              <a:ea typeface="Calibri"/>
              <a:cs typeface="Calibri"/>
              <a:sym typeface="Calibri"/>
            </a:endParaRPr>
          </a:p>
          <a:p>
            <a:pPr marL="0" lvl="0" indent="0" algn="l" rtl="0">
              <a:lnSpc>
                <a:spcPct val="80000"/>
              </a:lnSpc>
              <a:spcBef>
                <a:spcPts val="0"/>
              </a:spcBef>
              <a:spcAft>
                <a:spcPts val="0"/>
              </a:spcAft>
              <a:buClr>
                <a:schemeClr val="dk1"/>
              </a:buClr>
              <a:buSzPts val="1120"/>
              <a:buNone/>
            </a:pPr>
            <a:r>
              <a:rPr lang="en-US" sz="1120" b="1">
                <a:latin typeface="Calibri"/>
                <a:ea typeface="Calibri"/>
                <a:cs typeface="Calibri"/>
                <a:sym typeface="Calibri"/>
              </a:rPr>
              <a:t>Water for Life</a:t>
            </a:r>
            <a:r>
              <a:rPr lang="en-US" sz="1120">
                <a:latin typeface="Calibri"/>
                <a:ea typeface="Calibri"/>
                <a:cs typeface="Calibri"/>
                <a:sym typeface="Calibri"/>
              </a:rPr>
              <a:t>:  </a:t>
            </a:r>
            <a:endParaRPr/>
          </a:p>
          <a:p>
            <a:pPr marL="0" lvl="0" indent="0" algn="l" rtl="0">
              <a:lnSpc>
                <a:spcPct val="80000"/>
              </a:lnSpc>
              <a:spcBef>
                <a:spcPts val="0"/>
              </a:spcBef>
              <a:spcAft>
                <a:spcPts val="0"/>
              </a:spcAft>
              <a:buClr>
                <a:schemeClr val="dk1"/>
              </a:buClr>
              <a:buSzPts val="1120"/>
              <a:buNone/>
            </a:pPr>
            <a:r>
              <a:rPr lang="en-US" sz="1120">
                <a:latin typeface="Calibri"/>
                <a:ea typeface="Calibri"/>
                <a:cs typeface="Calibri"/>
                <a:sym typeface="Calibri"/>
              </a:rPr>
              <a:t>Our goal is one tank at the cost of $475, in support of the Kenya Water Tank Project.</a:t>
            </a:r>
            <a:endParaRPr/>
          </a:p>
          <a:p>
            <a:pPr marL="0" marR="0" lvl="0" indent="0" algn="l" rtl="0">
              <a:lnSpc>
                <a:spcPct val="80000"/>
              </a:lnSpc>
              <a:spcBef>
                <a:spcPts val="224"/>
              </a:spcBef>
              <a:spcAft>
                <a:spcPts val="0"/>
              </a:spcAft>
              <a:buClr>
                <a:schemeClr val="dk1"/>
              </a:buClr>
              <a:buSzPts val="1120"/>
              <a:buFont typeface="Calibri"/>
              <a:buNone/>
            </a:pPr>
            <a:endParaRPr sz="1120">
              <a:latin typeface="Calibri"/>
              <a:ea typeface="Calibri"/>
              <a:cs typeface="Calibri"/>
              <a:sym typeface="Calibri"/>
            </a:endParaRPr>
          </a:p>
          <a:p>
            <a:pPr marL="0" marR="0" lvl="0" indent="0" algn="l" rtl="0">
              <a:lnSpc>
                <a:spcPct val="80000"/>
              </a:lnSpc>
              <a:spcBef>
                <a:spcPts val="224"/>
              </a:spcBef>
              <a:spcAft>
                <a:spcPts val="0"/>
              </a:spcAft>
              <a:buClr>
                <a:schemeClr val="dk1"/>
              </a:buClr>
              <a:buSzPts val="1120"/>
              <a:buFont typeface="Calibri"/>
              <a:buNone/>
            </a:pPr>
            <a:endParaRPr sz="1120"/>
          </a:p>
        </p:txBody>
      </p:sp>
      <p:sp>
        <p:nvSpPr>
          <p:cNvPr id="242" name="Google Shape;242;p20"/>
          <p:cNvSpPr txBox="1">
            <a:spLocks noGrp="1"/>
          </p:cNvSpPr>
          <p:nvPr>
            <p:ph type="title"/>
          </p:nvPr>
        </p:nvSpPr>
        <p:spPr>
          <a:xfrm>
            <a:off x="914400" y="3710404"/>
            <a:ext cx="7543800" cy="486608"/>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2"/>
              </a:buClr>
              <a:buSzPts val="2000"/>
              <a:buFont typeface="Calibri"/>
              <a:buNone/>
            </a:pPr>
            <a:r>
              <a:rPr lang="en-US"/>
              <a:t>70’s Projects</a:t>
            </a:r>
            <a:endParaRPr/>
          </a:p>
        </p:txBody>
      </p:sp>
      <p:sp>
        <p:nvSpPr>
          <p:cNvPr id="243" name="Google Shape;243;p20"/>
          <p:cNvSpPr txBox="1"/>
          <p:nvPr/>
        </p:nvSpPr>
        <p:spPr>
          <a:xfrm>
            <a:off x="5105400" y="6553200"/>
            <a:ext cx="4038600" cy="21544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800">
                <a:solidFill>
                  <a:schemeClr val="dk1"/>
                </a:solidFill>
                <a:latin typeface="Calibri"/>
                <a:ea typeface="Calibri"/>
                <a:cs typeface="Calibri"/>
                <a:sym typeface="Calibri"/>
              </a:rPr>
              <a:t>https://www.txccri.org/single-post/2019/12/09/Rep-Phil-King-Spearheads-Pro-Life-Research</a:t>
            </a:r>
            <a:endParaRPr/>
          </a:p>
        </p:txBody>
      </p:sp>
      <p:pic>
        <p:nvPicPr>
          <p:cNvPr id="244" name="Google Shape;244;p20"/>
          <p:cNvPicPr preferRelativeResize="0"/>
          <p:nvPr/>
        </p:nvPicPr>
        <p:blipFill rotWithShape="1">
          <a:blip r:embed="rId4">
            <a:alphaModFix/>
          </a:blip>
          <a:srcRect/>
          <a:stretch/>
        </p:blipFill>
        <p:spPr>
          <a:xfrm>
            <a:off x="4522126" y="1034851"/>
            <a:ext cx="1954874" cy="1674553"/>
          </a:xfrm>
          <a:prstGeom prst="rect">
            <a:avLst/>
          </a:prstGeom>
          <a:noFill/>
          <a:ln>
            <a:noFill/>
          </a:ln>
        </p:spPr>
      </p:pic>
      <p:pic>
        <p:nvPicPr>
          <p:cNvPr id="245" name="Google Shape;245;p20"/>
          <p:cNvPicPr preferRelativeResize="0"/>
          <p:nvPr/>
        </p:nvPicPr>
        <p:blipFill rotWithShape="1">
          <a:blip r:embed="rId5">
            <a:alphaModFix/>
          </a:blip>
          <a:srcRect/>
          <a:stretch/>
        </p:blipFill>
        <p:spPr>
          <a:xfrm>
            <a:off x="2446991" y="1150823"/>
            <a:ext cx="2048809" cy="1442608"/>
          </a:xfrm>
          <a:prstGeom prst="rect">
            <a:avLst/>
          </a:prstGeom>
          <a:noFill/>
          <a:ln>
            <a:noFill/>
          </a:ln>
        </p:spPr>
      </p:pic>
      <p:pic>
        <p:nvPicPr>
          <p:cNvPr id="246" name="Google Shape;246;p20"/>
          <p:cNvPicPr preferRelativeResize="0"/>
          <p:nvPr/>
        </p:nvPicPr>
        <p:blipFill rotWithShape="1">
          <a:blip r:embed="rId6">
            <a:alphaModFix/>
          </a:blip>
          <a:srcRect/>
          <a:stretch/>
        </p:blipFill>
        <p:spPr>
          <a:xfrm>
            <a:off x="6629400" y="1148191"/>
            <a:ext cx="1655566" cy="1442609"/>
          </a:xfrm>
          <a:prstGeom prst="rect">
            <a:avLst/>
          </a:prstGeom>
          <a:noFill/>
          <a:ln>
            <a:noFill/>
          </a:ln>
        </p:spPr>
      </p:pic>
      <p:pic>
        <p:nvPicPr>
          <p:cNvPr id="247" name="Google Shape;247;p20"/>
          <p:cNvPicPr preferRelativeResize="0"/>
          <p:nvPr/>
        </p:nvPicPr>
        <p:blipFill rotWithShape="1">
          <a:blip r:embed="rId7">
            <a:alphaModFix/>
          </a:blip>
          <a:srcRect/>
          <a:stretch/>
        </p:blipFill>
        <p:spPr>
          <a:xfrm>
            <a:off x="990600" y="1143000"/>
            <a:ext cx="1330778" cy="1442608"/>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7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alphaModFix amt="55000"/>
          </a:blip>
          <a:stretch>
            <a:fillRect/>
          </a:stretch>
        </a:blipFill>
        <a:effectLst/>
      </p:bgPr>
    </p:bg>
    <p:spTree>
      <p:nvGrpSpPr>
        <p:cNvPr id="1" name="Shape 251"/>
        <p:cNvGrpSpPr/>
        <p:nvPr/>
      </p:nvGrpSpPr>
      <p:grpSpPr>
        <a:xfrm>
          <a:off x="0" y="0"/>
          <a:ext cx="0" cy="0"/>
          <a:chOff x="0" y="0"/>
          <a:chExt cx="0" cy="0"/>
        </a:xfrm>
      </p:grpSpPr>
      <p:sp>
        <p:nvSpPr>
          <p:cNvPr id="252" name="Google Shape;252;p21"/>
          <p:cNvSpPr txBox="1"/>
          <p:nvPr/>
        </p:nvSpPr>
        <p:spPr>
          <a:xfrm>
            <a:off x="152400" y="2084730"/>
            <a:ext cx="3352800" cy="4876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None/>
            </a:pPr>
            <a:r>
              <a:rPr lang="en-US" sz="1600">
                <a:solidFill>
                  <a:schemeClr val="dk1"/>
                </a:solidFill>
                <a:latin typeface="Calibri"/>
                <a:ea typeface="Calibri"/>
                <a:cs typeface="Calibri"/>
                <a:sym typeface="Calibri"/>
              </a:rPr>
              <a:t>1,014 letters were written to legislators about current issues.</a:t>
            </a:r>
            <a:endParaRPr/>
          </a:p>
          <a:p>
            <a:pPr marL="0" marR="0" lvl="0" indent="0" algn="l" rtl="0">
              <a:spcBef>
                <a:spcPts val="0"/>
              </a:spcBef>
              <a:spcAft>
                <a:spcPts val="0"/>
              </a:spcAft>
              <a:buNone/>
            </a:pPr>
            <a:endParaRPr sz="1600">
              <a:solidFill>
                <a:schemeClr val="dk1"/>
              </a:solidFill>
              <a:latin typeface="Calibri"/>
              <a:ea typeface="Calibri"/>
              <a:cs typeface="Calibri"/>
              <a:sym typeface="Calibri"/>
            </a:endParaRPr>
          </a:p>
          <a:p>
            <a:pPr marL="0" marR="0" lvl="0" indent="0" algn="l" rtl="0">
              <a:spcBef>
                <a:spcPts val="0"/>
              </a:spcBef>
              <a:spcAft>
                <a:spcPts val="0"/>
              </a:spcAft>
              <a:buNone/>
            </a:pPr>
            <a:r>
              <a:rPr lang="en-US" sz="1600">
                <a:solidFill>
                  <a:schemeClr val="dk1"/>
                </a:solidFill>
                <a:latin typeface="Calibri"/>
                <a:ea typeface="Calibri"/>
                <a:cs typeface="Calibri"/>
                <a:sym typeface="Calibri"/>
              </a:rPr>
              <a:t>1984- First annual Marian Day held.</a:t>
            </a:r>
            <a:endParaRPr/>
          </a:p>
          <a:p>
            <a:pPr marL="0" marR="0" lvl="0" indent="0" algn="l" rtl="0">
              <a:spcBef>
                <a:spcPts val="0"/>
              </a:spcBef>
              <a:spcAft>
                <a:spcPts val="0"/>
              </a:spcAft>
              <a:buNone/>
            </a:pPr>
            <a:r>
              <a:rPr lang="en-US" sz="1600">
                <a:solidFill>
                  <a:schemeClr val="dk1"/>
                </a:solidFill>
                <a:latin typeface="Calibri"/>
                <a:ea typeface="Calibri"/>
                <a:cs typeface="Calibri"/>
                <a:sym typeface="Calibri"/>
              </a:rPr>
              <a:t> </a:t>
            </a:r>
            <a:endParaRPr/>
          </a:p>
          <a:p>
            <a:pPr marL="0" marR="0" lvl="0" indent="0" algn="l" rtl="0">
              <a:spcBef>
                <a:spcPts val="0"/>
              </a:spcBef>
              <a:spcAft>
                <a:spcPts val="0"/>
              </a:spcAft>
              <a:buNone/>
            </a:pPr>
            <a:r>
              <a:rPr lang="en-US" sz="1600">
                <a:solidFill>
                  <a:schemeClr val="dk1"/>
                </a:solidFill>
                <a:latin typeface="Calibri"/>
                <a:ea typeface="Calibri"/>
                <a:cs typeface="Calibri"/>
                <a:sym typeface="Calibri"/>
              </a:rPr>
              <a:t>Pro-Life</a:t>
            </a:r>
            <a:endParaRPr/>
          </a:p>
          <a:p>
            <a:pPr marL="0" marR="0" lvl="0" indent="0" algn="l" rtl="0">
              <a:spcBef>
                <a:spcPts val="0"/>
              </a:spcBef>
              <a:spcAft>
                <a:spcPts val="0"/>
              </a:spcAft>
              <a:buNone/>
            </a:pPr>
            <a:r>
              <a:rPr lang="en-US" sz="1600">
                <a:solidFill>
                  <a:schemeClr val="dk1"/>
                </a:solidFill>
                <a:latin typeface="Calibri"/>
                <a:ea typeface="Calibri"/>
                <a:cs typeface="Calibri"/>
                <a:sym typeface="Calibri"/>
              </a:rPr>
              <a:t>Petitions, which included 737 HDCCW members and containing more than 200,000 signatures, were delivered to Representative Christopher Smith, for entry into the Congressional Record.</a:t>
            </a:r>
            <a:endParaRPr/>
          </a:p>
          <a:p>
            <a:pPr marL="0" marR="0" lvl="0" indent="0" algn="l" rtl="0">
              <a:spcBef>
                <a:spcPts val="0"/>
              </a:spcBef>
              <a:spcAft>
                <a:spcPts val="0"/>
              </a:spcAft>
              <a:buNone/>
            </a:pPr>
            <a:r>
              <a:rPr lang="en-US" sz="1600">
                <a:solidFill>
                  <a:schemeClr val="dk1"/>
                </a:solidFill>
                <a:latin typeface="Calibri"/>
                <a:ea typeface="Calibri"/>
                <a:cs typeface="Calibri"/>
                <a:sym typeface="Calibri"/>
              </a:rPr>
              <a:t> </a:t>
            </a:r>
            <a:endParaRPr/>
          </a:p>
          <a:p>
            <a:pPr marL="0" marR="0" lvl="0" indent="0" algn="l" rtl="0">
              <a:spcBef>
                <a:spcPts val="0"/>
              </a:spcBef>
              <a:spcAft>
                <a:spcPts val="0"/>
              </a:spcAft>
              <a:buNone/>
            </a:pPr>
            <a:r>
              <a:rPr lang="en-US" sz="1600">
                <a:solidFill>
                  <a:schemeClr val="dk1"/>
                </a:solidFill>
                <a:latin typeface="Calibri"/>
                <a:ea typeface="Calibri"/>
                <a:cs typeface="Calibri"/>
                <a:sym typeface="Calibri"/>
              </a:rPr>
              <a:t>Legislative</a:t>
            </a:r>
            <a:endParaRPr/>
          </a:p>
          <a:p>
            <a:pPr marL="0" marR="0" lvl="0" indent="0" algn="l" rtl="0">
              <a:spcBef>
                <a:spcPts val="0"/>
              </a:spcBef>
              <a:spcAft>
                <a:spcPts val="0"/>
              </a:spcAft>
              <a:buNone/>
            </a:pPr>
            <a:r>
              <a:rPr lang="en-US" sz="1600">
                <a:solidFill>
                  <a:schemeClr val="dk1"/>
                </a:solidFill>
                <a:latin typeface="Calibri"/>
                <a:ea typeface="Calibri"/>
                <a:cs typeface="Calibri"/>
                <a:sym typeface="Calibri"/>
              </a:rPr>
              <a:t>White Ribbon Anti-Pornography Program was promoted.</a:t>
            </a:r>
            <a:endParaRPr/>
          </a:p>
          <a:p>
            <a:pPr marL="0" marR="0" lvl="0" indent="0" algn="l" rtl="0">
              <a:spcBef>
                <a:spcPts val="0"/>
              </a:spcBef>
              <a:spcAft>
                <a:spcPts val="0"/>
              </a:spcAft>
              <a:buNone/>
            </a:pPr>
            <a:r>
              <a:rPr lang="en-US" sz="1600">
                <a:solidFill>
                  <a:schemeClr val="dk1"/>
                </a:solidFill>
                <a:latin typeface="Calibri"/>
                <a:ea typeface="Calibri"/>
                <a:cs typeface="Calibri"/>
                <a:sym typeface="Calibri"/>
              </a:rPr>
              <a:t>Father Gotwalt became our Spiritual Advisor.</a:t>
            </a:r>
            <a:endParaRPr/>
          </a:p>
          <a:p>
            <a:pPr marL="0" marR="0" lvl="0" indent="0" algn="l" rtl="0">
              <a:spcBef>
                <a:spcPts val="0"/>
              </a:spcBef>
              <a:spcAft>
                <a:spcPts val="0"/>
              </a:spcAft>
              <a:buNone/>
            </a:pPr>
            <a:r>
              <a:rPr lang="en-US" sz="1600">
                <a:solidFill>
                  <a:schemeClr val="dk1"/>
                </a:solidFill>
                <a:latin typeface="Calibri"/>
                <a:ea typeface="Calibri"/>
                <a:cs typeface="Calibri"/>
                <a:sym typeface="Calibri"/>
              </a:rPr>
              <a:t> </a:t>
            </a:r>
            <a:endParaRPr/>
          </a:p>
          <a:p>
            <a:pPr marL="0" marR="0" lvl="0" indent="0" algn="l" rtl="0">
              <a:spcBef>
                <a:spcPts val="0"/>
              </a:spcBef>
              <a:spcAft>
                <a:spcPts val="0"/>
              </a:spcAft>
              <a:buNone/>
            </a:pPr>
            <a:endParaRPr sz="1600">
              <a:solidFill>
                <a:schemeClr val="dk1"/>
              </a:solidFill>
              <a:latin typeface="Calibri"/>
              <a:ea typeface="Calibri"/>
              <a:cs typeface="Calibri"/>
              <a:sym typeface="Calibri"/>
            </a:endParaRPr>
          </a:p>
          <a:p>
            <a:pPr marL="0" marR="0" lvl="0" indent="0" algn="l" rtl="0">
              <a:spcBef>
                <a:spcPts val="0"/>
              </a:spcBef>
              <a:spcAft>
                <a:spcPts val="0"/>
              </a:spcAft>
              <a:buNone/>
            </a:pPr>
            <a:endParaRPr sz="1600">
              <a:solidFill>
                <a:schemeClr val="dk1"/>
              </a:solidFill>
              <a:latin typeface="Calibri"/>
              <a:ea typeface="Calibri"/>
              <a:cs typeface="Calibri"/>
              <a:sym typeface="Calibri"/>
            </a:endParaRPr>
          </a:p>
        </p:txBody>
      </p:sp>
      <p:sp>
        <p:nvSpPr>
          <p:cNvPr id="253" name="Google Shape;253;p21"/>
          <p:cNvSpPr txBox="1"/>
          <p:nvPr/>
        </p:nvSpPr>
        <p:spPr>
          <a:xfrm>
            <a:off x="5334002" y="1143002"/>
            <a:ext cx="1730249" cy="1369423"/>
          </a:xfrm>
          <a:prstGeom prst="rect">
            <a:avLst/>
          </a:prstGeom>
          <a:noFill/>
          <a:ln>
            <a:noFill/>
          </a:ln>
        </p:spPr>
        <p:txBody>
          <a:bodyPr spcFirstLastPara="1" wrap="square" lIns="91425" tIns="91425" rIns="91425" bIns="91425" anchor="t" anchorCtr="0">
            <a:noAutofit/>
          </a:bodyPr>
          <a:lstStyle/>
          <a:p>
            <a:pPr marL="0" marR="0" lvl="0" indent="0" algn="just" rtl="0">
              <a:lnSpc>
                <a:spcPct val="90000"/>
              </a:lnSpc>
              <a:spcBef>
                <a:spcPts val="0"/>
              </a:spcBef>
              <a:spcAft>
                <a:spcPts val="0"/>
              </a:spcAft>
              <a:buNone/>
            </a:pPr>
            <a:endParaRPr sz="1600">
              <a:solidFill>
                <a:schemeClr val="dk2"/>
              </a:solidFill>
              <a:latin typeface="Calibri"/>
              <a:ea typeface="Calibri"/>
              <a:cs typeface="Calibri"/>
              <a:sym typeface="Calibri"/>
            </a:endParaRPr>
          </a:p>
        </p:txBody>
      </p:sp>
      <p:pic>
        <p:nvPicPr>
          <p:cNvPr id="254" name="Google Shape;254;p21" descr="Awareness Ribbon Lung Cancer White Ribbon, PNG, 632x1024px, Awareness  Ribbon, Awareness, Black And White, Bone Cancer,"/>
          <p:cNvPicPr preferRelativeResize="0"/>
          <p:nvPr/>
        </p:nvPicPr>
        <p:blipFill rotWithShape="1">
          <a:blip r:embed="rId4">
            <a:alphaModFix/>
          </a:blip>
          <a:srcRect/>
          <a:stretch/>
        </p:blipFill>
        <p:spPr>
          <a:xfrm>
            <a:off x="25400" y="96160"/>
            <a:ext cx="1676400" cy="2093683"/>
          </a:xfrm>
          <a:prstGeom prst="rect">
            <a:avLst/>
          </a:prstGeom>
          <a:noFill/>
          <a:ln>
            <a:noFill/>
          </a:ln>
          <a:effectLst>
            <a:outerShdw blurRad="50800" dist="38100" dir="2700000" algn="tl" rotWithShape="0">
              <a:srgbClr val="000000">
                <a:alpha val="40000"/>
              </a:srgbClr>
            </a:outerShdw>
          </a:effectLst>
        </p:spPr>
      </p:pic>
      <p:pic>
        <p:nvPicPr>
          <p:cNvPr id="255" name="Google Shape;255;p21" descr="Mary Mother of Jesus"/>
          <p:cNvPicPr preferRelativeResize="0"/>
          <p:nvPr/>
        </p:nvPicPr>
        <p:blipFill rotWithShape="1">
          <a:blip r:embed="rId5">
            <a:alphaModFix/>
          </a:blip>
          <a:srcRect/>
          <a:stretch/>
        </p:blipFill>
        <p:spPr>
          <a:xfrm>
            <a:off x="3251200" y="1085850"/>
            <a:ext cx="5892800" cy="4419600"/>
          </a:xfrm>
          <a:prstGeom prst="rect">
            <a:avLst/>
          </a:prstGeom>
          <a:noFill/>
          <a:ln>
            <a:noFill/>
          </a:ln>
          <a:effectLst>
            <a:outerShdw blurRad="76200" sy="23000" kx="-1200000" algn="bl" rotWithShape="0">
              <a:srgbClr val="000000">
                <a:alpha val="20000"/>
              </a:srgbClr>
            </a:outerShdw>
          </a:effectLst>
        </p:spPr>
      </p:pic>
      <p:sp>
        <p:nvSpPr>
          <p:cNvPr id="256" name="Google Shape;256;p21"/>
          <p:cNvSpPr txBox="1"/>
          <p:nvPr/>
        </p:nvSpPr>
        <p:spPr>
          <a:xfrm>
            <a:off x="1574800" y="789056"/>
            <a:ext cx="1524000" cy="70788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000" b="1">
                <a:solidFill>
                  <a:srgbClr val="262626"/>
                </a:solidFill>
                <a:latin typeface="Calibri"/>
                <a:ea typeface="Calibri"/>
                <a:cs typeface="Calibri"/>
                <a:sym typeface="Calibri"/>
              </a:rPr>
              <a:t>80s</a:t>
            </a:r>
            <a:endParaRPr/>
          </a:p>
        </p:txBody>
      </p:sp>
    </p:spTree>
  </p:cSld>
  <p:clrMapOvr>
    <a:masterClrMapping/>
  </p:clrMapOvr>
  <mc:AlternateContent xmlns:mc="http://schemas.openxmlformats.org/markup-compatibility/2006" xmlns:p14="http://schemas.microsoft.com/office/powerpoint/2010/main">
    <mc:Choice Requires="p14">
      <p:transition spd="slow" p14:dur="27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3">
            <a:alphaModFix amt="55000"/>
          </a:blip>
          <a:stretch>
            <a:fillRect/>
          </a:stretch>
        </a:blipFill>
        <a:effectLst/>
      </p:bgPr>
    </p:bg>
    <p:spTree>
      <p:nvGrpSpPr>
        <p:cNvPr id="1" name="Shape 260"/>
        <p:cNvGrpSpPr/>
        <p:nvPr/>
      </p:nvGrpSpPr>
      <p:grpSpPr>
        <a:xfrm>
          <a:off x="0" y="0"/>
          <a:ext cx="0" cy="0"/>
          <a:chOff x="0" y="0"/>
          <a:chExt cx="0" cy="0"/>
        </a:xfrm>
      </p:grpSpPr>
      <p:pic>
        <p:nvPicPr>
          <p:cNvPr id="261" name="Google Shape;261;p22" descr="60+ images for 'Child Prayer Clipart'"/>
          <p:cNvPicPr preferRelativeResize="0">
            <a:picLocks noGrp="1"/>
          </p:cNvPicPr>
          <p:nvPr>
            <p:ph type="pic" idx="2"/>
          </p:nvPr>
        </p:nvPicPr>
        <p:blipFill rotWithShape="1">
          <a:blip r:embed="rId4">
            <a:alphaModFix/>
          </a:blip>
          <a:srcRect l="9762" r="9762"/>
          <a:stretch/>
        </p:blipFill>
        <p:spPr>
          <a:xfrm>
            <a:off x="751210" y="1447800"/>
            <a:ext cx="2286000" cy="3276600"/>
          </a:xfrm>
          <a:prstGeom prst="rect">
            <a:avLst/>
          </a:prstGeom>
          <a:noFill/>
          <a:ln>
            <a:noFill/>
          </a:ln>
          <a:effectLst>
            <a:outerShdw blurRad="40000" dist="20000" dir="5400000" rotWithShape="0">
              <a:srgbClr val="000000">
                <a:alpha val="37647"/>
              </a:srgbClr>
            </a:outerShdw>
          </a:effectLst>
        </p:spPr>
      </p:pic>
      <p:pic>
        <p:nvPicPr>
          <p:cNvPr id="262" name="Google Shape;262;p22" descr="A picture containing drawing&#10;&#10;Description automatically generated"/>
          <p:cNvPicPr preferRelativeResize="0">
            <a:picLocks noGrp="1"/>
          </p:cNvPicPr>
          <p:nvPr>
            <p:ph type="pic" idx="3"/>
          </p:nvPr>
        </p:nvPicPr>
        <p:blipFill rotWithShape="1">
          <a:blip r:embed="rId5">
            <a:alphaModFix/>
          </a:blip>
          <a:srcRect l="6979" r="6980"/>
          <a:stretch/>
        </p:blipFill>
        <p:spPr>
          <a:xfrm>
            <a:off x="3501660" y="1447800"/>
            <a:ext cx="2286000" cy="3276600"/>
          </a:xfrm>
          <a:prstGeom prst="rect">
            <a:avLst/>
          </a:prstGeom>
          <a:noFill/>
          <a:ln>
            <a:noFill/>
          </a:ln>
          <a:effectLst>
            <a:outerShdw blurRad="40000" dist="20000" dir="5400000" rotWithShape="0">
              <a:srgbClr val="000000">
                <a:alpha val="37647"/>
              </a:srgbClr>
            </a:outerShdw>
          </a:effectLst>
        </p:spPr>
      </p:pic>
      <p:pic>
        <p:nvPicPr>
          <p:cNvPr id="263" name="Google Shape;263;p22" descr="A close up of a logo&#10;&#10;Description automatically generated"/>
          <p:cNvPicPr preferRelativeResize="0">
            <a:picLocks noGrp="1"/>
          </p:cNvPicPr>
          <p:nvPr>
            <p:ph type="pic" idx="5"/>
          </p:nvPr>
        </p:nvPicPr>
        <p:blipFill rotWithShape="1">
          <a:blip r:embed="rId6">
            <a:alphaModFix/>
          </a:blip>
          <a:srcRect l="15116" r="15115"/>
          <a:stretch/>
        </p:blipFill>
        <p:spPr>
          <a:xfrm>
            <a:off x="6248400" y="1447800"/>
            <a:ext cx="2286000" cy="3276600"/>
          </a:xfrm>
          <a:prstGeom prst="rect">
            <a:avLst/>
          </a:prstGeom>
          <a:noFill/>
          <a:ln>
            <a:noFill/>
          </a:ln>
          <a:effectLst>
            <a:outerShdw blurRad="40000" dist="20000" dir="5400000" rotWithShape="0">
              <a:srgbClr val="000000">
                <a:alpha val="37647"/>
              </a:srgbClr>
            </a:outerShdw>
          </a:effectLst>
        </p:spPr>
      </p:pic>
      <p:sp>
        <p:nvSpPr>
          <p:cNvPr id="264" name="Google Shape;264;p22"/>
          <p:cNvSpPr txBox="1">
            <a:spLocks noGrp="1"/>
          </p:cNvSpPr>
          <p:nvPr>
            <p:ph type="title"/>
          </p:nvPr>
        </p:nvSpPr>
        <p:spPr>
          <a:xfrm>
            <a:off x="662227" y="762000"/>
            <a:ext cx="7848600" cy="3048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2"/>
              </a:buClr>
              <a:buSzPts val="1800"/>
              <a:buFont typeface="Calibri"/>
              <a:buNone/>
            </a:pPr>
            <a:r>
              <a:rPr lang="en-US" sz="1800"/>
              <a:t>1990</a:t>
            </a:r>
            <a:endParaRPr/>
          </a:p>
        </p:txBody>
      </p:sp>
      <p:sp>
        <p:nvSpPr>
          <p:cNvPr id="265" name="Google Shape;265;p22"/>
          <p:cNvSpPr txBox="1"/>
          <p:nvPr/>
        </p:nvSpPr>
        <p:spPr>
          <a:xfrm>
            <a:off x="76200" y="4876800"/>
            <a:ext cx="8991600" cy="1905000"/>
          </a:xfrm>
          <a:prstGeom prst="rect">
            <a:avLst/>
          </a:prstGeom>
          <a:solidFill>
            <a:srgbClr val="F5E2BD"/>
          </a:solidFill>
          <a:ln>
            <a:noFill/>
          </a:ln>
        </p:spPr>
        <p:txBody>
          <a:bodyPr spcFirstLastPara="1" wrap="square" lIns="91425" tIns="0" rIns="91425" bIns="0" anchor="ctr" anchorCtr="0">
            <a:noAutofit/>
          </a:bodyPr>
          <a:lstStyle/>
          <a:p>
            <a:pPr marL="0" marR="0" lvl="0" indent="0" algn="l" rtl="0">
              <a:lnSpc>
                <a:spcPct val="90000"/>
              </a:lnSpc>
              <a:spcBef>
                <a:spcPts val="0"/>
              </a:spcBef>
              <a:spcAft>
                <a:spcPts val="0"/>
              </a:spcAft>
              <a:buNone/>
            </a:pPr>
            <a:r>
              <a:rPr lang="en-US" sz="1050" b="1">
                <a:solidFill>
                  <a:schemeClr val="dk1"/>
                </a:solidFill>
                <a:latin typeface="Calibri"/>
                <a:ea typeface="Calibri"/>
                <a:cs typeface="Calibri"/>
                <a:sym typeface="Calibri"/>
              </a:rPr>
              <a:t>Prayers for Priests</a:t>
            </a:r>
            <a:r>
              <a:rPr lang="en-US" sz="1050">
                <a:solidFill>
                  <a:schemeClr val="dk1"/>
                </a:solidFill>
                <a:latin typeface="Calibri"/>
                <a:ea typeface="Calibri"/>
                <a:cs typeface="Calibri"/>
                <a:sym typeface="Calibri"/>
              </a:rPr>
              <a:t>: A monthly prayer list with a different priest to pray for each day.</a:t>
            </a:r>
            <a:endParaRPr/>
          </a:p>
          <a:p>
            <a:pPr marL="0" marR="0" lvl="0" indent="0" algn="l" rtl="0">
              <a:spcBef>
                <a:spcPts val="600"/>
              </a:spcBef>
              <a:spcAft>
                <a:spcPts val="0"/>
              </a:spcAft>
              <a:buNone/>
            </a:pPr>
            <a:r>
              <a:rPr lang="en-US" sz="1050" b="1">
                <a:solidFill>
                  <a:schemeClr val="dk1"/>
                </a:solidFill>
                <a:latin typeface="Calibri"/>
                <a:ea typeface="Calibri"/>
                <a:cs typeface="Calibri"/>
                <a:sym typeface="Calibri"/>
              </a:rPr>
              <a:t>Junior CCW: </a:t>
            </a:r>
            <a:r>
              <a:rPr lang="en-US" sz="1050">
                <a:solidFill>
                  <a:schemeClr val="dk1"/>
                </a:solidFill>
                <a:latin typeface="Calibri"/>
                <a:ea typeface="Calibri"/>
                <a:cs typeface="Calibri"/>
                <a:sym typeface="Calibri"/>
              </a:rPr>
              <a:t>Initially started in Orlando, Fla with membership coming from CCW members</a:t>
            </a:r>
            <a:endParaRPr/>
          </a:p>
          <a:p>
            <a:pPr marL="0" marR="0" lvl="0" indent="0" algn="l" rtl="0">
              <a:lnSpc>
                <a:spcPct val="90000"/>
              </a:lnSpc>
              <a:spcBef>
                <a:spcPts val="600"/>
              </a:spcBef>
              <a:spcAft>
                <a:spcPts val="0"/>
              </a:spcAft>
              <a:buNone/>
            </a:pPr>
            <a:r>
              <a:rPr lang="en-US" sz="1050" b="1">
                <a:solidFill>
                  <a:schemeClr val="dk1"/>
                </a:solidFill>
                <a:latin typeface="Calibri"/>
                <a:ea typeface="Calibri"/>
                <a:cs typeface="Calibri"/>
                <a:sym typeface="Calibri"/>
              </a:rPr>
              <a:t>HDC Catholic Women: </a:t>
            </a:r>
            <a:r>
              <a:rPr lang="en-US" sz="1050">
                <a:solidFill>
                  <a:schemeClr val="dk1"/>
                </a:solidFill>
                <a:latin typeface="Calibri"/>
                <a:ea typeface="Calibri"/>
                <a:cs typeface="Calibri"/>
                <a:sym typeface="Calibri"/>
              </a:rPr>
              <a:t>Quarterly newsletter published through the Organization Services commission</a:t>
            </a:r>
            <a:endParaRPr/>
          </a:p>
          <a:p>
            <a:pPr marL="0" marR="0" lvl="0" indent="0" algn="l" rtl="0">
              <a:lnSpc>
                <a:spcPct val="90000"/>
              </a:lnSpc>
              <a:spcBef>
                <a:spcPts val="810"/>
              </a:spcBef>
              <a:spcAft>
                <a:spcPts val="0"/>
              </a:spcAft>
              <a:buNone/>
            </a:pPr>
            <a:r>
              <a:rPr lang="en-US" sz="1050" b="1">
                <a:solidFill>
                  <a:schemeClr val="dk1"/>
                </a:solidFill>
                <a:latin typeface="Calibri"/>
                <a:ea typeface="Calibri"/>
                <a:cs typeface="Calibri"/>
                <a:sym typeface="Calibri"/>
              </a:rPr>
              <a:t>Mary’s Garden: </a:t>
            </a:r>
            <a:r>
              <a:rPr lang="en-US" sz="1050">
                <a:solidFill>
                  <a:schemeClr val="dk1"/>
                </a:solidFill>
                <a:latin typeface="Calibri"/>
                <a:ea typeface="Calibri"/>
                <a:cs typeface="Calibri"/>
                <a:sym typeface="Calibri"/>
              </a:rPr>
              <a:t>A NCCW proposal for a garden to be designed and planted at the National Shrine of the Immaculate Conception  in Washington, DC </a:t>
            </a:r>
            <a:endParaRPr/>
          </a:p>
          <a:p>
            <a:pPr marL="0" marR="0" lvl="0" indent="0" algn="l" rtl="0">
              <a:spcBef>
                <a:spcPts val="0"/>
              </a:spcBef>
              <a:spcAft>
                <a:spcPts val="0"/>
              </a:spcAft>
              <a:buNone/>
            </a:pPr>
            <a:endParaRPr sz="1050">
              <a:solidFill>
                <a:schemeClr val="dk1"/>
              </a:solidFill>
              <a:latin typeface="Calibri"/>
              <a:ea typeface="Calibri"/>
              <a:cs typeface="Calibri"/>
              <a:sym typeface="Calibri"/>
            </a:endParaRPr>
          </a:p>
          <a:p>
            <a:pPr marL="0" marR="0" lvl="0" indent="0" algn="l" rtl="0">
              <a:spcBef>
                <a:spcPts val="0"/>
              </a:spcBef>
              <a:spcAft>
                <a:spcPts val="0"/>
              </a:spcAft>
              <a:buNone/>
            </a:pPr>
            <a:endParaRPr sz="1050">
              <a:solidFill>
                <a:schemeClr val="dk1"/>
              </a:solidFill>
              <a:latin typeface="Calibri"/>
              <a:ea typeface="Calibri"/>
              <a:cs typeface="Calibri"/>
              <a:sym typeface="Calibri"/>
            </a:endParaRPr>
          </a:p>
          <a:p>
            <a:pPr marL="0" marR="0" lvl="0" indent="0" algn="l" rtl="0">
              <a:spcBef>
                <a:spcPts val="0"/>
              </a:spcBef>
              <a:spcAft>
                <a:spcPts val="0"/>
              </a:spcAft>
              <a:buNone/>
            </a:pPr>
            <a:endParaRPr sz="1050">
              <a:solidFill>
                <a:schemeClr val="dk1"/>
              </a:solidFill>
              <a:latin typeface="Calibri"/>
              <a:ea typeface="Calibri"/>
              <a:cs typeface="Calibri"/>
              <a:sym typeface="Calibri"/>
            </a:endParaRPr>
          </a:p>
          <a:p>
            <a:pPr marL="0" marR="0" lvl="0" indent="0" algn="l" rtl="0">
              <a:spcBef>
                <a:spcPts val="0"/>
              </a:spcBef>
              <a:spcAft>
                <a:spcPts val="0"/>
              </a:spcAft>
              <a:buNone/>
            </a:pPr>
            <a:r>
              <a:rPr lang="en-US" sz="1050">
                <a:solidFill>
                  <a:schemeClr val="dk1"/>
                </a:solidFill>
                <a:latin typeface="Calibri"/>
                <a:ea typeface="Calibri"/>
                <a:cs typeface="Calibri"/>
                <a:sym typeface="Calibri"/>
              </a:rPr>
              <a:t>Marian Day was held in York at St. Patrick Church on October 10, 1992.  Ladies brought unusual and antique artifacts honoring Our Lady for display.  300 attended.</a:t>
            </a:r>
            <a:endParaRPr/>
          </a:p>
          <a:p>
            <a:pPr marL="0" marR="0" lvl="0" indent="0" algn="l" rtl="0">
              <a:spcBef>
                <a:spcPts val="0"/>
              </a:spcBef>
              <a:spcAft>
                <a:spcPts val="0"/>
              </a:spcAft>
              <a:buNone/>
            </a:pPr>
            <a:endParaRPr sz="1050">
              <a:solidFill>
                <a:schemeClr val="dk1"/>
              </a:solidFill>
              <a:latin typeface="Calibri"/>
              <a:ea typeface="Calibri"/>
              <a:cs typeface="Calibri"/>
              <a:sym typeface="Calibri"/>
            </a:endParaRPr>
          </a:p>
          <a:p>
            <a:pPr marL="0" marR="0" lvl="0" indent="0" algn="l" rtl="0">
              <a:spcBef>
                <a:spcPts val="0"/>
              </a:spcBef>
              <a:spcAft>
                <a:spcPts val="0"/>
              </a:spcAft>
              <a:buNone/>
            </a:pPr>
            <a:endParaRPr sz="1050">
              <a:solidFill>
                <a:schemeClr val="dk1"/>
              </a:solidFill>
              <a:latin typeface="Calibri"/>
              <a:ea typeface="Calibri"/>
              <a:cs typeface="Calibri"/>
              <a:sym typeface="Calibri"/>
            </a:endParaRPr>
          </a:p>
          <a:p>
            <a:pPr marL="0" marR="0" lvl="0" indent="0" algn="l" rtl="0">
              <a:spcBef>
                <a:spcPts val="0"/>
              </a:spcBef>
              <a:spcAft>
                <a:spcPts val="0"/>
              </a:spcAft>
              <a:buNone/>
            </a:pPr>
            <a:endParaRPr sz="1050">
              <a:solidFill>
                <a:schemeClr val="dk1"/>
              </a:solidFill>
              <a:latin typeface="Calibri"/>
              <a:ea typeface="Calibri"/>
              <a:cs typeface="Calibri"/>
              <a:sym typeface="Calibri"/>
            </a:endParaRPr>
          </a:p>
          <a:p>
            <a:pPr marL="0" marR="0" lvl="0" indent="0" algn="l" rtl="0">
              <a:spcBef>
                <a:spcPts val="0"/>
              </a:spcBef>
              <a:spcAft>
                <a:spcPts val="0"/>
              </a:spcAft>
              <a:buNone/>
            </a:pPr>
            <a:endParaRPr sz="1050">
              <a:solidFill>
                <a:schemeClr val="dk1"/>
              </a:solidFill>
              <a:latin typeface="Calibri"/>
              <a:ea typeface="Calibri"/>
              <a:cs typeface="Calibri"/>
              <a:sym typeface="Calibri"/>
            </a:endParaRPr>
          </a:p>
          <a:p>
            <a:pPr marL="0" marR="0" lvl="0" indent="0" algn="l" rtl="0">
              <a:spcBef>
                <a:spcPts val="0"/>
              </a:spcBef>
              <a:spcAft>
                <a:spcPts val="0"/>
              </a:spcAft>
              <a:buNone/>
            </a:pPr>
            <a:endParaRPr sz="1050">
              <a:solidFill>
                <a:schemeClr val="dk1"/>
              </a:solidFill>
              <a:latin typeface="Calibri"/>
              <a:ea typeface="Calibri"/>
              <a:cs typeface="Calibri"/>
              <a:sym typeface="Calibri"/>
            </a:endParaRPr>
          </a:p>
          <a:p>
            <a:pPr marL="0" marR="0" lvl="0" indent="0" algn="l" rtl="0">
              <a:spcBef>
                <a:spcPts val="0"/>
              </a:spcBef>
              <a:spcAft>
                <a:spcPts val="0"/>
              </a:spcAft>
              <a:buNone/>
            </a:pPr>
            <a:endParaRPr sz="1050">
              <a:solidFill>
                <a:schemeClr val="dk1"/>
              </a:solidFill>
              <a:latin typeface="Calibri"/>
              <a:ea typeface="Calibri"/>
              <a:cs typeface="Calibri"/>
              <a:sym typeface="Calibri"/>
            </a:endParaRPr>
          </a:p>
          <a:p>
            <a:pPr marL="0" marR="0" lvl="0" indent="0" algn="l" rtl="0">
              <a:spcBef>
                <a:spcPts val="0"/>
              </a:spcBef>
              <a:spcAft>
                <a:spcPts val="0"/>
              </a:spcAft>
              <a:buNone/>
            </a:pPr>
            <a:endParaRPr sz="1050">
              <a:solidFill>
                <a:schemeClr val="dk1"/>
              </a:solidFill>
              <a:latin typeface="Calibri"/>
              <a:ea typeface="Calibri"/>
              <a:cs typeface="Calibri"/>
              <a:sym typeface="Calibri"/>
            </a:endParaRPr>
          </a:p>
          <a:p>
            <a:pPr marL="0" marR="0" lvl="0" indent="0" algn="l" rtl="0">
              <a:spcBef>
                <a:spcPts val="0"/>
              </a:spcBef>
              <a:spcAft>
                <a:spcPts val="0"/>
              </a:spcAft>
              <a:buNone/>
            </a:pPr>
            <a:endParaRPr sz="1000">
              <a:solidFill>
                <a:schemeClr val="dk1"/>
              </a:solidFill>
              <a:latin typeface="Calibri"/>
              <a:ea typeface="Calibri"/>
              <a:cs typeface="Calibri"/>
              <a:sym typeface="Calibri"/>
            </a:endParaRPr>
          </a:p>
          <a:p>
            <a:pPr marL="0" marR="0" lvl="0" indent="0" algn="l" rtl="0">
              <a:spcBef>
                <a:spcPts val="0"/>
              </a:spcBef>
              <a:spcAft>
                <a:spcPts val="0"/>
              </a:spcAft>
              <a:buNone/>
            </a:pPr>
            <a:r>
              <a:rPr lang="en-US" sz="1050">
                <a:solidFill>
                  <a:schemeClr val="dk1"/>
                </a:solidFill>
                <a:latin typeface="Calibri"/>
                <a:ea typeface="Calibri"/>
                <a:cs typeface="Calibri"/>
                <a:sym typeface="Calibri"/>
              </a:rPr>
              <a:t>The ladies participate in Pro-Life activities such as the “Human Life Chain” and the “March on Washington”.</a:t>
            </a:r>
            <a:endParaRPr/>
          </a:p>
          <a:p>
            <a:pPr marL="0" marR="0" lvl="0" indent="0" algn="l" rtl="0">
              <a:lnSpc>
                <a:spcPct val="90000"/>
              </a:lnSpc>
              <a:spcBef>
                <a:spcPts val="210"/>
              </a:spcBef>
              <a:spcAft>
                <a:spcPts val="0"/>
              </a:spcAft>
              <a:buNone/>
            </a:pPr>
            <a:endParaRPr sz="1050">
              <a:solidFill>
                <a:schemeClr val="dk1"/>
              </a:solidFill>
              <a:latin typeface="Calibri"/>
              <a:ea typeface="Calibri"/>
              <a:cs typeface="Calibri"/>
              <a:sym typeface="Calibri"/>
            </a:endParaRPr>
          </a:p>
          <a:p>
            <a:pPr marL="0" marR="0" lvl="0" indent="0" algn="l" rtl="0">
              <a:lnSpc>
                <a:spcPct val="90000"/>
              </a:lnSpc>
              <a:spcBef>
                <a:spcPts val="210"/>
              </a:spcBef>
              <a:spcAft>
                <a:spcPts val="0"/>
              </a:spcAft>
              <a:buNone/>
            </a:pPr>
            <a:endParaRPr sz="1050">
              <a:solidFill>
                <a:schemeClr val="dk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slow" p14:dur="27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8C94A4"/>
        </a:solidFill>
        <a:effectLst/>
      </p:bgPr>
    </p:bg>
    <p:spTree>
      <p:nvGrpSpPr>
        <p:cNvPr id="1" name="Shape 269"/>
        <p:cNvGrpSpPr/>
        <p:nvPr/>
      </p:nvGrpSpPr>
      <p:grpSpPr>
        <a:xfrm>
          <a:off x="0" y="0"/>
          <a:ext cx="0" cy="0"/>
          <a:chOff x="0" y="0"/>
          <a:chExt cx="0" cy="0"/>
        </a:xfrm>
      </p:grpSpPr>
      <p:pic>
        <p:nvPicPr>
          <p:cNvPr id="270" name="Google Shape;270;p23" descr="A person standing in front of a group of people posing for the camera&#10;&#10;Description automatically generated"/>
          <p:cNvPicPr preferRelativeResize="0">
            <a:picLocks noGrp="1"/>
          </p:cNvPicPr>
          <p:nvPr>
            <p:ph type="pic" idx="2"/>
          </p:nvPr>
        </p:nvPicPr>
        <p:blipFill rotWithShape="1">
          <a:blip r:embed="rId3">
            <a:alphaModFix/>
          </a:blip>
          <a:srcRect l="3847" r="5636" b="-4"/>
          <a:stretch/>
        </p:blipFill>
        <p:spPr>
          <a:xfrm>
            <a:off x="4267200" y="1066802"/>
            <a:ext cx="4114800" cy="4764039"/>
          </a:xfrm>
          <a:prstGeom prst="rect">
            <a:avLst/>
          </a:prstGeom>
          <a:noFill/>
          <a:ln>
            <a:noFill/>
          </a:ln>
          <a:effectLst>
            <a:outerShdw blurRad="50800" dist="38100" algn="l" rotWithShape="0">
              <a:srgbClr val="000000">
                <a:alpha val="40000"/>
              </a:srgbClr>
            </a:outerShdw>
          </a:effectLst>
        </p:spPr>
      </p:pic>
      <p:sp>
        <p:nvSpPr>
          <p:cNvPr id="271" name="Google Shape;271;p23"/>
          <p:cNvSpPr txBox="1"/>
          <p:nvPr/>
        </p:nvSpPr>
        <p:spPr>
          <a:xfrm>
            <a:off x="927100" y="343228"/>
            <a:ext cx="1054100" cy="597228"/>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2000" b="1">
                <a:solidFill>
                  <a:schemeClr val="dk2"/>
                </a:solidFill>
                <a:latin typeface="Calibri"/>
                <a:ea typeface="Calibri"/>
                <a:cs typeface="Calibri"/>
                <a:sym typeface="Calibri"/>
              </a:rPr>
              <a:t>2000s</a:t>
            </a:r>
            <a:endParaRPr/>
          </a:p>
        </p:txBody>
      </p:sp>
      <p:sp>
        <p:nvSpPr>
          <p:cNvPr id="272" name="Google Shape;272;p23"/>
          <p:cNvSpPr txBox="1"/>
          <p:nvPr/>
        </p:nvSpPr>
        <p:spPr>
          <a:xfrm>
            <a:off x="152400" y="902028"/>
            <a:ext cx="3124200" cy="5727372"/>
          </a:xfrm>
          <a:prstGeom prst="rect">
            <a:avLst/>
          </a:prstGeom>
          <a:noFill/>
          <a:ln>
            <a:noFill/>
          </a:ln>
        </p:spPr>
        <p:txBody>
          <a:bodyPr spcFirstLastPara="1" wrap="square" lIns="91425" tIns="91425" rIns="91425" bIns="91425" anchor="t" anchorCtr="0">
            <a:noAutofit/>
          </a:bodyPr>
          <a:lstStyle/>
          <a:p>
            <a:pPr marL="0" marR="0" lvl="0" indent="0" algn="just" rtl="0">
              <a:lnSpc>
                <a:spcPct val="90000"/>
              </a:lnSpc>
              <a:spcBef>
                <a:spcPts val="0"/>
              </a:spcBef>
              <a:spcAft>
                <a:spcPts val="0"/>
              </a:spcAft>
              <a:buNone/>
            </a:pPr>
            <a:r>
              <a:rPr lang="en-US" sz="1600">
                <a:solidFill>
                  <a:schemeClr val="dk2"/>
                </a:solidFill>
                <a:latin typeface="Calibri"/>
                <a:ea typeface="Calibri"/>
                <a:cs typeface="Calibri"/>
                <a:sym typeface="Calibri"/>
              </a:rPr>
              <a:t>Scholarship</a:t>
            </a:r>
            <a:r>
              <a:rPr lang="en-US" sz="1600" b="1">
                <a:solidFill>
                  <a:schemeClr val="dk2"/>
                </a:solidFill>
                <a:latin typeface="Calibri"/>
                <a:ea typeface="Calibri"/>
                <a:cs typeface="Calibri"/>
                <a:sym typeface="Calibri"/>
              </a:rPr>
              <a:t> </a:t>
            </a:r>
            <a:r>
              <a:rPr lang="en-US" sz="1600">
                <a:solidFill>
                  <a:schemeClr val="dk2"/>
                </a:solidFill>
                <a:latin typeface="Calibri"/>
                <a:ea typeface="Calibri"/>
                <a:cs typeface="Calibri"/>
                <a:sym typeface="Calibri"/>
              </a:rPr>
              <a:t>program was initiated, with the hope of announcing the first recipient in 2006</a:t>
            </a:r>
            <a:endParaRPr/>
          </a:p>
          <a:p>
            <a:pPr marL="0" marR="0" lvl="0" indent="0" algn="just" rtl="0">
              <a:lnSpc>
                <a:spcPct val="90000"/>
              </a:lnSpc>
              <a:spcBef>
                <a:spcPts val="320"/>
              </a:spcBef>
              <a:spcAft>
                <a:spcPts val="0"/>
              </a:spcAft>
              <a:buNone/>
            </a:pPr>
            <a:endParaRPr sz="1600">
              <a:solidFill>
                <a:schemeClr val="dk2"/>
              </a:solidFill>
              <a:latin typeface="Calibri"/>
              <a:ea typeface="Calibri"/>
              <a:cs typeface="Calibri"/>
              <a:sym typeface="Calibri"/>
            </a:endParaRPr>
          </a:p>
          <a:p>
            <a:pPr marL="0" marR="0" lvl="0" indent="0" algn="just" rtl="0">
              <a:lnSpc>
                <a:spcPct val="90000"/>
              </a:lnSpc>
              <a:spcBef>
                <a:spcPts val="320"/>
              </a:spcBef>
              <a:spcAft>
                <a:spcPts val="0"/>
              </a:spcAft>
              <a:buNone/>
            </a:pPr>
            <a:r>
              <a:rPr lang="en-US" sz="1600">
                <a:solidFill>
                  <a:schemeClr val="dk2"/>
                </a:solidFill>
                <a:latin typeface="Calibri"/>
                <a:ea typeface="Calibri"/>
                <a:cs typeface="Calibri"/>
                <a:sym typeface="Calibri"/>
              </a:rPr>
              <a:t>Over 1200 toothbrushes were collected in the Harrisburg Diocese and hand carried to the villages of Guatemala.</a:t>
            </a:r>
            <a:endParaRPr/>
          </a:p>
          <a:p>
            <a:pPr marL="0" marR="0" lvl="0" indent="0" algn="just" rtl="0">
              <a:lnSpc>
                <a:spcPct val="90000"/>
              </a:lnSpc>
              <a:spcBef>
                <a:spcPts val="320"/>
              </a:spcBef>
              <a:spcAft>
                <a:spcPts val="0"/>
              </a:spcAft>
              <a:buNone/>
            </a:pPr>
            <a:endParaRPr sz="1600">
              <a:solidFill>
                <a:schemeClr val="dk2"/>
              </a:solidFill>
              <a:latin typeface="Calibri"/>
              <a:ea typeface="Calibri"/>
              <a:cs typeface="Calibri"/>
              <a:sym typeface="Calibri"/>
            </a:endParaRPr>
          </a:p>
          <a:p>
            <a:pPr marL="0" marR="0" lvl="0" indent="0" algn="just" rtl="0">
              <a:lnSpc>
                <a:spcPct val="90000"/>
              </a:lnSpc>
              <a:spcBef>
                <a:spcPts val="320"/>
              </a:spcBef>
              <a:spcAft>
                <a:spcPts val="0"/>
              </a:spcAft>
              <a:buNone/>
            </a:pPr>
            <a:r>
              <a:rPr lang="en-US" sz="1600">
                <a:solidFill>
                  <a:schemeClr val="dk2"/>
                </a:solidFill>
                <a:latin typeface="Calibri"/>
                <a:ea typeface="Calibri"/>
                <a:cs typeface="Calibri"/>
                <a:sym typeface="Calibri"/>
              </a:rPr>
              <a:t>2010 we held our first annual HDCCW retreat at Mt. St. Mary’s University in Emmitsburg, MD. with close to 150 ladies in attendance.</a:t>
            </a:r>
            <a:endParaRPr/>
          </a:p>
          <a:p>
            <a:pPr marL="0" marR="0" lvl="0" indent="0" algn="just" rtl="0">
              <a:lnSpc>
                <a:spcPct val="90000"/>
              </a:lnSpc>
              <a:spcBef>
                <a:spcPts val="320"/>
              </a:spcBef>
              <a:spcAft>
                <a:spcPts val="0"/>
              </a:spcAft>
              <a:buNone/>
            </a:pPr>
            <a:endParaRPr sz="1600">
              <a:solidFill>
                <a:schemeClr val="dk2"/>
              </a:solidFill>
              <a:latin typeface="Calibri"/>
              <a:ea typeface="Calibri"/>
              <a:cs typeface="Calibri"/>
              <a:sym typeface="Calibri"/>
            </a:endParaRPr>
          </a:p>
          <a:p>
            <a:pPr marL="0" marR="0" lvl="0" indent="0" algn="just" rtl="0">
              <a:lnSpc>
                <a:spcPct val="90000"/>
              </a:lnSpc>
              <a:spcBef>
                <a:spcPts val="320"/>
              </a:spcBef>
              <a:spcAft>
                <a:spcPts val="0"/>
              </a:spcAft>
              <a:buNone/>
            </a:pPr>
            <a:r>
              <a:rPr lang="en-US" sz="1600">
                <a:solidFill>
                  <a:schemeClr val="dk2"/>
                </a:solidFill>
                <a:latin typeface="Calibri"/>
                <a:ea typeface="Calibri"/>
                <a:cs typeface="Calibri"/>
                <a:sym typeface="Calibri"/>
              </a:rPr>
              <a:t>With technology playing an ever more important role in our lives, we started our own Facebook page and website: hdccw.webs.com.  It is hoped this will be an effective communication tool and reach out to younger potential members.</a:t>
            </a:r>
            <a:endParaRPr/>
          </a:p>
        </p:txBody>
      </p:sp>
      <p:sp>
        <p:nvSpPr>
          <p:cNvPr id="273" name="Google Shape;273;p23"/>
          <p:cNvSpPr txBox="1"/>
          <p:nvPr/>
        </p:nvSpPr>
        <p:spPr>
          <a:xfrm>
            <a:off x="5334002" y="1143002"/>
            <a:ext cx="1730249" cy="1369423"/>
          </a:xfrm>
          <a:prstGeom prst="rect">
            <a:avLst/>
          </a:prstGeom>
          <a:noFill/>
          <a:ln>
            <a:noFill/>
          </a:ln>
        </p:spPr>
        <p:txBody>
          <a:bodyPr spcFirstLastPara="1" wrap="square" lIns="91425" tIns="91425" rIns="91425" bIns="91425" anchor="t" anchorCtr="0">
            <a:noAutofit/>
          </a:bodyPr>
          <a:lstStyle/>
          <a:p>
            <a:pPr marL="0" marR="0" lvl="0" indent="0" algn="just" rtl="0">
              <a:lnSpc>
                <a:spcPct val="90000"/>
              </a:lnSpc>
              <a:spcBef>
                <a:spcPts val="0"/>
              </a:spcBef>
              <a:spcAft>
                <a:spcPts val="0"/>
              </a:spcAft>
              <a:buNone/>
            </a:pPr>
            <a:endParaRPr sz="1600">
              <a:solidFill>
                <a:schemeClr val="dk2"/>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slow" p14:dur="27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Sp="0">
  <p:cSld>
    <p:bg>
      <p:bgPr>
        <a:blipFill rotWithShape="1">
          <a:blip r:embed="rId3">
            <a:alphaModFix/>
          </a:blip>
          <a:tile tx="0" ty="0" sx="100000" sy="100000" flip="none" algn="tl"/>
        </a:blipFill>
        <a:effectLst/>
      </p:bgPr>
    </p:bg>
    <p:spTree>
      <p:nvGrpSpPr>
        <p:cNvPr id="1" name="Shape 277"/>
        <p:cNvGrpSpPr/>
        <p:nvPr/>
      </p:nvGrpSpPr>
      <p:grpSpPr>
        <a:xfrm>
          <a:off x="0" y="0"/>
          <a:ext cx="0" cy="0"/>
          <a:chOff x="0" y="0"/>
          <a:chExt cx="0" cy="0"/>
        </a:xfrm>
      </p:grpSpPr>
      <p:pic>
        <p:nvPicPr>
          <p:cNvPr id="278" name="Google Shape;278;p24" descr="A group of people in a room&#10;&#10;Description automatically generated"/>
          <p:cNvPicPr preferRelativeResize="0"/>
          <p:nvPr/>
        </p:nvPicPr>
        <p:blipFill rotWithShape="1">
          <a:blip r:embed="rId4">
            <a:alphaModFix/>
          </a:blip>
          <a:srcRect l="5500" t="36590" r="5134" b="6993"/>
          <a:stretch/>
        </p:blipFill>
        <p:spPr>
          <a:xfrm>
            <a:off x="3915557" y="3902957"/>
            <a:ext cx="4953000" cy="2345443"/>
          </a:xfrm>
          <a:prstGeom prst="rect">
            <a:avLst/>
          </a:prstGeom>
          <a:noFill/>
          <a:ln>
            <a:noFill/>
          </a:ln>
          <a:effectLst>
            <a:outerShdw blurRad="40000" dist="20000" dir="5400000" rotWithShape="0">
              <a:srgbClr val="000000">
                <a:alpha val="37647"/>
              </a:srgbClr>
            </a:outerShdw>
          </a:effectLst>
        </p:spPr>
      </p:pic>
      <p:pic>
        <p:nvPicPr>
          <p:cNvPr id="279" name="Google Shape;279;p24" descr="A group of people standing around a table&#10;&#10;Description automatically generated"/>
          <p:cNvPicPr preferRelativeResize="0"/>
          <p:nvPr/>
        </p:nvPicPr>
        <p:blipFill rotWithShape="1">
          <a:blip r:embed="rId5">
            <a:alphaModFix/>
          </a:blip>
          <a:srcRect t="12771" b="29433"/>
          <a:stretch/>
        </p:blipFill>
        <p:spPr>
          <a:xfrm>
            <a:off x="2756191" y="451758"/>
            <a:ext cx="6112366" cy="2345443"/>
          </a:xfrm>
          <a:prstGeom prst="rect">
            <a:avLst/>
          </a:prstGeom>
          <a:noFill/>
          <a:ln>
            <a:noFill/>
          </a:ln>
          <a:effectLst>
            <a:outerShdw blurRad="40000" dist="20000" dir="5400000" rotWithShape="0">
              <a:srgbClr val="000000">
                <a:alpha val="37647"/>
              </a:srgbClr>
            </a:outerShdw>
          </a:effectLst>
        </p:spPr>
      </p:pic>
      <p:pic>
        <p:nvPicPr>
          <p:cNvPr id="280" name="Google Shape;280;p24" descr="A group of people posing for the camera&#10;&#10;Description automatically generated"/>
          <p:cNvPicPr preferRelativeResize="0">
            <a:picLocks noGrp="1"/>
          </p:cNvPicPr>
          <p:nvPr>
            <p:ph type="pic" idx="2"/>
          </p:nvPr>
        </p:nvPicPr>
        <p:blipFill rotWithShape="1">
          <a:blip r:embed="rId6">
            <a:alphaModFix/>
          </a:blip>
          <a:srcRect t="10357" b="20111"/>
          <a:stretch/>
        </p:blipFill>
        <p:spPr>
          <a:xfrm rot="-252129">
            <a:off x="528591" y="2981418"/>
            <a:ext cx="3149951" cy="2064104"/>
          </a:xfrm>
          <a:prstGeom prst="rect">
            <a:avLst/>
          </a:prstGeom>
          <a:solidFill>
            <a:srgbClr val="ECECEC"/>
          </a:solidFill>
          <a:ln w="57150" cap="sq" cmpd="sng">
            <a:solidFill>
              <a:srgbClr val="FFFFFF"/>
            </a:solidFill>
            <a:prstDash val="solid"/>
            <a:miter lim="800000"/>
            <a:headEnd type="none" w="sm" len="sm"/>
            <a:tailEnd type="none" w="sm" len="sm"/>
          </a:ln>
          <a:effectLst>
            <a:outerShdw blurRad="65000" dist="50800" dir="12900000" kx="195000" ky="145000" algn="tl" rotWithShape="0">
              <a:srgbClr val="000000">
                <a:alpha val="29803"/>
              </a:srgbClr>
            </a:outerShdw>
          </a:effectLst>
        </p:spPr>
      </p:pic>
      <p:sp>
        <p:nvSpPr>
          <p:cNvPr id="281" name="Google Shape;281;p24"/>
          <p:cNvSpPr txBox="1"/>
          <p:nvPr/>
        </p:nvSpPr>
        <p:spPr>
          <a:xfrm>
            <a:off x="-76200" y="767190"/>
            <a:ext cx="3292733" cy="985410"/>
          </a:xfrm>
          <a:prstGeom prst="rect">
            <a:avLst/>
          </a:prstGeom>
          <a:noFill/>
          <a:ln>
            <a:noFill/>
          </a:ln>
        </p:spPr>
        <p:txBody>
          <a:bodyPr spcFirstLastPara="1" wrap="square" lIns="91425" tIns="45700" rIns="91425" bIns="45700" anchor="ctr" anchorCtr="0">
            <a:noAutofit/>
          </a:bodyPr>
          <a:lstStyle/>
          <a:p>
            <a:pPr marL="0" marR="0" lvl="0" indent="0" algn="ctr" rtl="0">
              <a:lnSpc>
                <a:spcPct val="80000"/>
              </a:lnSpc>
              <a:spcBef>
                <a:spcPts val="0"/>
              </a:spcBef>
              <a:spcAft>
                <a:spcPts val="0"/>
              </a:spcAft>
              <a:buClr>
                <a:schemeClr val="dk1"/>
              </a:buClr>
              <a:buSzPts val="1754"/>
              <a:buFont typeface="Calibri"/>
              <a:buNone/>
            </a:pPr>
            <a:r>
              <a:rPr lang="en-US" sz="1754" b="1">
                <a:solidFill>
                  <a:schemeClr val="dk1"/>
                </a:solidFill>
                <a:latin typeface="Calibri"/>
                <a:ea typeface="Calibri"/>
                <a:cs typeface="Calibri"/>
                <a:sym typeface="Calibri"/>
              </a:rPr>
              <a:t>Seven Sorrows CCW</a:t>
            </a:r>
            <a:endParaRPr sz="1754" b="1">
              <a:solidFill>
                <a:schemeClr val="dk1"/>
              </a:solidFill>
              <a:latin typeface="Calibri"/>
              <a:ea typeface="Calibri"/>
              <a:cs typeface="Calibri"/>
              <a:sym typeface="Calibri"/>
            </a:endParaRPr>
          </a:p>
          <a:p>
            <a:pPr marL="0" marR="0" lvl="0" indent="0" algn="ctr" rtl="0">
              <a:lnSpc>
                <a:spcPct val="80000"/>
              </a:lnSpc>
              <a:spcBef>
                <a:spcPts val="0"/>
              </a:spcBef>
              <a:spcAft>
                <a:spcPts val="0"/>
              </a:spcAft>
              <a:buClr>
                <a:schemeClr val="dk1"/>
              </a:buClr>
              <a:buSzPts val="1754"/>
              <a:buFont typeface="Calibri"/>
              <a:buNone/>
            </a:pPr>
            <a:r>
              <a:rPr lang="en-US" sz="1754" b="1">
                <a:solidFill>
                  <a:schemeClr val="dk1"/>
                </a:solidFill>
                <a:latin typeface="Calibri"/>
                <a:ea typeface="Calibri"/>
                <a:cs typeface="Calibri"/>
                <a:sym typeface="Calibri"/>
              </a:rPr>
              <a:t>Dauphin District</a:t>
            </a:r>
            <a:endParaRPr sz="1754" b="1">
              <a:solidFill>
                <a:schemeClr val="dk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slow" p14:dur="27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Sp="0">
  <p:cSld>
    <p:bg>
      <p:bgPr>
        <a:blipFill rotWithShape="1">
          <a:blip r:embed="rId3">
            <a:alphaModFix/>
          </a:blip>
          <a:tile tx="0" ty="0" sx="100000" sy="100000" flip="none" algn="tl"/>
        </a:blipFill>
        <a:effectLst/>
      </p:bgPr>
    </p:bg>
    <p:spTree>
      <p:nvGrpSpPr>
        <p:cNvPr id="1" name="Shape 285"/>
        <p:cNvGrpSpPr/>
        <p:nvPr/>
      </p:nvGrpSpPr>
      <p:grpSpPr>
        <a:xfrm>
          <a:off x="0" y="0"/>
          <a:ext cx="0" cy="0"/>
          <a:chOff x="0" y="0"/>
          <a:chExt cx="0" cy="0"/>
        </a:xfrm>
      </p:grpSpPr>
      <p:pic>
        <p:nvPicPr>
          <p:cNvPr id="286" name="Google Shape;286;p25" descr="A group of people posing for a photo&#10;&#10;Description automatically generated"/>
          <p:cNvPicPr preferRelativeResize="0">
            <a:picLocks noGrp="1"/>
          </p:cNvPicPr>
          <p:nvPr>
            <p:ph type="pic" idx="2"/>
          </p:nvPr>
        </p:nvPicPr>
        <p:blipFill rotWithShape="1">
          <a:blip r:embed="rId4">
            <a:alphaModFix/>
          </a:blip>
          <a:srcRect t="6993" r="4650" b="12400"/>
          <a:stretch/>
        </p:blipFill>
        <p:spPr>
          <a:xfrm rot="-458140">
            <a:off x="463439" y="492590"/>
            <a:ext cx="4208270" cy="2668659"/>
          </a:xfrm>
          <a:prstGeom prst="rect">
            <a:avLst/>
          </a:prstGeom>
          <a:noFill/>
          <a:ln>
            <a:noFill/>
          </a:ln>
          <a:effectLst>
            <a:outerShdw blurRad="40000" dist="20000" dir="5400000" rotWithShape="0">
              <a:srgbClr val="000000">
                <a:alpha val="37647"/>
              </a:srgbClr>
            </a:outerShdw>
          </a:effectLst>
        </p:spPr>
      </p:pic>
      <p:pic>
        <p:nvPicPr>
          <p:cNvPr id="287" name="Google Shape;287;p25" descr="A group of people standing in front of a crowd posing for the camera&#10;&#10;Description automatically generated"/>
          <p:cNvPicPr preferRelativeResize="0"/>
          <p:nvPr/>
        </p:nvPicPr>
        <p:blipFill rotWithShape="1">
          <a:blip r:embed="rId5">
            <a:alphaModFix/>
          </a:blip>
          <a:srcRect t="21600" b="1533"/>
          <a:stretch/>
        </p:blipFill>
        <p:spPr>
          <a:xfrm>
            <a:off x="2819400" y="2967335"/>
            <a:ext cx="5867400" cy="3001989"/>
          </a:xfrm>
          <a:prstGeom prst="rect">
            <a:avLst/>
          </a:prstGeom>
          <a:noFill/>
          <a:ln>
            <a:noFill/>
          </a:ln>
          <a:effectLst>
            <a:outerShdw blurRad="40000" dist="20000" dir="5400000" rotWithShape="0">
              <a:srgbClr val="000000">
                <a:alpha val="37647"/>
              </a:srgbClr>
            </a:outerShdw>
          </a:effectLst>
        </p:spPr>
      </p:pic>
      <p:sp>
        <p:nvSpPr>
          <p:cNvPr id="288" name="Google Shape;288;p25"/>
          <p:cNvSpPr txBox="1"/>
          <p:nvPr/>
        </p:nvSpPr>
        <p:spPr>
          <a:xfrm>
            <a:off x="457200" y="4474324"/>
            <a:ext cx="2286000" cy="7539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chemeClr val="dk1"/>
                </a:solidFill>
                <a:latin typeface="Calibri"/>
                <a:ea typeface="Calibri"/>
                <a:cs typeface="Calibri"/>
                <a:sym typeface="Calibri"/>
              </a:rPr>
              <a:t>Seven Sorrows CCW</a:t>
            </a:r>
            <a:endParaRPr sz="1800" b="1">
              <a:solidFill>
                <a:schemeClr val="dk1"/>
              </a:solidFill>
              <a:latin typeface="Calibri"/>
              <a:ea typeface="Calibri"/>
              <a:cs typeface="Calibri"/>
              <a:sym typeface="Calibri"/>
            </a:endParaRPr>
          </a:p>
          <a:p>
            <a:pPr marL="0" marR="0" lvl="0" indent="0" algn="l" rtl="0">
              <a:spcBef>
                <a:spcPts val="0"/>
              </a:spcBef>
              <a:spcAft>
                <a:spcPts val="0"/>
              </a:spcAft>
              <a:buNone/>
            </a:pPr>
            <a:r>
              <a:rPr lang="en-US" sz="1800" b="1">
                <a:solidFill>
                  <a:schemeClr val="dk1"/>
                </a:solidFill>
                <a:latin typeface="Calibri"/>
                <a:ea typeface="Calibri"/>
                <a:cs typeface="Calibri"/>
                <a:sym typeface="Calibri"/>
              </a:rPr>
              <a:t>Dauphin District</a:t>
            </a:r>
            <a:endParaRPr sz="1800" b="1">
              <a:solidFill>
                <a:schemeClr val="dk1"/>
              </a:solidFill>
              <a:latin typeface="Calibri"/>
              <a:ea typeface="Calibri"/>
              <a:cs typeface="Calibri"/>
              <a:sym typeface="Calibri"/>
            </a:endParaRPr>
          </a:p>
          <a:p>
            <a:pPr marL="0" marR="0" lvl="0" indent="0" algn="l" rtl="0">
              <a:spcBef>
                <a:spcPts val="0"/>
              </a:spcBef>
              <a:spcAft>
                <a:spcPts val="0"/>
              </a:spcAft>
              <a:buNone/>
            </a:pPr>
            <a:endParaRPr sz="1800" b="1">
              <a:solidFill>
                <a:schemeClr val="dk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slow" p14:dur="27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3">
            <a:alphaModFix/>
          </a:blip>
          <a:tile tx="0" ty="0" sx="100000" sy="100000" flip="none" algn="tl"/>
        </a:blipFill>
        <a:effectLst/>
      </p:bgPr>
    </p:bg>
    <p:spTree>
      <p:nvGrpSpPr>
        <p:cNvPr id="1" name="Shape 65"/>
        <p:cNvGrpSpPr/>
        <p:nvPr/>
      </p:nvGrpSpPr>
      <p:grpSpPr>
        <a:xfrm>
          <a:off x="0" y="0"/>
          <a:ext cx="0" cy="0"/>
          <a:chOff x="0" y="0"/>
          <a:chExt cx="0" cy="0"/>
        </a:xfrm>
      </p:grpSpPr>
      <p:sp>
        <p:nvSpPr>
          <p:cNvPr id="67" name="Google Shape;67;p8"/>
          <p:cNvSpPr txBox="1">
            <a:spLocks noGrp="1"/>
          </p:cNvSpPr>
          <p:nvPr>
            <p:ph type="ctrTitle"/>
          </p:nvPr>
        </p:nvSpPr>
        <p:spPr>
          <a:xfrm>
            <a:off x="2057400" y="5754111"/>
            <a:ext cx="5105400" cy="285284"/>
          </a:xfrm>
          <a:prstGeom prst="rect">
            <a:avLst/>
          </a:prstGeom>
          <a:noFill/>
          <a:ln>
            <a:noFill/>
          </a:ln>
        </p:spPr>
        <p:txBody>
          <a:bodyPr spcFirstLastPara="1" wrap="square" lIns="91425" tIns="45700" rIns="91425" bIns="45700" anchor="ctr" anchorCtr="0">
            <a:noAutofit/>
          </a:bodyPr>
          <a:lstStyle/>
          <a:p>
            <a:pPr marL="0" lvl="0" indent="0" algn="ctr" rtl="0">
              <a:lnSpc>
                <a:spcPct val="80000"/>
              </a:lnSpc>
              <a:spcBef>
                <a:spcPts val="0"/>
              </a:spcBef>
              <a:spcAft>
                <a:spcPts val="0"/>
              </a:spcAft>
              <a:buClr>
                <a:schemeClr val="dk1"/>
              </a:buClr>
              <a:buSzPts val="1800"/>
              <a:buFont typeface="Calibri"/>
              <a:buNone/>
            </a:pPr>
            <a:r>
              <a:rPr lang="en-US" sz="1800"/>
              <a:t>NCCW Founding Mothers</a:t>
            </a:r>
            <a:endParaRPr/>
          </a:p>
        </p:txBody>
      </p:sp>
      <p:pic>
        <p:nvPicPr>
          <p:cNvPr id="68" name="Google Shape;68;p8" descr="C:\Users\Jeanne\Downloads\10981366_1052185661463856_7669980415054277348_o.jpg"/>
          <p:cNvPicPr preferRelativeResize="0"/>
          <p:nvPr/>
        </p:nvPicPr>
        <p:blipFill rotWithShape="1">
          <a:blip r:embed="rId4">
            <a:alphaModFix/>
          </a:blip>
          <a:srcRect l="3178" t="35297" r="9793" b="5463"/>
          <a:stretch/>
        </p:blipFill>
        <p:spPr>
          <a:xfrm>
            <a:off x="1257302" y="1143002"/>
            <a:ext cx="6629399" cy="433798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7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Sp="0">
  <p:cSld>
    <p:bg>
      <p:bgPr>
        <a:blipFill rotWithShape="1">
          <a:blip r:embed="rId3">
            <a:alphaModFix/>
          </a:blip>
          <a:tile tx="0" ty="0" sx="100000" sy="100000" flip="none" algn="tl"/>
        </a:blipFill>
        <a:effectLst/>
      </p:bgPr>
    </p:bg>
    <p:spTree>
      <p:nvGrpSpPr>
        <p:cNvPr id="1" name="Shape 292"/>
        <p:cNvGrpSpPr/>
        <p:nvPr/>
      </p:nvGrpSpPr>
      <p:grpSpPr>
        <a:xfrm>
          <a:off x="0" y="0"/>
          <a:ext cx="0" cy="0"/>
          <a:chOff x="0" y="0"/>
          <a:chExt cx="0" cy="0"/>
        </a:xfrm>
      </p:grpSpPr>
      <p:pic>
        <p:nvPicPr>
          <p:cNvPr id="293" name="Google Shape;293;p26" descr="A group of people sitting at a table&#10;&#10;Description automatically generated"/>
          <p:cNvPicPr preferRelativeResize="0">
            <a:picLocks noGrp="1"/>
          </p:cNvPicPr>
          <p:nvPr>
            <p:ph type="pic" idx="2"/>
          </p:nvPr>
        </p:nvPicPr>
        <p:blipFill rotWithShape="1">
          <a:blip r:embed="rId4">
            <a:alphaModFix/>
          </a:blip>
          <a:srcRect t="7003" b="7002"/>
          <a:stretch/>
        </p:blipFill>
        <p:spPr>
          <a:xfrm>
            <a:off x="307631" y="457200"/>
            <a:ext cx="4251669" cy="2743200"/>
          </a:xfrm>
          <a:prstGeom prst="rect">
            <a:avLst/>
          </a:prstGeom>
          <a:noFill/>
          <a:ln>
            <a:noFill/>
          </a:ln>
          <a:effectLst>
            <a:outerShdw blurRad="40000" dist="20000" dir="5400000" rotWithShape="0">
              <a:srgbClr val="000000">
                <a:alpha val="37647"/>
              </a:srgbClr>
            </a:outerShdw>
          </a:effectLst>
        </p:spPr>
      </p:pic>
      <p:pic>
        <p:nvPicPr>
          <p:cNvPr id="294" name="Google Shape;294;p26" descr="A group of people sitting at a table&#10;&#10;Description automatically generated"/>
          <p:cNvPicPr preferRelativeResize="0"/>
          <p:nvPr/>
        </p:nvPicPr>
        <p:blipFill rotWithShape="1">
          <a:blip r:embed="rId5">
            <a:alphaModFix/>
          </a:blip>
          <a:srcRect l="16278" t="10848" b="30246"/>
          <a:stretch/>
        </p:blipFill>
        <p:spPr>
          <a:xfrm>
            <a:off x="3276600" y="3429000"/>
            <a:ext cx="5486400" cy="2895601"/>
          </a:xfrm>
          <a:prstGeom prst="rect">
            <a:avLst/>
          </a:prstGeom>
          <a:noFill/>
          <a:ln>
            <a:noFill/>
          </a:ln>
          <a:effectLst>
            <a:outerShdw blurRad="40000" dist="20000" dir="5400000" rotWithShape="0">
              <a:srgbClr val="000000">
                <a:alpha val="37647"/>
              </a:srgbClr>
            </a:outerShdw>
          </a:effectLst>
        </p:spPr>
      </p:pic>
      <p:sp>
        <p:nvSpPr>
          <p:cNvPr id="295" name="Google Shape;295;p26"/>
          <p:cNvSpPr txBox="1"/>
          <p:nvPr/>
        </p:nvSpPr>
        <p:spPr>
          <a:xfrm>
            <a:off x="4597402" y="1066800"/>
            <a:ext cx="3292733" cy="985410"/>
          </a:xfrm>
          <a:prstGeom prst="rect">
            <a:avLst/>
          </a:prstGeom>
          <a:noFill/>
          <a:ln>
            <a:noFill/>
          </a:ln>
        </p:spPr>
        <p:txBody>
          <a:bodyPr spcFirstLastPara="1" wrap="square" lIns="91425" tIns="45700" rIns="91425" bIns="45700" anchor="ctr" anchorCtr="0">
            <a:noAutofit/>
          </a:bodyPr>
          <a:lstStyle/>
          <a:p>
            <a:pPr marL="0" marR="0" lvl="0" indent="0" algn="ctr" rtl="0">
              <a:lnSpc>
                <a:spcPct val="80000"/>
              </a:lnSpc>
              <a:spcBef>
                <a:spcPts val="0"/>
              </a:spcBef>
              <a:spcAft>
                <a:spcPts val="0"/>
              </a:spcAft>
              <a:buClr>
                <a:schemeClr val="dk1"/>
              </a:buClr>
              <a:buSzPts val="1754"/>
              <a:buFont typeface="Calibri"/>
              <a:buNone/>
            </a:pPr>
            <a:r>
              <a:rPr lang="en-US" sz="1754" b="1">
                <a:solidFill>
                  <a:schemeClr val="dk1"/>
                </a:solidFill>
                <a:latin typeface="Calibri"/>
                <a:ea typeface="Calibri"/>
                <a:cs typeface="Calibri"/>
                <a:sym typeface="Calibri"/>
              </a:rPr>
              <a:t>Northern District CCW</a:t>
            </a:r>
            <a:endParaRPr sz="1754" b="1">
              <a:solidFill>
                <a:schemeClr val="dk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slow" p14:dur="27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Sp="0">
  <p:cSld>
    <p:bg>
      <p:bgPr>
        <a:blipFill rotWithShape="1">
          <a:blip r:embed="rId3">
            <a:alphaModFix/>
          </a:blip>
          <a:tile tx="0" ty="0" sx="100000" sy="100000" flip="none" algn="tl"/>
        </a:blipFill>
        <a:effectLst/>
      </p:bgPr>
    </p:bg>
    <p:spTree>
      <p:nvGrpSpPr>
        <p:cNvPr id="1" name="Shape 299"/>
        <p:cNvGrpSpPr/>
        <p:nvPr/>
      </p:nvGrpSpPr>
      <p:grpSpPr>
        <a:xfrm>
          <a:off x="0" y="0"/>
          <a:ext cx="0" cy="0"/>
          <a:chOff x="0" y="0"/>
          <a:chExt cx="0" cy="0"/>
        </a:xfrm>
      </p:grpSpPr>
      <p:pic>
        <p:nvPicPr>
          <p:cNvPr id="300" name="Google Shape;300;p27" descr="A group of people in a room&#10;&#10;Description automatically generated"/>
          <p:cNvPicPr preferRelativeResize="0">
            <a:picLocks noGrp="1"/>
          </p:cNvPicPr>
          <p:nvPr>
            <p:ph type="pic" idx="2"/>
          </p:nvPr>
        </p:nvPicPr>
        <p:blipFill rotWithShape="1">
          <a:blip r:embed="rId4">
            <a:alphaModFix/>
          </a:blip>
          <a:srcRect l="23837" r="23837"/>
          <a:stretch/>
        </p:blipFill>
        <p:spPr>
          <a:xfrm>
            <a:off x="751210" y="1905000"/>
            <a:ext cx="2286000" cy="3276600"/>
          </a:xfrm>
          <a:prstGeom prst="rect">
            <a:avLst/>
          </a:prstGeom>
          <a:noFill/>
          <a:ln>
            <a:noFill/>
          </a:ln>
          <a:effectLst>
            <a:outerShdw blurRad="40000" dist="20000" dir="5400000" rotWithShape="0">
              <a:srgbClr val="000000">
                <a:alpha val="37647"/>
              </a:srgbClr>
            </a:outerShdw>
          </a:effectLst>
        </p:spPr>
      </p:pic>
      <p:pic>
        <p:nvPicPr>
          <p:cNvPr id="301" name="Google Shape;301;p27" descr="A group of people in a room&#10;&#10;Description automatically generated"/>
          <p:cNvPicPr preferRelativeResize="0">
            <a:picLocks noGrp="1"/>
          </p:cNvPicPr>
          <p:nvPr>
            <p:ph type="pic" idx="3"/>
          </p:nvPr>
        </p:nvPicPr>
        <p:blipFill rotWithShape="1">
          <a:blip r:embed="rId5">
            <a:alphaModFix/>
          </a:blip>
          <a:srcRect l="23837" r="23837"/>
          <a:stretch/>
        </p:blipFill>
        <p:spPr>
          <a:xfrm>
            <a:off x="3502025" y="1905000"/>
            <a:ext cx="2286000" cy="3276600"/>
          </a:xfrm>
          <a:prstGeom prst="rect">
            <a:avLst/>
          </a:prstGeom>
          <a:noFill/>
          <a:ln>
            <a:noFill/>
          </a:ln>
          <a:effectLst>
            <a:outerShdw blurRad="40000" dist="20000" dir="5400000" rotWithShape="0">
              <a:srgbClr val="000000">
                <a:alpha val="37647"/>
              </a:srgbClr>
            </a:outerShdw>
          </a:effectLst>
        </p:spPr>
      </p:pic>
      <p:pic>
        <p:nvPicPr>
          <p:cNvPr id="302" name="Google Shape;302;p27" descr="A group of people in a room&#10;&#10;Description automatically generated"/>
          <p:cNvPicPr preferRelativeResize="0">
            <a:picLocks noGrp="1"/>
          </p:cNvPicPr>
          <p:nvPr>
            <p:ph type="pic" idx="5"/>
          </p:nvPr>
        </p:nvPicPr>
        <p:blipFill rotWithShape="1">
          <a:blip r:embed="rId6">
            <a:alphaModFix/>
          </a:blip>
          <a:srcRect l="23837" r="23837"/>
          <a:stretch/>
        </p:blipFill>
        <p:spPr>
          <a:xfrm>
            <a:off x="6248400" y="1905000"/>
            <a:ext cx="2286000" cy="3276600"/>
          </a:xfrm>
          <a:prstGeom prst="rect">
            <a:avLst/>
          </a:prstGeom>
          <a:noFill/>
          <a:ln>
            <a:noFill/>
          </a:ln>
          <a:effectLst>
            <a:outerShdw blurRad="40000" dist="20000" dir="5400000" rotWithShape="0">
              <a:srgbClr val="000000">
                <a:alpha val="37647"/>
              </a:srgbClr>
            </a:outerShdw>
          </a:effectLst>
        </p:spPr>
      </p:pic>
      <p:sp>
        <p:nvSpPr>
          <p:cNvPr id="303" name="Google Shape;303;p27"/>
          <p:cNvSpPr txBox="1">
            <a:spLocks noGrp="1"/>
          </p:cNvSpPr>
          <p:nvPr>
            <p:ph type="title"/>
          </p:nvPr>
        </p:nvSpPr>
        <p:spPr>
          <a:xfrm>
            <a:off x="662225" y="762000"/>
            <a:ext cx="7848600" cy="6546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rgbClr val="202124"/>
              </a:buClr>
              <a:buSzPts val="1800"/>
              <a:buFont typeface="Calibri"/>
              <a:buNone/>
            </a:pPr>
            <a:r>
              <a:rPr lang="en-US" sz="1800" b="1" i="0">
                <a:solidFill>
                  <a:srgbClr val="202124"/>
                </a:solidFill>
              </a:rPr>
              <a:t>Hanover CCW Movie Night</a:t>
            </a:r>
            <a:endParaRPr sz="1800" b="1" i="0">
              <a:solidFill>
                <a:srgbClr val="202124"/>
              </a:solidFill>
            </a:endParaRPr>
          </a:p>
          <a:p>
            <a:pPr marL="0" lvl="0" indent="0" algn="ctr" rtl="0">
              <a:spcBef>
                <a:spcPts val="0"/>
              </a:spcBef>
              <a:spcAft>
                <a:spcPts val="0"/>
              </a:spcAft>
              <a:buClr>
                <a:srgbClr val="202124"/>
              </a:buClr>
              <a:buSzPts val="1800"/>
              <a:buFont typeface="Calibri"/>
              <a:buNone/>
            </a:pPr>
            <a:r>
              <a:rPr lang="en-US" sz="1800" b="1">
                <a:solidFill>
                  <a:srgbClr val="202124"/>
                </a:solidFill>
              </a:rPr>
              <a:t>Conewago District</a:t>
            </a:r>
            <a:endParaRPr sz="1800" b="1">
              <a:solidFill>
                <a:srgbClr val="202124"/>
              </a:solidFill>
            </a:endParaRPr>
          </a:p>
        </p:txBody>
      </p:sp>
    </p:spTree>
  </p:cSld>
  <p:clrMapOvr>
    <a:masterClrMapping/>
  </p:clrMapOvr>
  <mc:AlternateContent xmlns:mc="http://schemas.openxmlformats.org/markup-compatibility/2006" xmlns:p14="http://schemas.microsoft.com/office/powerpoint/2010/main">
    <mc:Choice Requires="p14">
      <p:transition spd="slow" p14:dur="27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MasterSp="0">
  <p:cSld>
    <p:bg>
      <p:bgPr>
        <a:blipFill rotWithShape="1">
          <a:blip r:embed="rId3">
            <a:alphaModFix/>
          </a:blip>
          <a:tile tx="0" ty="0" sx="100000" sy="100000" flip="none" algn="tl"/>
        </a:blipFill>
        <a:effectLst/>
      </p:bgPr>
    </p:bg>
    <p:spTree>
      <p:nvGrpSpPr>
        <p:cNvPr id="1" name="Shape 307"/>
        <p:cNvGrpSpPr/>
        <p:nvPr/>
      </p:nvGrpSpPr>
      <p:grpSpPr>
        <a:xfrm>
          <a:off x="0" y="0"/>
          <a:ext cx="0" cy="0"/>
          <a:chOff x="0" y="0"/>
          <a:chExt cx="0" cy="0"/>
        </a:xfrm>
      </p:grpSpPr>
      <p:sp>
        <p:nvSpPr>
          <p:cNvPr id="308" name="Google Shape;308;p28"/>
          <p:cNvSpPr txBox="1">
            <a:spLocks noGrp="1"/>
          </p:cNvSpPr>
          <p:nvPr>
            <p:ph type="ctrTitle"/>
          </p:nvPr>
        </p:nvSpPr>
        <p:spPr>
          <a:xfrm>
            <a:off x="2057400" y="5754111"/>
            <a:ext cx="5105400" cy="285284"/>
          </a:xfrm>
          <a:prstGeom prst="rect">
            <a:avLst/>
          </a:prstGeom>
          <a:noFill/>
          <a:ln>
            <a:noFill/>
          </a:ln>
        </p:spPr>
        <p:txBody>
          <a:bodyPr spcFirstLastPara="1" wrap="square" lIns="91425" tIns="45700" rIns="91425" bIns="45700" anchor="ctr" anchorCtr="0">
            <a:noAutofit/>
          </a:bodyPr>
          <a:lstStyle/>
          <a:p>
            <a:pPr marL="0" lvl="0" indent="0" algn="ctr" rtl="0">
              <a:lnSpc>
                <a:spcPct val="80000"/>
              </a:lnSpc>
              <a:spcBef>
                <a:spcPts val="0"/>
              </a:spcBef>
              <a:spcAft>
                <a:spcPts val="0"/>
              </a:spcAft>
              <a:buClr>
                <a:srgbClr val="222222"/>
              </a:buClr>
              <a:buSzPts val="1800"/>
              <a:buFont typeface="Calibri"/>
              <a:buNone/>
            </a:pPr>
            <a:r>
              <a:rPr lang="en-US" sz="1800" b="1" i="0">
                <a:solidFill>
                  <a:srgbClr val="222222"/>
                </a:solidFill>
              </a:rPr>
              <a:t>Lebanon District CCW</a:t>
            </a:r>
            <a:endParaRPr sz="1800" b="1" i="0">
              <a:solidFill>
                <a:srgbClr val="222222"/>
              </a:solidFill>
            </a:endParaRPr>
          </a:p>
          <a:p>
            <a:pPr marL="0" lvl="0" indent="0" algn="ctr" rtl="0">
              <a:lnSpc>
                <a:spcPct val="80000"/>
              </a:lnSpc>
              <a:spcBef>
                <a:spcPts val="0"/>
              </a:spcBef>
              <a:spcAft>
                <a:spcPts val="0"/>
              </a:spcAft>
              <a:buClr>
                <a:srgbClr val="222222"/>
              </a:buClr>
              <a:buSzPts val="1800"/>
              <a:buFont typeface="Calibri"/>
              <a:buNone/>
            </a:pPr>
            <a:r>
              <a:rPr lang="en-US" sz="1800" b="1">
                <a:solidFill>
                  <a:srgbClr val="222222"/>
                </a:solidFill>
              </a:rPr>
              <a:t>Marian Day</a:t>
            </a:r>
            <a:endParaRPr sz="1800" b="1">
              <a:solidFill>
                <a:srgbClr val="222222"/>
              </a:solidFill>
            </a:endParaRPr>
          </a:p>
        </p:txBody>
      </p:sp>
      <p:pic>
        <p:nvPicPr>
          <p:cNvPr id="309" name="Google Shape;309;p28" descr="A group of people posing for the camera&#10;&#10;Description automatically generated"/>
          <p:cNvPicPr preferRelativeResize="0">
            <a:picLocks noGrp="1"/>
          </p:cNvPicPr>
          <p:nvPr>
            <p:ph type="pic" idx="2"/>
          </p:nvPr>
        </p:nvPicPr>
        <p:blipFill rotWithShape="1">
          <a:blip r:embed="rId4">
            <a:alphaModFix/>
          </a:blip>
          <a:srcRect t="5890" b="5891"/>
          <a:stretch/>
        </p:blipFill>
        <p:spPr>
          <a:xfrm>
            <a:off x="1295400" y="1182111"/>
            <a:ext cx="6553200" cy="4228160"/>
          </a:xfrm>
          <a:prstGeom prst="rect">
            <a:avLst/>
          </a:prstGeom>
          <a:noFill/>
          <a:ln>
            <a:noFill/>
          </a:ln>
          <a:effectLst>
            <a:outerShdw blurRad="40000" dist="20000" dir="5400000" rotWithShape="0">
              <a:srgbClr val="000000">
                <a:alpha val="37647"/>
              </a:srgbClr>
            </a:outerShdw>
          </a:effectLst>
        </p:spPr>
      </p:pic>
    </p:spTree>
  </p:cSld>
  <p:clrMapOvr>
    <a:masterClrMapping/>
  </p:clrMapOvr>
  <mc:AlternateContent xmlns:mc="http://schemas.openxmlformats.org/markup-compatibility/2006" xmlns:p14="http://schemas.microsoft.com/office/powerpoint/2010/main">
    <mc:Choice Requires="p14">
      <p:transition spd="slow" p14:dur="27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MasterSp="0">
  <p:cSld>
    <p:bg>
      <p:bgPr>
        <a:blipFill rotWithShape="1">
          <a:blip r:embed="rId3">
            <a:alphaModFix/>
          </a:blip>
          <a:tile tx="0" ty="0" sx="100000" sy="100000" flip="none" algn="tl"/>
        </a:blipFill>
        <a:effectLst/>
      </p:bgPr>
    </p:bg>
    <p:spTree>
      <p:nvGrpSpPr>
        <p:cNvPr id="1" name="Shape 313"/>
        <p:cNvGrpSpPr/>
        <p:nvPr/>
      </p:nvGrpSpPr>
      <p:grpSpPr>
        <a:xfrm>
          <a:off x="0" y="0"/>
          <a:ext cx="0" cy="0"/>
          <a:chOff x="0" y="0"/>
          <a:chExt cx="0" cy="0"/>
        </a:xfrm>
      </p:grpSpPr>
      <p:pic>
        <p:nvPicPr>
          <p:cNvPr id="314" name="Google Shape;314;p29" descr="A group of people standing around a table&#10;&#10;Description automatically generated"/>
          <p:cNvPicPr preferRelativeResize="0">
            <a:picLocks noGrp="1"/>
          </p:cNvPicPr>
          <p:nvPr>
            <p:ph type="pic" idx="2"/>
          </p:nvPr>
        </p:nvPicPr>
        <p:blipFill rotWithShape="1">
          <a:blip r:embed="rId4">
            <a:alphaModFix/>
          </a:blip>
          <a:srcRect t="10202" b="10202"/>
          <a:stretch/>
        </p:blipFill>
        <p:spPr>
          <a:xfrm>
            <a:off x="450520" y="404732"/>
            <a:ext cx="3899948" cy="2516267"/>
          </a:xfrm>
          <a:prstGeom prst="rect">
            <a:avLst/>
          </a:prstGeom>
          <a:noFill/>
          <a:ln>
            <a:noFill/>
          </a:ln>
          <a:effectLst>
            <a:outerShdw blurRad="40000" dist="20000" dir="5400000" rotWithShape="0">
              <a:srgbClr val="000000">
                <a:alpha val="37647"/>
              </a:srgbClr>
            </a:outerShdw>
          </a:effectLst>
        </p:spPr>
      </p:pic>
      <p:pic>
        <p:nvPicPr>
          <p:cNvPr id="315" name="Google Shape;315;p29" descr="A group of people posing for the camera&#10;&#10;Description automatically generated"/>
          <p:cNvPicPr preferRelativeResize="0"/>
          <p:nvPr/>
        </p:nvPicPr>
        <p:blipFill rotWithShape="1">
          <a:blip r:embed="rId5">
            <a:alphaModFix/>
          </a:blip>
          <a:srcRect l="6418" r="6418"/>
          <a:stretch/>
        </p:blipFill>
        <p:spPr>
          <a:xfrm>
            <a:off x="4793534" y="404733"/>
            <a:ext cx="3899946" cy="2516266"/>
          </a:xfrm>
          <a:prstGeom prst="rect">
            <a:avLst/>
          </a:prstGeom>
          <a:noFill/>
          <a:ln>
            <a:noFill/>
          </a:ln>
          <a:effectLst>
            <a:outerShdw blurRad="40000" dist="20000" dir="5400000" rotWithShape="0">
              <a:srgbClr val="000000">
                <a:alpha val="37647"/>
              </a:srgbClr>
            </a:outerShdw>
          </a:effectLst>
        </p:spPr>
      </p:pic>
      <p:sp>
        <p:nvSpPr>
          <p:cNvPr id="316" name="Google Shape;316;p29"/>
          <p:cNvSpPr txBox="1"/>
          <p:nvPr/>
        </p:nvSpPr>
        <p:spPr>
          <a:xfrm>
            <a:off x="2298895" y="5967415"/>
            <a:ext cx="4261563" cy="660954"/>
          </a:xfrm>
          <a:prstGeom prst="rect">
            <a:avLst/>
          </a:prstGeom>
          <a:noFill/>
          <a:ln>
            <a:noFill/>
          </a:ln>
        </p:spPr>
        <p:txBody>
          <a:bodyPr spcFirstLastPara="1" wrap="square" lIns="91425" tIns="45700" rIns="91425" bIns="45700" anchor="ctr" anchorCtr="0">
            <a:noAutofit/>
          </a:bodyPr>
          <a:lstStyle/>
          <a:p>
            <a:pPr marL="0" marR="0" lvl="0" indent="0" algn="ctr" rtl="0">
              <a:lnSpc>
                <a:spcPct val="80000"/>
              </a:lnSpc>
              <a:spcBef>
                <a:spcPts val="0"/>
              </a:spcBef>
              <a:spcAft>
                <a:spcPts val="0"/>
              </a:spcAft>
              <a:buClr>
                <a:srgbClr val="202124"/>
              </a:buClr>
              <a:buSzPts val="1754"/>
              <a:buFont typeface="Calibri"/>
              <a:buNone/>
            </a:pPr>
            <a:r>
              <a:rPr lang="en-US" sz="1754" b="1">
                <a:solidFill>
                  <a:srgbClr val="202124"/>
                </a:solidFill>
                <a:latin typeface="Calibri"/>
                <a:ea typeface="Calibri"/>
                <a:cs typeface="Calibri"/>
                <a:sym typeface="Calibri"/>
              </a:rPr>
              <a:t>HDCCW Convention</a:t>
            </a:r>
            <a:endParaRPr sz="1754" b="1">
              <a:solidFill>
                <a:schemeClr val="dk1"/>
              </a:solidFill>
              <a:latin typeface="Calibri"/>
              <a:ea typeface="Calibri"/>
              <a:cs typeface="Calibri"/>
              <a:sym typeface="Calibri"/>
            </a:endParaRPr>
          </a:p>
        </p:txBody>
      </p:sp>
      <p:pic>
        <p:nvPicPr>
          <p:cNvPr id="317" name="Google Shape;317;p29" descr="A group of people posing for the camera&#10;&#10;Description automatically generated"/>
          <p:cNvPicPr preferRelativeResize="0"/>
          <p:nvPr/>
        </p:nvPicPr>
        <p:blipFill rotWithShape="1">
          <a:blip r:embed="rId6">
            <a:alphaModFix/>
          </a:blip>
          <a:srcRect t="7074" b="7073"/>
          <a:stretch/>
        </p:blipFill>
        <p:spPr>
          <a:xfrm>
            <a:off x="2858551" y="3544450"/>
            <a:ext cx="3600300" cy="2322950"/>
          </a:xfrm>
          <a:prstGeom prst="rect">
            <a:avLst/>
          </a:prstGeom>
          <a:noFill/>
          <a:ln>
            <a:noFill/>
          </a:ln>
          <a:effectLst>
            <a:outerShdw blurRad="40000" dist="20000" dir="5400000" rotWithShape="0">
              <a:srgbClr val="000000">
                <a:alpha val="37647"/>
              </a:srgbClr>
            </a:outerShdw>
          </a:effectLst>
        </p:spPr>
      </p:pic>
      <p:sp>
        <p:nvSpPr>
          <p:cNvPr id="318" name="Google Shape;318;p29"/>
          <p:cNvSpPr txBox="1"/>
          <p:nvPr/>
        </p:nvSpPr>
        <p:spPr>
          <a:xfrm>
            <a:off x="1354050" y="3071675"/>
            <a:ext cx="2570100" cy="55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b="1">
                <a:latin typeface="Calibri"/>
                <a:ea typeface="Calibri"/>
                <a:cs typeface="Calibri"/>
                <a:sym typeface="Calibri"/>
              </a:rPr>
              <a:t>HDCCW Weekend Retreat</a:t>
            </a:r>
            <a:endParaRPr b="1">
              <a:latin typeface="Calibri"/>
              <a:ea typeface="Calibri"/>
              <a:cs typeface="Calibri"/>
              <a:sym typeface="Calibri"/>
            </a:endParaRPr>
          </a:p>
        </p:txBody>
      </p:sp>
      <p:sp>
        <p:nvSpPr>
          <p:cNvPr id="319" name="Google Shape;319;p29"/>
          <p:cNvSpPr txBox="1"/>
          <p:nvPr/>
        </p:nvSpPr>
        <p:spPr>
          <a:xfrm>
            <a:off x="4939775" y="3079125"/>
            <a:ext cx="3222000" cy="307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latin typeface="Calibri"/>
                <a:ea typeface="Calibri"/>
                <a:cs typeface="Calibri"/>
                <a:sym typeface="Calibri"/>
              </a:rPr>
              <a:t>                             </a:t>
            </a:r>
            <a:r>
              <a:rPr lang="en-US" b="1">
                <a:latin typeface="Calibri"/>
                <a:ea typeface="Calibri"/>
                <a:cs typeface="Calibri"/>
                <a:sym typeface="Calibri"/>
              </a:rPr>
              <a:t>NCCW Convention</a:t>
            </a:r>
            <a:endParaRPr b="1">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slow" p14:dur="27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MasterSp="0">
  <p:cSld>
    <p:bg>
      <p:bgPr>
        <a:blipFill rotWithShape="1">
          <a:blip r:embed="rId3">
            <a:alphaModFix/>
          </a:blip>
          <a:tile tx="0" ty="0" sx="100000" sy="100000" flip="none" algn="tl"/>
        </a:blipFill>
        <a:effectLst/>
      </p:bgPr>
    </p:bg>
    <p:spTree>
      <p:nvGrpSpPr>
        <p:cNvPr id="1" name="Shape 323"/>
        <p:cNvGrpSpPr/>
        <p:nvPr/>
      </p:nvGrpSpPr>
      <p:grpSpPr>
        <a:xfrm>
          <a:off x="0" y="0"/>
          <a:ext cx="0" cy="0"/>
          <a:chOff x="0" y="0"/>
          <a:chExt cx="0" cy="0"/>
        </a:xfrm>
      </p:grpSpPr>
      <p:sp>
        <p:nvSpPr>
          <p:cNvPr id="324" name="Google Shape;324;p30"/>
          <p:cNvSpPr txBox="1">
            <a:spLocks noGrp="1"/>
          </p:cNvSpPr>
          <p:nvPr>
            <p:ph type="ctrTitle"/>
          </p:nvPr>
        </p:nvSpPr>
        <p:spPr>
          <a:xfrm>
            <a:off x="3646099" y="5588234"/>
            <a:ext cx="5105400" cy="285284"/>
          </a:xfrm>
          <a:prstGeom prst="rect">
            <a:avLst/>
          </a:prstGeom>
          <a:noFill/>
          <a:ln>
            <a:noFill/>
          </a:ln>
        </p:spPr>
        <p:txBody>
          <a:bodyPr spcFirstLastPara="1" wrap="square" lIns="91425" tIns="45700" rIns="91425" bIns="45700" anchor="ctr" anchorCtr="0">
            <a:noAutofit/>
          </a:bodyPr>
          <a:lstStyle/>
          <a:p>
            <a:pPr marL="0" lvl="0" indent="0" algn="ctr" rtl="0">
              <a:lnSpc>
                <a:spcPct val="80000"/>
              </a:lnSpc>
              <a:spcBef>
                <a:spcPts val="0"/>
              </a:spcBef>
              <a:spcAft>
                <a:spcPts val="0"/>
              </a:spcAft>
              <a:buClr>
                <a:schemeClr val="dk1"/>
              </a:buClr>
              <a:buSzPts val="1800"/>
              <a:buFont typeface="Calibri"/>
              <a:buNone/>
            </a:pPr>
            <a:r>
              <a:rPr lang="en-US" sz="1800" b="1"/>
              <a:t>Saint Francis Xavier CCW</a:t>
            </a:r>
            <a:endParaRPr sz="1800" b="1"/>
          </a:p>
          <a:p>
            <a:pPr marL="0" lvl="0" indent="0" algn="ctr" rtl="0">
              <a:lnSpc>
                <a:spcPct val="80000"/>
              </a:lnSpc>
              <a:spcBef>
                <a:spcPts val="0"/>
              </a:spcBef>
              <a:spcAft>
                <a:spcPts val="0"/>
              </a:spcAft>
              <a:buClr>
                <a:schemeClr val="dk1"/>
              </a:buClr>
              <a:buSzPts val="1800"/>
              <a:buFont typeface="Calibri"/>
              <a:buNone/>
            </a:pPr>
            <a:r>
              <a:rPr lang="en-US" sz="1800" b="1"/>
              <a:t>Conewago District</a:t>
            </a:r>
            <a:endParaRPr sz="1800" b="1"/>
          </a:p>
        </p:txBody>
      </p:sp>
      <p:pic>
        <p:nvPicPr>
          <p:cNvPr id="325" name="Google Shape;325;p30"/>
          <p:cNvPicPr preferRelativeResize="0"/>
          <p:nvPr/>
        </p:nvPicPr>
        <p:blipFill rotWithShape="1">
          <a:blip r:embed="rId4">
            <a:alphaModFix/>
          </a:blip>
          <a:srcRect l="3489" t="9690" r="6589" b="22091"/>
          <a:stretch/>
        </p:blipFill>
        <p:spPr>
          <a:xfrm>
            <a:off x="762000" y="483181"/>
            <a:ext cx="4191000" cy="2119586"/>
          </a:xfrm>
          <a:prstGeom prst="rect">
            <a:avLst/>
          </a:prstGeom>
          <a:noFill/>
          <a:ln>
            <a:noFill/>
          </a:ln>
        </p:spPr>
      </p:pic>
      <p:pic>
        <p:nvPicPr>
          <p:cNvPr id="326" name="Google Shape;326;p30"/>
          <p:cNvPicPr preferRelativeResize="0"/>
          <p:nvPr/>
        </p:nvPicPr>
        <p:blipFill rotWithShape="1">
          <a:blip r:embed="rId5">
            <a:alphaModFix/>
          </a:blip>
          <a:srcRect/>
          <a:stretch/>
        </p:blipFill>
        <p:spPr>
          <a:xfrm>
            <a:off x="5732975" y="236219"/>
            <a:ext cx="1600200" cy="2400300"/>
          </a:xfrm>
          <a:prstGeom prst="rect">
            <a:avLst/>
          </a:prstGeom>
          <a:noFill/>
          <a:ln>
            <a:noFill/>
          </a:ln>
        </p:spPr>
      </p:pic>
      <p:pic>
        <p:nvPicPr>
          <p:cNvPr id="327" name="Google Shape;327;p30"/>
          <p:cNvPicPr preferRelativeResize="0"/>
          <p:nvPr/>
        </p:nvPicPr>
        <p:blipFill rotWithShape="1">
          <a:blip r:embed="rId6">
            <a:alphaModFix/>
          </a:blip>
          <a:srcRect/>
          <a:stretch/>
        </p:blipFill>
        <p:spPr>
          <a:xfrm>
            <a:off x="4148345" y="3159872"/>
            <a:ext cx="3184830" cy="2123220"/>
          </a:xfrm>
          <a:prstGeom prst="rect">
            <a:avLst/>
          </a:prstGeom>
          <a:noFill/>
          <a:ln>
            <a:noFill/>
          </a:ln>
        </p:spPr>
      </p:pic>
      <p:pic>
        <p:nvPicPr>
          <p:cNvPr id="328" name="Google Shape;328;p30" descr="A picture containing newspaper, text, photo, person&#10;&#10;Description automatically generated"/>
          <p:cNvPicPr preferRelativeResize="0"/>
          <p:nvPr/>
        </p:nvPicPr>
        <p:blipFill rotWithShape="1">
          <a:blip r:embed="rId7">
            <a:alphaModFix/>
          </a:blip>
          <a:srcRect/>
          <a:stretch/>
        </p:blipFill>
        <p:spPr>
          <a:xfrm rot="482396">
            <a:off x="587832" y="2967946"/>
            <a:ext cx="3285935" cy="3024093"/>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7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MasterSp="0">
  <p:cSld>
    <p:bg>
      <p:bgPr>
        <a:blipFill rotWithShape="1">
          <a:blip r:embed="rId3">
            <a:alphaModFix/>
          </a:blip>
          <a:tile tx="0" ty="0" sx="100000" sy="100000" flip="none" algn="tl"/>
        </a:blipFill>
        <a:effectLst/>
      </p:bgPr>
    </p:bg>
    <p:spTree>
      <p:nvGrpSpPr>
        <p:cNvPr id="1" name="Shape 332"/>
        <p:cNvGrpSpPr/>
        <p:nvPr/>
      </p:nvGrpSpPr>
      <p:grpSpPr>
        <a:xfrm>
          <a:off x="0" y="0"/>
          <a:ext cx="0" cy="0"/>
          <a:chOff x="0" y="0"/>
          <a:chExt cx="0" cy="0"/>
        </a:xfrm>
      </p:grpSpPr>
      <p:pic>
        <p:nvPicPr>
          <p:cNvPr id="333" name="Google Shape;333;p31" descr="A group of people posing for the camera&#10;&#10;Description automatically generated"/>
          <p:cNvPicPr preferRelativeResize="0">
            <a:picLocks noGrp="1"/>
          </p:cNvPicPr>
          <p:nvPr>
            <p:ph type="pic" idx="2"/>
          </p:nvPr>
        </p:nvPicPr>
        <p:blipFill rotWithShape="1">
          <a:blip r:embed="rId4">
            <a:alphaModFix/>
          </a:blip>
          <a:srcRect t="6993" b="6993"/>
          <a:stretch/>
        </p:blipFill>
        <p:spPr>
          <a:xfrm rot="-879821">
            <a:off x="468772" y="2864765"/>
            <a:ext cx="3673522" cy="2370176"/>
          </a:xfrm>
          <a:prstGeom prst="rect">
            <a:avLst/>
          </a:prstGeom>
          <a:noFill/>
          <a:ln>
            <a:noFill/>
          </a:ln>
          <a:effectLst>
            <a:outerShdw blurRad="40000" dist="20000" dir="5400000" rotWithShape="0">
              <a:srgbClr val="000000">
                <a:alpha val="37647"/>
              </a:srgbClr>
            </a:outerShdw>
          </a:effectLst>
        </p:spPr>
      </p:pic>
      <p:sp>
        <p:nvSpPr>
          <p:cNvPr id="334" name="Google Shape;334;p31"/>
          <p:cNvSpPr txBox="1">
            <a:spLocks noGrp="1"/>
          </p:cNvSpPr>
          <p:nvPr>
            <p:ph type="ctrTitle"/>
          </p:nvPr>
        </p:nvSpPr>
        <p:spPr>
          <a:xfrm>
            <a:off x="3352800" y="5026258"/>
            <a:ext cx="5105400" cy="285284"/>
          </a:xfrm>
          <a:prstGeom prst="rect">
            <a:avLst/>
          </a:prstGeom>
          <a:noFill/>
          <a:ln>
            <a:noFill/>
          </a:ln>
        </p:spPr>
        <p:txBody>
          <a:bodyPr spcFirstLastPara="1" wrap="square" lIns="91425" tIns="45700" rIns="91425" bIns="45700" anchor="ctr" anchorCtr="0">
            <a:noAutofit/>
          </a:bodyPr>
          <a:lstStyle/>
          <a:p>
            <a:pPr marL="0" lvl="0" indent="0" algn="ctr" rtl="0">
              <a:lnSpc>
                <a:spcPct val="80000"/>
              </a:lnSpc>
              <a:spcBef>
                <a:spcPts val="0"/>
              </a:spcBef>
              <a:spcAft>
                <a:spcPts val="0"/>
              </a:spcAft>
              <a:buClr>
                <a:srgbClr val="000000"/>
              </a:buClr>
              <a:buSzPts val="1800"/>
              <a:buFont typeface="Calibri"/>
              <a:buNone/>
            </a:pPr>
            <a:r>
              <a:rPr lang="en-US" sz="1800" b="1" i="0">
                <a:solidFill>
                  <a:srgbClr val="000000"/>
                </a:solidFill>
              </a:rPr>
              <a:t>Conewago District CCW</a:t>
            </a:r>
            <a:endParaRPr sz="1800" b="1"/>
          </a:p>
        </p:txBody>
      </p:sp>
      <p:pic>
        <p:nvPicPr>
          <p:cNvPr id="335" name="Google Shape;335;p31" descr="A group of people standing in a room&#10;&#10;Description automatically generated"/>
          <p:cNvPicPr preferRelativeResize="0"/>
          <p:nvPr/>
        </p:nvPicPr>
        <p:blipFill rotWithShape="1">
          <a:blip r:embed="rId5">
            <a:alphaModFix/>
          </a:blip>
          <a:srcRect t="6993" b="6993"/>
          <a:stretch/>
        </p:blipFill>
        <p:spPr>
          <a:xfrm rot="570182">
            <a:off x="4336184" y="680819"/>
            <a:ext cx="4188876" cy="2702685"/>
          </a:xfrm>
          <a:prstGeom prst="rect">
            <a:avLst/>
          </a:prstGeom>
          <a:noFill/>
          <a:ln>
            <a:noFill/>
          </a:ln>
          <a:effectLst>
            <a:outerShdw blurRad="40000" dist="20000" dir="5400000" rotWithShape="0">
              <a:srgbClr val="000000">
                <a:alpha val="37647"/>
              </a:srgbClr>
            </a:outerShdw>
          </a:effectLst>
        </p:spPr>
      </p:pic>
    </p:spTree>
  </p:cSld>
  <p:clrMapOvr>
    <a:masterClrMapping/>
  </p:clrMapOvr>
  <mc:AlternateContent xmlns:mc="http://schemas.openxmlformats.org/markup-compatibility/2006" xmlns:p14="http://schemas.microsoft.com/office/powerpoint/2010/main">
    <mc:Choice Requires="p14">
      <p:transition spd="slow" p14:dur="27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MasterSp="0">
  <p:cSld>
    <p:bg>
      <p:bgPr>
        <a:blipFill rotWithShape="1">
          <a:blip r:embed="rId3">
            <a:alphaModFix/>
          </a:blip>
          <a:tile tx="0" ty="0" sx="100000" sy="100000" flip="none" algn="tl"/>
        </a:blipFill>
        <a:effectLst/>
      </p:bgPr>
    </p:bg>
    <p:spTree>
      <p:nvGrpSpPr>
        <p:cNvPr id="1" name="Shape 339"/>
        <p:cNvGrpSpPr/>
        <p:nvPr/>
      </p:nvGrpSpPr>
      <p:grpSpPr>
        <a:xfrm>
          <a:off x="0" y="0"/>
          <a:ext cx="0" cy="0"/>
          <a:chOff x="0" y="0"/>
          <a:chExt cx="0" cy="0"/>
        </a:xfrm>
      </p:grpSpPr>
      <p:pic>
        <p:nvPicPr>
          <p:cNvPr id="340" name="Google Shape;340;p32" descr="A group of people standing in a room&#10;&#10;Description automatically generated"/>
          <p:cNvPicPr preferRelativeResize="0">
            <a:picLocks noGrp="1"/>
          </p:cNvPicPr>
          <p:nvPr>
            <p:ph type="pic" idx="2"/>
          </p:nvPr>
        </p:nvPicPr>
        <p:blipFill rotWithShape="1">
          <a:blip r:embed="rId4">
            <a:alphaModFix/>
          </a:blip>
          <a:srcRect l="21355" r="26319"/>
          <a:stretch/>
        </p:blipFill>
        <p:spPr>
          <a:xfrm>
            <a:off x="751210" y="1981200"/>
            <a:ext cx="2286000" cy="3276600"/>
          </a:xfrm>
          <a:prstGeom prst="rect">
            <a:avLst/>
          </a:prstGeom>
          <a:noFill/>
          <a:ln>
            <a:noFill/>
          </a:ln>
          <a:effectLst>
            <a:outerShdw blurRad="40000" dist="20000" dir="5400000" rotWithShape="0">
              <a:srgbClr val="000000">
                <a:alpha val="37647"/>
              </a:srgbClr>
            </a:outerShdw>
          </a:effectLst>
        </p:spPr>
      </p:pic>
      <p:pic>
        <p:nvPicPr>
          <p:cNvPr id="341" name="Google Shape;341;p32" descr="A group of people posing for a photo&#10;&#10;Description automatically generated"/>
          <p:cNvPicPr preferRelativeResize="0">
            <a:picLocks noGrp="1"/>
          </p:cNvPicPr>
          <p:nvPr>
            <p:ph type="pic" idx="3"/>
          </p:nvPr>
        </p:nvPicPr>
        <p:blipFill rotWithShape="1">
          <a:blip r:embed="rId5">
            <a:alphaModFix/>
          </a:blip>
          <a:srcRect l="23837" r="23837"/>
          <a:stretch/>
        </p:blipFill>
        <p:spPr>
          <a:xfrm>
            <a:off x="3502025" y="1981200"/>
            <a:ext cx="2286000" cy="3276600"/>
          </a:xfrm>
          <a:prstGeom prst="rect">
            <a:avLst/>
          </a:prstGeom>
          <a:noFill/>
          <a:ln>
            <a:noFill/>
          </a:ln>
          <a:effectLst>
            <a:outerShdw blurRad="40000" dist="20000" dir="5400000" rotWithShape="0">
              <a:srgbClr val="000000">
                <a:alpha val="37647"/>
              </a:srgbClr>
            </a:outerShdw>
          </a:effectLst>
        </p:spPr>
      </p:pic>
      <p:pic>
        <p:nvPicPr>
          <p:cNvPr id="342" name="Google Shape;342;p32" descr="A group of people standing in a room&#10;&#10;Description automatically generated"/>
          <p:cNvPicPr preferRelativeResize="0">
            <a:picLocks noGrp="1"/>
          </p:cNvPicPr>
          <p:nvPr>
            <p:ph type="pic" idx="5"/>
          </p:nvPr>
        </p:nvPicPr>
        <p:blipFill rotWithShape="1">
          <a:blip r:embed="rId6">
            <a:alphaModFix/>
          </a:blip>
          <a:srcRect l="23837" r="23837"/>
          <a:stretch/>
        </p:blipFill>
        <p:spPr>
          <a:xfrm>
            <a:off x="6248400" y="1981200"/>
            <a:ext cx="2286000" cy="3276600"/>
          </a:xfrm>
          <a:prstGeom prst="rect">
            <a:avLst/>
          </a:prstGeom>
          <a:noFill/>
          <a:ln>
            <a:noFill/>
          </a:ln>
          <a:effectLst>
            <a:outerShdw blurRad="40000" dist="20000" dir="5400000" rotWithShape="0">
              <a:srgbClr val="000000">
                <a:alpha val="37647"/>
              </a:srgbClr>
            </a:outerShdw>
          </a:effectLst>
        </p:spPr>
      </p:pic>
      <p:sp>
        <p:nvSpPr>
          <p:cNvPr id="343" name="Google Shape;343;p32"/>
          <p:cNvSpPr txBox="1">
            <a:spLocks noGrp="1"/>
          </p:cNvSpPr>
          <p:nvPr>
            <p:ph type="title"/>
          </p:nvPr>
        </p:nvSpPr>
        <p:spPr>
          <a:xfrm>
            <a:off x="662227" y="762000"/>
            <a:ext cx="7848600" cy="3048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2"/>
              </a:buClr>
              <a:buSzPts val="1800"/>
              <a:buFont typeface="Calibri"/>
              <a:buNone/>
            </a:pPr>
            <a:r>
              <a:rPr lang="en-US" sz="1800" b="1"/>
              <a:t>Saint Catherine Laboure CCW</a:t>
            </a:r>
            <a:endParaRPr sz="1800" b="1"/>
          </a:p>
          <a:p>
            <a:pPr marL="0" lvl="0" indent="0" algn="ctr" rtl="0">
              <a:spcBef>
                <a:spcPts val="0"/>
              </a:spcBef>
              <a:spcAft>
                <a:spcPts val="0"/>
              </a:spcAft>
              <a:buClr>
                <a:schemeClr val="dk2"/>
              </a:buClr>
              <a:buSzPts val="1800"/>
              <a:buFont typeface="Calibri"/>
              <a:buNone/>
            </a:pPr>
            <a:r>
              <a:rPr lang="en-US" sz="1800" b="1"/>
              <a:t>Dauphin District</a:t>
            </a:r>
            <a:endParaRPr sz="1800" b="1"/>
          </a:p>
        </p:txBody>
      </p:sp>
    </p:spTree>
  </p:cSld>
  <p:clrMapOvr>
    <a:masterClrMapping/>
  </p:clrMapOvr>
  <mc:AlternateContent xmlns:mc="http://schemas.openxmlformats.org/markup-compatibility/2006" xmlns:p14="http://schemas.microsoft.com/office/powerpoint/2010/main">
    <mc:Choice Requires="p14">
      <p:transition spd="slow" p14:dur="27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MasterSp="0">
  <p:cSld>
    <p:bg>
      <p:bgPr>
        <a:blipFill rotWithShape="1">
          <a:blip r:embed="rId3">
            <a:alphaModFix/>
          </a:blip>
          <a:tile tx="0" ty="0" sx="100000" sy="100000" flip="none" algn="tl"/>
        </a:blipFill>
        <a:effectLst/>
      </p:bgPr>
    </p:bg>
    <p:spTree>
      <p:nvGrpSpPr>
        <p:cNvPr id="1" name="Shape 347"/>
        <p:cNvGrpSpPr/>
        <p:nvPr/>
      </p:nvGrpSpPr>
      <p:grpSpPr>
        <a:xfrm>
          <a:off x="0" y="0"/>
          <a:ext cx="0" cy="0"/>
          <a:chOff x="0" y="0"/>
          <a:chExt cx="0" cy="0"/>
        </a:xfrm>
      </p:grpSpPr>
      <p:sp>
        <p:nvSpPr>
          <p:cNvPr id="348" name="Google Shape;348;p33"/>
          <p:cNvSpPr txBox="1">
            <a:spLocks noGrp="1"/>
          </p:cNvSpPr>
          <p:nvPr>
            <p:ph type="ctrTitle"/>
          </p:nvPr>
        </p:nvSpPr>
        <p:spPr>
          <a:xfrm>
            <a:off x="1714500" y="6172200"/>
            <a:ext cx="5105400" cy="285284"/>
          </a:xfrm>
          <a:prstGeom prst="rect">
            <a:avLst/>
          </a:prstGeom>
          <a:noFill/>
          <a:ln>
            <a:noFill/>
          </a:ln>
        </p:spPr>
        <p:txBody>
          <a:bodyPr spcFirstLastPara="1" wrap="square" lIns="91425" tIns="45700" rIns="91425" bIns="45700" anchor="ctr" anchorCtr="0">
            <a:noAutofit/>
          </a:bodyPr>
          <a:lstStyle/>
          <a:p>
            <a:pPr marL="0" lvl="0" indent="0" algn="ctr" rtl="0">
              <a:lnSpc>
                <a:spcPct val="80000"/>
              </a:lnSpc>
              <a:spcBef>
                <a:spcPts val="0"/>
              </a:spcBef>
              <a:spcAft>
                <a:spcPts val="0"/>
              </a:spcAft>
              <a:buClr>
                <a:schemeClr val="dk1"/>
              </a:buClr>
              <a:buSzPts val="1800"/>
              <a:buFont typeface="Calibri"/>
              <a:buNone/>
            </a:pPr>
            <a:r>
              <a:rPr lang="en-US" sz="1800" b="1"/>
              <a:t>Prince of Peace CCW</a:t>
            </a:r>
            <a:endParaRPr sz="1800" b="1"/>
          </a:p>
          <a:p>
            <a:pPr marL="0" lvl="0" indent="0" algn="ctr" rtl="0">
              <a:lnSpc>
                <a:spcPct val="80000"/>
              </a:lnSpc>
              <a:spcBef>
                <a:spcPts val="0"/>
              </a:spcBef>
              <a:spcAft>
                <a:spcPts val="0"/>
              </a:spcAft>
              <a:buClr>
                <a:schemeClr val="dk1"/>
              </a:buClr>
              <a:buSzPts val="1800"/>
              <a:buFont typeface="Calibri"/>
              <a:buNone/>
            </a:pPr>
            <a:r>
              <a:rPr lang="en-US" sz="1800" b="1"/>
              <a:t>Dauphin District</a:t>
            </a:r>
            <a:endParaRPr sz="1800" b="1"/>
          </a:p>
        </p:txBody>
      </p:sp>
      <p:pic>
        <p:nvPicPr>
          <p:cNvPr id="349" name="Google Shape;349;p33" descr="A group of people posing for a photo&#10;&#10;Description automatically generated"/>
          <p:cNvPicPr preferRelativeResize="0">
            <a:picLocks noGrp="1"/>
          </p:cNvPicPr>
          <p:nvPr>
            <p:ph type="pic" idx="2"/>
          </p:nvPr>
        </p:nvPicPr>
        <p:blipFill rotWithShape="1">
          <a:blip r:embed="rId4">
            <a:alphaModFix/>
          </a:blip>
          <a:srcRect t="5823" b="5823"/>
          <a:stretch/>
        </p:blipFill>
        <p:spPr>
          <a:xfrm rot="-1090337">
            <a:off x="313205" y="584677"/>
            <a:ext cx="4138913" cy="2670449"/>
          </a:xfrm>
          <a:prstGeom prst="rect">
            <a:avLst/>
          </a:prstGeom>
          <a:noFill/>
          <a:ln>
            <a:noFill/>
          </a:ln>
          <a:effectLst>
            <a:outerShdw blurRad="40000" dist="20000" dir="5400000" rotWithShape="0">
              <a:srgbClr val="000000">
                <a:alpha val="37647"/>
              </a:srgbClr>
            </a:outerShdw>
          </a:effectLst>
        </p:spPr>
      </p:pic>
      <p:pic>
        <p:nvPicPr>
          <p:cNvPr id="350" name="Google Shape;350;p33" descr="A group of people sitting at a table with wine glasses&#10;&#10;Description automatically generated"/>
          <p:cNvPicPr preferRelativeResize="0"/>
          <p:nvPr/>
        </p:nvPicPr>
        <p:blipFill rotWithShape="1">
          <a:blip r:embed="rId5">
            <a:alphaModFix/>
          </a:blip>
          <a:srcRect t="6279" b="6278"/>
          <a:stretch/>
        </p:blipFill>
        <p:spPr>
          <a:xfrm>
            <a:off x="4419600" y="315496"/>
            <a:ext cx="4419600" cy="2851550"/>
          </a:xfrm>
          <a:prstGeom prst="rect">
            <a:avLst/>
          </a:prstGeom>
          <a:noFill/>
          <a:ln>
            <a:noFill/>
          </a:ln>
          <a:effectLst>
            <a:outerShdw blurRad="40000" dist="20000" dir="5400000" rotWithShape="0">
              <a:srgbClr val="000000">
                <a:alpha val="37647"/>
              </a:srgbClr>
            </a:outerShdw>
          </a:effectLst>
        </p:spPr>
      </p:pic>
      <p:pic>
        <p:nvPicPr>
          <p:cNvPr id="351" name="Google Shape;351;p33" descr="A person wearing a wedding dress&#10;&#10;Description automatically generated"/>
          <p:cNvPicPr preferRelativeResize="0"/>
          <p:nvPr/>
        </p:nvPicPr>
        <p:blipFill rotWithShape="1">
          <a:blip r:embed="rId6">
            <a:alphaModFix/>
          </a:blip>
          <a:srcRect t="4819" b="39135"/>
          <a:stretch/>
        </p:blipFill>
        <p:spPr>
          <a:xfrm>
            <a:off x="2357825" y="3167046"/>
            <a:ext cx="4123550" cy="2660537"/>
          </a:xfrm>
          <a:prstGeom prst="rect">
            <a:avLst/>
          </a:prstGeom>
          <a:noFill/>
          <a:ln>
            <a:noFill/>
          </a:ln>
          <a:effectLst>
            <a:outerShdw blurRad="40000" dist="20000" dir="5400000" rotWithShape="0">
              <a:srgbClr val="000000">
                <a:alpha val="37647"/>
              </a:srgbClr>
            </a:outerShdw>
          </a:effectLst>
        </p:spPr>
      </p:pic>
    </p:spTree>
  </p:cSld>
  <p:clrMapOvr>
    <a:masterClrMapping/>
  </p:clrMapOvr>
  <mc:AlternateContent xmlns:mc="http://schemas.openxmlformats.org/markup-compatibility/2006" xmlns:p14="http://schemas.microsoft.com/office/powerpoint/2010/main">
    <mc:Choice Requires="p14">
      <p:transition spd="slow" p14:dur="27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MasterSp="0">
  <p:cSld>
    <p:bg>
      <p:bgPr>
        <a:blipFill rotWithShape="1">
          <a:blip r:embed="rId3">
            <a:alphaModFix/>
          </a:blip>
          <a:tile tx="0" ty="0" sx="100000" sy="100000" flip="none" algn="tl"/>
        </a:blipFill>
        <a:effectLst/>
      </p:bgPr>
    </p:bg>
    <p:spTree>
      <p:nvGrpSpPr>
        <p:cNvPr id="1" name="Shape 355"/>
        <p:cNvGrpSpPr/>
        <p:nvPr/>
      </p:nvGrpSpPr>
      <p:grpSpPr>
        <a:xfrm>
          <a:off x="0" y="0"/>
          <a:ext cx="0" cy="0"/>
          <a:chOff x="0" y="0"/>
          <a:chExt cx="0" cy="0"/>
        </a:xfrm>
      </p:grpSpPr>
      <p:sp>
        <p:nvSpPr>
          <p:cNvPr id="356" name="Google Shape;356;p34"/>
          <p:cNvSpPr txBox="1">
            <a:spLocks noGrp="1"/>
          </p:cNvSpPr>
          <p:nvPr>
            <p:ph type="ctrTitle"/>
          </p:nvPr>
        </p:nvSpPr>
        <p:spPr>
          <a:xfrm>
            <a:off x="1714500" y="6172200"/>
            <a:ext cx="5105400" cy="285300"/>
          </a:xfrm>
          <a:prstGeom prst="rect">
            <a:avLst/>
          </a:prstGeom>
          <a:noFill/>
          <a:ln>
            <a:noFill/>
          </a:ln>
        </p:spPr>
        <p:txBody>
          <a:bodyPr spcFirstLastPara="1" wrap="square" lIns="91425" tIns="45700" rIns="91425" bIns="45700" anchor="ctr" anchorCtr="0">
            <a:noAutofit/>
          </a:bodyPr>
          <a:lstStyle/>
          <a:p>
            <a:pPr marL="0" lvl="0" indent="0" algn="ctr" rtl="0">
              <a:lnSpc>
                <a:spcPct val="80000"/>
              </a:lnSpc>
              <a:spcBef>
                <a:spcPts val="0"/>
              </a:spcBef>
              <a:spcAft>
                <a:spcPts val="0"/>
              </a:spcAft>
              <a:buClr>
                <a:schemeClr val="dk1"/>
              </a:buClr>
              <a:buSzPts val="1800"/>
              <a:buFont typeface="Calibri"/>
              <a:buNone/>
            </a:pPr>
            <a:r>
              <a:rPr lang="en-US" sz="1800" b="1"/>
              <a:t>                            NCCW Conventions</a:t>
            </a:r>
            <a:endParaRPr sz="1800" b="1"/>
          </a:p>
        </p:txBody>
      </p:sp>
      <p:pic>
        <p:nvPicPr>
          <p:cNvPr id="357" name="Google Shape;357;p34"/>
          <p:cNvPicPr preferRelativeResize="0"/>
          <p:nvPr/>
        </p:nvPicPr>
        <p:blipFill>
          <a:blip r:embed="rId4">
            <a:alphaModFix/>
          </a:blip>
          <a:stretch>
            <a:fillRect/>
          </a:stretch>
        </p:blipFill>
        <p:spPr>
          <a:xfrm rot="-340421">
            <a:off x="152400" y="152400"/>
            <a:ext cx="2924175" cy="2924175"/>
          </a:xfrm>
          <a:prstGeom prst="rect">
            <a:avLst/>
          </a:prstGeom>
          <a:noFill/>
          <a:ln>
            <a:noFill/>
          </a:ln>
        </p:spPr>
      </p:pic>
      <p:pic>
        <p:nvPicPr>
          <p:cNvPr id="358" name="Google Shape;358;p34"/>
          <p:cNvPicPr preferRelativeResize="0"/>
          <p:nvPr/>
        </p:nvPicPr>
        <p:blipFill>
          <a:blip r:embed="rId5">
            <a:alphaModFix/>
          </a:blip>
          <a:stretch>
            <a:fillRect/>
          </a:stretch>
        </p:blipFill>
        <p:spPr>
          <a:xfrm rot="680013">
            <a:off x="5970450" y="257875"/>
            <a:ext cx="2914650" cy="2924175"/>
          </a:xfrm>
          <a:prstGeom prst="rect">
            <a:avLst/>
          </a:prstGeom>
          <a:noFill/>
          <a:ln>
            <a:noFill/>
          </a:ln>
        </p:spPr>
      </p:pic>
      <p:pic>
        <p:nvPicPr>
          <p:cNvPr id="359" name="Google Shape;359;p34"/>
          <p:cNvPicPr preferRelativeResize="0"/>
          <p:nvPr/>
        </p:nvPicPr>
        <p:blipFill>
          <a:blip r:embed="rId6">
            <a:alphaModFix/>
          </a:blip>
          <a:stretch>
            <a:fillRect/>
          </a:stretch>
        </p:blipFill>
        <p:spPr>
          <a:xfrm>
            <a:off x="3140725" y="1823983"/>
            <a:ext cx="2644799" cy="2653442"/>
          </a:xfrm>
          <a:prstGeom prst="rect">
            <a:avLst/>
          </a:prstGeom>
          <a:noFill/>
          <a:ln>
            <a:noFill/>
          </a:ln>
        </p:spPr>
      </p:pic>
      <p:pic>
        <p:nvPicPr>
          <p:cNvPr id="360" name="Google Shape;360;p34"/>
          <p:cNvPicPr preferRelativeResize="0"/>
          <p:nvPr/>
        </p:nvPicPr>
        <p:blipFill>
          <a:blip r:embed="rId7">
            <a:alphaModFix/>
          </a:blip>
          <a:stretch>
            <a:fillRect/>
          </a:stretch>
        </p:blipFill>
        <p:spPr>
          <a:xfrm rot="-699223">
            <a:off x="634400" y="3776958"/>
            <a:ext cx="2653442" cy="2653442"/>
          </a:xfrm>
          <a:prstGeom prst="rect">
            <a:avLst/>
          </a:prstGeom>
          <a:noFill/>
          <a:ln>
            <a:noFill/>
          </a:ln>
        </p:spPr>
      </p:pic>
      <p:pic>
        <p:nvPicPr>
          <p:cNvPr id="361" name="Google Shape;361;p34"/>
          <p:cNvPicPr preferRelativeResize="0"/>
          <p:nvPr/>
        </p:nvPicPr>
        <p:blipFill>
          <a:blip r:embed="rId8">
            <a:alphaModFix/>
          </a:blip>
          <a:stretch>
            <a:fillRect/>
          </a:stretch>
        </p:blipFill>
        <p:spPr>
          <a:xfrm rot="823789">
            <a:off x="5721149" y="3485173"/>
            <a:ext cx="2793978" cy="2793978"/>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7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MasterSp="0">
  <p:cSld>
    <p:bg>
      <p:bgPr>
        <a:blipFill rotWithShape="1">
          <a:blip r:embed="rId3">
            <a:alphaModFix/>
          </a:blip>
          <a:tile tx="0" ty="0" sx="100000" sy="100000" flip="none" algn="tl"/>
        </a:blipFill>
        <a:effectLst/>
      </p:bgPr>
    </p:bg>
    <p:spTree>
      <p:nvGrpSpPr>
        <p:cNvPr id="1" name="Shape 365"/>
        <p:cNvGrpSpPr/>
        <p:nvPr/>
      </p:nvGrpSpPr>
      <p:grpSpPr>
        <a:xfrm>
          <a:off x="0" y="0"/>
          <a:ext cx="0" cy="0"/>
          <a:chOff x="0" y="0"/>
          <a:chExt cx="0" cy="0"/>
        </a:xfrm>
      </p:grpSpPr>
      <p:sp>
        <p:nvSpPr>
          <p:cNvPr id="366" name="Google Shape;366;p35"/>
          <p:cNvSpPr txBox="1">
            <a:spLocks noGrp="1"/>
          </p:cNvSpPr>
          <p:nvPr>
            <p:ph type="ctrTitle"/>
          </p:nvPr>
        </p:nvSpPr>
        <p:spPr>
          <a:xfrm>
            <a:off x="1714500" y="6172200"/>
            <a:ext cx="5105400" cy="285300"/>
          </a:xfrm>
          <a:prstGeom prst="rect">
            <a:avLst/>
          </a:prstGeom>
          <a:noFill/>
          <a:ln>
            <a:noFill/>
          </a:ln>
        </p:spPr>
        <p:txBody>
          <a:bodyPr spcFirstLastPara="1" wrap="square" lIns="91425" tIns="45700" rIns="91425" bIns="45700" anchor="ctr" anchorCtr="0">
            <a:noAutofit/>
          </a:bodyPr>
          <a:lstStyle/>
          <a:p>
            <a:pPr marL="0" lvl="0" indent="0" algn="ctr" rtl="0">
              <a:lnSpc>
                <a:spcPct val="80000"/>
              </a:lnSpc>
              <a:spcBef>
                <a:spcPts val="0"/>
              </a:spcBef>
              <a:spcAft>
                <a:spcPts val="0"/>
              </a:spcAft>
              <a:buClr>
                <a:schemeClr val="dk1"/>
              </a:buClr>
              <a:buSzPts val="1800"/>
              <a:buFont typeface="Calibri"/>
              <a:buNone/>
            </a:pPr>
            <a:r>
              <a:rPr lang="en-US" sz="1800" b="1"/>
              <a:t>                       NCCW Conventions</a:t>
            </a:r>
            <a:endParaRPr sz="1800" b="1"/>
          </a:p>
        </p:txBody>
      </p:sp>
      <p:pic>
        <p:nvPicPr>
          <p:cNvPr id="367" name="Google Shape;367;p35"/>
          <p:cNvPicPr preferRelativeResize="0"/>
          <p:nvPr/>
        </p:nvPicPr>
        <p:blipFill>
          <a:blip r:embed="rId4">
            <a:alphaModFix/>
          </a:blip>
          <a:stretch>
            <a:fillRect/>
          </a:stretch>
        </p:blipFill>
        <p:spPr>
          <a:xfrm rot="-867760">
            <a:off x="400300" y="254500"/>
            <a:ext cx="2924175" cy="2924175"/>
          </a:xfrm>
          <a:prstGeom prst="rect">
            <a:avLst/>
          </a:prstGeom>
          <a:noFill/>
          <a:ln>
            <a:noFill/>
          </a:ln>
        </p:spPr>
      </p:pic>
      <p:pic>
        <p:nvPicPr>
          <p:cNvPr id="368" name="Google Shape;368;p35"/>
          <p:cNvPicPr preferRelativeResize="0"/>
          <p:nvPr/>
        </p:nvPicPr>
        <p:blipFill>
          <a:blip r:embed="rId5">
            <a:alphaModFix/>
          </a:blip>
          <a:stretch>
            <a:fillRect/>
          </a:stretch>
        </p:blipFill>
        <p:spPr>
          <a:xfrm rot="886609">
            <a:off x="5803330" y="354927"/>
            <a:ext cx="2828639" cy="2828621"/>
          </a:xfrm>
          <a:prstGeom prst="rect">
            <a:avLst/>
          </a:prstGeom>
          <a:noFill/>
          <a:ln>
            <a:noFill/>
          </a:ln>
        </p:spPr>
      </p:pic>
      <p:pic>
        <p:nvPicPr>
          <p:cNvPr id="369" name="Google Shape;369;p35"/>
          <p:cNvPicPr preferRelativeResize="0"/>
          <p:nvPr/>
        </p:nvPicPr>
        <p:blipFill rotWithShape="1">
          <a:blip r:embed="rId6">
            <a:alphaModFix/>
          </a:blip>
          <a:srcRect t="-11010" b="11010"/>
          <a:stretch/>
        </p:blipFill>
        <p:spPr>
          <a:xfrm rot="475639">
            <a:off x="6166075" y="3497500"/>
            <a:ext cx="2790825" cy="2790825"/>
          </a:xfrm>
          <a:prstGeom prst="rect">
            <a:avLst/>
          </a:prstGeom>
          <a:noFill/>
          <a:ln>
            <a:noFill/>
          </a:ln>
        </p:spPr>
      </p:pic>
      <p:pic>
        <p:nvPicPr>
          <p:cNvPr id="370" name="Google Shape;370;p35"/>
          <p:cNvPicPr preferRelativeResize="0"/>
          <p:nvPr/>
        </p:nvPicPr>
        <p:blipFill>
          <a:blip r:embed="rId7">
            <a:alphaModFix/>
          </a:blip>
          <a:stretch>
            <a:fillRect/>
          </a:stretch>
        </p:blipFill>
        <p:spPr>
          <a:xfrm rot="-959220">
            <a:off x="482900" y="3952872"/>
            <a:ext cx="2369903" cy="2369903"/>
          </a:xfrm>
          <a:prstGeom prst="rect">
            <a:avLst/>
          </a:prstGeom>
          <a:noFill/>
          <a:ln>
            <a:noFill/>
          </a:ln>
        </p:spPr>
      </p:pic>
      <p:pic>
        <p:nvPicPr>
          <p:cNvPr id="371" name="Google Shape;371;p35"/>
          <p:cNvPicPr preferRelativeResize="0"/>
          <p:nvPr/>
        </p:nvPicPr>
        <p:blipFill>
          <a:blip r:embed="rId8">
            <a:alphaModFix/>
          </a:blip>
          <a:stretch>
            <a:fillRect/>
          </a:stretch>
        </p:blipFill>
        <p:spPr>
          <a:xfrm>
            <a:off x="3464750" y="4048700"/>
            <a:ext cx="2369900" cy="1888475"/>
          </a:xfrm>
          <a:prstGeom prst="rect">
            <a:avLst/>
          </a:prstGeom>
          <a:noFill/>
          <a:ln>
            <a:noFill/>
          </a:ln>
        </p:spPr>
      </p:pic>
      <p:pic>
        <p:nvPicPr>
          <p:cNvPr id="372" name="Google Shape;372;p35"/>
          <p:cNvPicPr preferRelativeResize="0"/>
          <p:nvPr/>
        </p:nvPicPr>
        <p:blipFill>
          <a:blip r:embed="rId9">
            <a:alphaModFix/>
          </a:blip>
          <a:stretch>
            <a:fillRect/>
          </a:stretch>
        </p:blipFill>
        <p:spPr>
          <a:xfrm>
            <a:off x="3267700" y="1941725"/>
            <a:ext cx="2455475" cy="173062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7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3">
            <a:alphaModFix/>
          </a:blip>
          <a:tile tx="0" ty="0" sx="100000" sy="100000" flip="none" algn="tl"/>
        </a:blipFill>
        <a:effectLst/>
      </p:bgPr>
    </p:bg>
    <p:spTree>
      <p:nvGrpSpPr>
        <p:cNvPr id="1" name="Shape 73"/>
        <p:cNvGrpSpPr/>
        <p:nvPr/>
      </p:nvGrpSpPr>
      <p:grpSpPr>
        <a:xfrm>
          <a:off x="0" y="0"/>
          <a:ext cx="0" cy="0"/>
          <a:chOff x="0" y="0"/>
          <a:chExt cx="0" cy="0"/>
        </a:xfrm>
      </p:grpSpPr>
      <p:sp>
        <p:nvSpPr>
          <p:cNvPr id="74" name="Google Shape;74;p9"/>
          <p:cNvSpPr txBox="1">
            <a:spLocks noGrp="1"/>
          </p:cNvSpPr>
          <p:nvPr>
            <p:ph type="title"/>
          </p:nvPr>
        </p:nvSpPr>
        <p:spPr>
          <a:xfrm>
            <a:off x="457200" y="3086869"/>
            <a:ext cx="2667000" cy="597228"/>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2"/>
              </a:buClr>
              <a:buSzPts val="2000"/>
              <a:buFont typeface="Calibri"/>
              <a:buNone/>
            </a:pPr>
            <a:r>
              <a:rPr lang="en-US"/>
              <a:t>Our First President</a:t>
            </a:r>
            <a:endParaRPr/>
          </a:p>
        </p:txBody>
      </p:sp>
      <p:pic>
        <p:nvPicPr>
          <p:cNvPr id="75" name="Google Shape;75;p9"/>
          <p:cNvPicPr preferRelativeResize="0"/>
          <p:nvPr/>
        </p:nvPicPr>
        <p:blipFill rotWithShape="1">
          <a:blip r:embed="rId4">
            <a:alphaModFix/>
          </a:blip>
          <a:srcRect/>
          <a:stretch/>
        </p:blipFill>
        <p:spPr>
          <a:xfrm rot="194078">
            <a:off x="4040563" y="655890"/>
            <a:ext cx="4495800" cy="5459186"/>
          </a:xfrm>
          <a:prstGeom prst="rect">
            <a:avLst/>
          </a:prstGeom>
          <a:solidFill>
            <a:srgbClr val="ECECEC"/>
          </a:solidFill>
          <a:ln w="190500" cap="sq" cmpd="sng">
            <a:solidFill>
              <a:srgbClr val="FFFFFF"/>
            </a:solidFill>
            <a:prstDash val="solid"/>
            <a:miter lim="800000"/>
            <a:headEnd type="none" w="sm" len="sm"/>
            <a:tailEnd type="none" w="sm" len="sm"/>
          </a:ln>
          <a:effectLst>
            <a:outerShdw blurRad="65000" dist="50800" dir="12900000" kx="195000" ky="145000" algn="tl" rotWithShape="0">
              <a:srgbClr val="000000">
                <a:alpha val="29803"/>
              </a:srgbClr>
            </a:outerShdw>
          </a:effectLst>
        </p:spPr>
      </p:pic>
    </p:spTree>
  </p:cSld>
  <p:clrMapOvr>
    <a:masterClrMapping/>
  </p:clrMapOvr>
  <mc:AlternateContent xmlns:mc="http://schemas.openxmlformats.org/markup-compatibility/2006" xmlns:p14="http://schemas.microsoft.com/office/powerpoint/2010/main">
    <mc:Choice Requires="p14">
      <p:transition spd="slow" p14:dur="27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MasterSp="0">
  <p:cSld>
    <p:bg>
      <p:bgPr>
        <a:blipFill rotWithShape="1">
          <a:blip r:embed="rId3">
            <a:alphaModFix/>
          </a:blip>
          <a:tile tx="0" ty="0" sx="100000" sy="100000" flip="none" algn="tl"/>
        </a:blipFill>
        <a:effectLst/>
      </p:bgPr>
    </p:bg>
    <p:spTree>
      <p:nvGrpSpPr>
        <p:cNvPr id="1" name="Shape 376"/>
        <p:cNvGrpSpPr/>
        <p:nvPr/>
      </p:nvGrpSpPr>
      <p:grpSpPr>
        <a:xfrm>
          <a:off x="0" y="0"/>
          <a:ext cx="0" cy="0"/>
          <a:chOff x="0" y="0"/>
          <a:chExt cx="0" cy="0"/>
        </a:xfrm>
      </p:grpSpPr>
      <p:sp>
        <p:nvSpPr>
          <p:cNvPr id="377" name="Google Shape;377;p36"/>
          <p:cNvSpPr txBox="1">
            <a:spLocks noGrp="1"/>
          </p:cNvSpPr>
          <p:nvPr>
            <p:ph type="ctrTitle"/>
          </p:nvPr>
        </p:nvSpPr>
        <p:spPr>
          <a:xfrm>
            <a:off x="1714500" y="6172200"/>
            <a:ext cx="5105400" cy="285300"/>
          </a:xfrm>
          <a:prstGeom prst="rect">
            <a:avLst/>
          </a:prstGeom>
          <a:noFill/>
          <a:ln>
            <a:noFill/>
          </a:ln>
        </p:spPr>
        <p:txBody>
          <a:bodyPr spcFirstLastPara="1" wrap="square" lIns="91425" tIns="45700" rIns="91425" bIns="45700" anchor="ctr" anchorCtr="0">
            <a:noAutofit/>
          </a:bodyPr>
          <a:lstStyle/>
          <a:p>
            <a:pPr marL="0" lvl="0" indent="0" algn="ctr" rtl="0">
              <a:lnSpc>
                <a:spcPct val="80000"/>
              </a:lnSpc>
              <a:spcBef>
                <a:spcPts val="0"/>
              </a:spcBef>
              <a:spcAft>
                <a:spcPts val="0"/>
              </a:spcAft>
              <a:buClr>
                <a:schemeClr val="dk1"/>
              </a:buClr>
              <a:buSzPts val="1800"/>
              <a:buFont typeface="Calibri"/>
              <a:buNone/>
            </a:pPr>
            <a:r>
              <a:rPr lang="en-US" sz="1800" b="1"/>
              <a:t>                       50th Anniversary Mass</a:t>
            </a:r>
            <a:endParaRPr sz="1800" b="1"/>
          </a:p>
        </p:txBody>
      </p:sp>
      <p:pic>
        <p:nvPicPr>
          <p:cNvPr id="378" name="Google Shape;378;p36"/>
          <p:cNvPicPr preferRelativeResize="0"/>
          <p:nvPr/>
        </p:nvPicPr>
        <p:blipFill>
          <a:blip r:embed="rId4">
            <a:alphaModFix/>
          </a:blip>
          <a:stretch>
            <a:fillRect/>
          </a:stretch>
        </p:blipFill>
        <p:spPr>
          <a:xfrm>
            <a:off x="1714500" y="510450"/>
            <a:ext cx="2171700" cy="2171700"/>
          </a:xfrm>
          <a:prstGeom prst="rect">
            <a:avLst/>
          </a:prstGeom>
          <a:noFill/>
          <a:ln>
            <a:noFill/>
          </a:ln>
        </p:spPr>
      </p:pic>
      <p:pic>
        <p:nvPicPr>
          <p:cNvPr id="379" name="Google Shape;379;p36"/>
          <p:cNvPicPr preferRelativeResize="0"/>
          <p:nvPr/>
        </p:nvPicPr>
        <p:blipFill>
          <a:blip r:embed="rId5">
            <a:alphaModFix/>
          </a:blip>
          <a:stretch>
            <a:fillRect/>
          </a:stretch>
        </p:blipFill>
        <p:spPr>
          <a:xfrm>
            <a:off x="5519925" y="386500"/>
            <a:ext cx="2162175" cy="2171700"/>
          </a:xfrm>
          <a:prstGeom prst="rect">
            <a:avLst/>
          </a:prstGeom>
          <a:noFill/>
          <a:ln>
            <a:noFill/>
          </a:ln>
        </p:spPr>
      </p:pic>
      <p:pic>
        <p:nvPicPr>
          <p:cNvPr id="380" name="Google Shape;380;p36"/>
          <p:cNvPicPr preferRelativeResize="0"/>
          <p:nvPr/>
        </p:nvPicPr>
        <p:blipFill>
          <a:blip r:embed="rId6">
            <a:alphaModFix/>
          </a:blip>
          <a:stretch>
            <a:fillRect/>
          </a:stretch>
        </p:blipFill>
        <p:spPr>
          <a:xfrm>
            <a:off x="620625" y="3248025"/>
            <a:ext cx="2924175" cy="2924175"/>
          </a:xfrm>
          <a:prstGeom prst="rect">
            <a:avLst/>
          </a:prstGeom>
          <a:noFill/>
          <a:ln>
            <a:noFill/>
          </a:ln>
        </p:spPr>
      </p:pic>
      <p:pic>
        <p:nvPicPr>
          <p:cNvPr id="381" name="Google Shape;381;p36"/>
          <p:cNvPicPr preferRelativeResize="0"/>
          <p:nvPr/>
        </p:nvPicPr>
        <p:blipFill>
          <a:blip r:embed="rId7">
            <a:alphaModFix/>
          </a:blip>
          <a:stretch>
            <a:fillRect/>
          </a:stretch>
        </p:blipFill>
        <p:spPr>
          <a:xfrm>
            <a:off x="6099325" y="3248025"/>
            <a:ext cx="2924175" cy="292417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7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MasterSp="0">
  <p:cSld>
    <p:bg>
      <p:bgPr>
        <a:blipFill rotWithShape="1">
          <a:blip r:embed="rId3">
            <a:alphaModFix/>
          </a:blip>
          <a:tile tx="0" ty="0" sx="100000" sy="100000" flip="none" algn="tl"/>
        </a:blipFill>
        <a:effectLst/>
      </p:bgPr>
    </p:bg>
    <p:spTree>
      <p:nvGrpSpPr>
        <p:cNvPr id="1" name="Shape 385"/>
        <p:cNvGrpSpPr/>
        <p:nvPr/>
      </p:nvGrpSpPr>
      <p:grpSpPr>
        <a:xfrm>
          <a:off x="0" y="0"/>
          <a:ext cx="0" cy="0"/>
          <a:chOff x="0" y="0"/>
          <a:chExt cx="0" cy="0"/>
        </a:xfrm>
      </p:grpSpPr>
      <p:sp>
        <p:nvSpPr>
          <p:cNvPr id="386" name="Google Shape;386;p37"/>
          <p:cNvSpPr txBox="1">
            <a:spLocks noGrp="1"/>
          </p:cNvSpPr>
          <p:nvPr>
            <p:ph type="ctrTitle"/>
          </p:nvPr>
        </p:nvSpPr>
        <p:spPr>
          <a:xfrm>
            <a:off x="1714500" y="6172200"/>
            <a:ext cx="5105400" cy="285300"/>
          </a:xfrm>
          <a:prstGeom prst="rect">
            <a:avLst/>
          </a:prstGeom>
          <a:noFill/>
          <a:ln>
            <a:noFill/>
          </a:ln>
        </p:spPr>
        <p:txBody>
          <a:bodyPr spcFirstLastPara="1" wrap="square" lIns="91425" tIns="45700" rIns="91425" bIns="45700" anchor="ctr" anchorCtr="0">
            <a:noAutofit/>
          </a:bodyPr>
          <a:lstStyle/>
          <a:p>
            <a:pPr marL="0" lvl="0" indent="0" algn="ctr" rtl="0">
              <a:lnSpc>
                <a:spcPct val="80000"/>
              </a:lnSpc>
              <a:spcBef>
                <a:spcPts val="0"/>
              </a:spcBef>
              <a:spcAft>
                <a:spcPts val="0"/>
              </a:spcAft>
              <a:buClr>
                <a:schemeClr val="dk1"/>
              </a:buClr>
              <a:buSzPts val="1800"/>
              <a:buFont typeface="Calibri"/>
              <a:buNone/>
            </a:pPr>
            <a:r>
              <a:rPr lang="en-US" sz="1800" b="1"/>
              <a:t>                       HDCCW Prayer Shawl Retreats</a:t>
            </a:r>
            <a:endParaRPr sz="1800" b="1"/>
          </a:p>
        </p:txBody>
      </p:sp>
      <p:pic>
        <p:nvPicPr>
          <p:cNvPr id="387" name="Google Shape;387;p37"/>
          <p:cNvPicPr preferRelativeResize="0"/>
          <p:nvPr/>
        </p:nvPicPr>
        <p:blipFill>
          <a:blip r:embed="rId4">
            <a:alphaModFix/>
          </a:blip>
          <a:stretch>
            <a:fillRect/>
          </a:stretch>
        </p:blipFill>
        <p:spPr>
          <a:xfrm rot="-672938">
            <a:off x="689475" y="285350"/>
            <a:ext cx="2924175" cy="2924175"/>
          </a:xfrm>
          <a:prstGeom prst="rect">
            <a:avLst/>
          </a:prstGeom>
          <a:noFill/>
          <a:ln>
            <a:noFill/>
          </a:ln>
        </p:spPr>
      </p:pic>
      <p:pic>
        <p:nvPicPr>
          <p:cNvPr id="388" name="Google Shape;388;p37"/>
          <p:cNvPicPr preferRelativeResize="0"/>
          <p:nvPr/>
        </p:nvPicPr>
        <p:blipFill>
          <a:blip r:embed="rId5">
            <a:alphaModFix/>
          </a:blip>
          <a:stretch>
            <a:fillRect/>
          </a:stretch>
        </p:blipFill>
        <p:spPr>
          <a:xfrm rot="527067">
            <a:off x="5804175" y="235025"/>
            <a:ext cx="2924175" cy="2924175"/>
          </a:xfrm>
          <a:prstGeom prst="rect">
            <a:avLst/>
          </a:prstGeom>
          <a:noFill/>
          <a:ln>
            <a:noFill/>
          </a:ln>
        </p:spPr>
      </p:pic>
      <p:pic>
        <p:nvPicPr>
          <p:cNvPr id="389" name="Google Shape;389;p37"/>
          <p:cNvPicPr preferRelativeResize="0"/>
          <p:nvPr/>
        </p:nvPicPr>
        <p:blipFill>
          <a:blip r:embed="rId6">
            <a:alphaModFix/>
          </a:blip>
          <a:stretch>
            <a:fillRect/>
          </a:stretch>
        </p:blipFill>
        <p:spPr>
          <a:xfrm rot="-627494">
            <a:off x="664287" y="3582900"/>
            <a:ext cx="2652580" cy="2790825"/>
          </a:xfrm>
          <a:prstGeom prst="rect">
            <a:avLst/>
          </a:prstGeom>
          <a:noFill/>
          <a:ln>
            <a:noFill/>
          </a:ln>
        </p:spPr>
      </p:pic>
      <p:pic>
        <p:nvPicPr>
          <p:cNvPr id="390" name="Google Shape;390;p37"/>
          <p:cNvPicPr preferRelativeResize="0"/>
          <p:nvPr/>
        </p:nvPicPr>
        <p:blipFill>
          <a:blip r:embed="rId7">
            <a:alphaModFix/>
          </a:blip>
          <a:stretch>
            <a:fillRect/>
          </a:stretch>
        </p:blipFill>
        <p:spPr>
          <a:xfrm rot="719220">
            <a:off x="5994780" y="3488350"/>
            <a:ext cx="2790825" cy="2790825"/>
          </a:xfrm>
          <a:prstGeom prst="rect">
            <a:avLst/>
          </a:prstGeom>
          <a:noFill/>
          <a:ln>
            <a:noFill/>
          </a:ln>
        </p:spPr>
      </p:pic>
      <p:pic>
        <p:nvPicPr>
          <p:cNvPr id="391" name="Google Shape;391;p37"/>
          <p:cNvPicPr preferRelativeResize="0"/>
          <p:nvPr/>
        </p:nvPicPr>
        <p:blipFill>
          <a:blip r:embed="rId8">
            <a:alphaModFix/>
          </a:blip>
          <a:stretch>
            <a:fillRect/>
          </a:stretch>
        </p:blipFill>
        <p:spPr>
          <a:xfrm>
            <a:off x="3291300" y="2753225"/>
            <a:ext cx="2823075" cy="21334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7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showMasterSp="0">
  <p:cSld>
    <p:bg>
      <p:bgPr>
        <a:blipFill rotWithShape="1">
          <a:blip r:embed="rId3">
            <a:alphaModFix/>
          </a:blip>
          <a:tile tx="0" ty="0" sx="100000" sy="100000" flip="none" algn="tl"/>
        </a:blipFill>
        <a:effectLst/>
      </p:bgPr>
    </p:bg>
    <p:spTree>
      <p:nvGrpSpPr>
        <p:cNvPr id="1" name="Shape 395"/>
        <p:cNvGrpSpPr/>
        <p:nvPr/>
      </p:nvGrpSpPr>
      <p:grpSpPr>
        <a:xfrm>
          <a:off x="0" y="0"/>
          <a:ext cx="0" cy="0"/>
          <a:chOff x="0" y="0"/>
          <a:chExt cx="0" cy="0"/>
        </a:xfrm>
      </p:grpSpPr>
      <p:sp>
        <p:nvSpPr>
          <p:cNvPr id="396" name="Google Shape;396;p38"/>
          <p:cNvSpPr txBox="1">
            <a:spLocks noGrp="1"/>
          </p:cNvSpPr>
          <p:nvPr>
            <p:ph type="ctrTitle"/>
          </p:nvPr>
        </p:nvSpPr>
        <p:spPr>
          <a:xfrm>
            <a:off x="1714500" y="6172200"/>
            <a:ext cx="5105400" cy="285300"/>
          </a:xfrm>
          <a:prstGeom prst="rect">
            <a:avLst/>
          </a:prstGeom>
          <a:noFill/>
          <a:ln>
            <a:noFill/>
          </a:ln>
        </p:spPr>
        <p:txBody>
          <a:bodyPr spcFirstLastPara="1" wrap="square" lIns="91425" tIns="45700" rIns="91425" bIns="45700" anchor="ctr" anchorCtr="0">
            <a:noAutofit/>
          </a:bodyPr>
          <a:lstStyle/>
          <a:p>
            <a:pPr marL="0" lvl="0" indent="0" algn="ctr" rtl="0">
              <a:lnSpc>
                <a:spcPct val="80000"/>
              </a:lnSpc>
              <a:spcBef>
                <a:spcPts val="0"/>
              </a:spcBef>
              <a:spcAft>
                <a:spcPts val="0"/>
              </a:spcAft>
              <a:buClr>
                <a:schemeClr val="dk1"/>
              </a:buClr>
              <a:buSzPts val="1800"/>
              <a:buFont typeface="Calibri"/>
              <a:buNone/>
            </a:pPr>
            <a:r>
              <a:rPr lang="en-US" sz="1800" b="1"/>
              <a:t>                       HDCCW Weekend Retreats</a:t>
            </a:r>
            <a:endParaRPr sz="1800" b="1"/>
          </a:p>
        </p:txBody>
      </p:sp>
      <p:pic>
        <p:nvPicPr>
          <p:cNvPr id="397" name="Google Shape;397;p38"/>
          <p:cNvPicPr preferRelativeResize="0"/>
          <p:nvPr/>
        </p:nvPicPr>
        <p:blipFill>
          <a:blip r:embed="rId4">
            <a:alphaModFix/>
          </a:blip>
          <a:stretch>
            <a:fillRect/>
          </a:stretch>
        </p:blipFill>
        <p:spPr>
          <a:xfrm>
            <a:off x="152400" y="152400"/>
            <a:ext cx="2162175" cy="2171700"/>
          </a:xfrm>
          <a:prstGeom prst="rect">
            <a:avLst/>
          </a:prstGeom>
          <a:noFill/>
          <a:ln>
            <a:noFill/>
          </a:ln>
        </p:spPr>
      </p:pic>
      <p:pic>
        <p:nvPicPr>
          <p:cNvPr id="398" name="Google Shape;398;p38"/>
          <p:cNvPicPr preferRelativeResize="0"/>
          <p:nvPr/>
        </p:nvPicPr>
        <p:blipFill>
          <a:blip r:embed="rId5">
            <a:alphaModFix/>
          </a:blip>
          <a:stretch>
            <a:fillRect/>
          </a:stretch>
        </p:blipFill>
        <p:spPr>
          <a:xfrm>
            <a:off x="6570775" y="248800"/>
            <a:ext cx="2171700" cy="2171700"/>
          </a:xfrm>
          <a:prstGeom prst="rect">
            <a:avLst/>
          </a:prstGeom>
          <a:noFill/>
          <a:ln>
            <a:noFill/>
          </a:ln>
        </p:spPr>
      </p:pic>
      <p:pic>
        <p:nvPicPr>
          <p:cNvPr id="399" name="Google Shape;399;p38"/>
          <p:cNvPicPr preferRelativeResize="0"/>
          <p:nvPr/>
        </p:nvPicPr>
        <p:blipFill>
          <a:blip r:embed="rId6">
            <a:alphaModFix/>
          </a:blip>
          <a:stretch>
            <a:fillRect/>
          </a:stretch>
        </p:blipFill>
        <p:spPr>
          <a:xfrm>
            <a:off x="358950" y="4191000"/>
            <a:ext cx="2171700" cy="2171700"/>
          </a:xfrm>
          <a:prstGeom prst="rect">
            <a:avLst/>
          </a:prstGeom>
          <a:noFill/>
          <a:ln>
            <a:noFill/>
          </a:ln>
        </p:spPr>
      </p:pic>
      <p:pic>
        <p:nvPicPr>
          <p:cNvPr id="400" name="Google Shape;400;p38"/>
          <p:cNvPicPr preferRelativeResize="0"/>
          <p:nvPr/>
        </p:nvPicPr>
        <p:blipFill>
          <a:blip r:embed="rId7">
            <a:alphaModFix/>
          </a:blip>
          <a:stretch>
            <a:fillRect/>
          </a:stretch>
        </p:blipFill>
        <p:spPr>
          <a:xfrm>
            <a:off x="2867825" y="2148810"/>
            <a:ext cx="3403650" cy="2042190"/>
          </a:xfrm>
          <a:prstGeom prst="rect">
            <a:avLst/>
          </a:prstGeom>
          <a:noFill/>
          <a:ln>
            <a:noFill/>
          </a:ln>
        </p:spPr>
      </p:pic>
      <p:pic>
        <p:nvPicPr>
          <p:cNvPr id="401" name="Google Shape;401;p38"/>
          <p:cNvPicPr preferRelativeResize="0"/>
          <p:nvPr/>
        </p:nvPicPr>
        <p:blipFill>
          <a:blip r:embed="rId8">
            <a:alphaModFix/>
          </a:blip>
          <a:stretch>
            <a:fillRect/>
          </a:stretch>
        </p:blipFill>
        <p:spPr>
          <a:xfrm>
            <a:off x="6713075" y="4285800"/>
            <a:ext cx="2162175" cy="21717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7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graphicFrame>
        <p:nvGraphicFramePr>
          <p:cNvPr id="406" name="Google Shape;406;p39"/>
          <p:cNvGraphicFramePr/>
          <p:nvPr/>
        </p:nvGraphicFramePr>
        <p:xfrm>
          <a:off x="1371600" y="1066800"/>
          <a:ext cx="3124200" cy="4419750"/>
        </p:xfrm>
        <a:graphic>
          <a:graphicData uri="http://schemas.openxmlformats.org/drawingml/2006/table">
            <a:tbl>
              <a:tblPr>
                <a:noFill/>
                <a:tableStyleId>{04F75B32-E010-415C-9C21-574FC96921B8}</a:tableStyleId>
              </a:tblPr>
              <a:tblGrid>
                <a:gridCol w="2108450">
                  <a:extLst>
                    <a:ext uri="{9D8B030D-6E8A-4147-A177-3AD203B41FA5}">
                      <a16:colId xmlns:a16="http://schemas.microsoft.com/office/drawing/2014/main" val="20000"/>
                    </a:ext>
                  </a:extLst>
                </a:gridCol>
                <a:gridCol w="1015750">
                  <a:extLst>
                    <a:ext uri="{9D8B030D-6E8A-4147-A177-3AD203B41FA5}">
                      <a16:colId xmlns:a16="http://schemas.microsoft.com/office/drawing/2014/main" val="20001"/>
                    </a:ext>
                  </a:extLst>
                </a:gridCol>
              </a:tblGrid>
              <a:tr h="294650">
                <a:tc>
                  <a:txBody>
                    <a:bodyPr/>
                    <a:lstStyle/>
                    <a:p>
                      <a:pPr marL="0" marR="0" lvl="0" indent="0" algn="ctr" rtl="0">
                        <a:spcBef>
                          <a:spcPts val="0"/>
                        </a:spcBef>
                        <a:spcAft>
                          <a:spcPts val="0"/>
                        </a:spcAft>
                        <a:buNone/>
                      </a:pPr>
                      <a:r>
                        <a:rPr lang="en-US" sz="1400" u="none" strike="noStrike" cap="none"/>
                        <a:t>+Miss Anna Dill Gamble</a:t>
                      </a:r>
                      <a:endParaRPr sz="1400" b="0"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l" rtl="0">
                        <a:spcBef>
                          <a:spcPts val="0"/>
                        </a:spcBef>
                        <a:spcAft>
                          <a:spcPts val="0"/>
                        </a:spcAft>
                        <a:buNone/>
                      </a:pPr>
                      <a:r>
                        <a:rPr lang="en-US" sz="1400" u="none" strike="noStrike" cap="none"/>
                        <a:t>1924-28</a:t>
                      </a:r>
                      <a:endParaRPr sz="1400" b="0" i="0" u="none" strike="noStrike" cap="none">
                        <a:solidFill>
                          <a:srgbClr val="000000"/>
                        </a:solidFill>
                        <a:latin typeface="Calibri"/>
                        <a:ea typeface="Calibri"/>
                        <a:cs typeface="Calibri"/>
                        <a:sym typeface="Calibri"/>
                      </a:endParaRPr>
                    </a:p>
                  </a:txBody>
                  <a:tcPr marL="9525" marR="9525" marT="9525" marB="0" anchor="b"/>
                </a:tc>
                <a:extLst>
                  <a:ext uri="{0D108BD9-81ED-4DB2-BD59-A6C34878D82A}">
                    <a16:rowId xmlns:a16="http://schemas.microsoft.com/office/drawing/2014/main" val="10000"/>
                  </a:ext>
                </a:extLst>
              </a:tr>
              <a:tr h="294650">
                <a:tc>
                  <a:txBody>
                    <a:bodyPr/>
                    <a:lstStyle/>
                    <a:p>
                      <a:pPr marL="0" marR="0" lvl="0" indent="0" algn="ctr" rtl="0">
                        <a:spcBef>
                          <a:spcPts val="0"/>
                        </a:spcBef>
                        <a:spcAft>
                          <a:spcPts val="0"/>
                        </a:spcAft>
                        <a:buNone/>
                      </a:pPr>
                      <a:r>
                        <a:rPr lang="en-US" sz="1400" u="none" strike="noStrike" cap="none"/>
                        <a:t>*Miss Hannah Cassidy</a:t>
                      </a:r>
                      <a:endParaRPr sz="1400" b="0"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l" rtl="0">
                        <a:spcBef>
                          <a:spcPts val="0"/>
                        </a:spcBef>
                        <a:spcAft>
                          <a:spcPts val="0"/>
                        </a:spcAft>
                        <a:buNone/>
                      </a:pPr>
                      <a:r>
                        <a:rPr lang="en-US" sz="1400" u="none" strike="noStrike" cap="none"/>
                        <a:t>1928-30</a:t>
                      </a:r>
                      <a:endParaRPr sz="1400" b="0" i="0" u="none" strike="noStrike" cap="none">
                        <a:solidFill>
                          <a:srgbClr val="000000"/>
                        </a:solidFill>
                        <a:latin typeface="Calibri"/>
                        <a:ea typeface="Calibri"/>
                        <a:cs typeface="Calibri"/>
                        <a:sym typeface="Calibri"/>
                      </a:endParaRPr>
                    </a:p>
                  </a:txBody>
                  <a:tcPr marL="9525" marR="9525" marT="9525" marB="0" anchor="b"/>
                </a:tc>
                <a:extLst>
                  <a:ext uri="{0D108BD9-81ED-4DB2-BD59-A6C34878D82A}">
                    <a16:rowId xmlns:a16="http://schemas.microsoft.com/office/drawing/2014/main" val="10001"/>
                  </a:ext>
                </a:extLst>
              </a:tr>
              <a:tr h="294650">
                <a:tc>
                  <a:txBody>
                    <a:bodyPr/>
                    <a:lstStyle/>
                    <a:p>
                      <a:pPr marL="0" marR="0" lvl="0" indent="0" algn="ctr" rtl="0">
                        <a:spcBef>
                          <a:spcPts val="0"/>
                        </a:spcBef>
                        <a:spcAft>
                          <a:spcPts val="0"/>
                        </a:spcAft>
                        <a:buNone/>
                      </a:pPr>
                      <a:r>
                        <a:rPr lang="en-US" sz="1400" u="none" strike="noStrike" cap="none"/>
                        <a:t>*Mrs. George Vanier</a:t>
                      </a:r>
                      <a:endParaRPr sz="1400" b="0"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l" rtl="0">
                        <a:spcBef>
                          <a:spcPts val="0"/>
                        </a:spcBef>
                        <a:spcAft>
                          <a:spcPts val="0"/>
                        </a:spcAft>
                        <a:buNone/>
                      </a:pPr>
                      <a:r>
                        <a:rPr lang="en-US" sz="1400" u="none" strike="noStrike" cap="none"/>
                        <a:t>1930-34</a:t>
                      </a:r>
                      <a:endParaRPr sz="1400" b="0" i="0" u="none" strike="noStrike" cap="none">
                        <a:solidFill>
                          <a:srgbClr val="000000"/>
                        </a:solidFill>
                        <a:latin typeface="Calibri"/>
                        <a:ea typeface="Calibri"/>
                        <a:cs typeface="Calibri"/>
                        <a:sym typeface="Calibri"/>
                      </a:endParaRPr>
                    </a:p>
                  </a:txBody>
                  <a:tcPr marL="9525" marR="9525" marT="9525" marB="0" anchor="b"/>
                </a:tc>
                <a:extLst>
                  <a:ext uri="{0D108BD9-81ED-4DB2-BD59-A6C34878D82A}">
                    <a16:rowId xmlns:a16="http://schemas.microsoft.com/office/drawing/2014/main" val="10002"/>
                  </a:ext>
                </a:extLst>
              </a:tr>
              <a:tr h="294650">
                <a:tc>
                  <a:txBody>
                    <a:bodyPr/>
                    <a:lstStyle/>
                    <a:p>
                      <a:pPr marL="0" marR="0" lvl="0" indent="0" algn="ctr" rtl="0">
                        <a:spcBef>
                          <a:spcPts val="0"/>
                        </a:spcBef>
                        <a:spcAft>
                          <a:spcPts val="0"/>
                        </a:spcAft>
                        <a:buNone/>
                      </a:pPr>
                      <a:r>
                        <a:rPr lang="en-US" sz="1400" u="none" strike="noStrike" cap="none"/>
                        <a:t>*Mrs. Robert Angelo</a:t>
                      </a:r>
                      <a:endParaRPr sz="1400" b="0"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l" rtl="0">
                        <a:spcBef>
                          <a:spcPts val="0"/>
                        </a:spcBef>
                        <a:spcAft>
                          <a:spcPts val="0"/>
                        </a:spcAft>
                        <a:buNone/>
                      </a:pPr>
                      <a:r>
                        <a:rPr lang="en-US" sz="1400" u="none" strike="noStrike" cap="none"/>
                        <a:t>1934-42</a:t>
                      </a:r>
                      <a:endParaRPr sz="1400" b="0" i="0" u="none" strike="noStrike" cap="none">
                        <a:solidFill>
                          <a:srgbClr val="000000"/>
                        </a:solidFill>
                        <a:latin typeface="Calibri"/>
                        <a:ea typeface="Calibri"/>
                        <a:cs typeface="Calibri"/>
                        <a:sym typeface="Calibri"/>
                      </a:endParaRPr>
                    </a:p>
                  </a:txBody>
                  <a:tcPr marL="9525" marR="9525" marT="9525" marB="0" anchor="b"/>
                </a:tc>
                <a:extLst>
                  <a:ext uri="{0D108BD9-81ED-4DB2-BD59-A6C34878D82A}">
                    <a16:rowId xmlns:a16="http://schemas.microsoft.com/office/drawing/2014/main" val="10003"/>
                  </a:ext>
                </a:extLst>
              </a:tr>
              <a:tr h="294650">
                <a:tc>
                  <a:txBody>
                    <a:bodyPr/>
                    <a:lstStyle/>
                    <a:p>
                      <a:pPr marL="0" marR="0" lvl="0" indent="0" algn="ctr" rtl="0">
                        <a:spcBef>
                          <a:spcPts val="0"/>
                        </a:spcBef>
                        <a:spcAft>
                          <a:spcPts val="0"/>
                        </a:spcAft>
                        <a:buNone/>
                      </a:pPr>
                      <a:r>
                        <a:rPr lang="en-US" sz="1400" u="none" strike="noStrike" cap="none"/>
                        <a:t>*Mrs. Joseph Michels</a:t>
                      </a:r>
                      <a:endParaRPr sz="1400" b="0"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l" rtl="0">
                        <a:spcBef>
                          <a:spcPts val="0"/>
                        </a:spcBef>
                        <a:spcAft>
                          <a:spcPts val="0"/>
                        </a:spcAft>
                        <a:buNone/>
                      </a:pPr>
                      <a:r>
                        <a:rPr lang="en-US" sz="1400" u="none" strike="noStrike" cap="none"/>
                        <a:t>1942-43</a:t>
                      </a:r>
                      <a:endParaRPr sz="1400" b="0" i="0" u="none" strike="noStrike" cap="none">
                        <a:solidFill>
                          <a:srgbClr val="000000"/>
                        </a:solidFill>
                        <a:latin typeface="Calibri"/>
                        <a:ea typeface="Calibri"/>
                        <a:cs typeface="Calibri"/>
                        <a:sym typeface="Calibri"/>
                      </a:endParaRPr>
                    </a:p>
                  </a:txBody>
                  <a:tcPr marL="9525" marR="9525" marT="9525" marB="0" anchor="b"/>
                </a:tc>
                <a:extLst>
                  <a:ext uri="{0D108BD9-81ED-4DB2-BD59-A6C34878D82A}">
                    <a16:rowId xmlns:a16="http://schemas.microsoft.com/office/drawing/2014/main" val="10004"/>
                  </a:ext>
                </a:extLst>
              </a:tr>
              <a:tr h="294650">
                <a:tc>
                  <a:txBody>
                    <a:bodyPr/>
                    <a:lstStyle/>
                    <a:p>
                      <a:pPr marL="0" marR="0" lvl="0" indent="0" algn="ctr" rtl="0">
                        <a:spcBef>
                          <a:spcPts val="0"/>
                        </a:spcBef>
                        <a:spcAft>
                          <a:spcPts val="0"/>
                        </a:spcAft>
                        <a:buNone/>
                      </a:pPr>
                      <a:r>
                        <a:rPr lang="en-US" sz="1400" u="none" strike="noStrike" cap="none"/>
                        <a:t>*Mrs. Paul Sullivan</a:t>
                      </a:r>
                      <a:endParaRPr sz="1400" b="0"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l" rtl="0">
                        <a:spcBef>
                          <a:spcPts val="0"/>
                        </a:spcBef>
                        <a:spcAft>
                          <a:spcPts val="0"/>
                        </a:spcAft>
                        <a:buNone/>
                      </a:pPr>
                      <a:r>
                        <a:rPr lang="en-US" sz="1400" u="none" strike="noStrike" cap="none"/>
                        <a:t>1943-46</a:t>
                      </a:r>
                      <a:endParaRPr sz="1400" b="0" i="0" u="none" strike="noStrike" cap="none">
                        <a:solidFill>
                          <a:srgbClr val="000000"/>
                        </a:solidFill>
                        <a:latin typeface="Calibri"/>
                        <a:ea typeface="Calibri"/>
                        <a:cs typeface="Calibri"/>
                        <a:sym typeface="Calibri"/>
                      </a:endParaRPr>
                    </a:p>
                  </a:txBody>
                  <a:tcPr marL="9525" marR="9525" marT="9525" marB="0" anchor="b"/>
                </a:tc>
                <a:extLst>
                  <a:ext uri="{0D108BD9-81ED-4DB2-BD59-A6C34878D82A}">
                    <a16:rowId xmlns:a16="http://schemas.microsoft.com/office/drawing/2014/main" val="10005"/>
                  </a:ext>
                </a:extLst>
              </a:tr>
              <a:tr h="294650">
                <a:tc>
                  <a:txBody>
                    <a:bodyPr/>
                    <a:lstStyle/>
                    <a:p>
                      <a:pPr marL="0" marR="0" lvl="0" indent="0" algn="ctr" rtl="0">
                        <a:spcBef>
                          <a:spcPts val="0"/>
                        </a:spcBef>
                        <a:spcAft>
                          <a:spcPts val="0"/>
                        </a:spcAft>
                        <a:buNone/>
                      </a:pPr>
                      <a:r>
                        <a:rPr lang="en-US" sz="1400" u="none" strike="noStrike" cap="none"/>
                        <a:t>*Mrs. Robert Angelo</a:t>
                      </a:r>
                      <a:endParaRPr sz="1400" b="0"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l" rtl="0">
                        <a:spcBef>
                          <a:spcPts val="0"/>
                        </a:spcBef>
                        <a:spcAft>
                          <a:spcPts val="0"/>
                        </a:spcAft>
                        <a:buNone/>
                      </a:pPr>
                      <a:r>
                        <a:rPr lang="en-US" sz="1400" u="none" strike="noStrike" cap="none"/>
                        <a:t>1946-48</a:t>
                      </a:r>
                      <a:endParaRPr sz="1400" b="0" i="0" u="none" strike="noStrike" cap="none">
                        <a:solidFill>
                          <a:srgbClr val="000000"/>
                        </a:solidFill>
                        <a:latin typeface="Calibri"/>
                        <a:ea typeface="Calibri"/>
                        <a:cs typeface="Calibri"/>
                        <a:sym typeface="Calibri"/>
                      </a:endParaRPr>
                    </a:p>
                  </a:txBody>
                  <a:tcPr marL="9525" marR="9525" marT="9525" marB="0" anchor="b"/>
                </a:tc>
                <a:extLst>
                  <a:ext uri="{0D108BD9-81ED-4DB2-BD59-A6C34878D82A}">
                    <a16:rowId xmlns:a16="http://schemas.microsoft.com/office/drawing/2014/main" val="10006"/>
                  </a:ext>
                </a:extLst>
              </a:tr>
              <a:tr h="294650">
                <a:tc>
                  <a:txBody>
                    <a:bodyPr/>
                    <a:lstStyle/>
                    <a:p>
                      <a:pPr marL="0" marR="0" lvl="0" indent="0" algn="ctr" rtl="0">
                        <a:spcBef>
                          <a:spcPts val="0"/>
                        </a:spcBef>
                        <a:spcAft>
                          <a:spcPts val="0"/>
                        </a:spcAft>
                        <a:buNone/>
                      </a:pPr>
                      <a:r>
                        <a:rPr lang="en-US" sz="1400" u="none" strike="noStrike" cap="none"/>
                        <a:t>*Miss. Katherine McCarthy</a:t>
                      </a:r>
                      <a:endParaRPr sz="1400" b="0"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l" rtl="0">
                        <a:spcBef>
                          <a:spcPts val="0"/>
                        </a:spcBef>
                        <a:spcAft>
                          <a:spcPts val="0"/>
                        </a:spcAft>
                        <a:buNone/>
                      </a:pPr>
                      <a:r>
                        <a:rPr lang="en-US" sz="1400" u="none" strike="noStrike" cap="none"/>
                        <a:t>1948-50</a:t>
                      </a:r>
                      <a:endParaRPr sz="1400" b="0" i="0" u="none" strike="noStrike" cap="none">
                        <a:solidFill>
                          <a:srgbClr val="000000"/>
                        </a:solidFill>
                        <a:latin typeface="Calibri"/>
                        <a:ea typeface="Calibri"/>
                        <a:cs typeface="Calibri"/>
                        <a:sym typeface="Calibri"/>
                      </a:endParaRPr>
                    </a:p>
                  </a:txBody>
                  <a:tcPr marL="9525" marR="9525" marT="9525" marB="0" anchor="b"/>
                </a:tc>
                <a:extLst>
                  <a:ext uri="{0D108BD9-81ED-4DB2-BD59-A6C34878D82A}">
                    <a16:rowId xmlns:a16="http://schemas.microsoft.com/office/drawing/2014/main" val="10007"/>
                  </a:ext>
                </a:extLst>
              </a:tr>
              <a:tr h="294650">
                <a:tc>
                  <a:txBody>
                    <a:bodyPr/>
                    <a:lstStyle/>
                    <a:p>
                      <a:pPr marL="0" marR="0" lvl="0" indent="0" algn="ctr" rtl="0">
                        <a:spcBef>
                          <a:spcPts val="0"/>
                        </a:spcBef>
                        <a:spcAft>
                          <a:spcPts val="0"/>
                        </a:spcAft>
                        <a:buNone/>
                      </a:pPr>
                      <a:r>
                        <a:rPr lang="en-US" sz="1400" u="none" strike="noStrike" cap="none"/>
                        <a:t>*Mrs. Pauline Callaghan</a:t>
                      </a:r>
                      <a:endParaRPr sz="1400" b="0"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l" rtl="0">
                        <a:spcBef>
                          <a:spcPts val="0"/>
                        </a:spcBef>
                        <a:spcAft>
                          <a:spcPts val="0"/>
                        </a:spcAft>
                        <a:buNone/>
                      </a:pPr>
                      <a:r>
                        <a:rPr lang="en-US" sz="1400" u="none" strike="noStrike" cap="none"/>
                        <a:t>1950-52</a:t>
                      </a:r>
                      <a:endParaRPr sz="1400" b="0" i="0" u="none" strike="noStrike" cap="none">
                        <a:solidFill>
                          <a:srgbClr val="000000"/>
                        </a:solidFill>
                        <a:latin typeface="Calibri"/>
                        <a:ea typeface="Calibri"/>
                        <a:cs typeface="Calibri"/>
                        <a:sym typeface="Calibri"/>
                      </a:endParaRPr>
                    </a:p>
                  </a:txBody>
                  <a:tcPr marL="9525" marR="9525" marT="9525" marB="0" anchor="b"/>
                </a:tc>
                <a:extLst>
                  <a:ext uri="{0D108BD9-81ED-4DB2-BD59-A6C34878D82A}">
                    <a16:rowId xmlns:a16="http://schemas.microsoft.com/office/drawing/2014/main" val="10008"/>
                  </a:ext>
                </a:extLst>
              </a:tr>
              <a:tr h="294650">
                <a:tc>
                  <a:txBody>
                    <a:bodyPr/>
                    <a:lstStyle/>
                    <a:p>
                      <a:pPr marL="0" marR="0" lvl="0" indent="0" algn="ctr" rtl="0">
                        <a:spcBef>
                          <a:spcPts val="0"/>
                        </a:spcBef>
                        <a:spcAft>
                          <a:spcPts val="0"/>
                        </a:spcAft>
                        <a:buNone/>
                      </a:pPr>
                      <a:r>
                        <a:rPr lang="en-US" sz="1400" u="none" strike="noStrike" cap="none"/>
                        <a:t>*Mrs. Bernard Wert</a:t>
                      </a:r>
                      <a:endParaRPr sz="1400" b="0"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l" rtl="0">
                        <a:spcBef>
                          <a:spcPts val="0"/>
                        </a:spcBef>
                        <a:spcAft>
                          <a:spcPts val="0"/>
                        </a:spcAft>
                        <a:buNone/>
                      </a:pPr>
                      <a:r>
                        <a:rPr lang="en-US" sz="1400" u="none" strike="noStrike" cap="none"/>
                        <a:t>1952-54</a:t>
                      </a:r>
                      <a:endParaRPr sz="1400" b="0" i="0" u="none" strike="noStrike" cap="none">
                        <a:solidFill>
                          <a:srgbClr val="000000"/>
                        </a:solidFill>
                        <a:latin typeface="Calibri"/>
                        <a:ea typeface="Calibri"/>
                        <a:cs typeface="Calibri"/>
                        <a:sym typeface="Calibri"/>
                      </a:endParaRPr>
                    </a:p>
                  </a:txBody>
                  <a:tcPr marL="9525" marR="9525" marT="9525" marB="0" anchor="b"/>
                </a:tc>
                <a:extLst>
                  <a:ext uri="{0D108BD9-81ED-4DB2-BD59-A6C34878D82A}">
                    <a16:rowId xmlns:a16="http://schemas.microsoft.com/office/drawing/2014/main" val="10009"/>
                  </a:ext>
                </a:extLst>
              </a:tr>
              <a:tr h="294650">
                <a:tc>
                  <a:txBody>
                    <a:bodyPr/>
                    <a:lstStyle/>
                    <a:p>
                      <a:pPr marL="0" marR="0" lvl="0" indent="0" algn="ctr" rtl="0">
                        <a:spcBef>
                          <a:spcPts val="0"/>
                        </a:spcBef>
                        <a:spcAft>
                          <a:spcPts val="0"/>
                        </a:spcAft>
                        <a:buNone/>
                      </a:pPr>
                      <a:r>
                        <a:rPr lang="en-US" sz="1400" u="none" strike="noStrike" cap="none"/>
                        <a:t>*Miss Helen Murphy</a:t>
                      </a:r>
                      <a:endParaRPr sz="1400" b="0"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l" rtl="0">
                        <a:spcBef>
                          <a:spcPts val="0"/>
                        </a:spcBef>
                        <a:spcAft>
                          <a:spcPts val="0"/>
                        </a:spcAft>
                        <a:buNone/>
                      </a:pPr>
                      <a:r>
                        <a:rPr lang="en-US" sz="1400" u="none" strike="noStrike" cap="none"/>
                        <a:t>1954-56</a:t>
                      </a:r>
                      <a:endParaRPr sz="1400" b="0" i="0" u="none" strike="noStrike" cap="none">
                        <a:solidFill>
                          <a:srgbClr val="000000"/>
                        </a:solidFill>
                        <a:latin typeface="Calibri"/>
                        <a:ea typeface="Calibri"/>
                        <a:cs typeface="Calibri"/>
                        <a:sym typeface="Calibri"/>
                      </a:endParaRPr>
                    </a:p>
                  </a:txBody>
                  <a:tcPr marL="9525" marR="9525" marT="9525" marB="0" anchor="b"/>
                </a:tc>
                <a:extLst>
                  <a:ext uri="{0D108BD9-81ED-4DB2-BD59-A6C34878D82A}">
                    <a16:rowId xmlns:a16="http://schemas.microsoft.com/office/drawing/2014/main" val="10010"/>
                  </a:ext>
                </a:extLst>
              </a:tr>
              <a:tr h="294650">
                <a:tc>
                  <a:txBody>
                    <a:bodyPr/>
                    <a:lstStyle/>
                    <a:p>
                      <a:pPr marL="0" marR="0" lvl="0" indent="0" algn="ctr" rtl="0">
                        <a:spcBef>
                          <a:spcPts val="0"/>
                        </a:spcBef>
                        <a:spcAft>
                          <a:spcPts val="0"/>
                        </a:spcAft>
                        <a:buNone/>
                      </a:pPr>
                      <a:r>
                        <a:rPr lang="en-US" sz="1400" u="none" strike="noStrike" cap="none"/>
                        <a:t>*Mrs. Gertrude Wright</a:t>
                      </a:r>
                      <a:endParaRPr sz="1400" b="0"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l" rtl="0">
                        <a:spcBef>
                          <a:spcPts val="0"/>
                        </a:spcBef>
                        <a:spcAft>
                          <a:spcPts val="0"/>
                        </a:spcAft>
                        <a:buNone/>
                      </a:pPr>
                      <a:r>
                        <a:rPr lang="en-US" sz="1400" u="none" strike="noStrike" cap="none"/>
                        <a:t>1956-58</a:t>
                      </a:r>
                      <a:endParaRPr sz="1400" b="0" i="0" u="none" strike="noStrike" cap="none">
                        <a:solidFill>
                          <a:srgbClr val="000000"/>
                        </a:solidFill>
                        <a:latin typeface="Calibri"/>
                        <a:ea typeface="Calibri"/>
                        <a:cs typeface="Calibri"/>
                        <a:sym typeface="Calibri"/>
                      </a:endParaRPr>
                    </a:p>
                  </a:txBody>
                  <a:tcPr marL="9525" marR="9525" marT="9525" marB="0" anchor="b"/>
                </a:tc>
                <a:extLst>
                  <a:ext uri="{0D108BD9-81ED-4DB2-BD59-A6C34878D82A}">
                    <a16:rowId xmlns:a16="http://schemas.microsoft.com/office/drawing/2014/main" val="10011"/>
                  </a:ext>
                </a:extLst>
              </a:tr>
              <a:tr h="294650">
                <a:tc>
                  <a:txBody>
                    <a:bodyPr/>
                    <a:lstStyle/>
                    <a:p>
                      <a:pPr marL="0" marR="0" lvl="0" indent="0" algn="ctr" rtl="0">
                        <a:spcBef>
                          <a:spcPts val="0"/>
                        </a:spcBef>
                        <a:spcAft>
                          <a:spcPts val="0"/>
                        </a:spcAft>
                        <a:buNone/>
                      </a:pPr>
                      <a:r>
                        <a:rPr lang="en-US" sz="1400" u="none" strike="noStrike" cap="none"/>
                        <a:t>*Miss Helen Bunty</a:t>
                      </a:r>
                      <a:endParaRPr sz="1400" b="0"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l" rtl="0">
                        <a:spcBef>
                          <a:spcPts val="0"/>
                        </a:spcBef>
                        <a:spcAft>
                          <a:spcPts val="0"/>
                        </a:spcAft>
                        <a:buNone/>
                      </a:pPr>
                      <a:r>
                        <a:rPr lang="en-US" sz="1400" u="none" strike="noStrike" cap="none"/>
                        <a:t> 1958-60</a:t>
                      </a:r>
                      <a:endParaRPr sz="1400" b="0" i="0" u="none" strike="noStrike" cap="none">
                        <a:solidFill>
                          <a:srgbClr val="000000"/>
                        </a:solidFill>
                        <a:latin typeface="Calibri"/>
                        <a:ea typeface="Calibri"/>
                        <a:cs typeface="Calibri"/>
                        <a:sym typeface="Calibri"/>
                      </a:endParaRPr>
                    </a:p>
                  </a:txBody>
                  <a:tcPr marL="9525" marR="9525" marT="9525" marB="0" anchor="b"/>
                </a:tc>
                <a:extLst>
                  <a:ext uri="{0D108BD9-81ED-4DB2-BD59-A6C34878D82A}">
                    <a16:rowId xmlns:a16="http://schemas.microsoft.com/office/drawing/2014/main" val="10012"/>
                  </a:ext>
                </a:extLst>
              </a:tr>
              <a:tr h="294650">
                <a:tc>
                  <a:txBody>
                    <a:bodyPr/>
                    <a:lstStyle/>
                    <a:p>
                      <a:pPr marL="0" marR="0" lvl="0" indent="0" algn="ctr" rtl="0">
                        <a:spcBef>
                          <a:spcPts val="0"/>
                        </a:spcBef>
                        <a:spcAft>
                          <a:spcPts val="0"/>
                        </a:spcAft>
                        <a:buNone/>
                      </a:pPr>
                      <a:r>
                        <a:rPr lang="en-US" sz="1400" u="none" strike="noStrike" cap="none"/>
                        <a:t>*Miss Anna Rehm</a:t>
                      </a:r>
                      <a:endParaRPr sz="1400" b="0"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l" rtl="0">
                        <a:spcBef>
                          <a:spcPts val="0"/>
                        </a:spcBef>
                        <a:spcAft>
                          <a:spcPts val="0"/>
                        </a:spcAft>
                        <a:buNone/>
                      </a:pPr>
                      <a:r>
                        <a:rPr lang="en-US" sz="1400" u="none" strike="noStrike" cap="none"/>
                        <a:t>1960-62</a:t>
                      </a:r>
                      <a:endParaRPr sz="1400" b="0" i="0" u="none" strike="noStrike" cap="none">
                        <a:solidFill>
                          <a:srgbClr val="000000"/>
                        </a:solidFill>
                        <a:latin typeface="Calibri"/>
                        <a:ea typeface="Calibri"/>
                        <a:cs typeface="Calibri"/>
                        <a:sym typeface="Calibri"/>
                      </a:endParaRPr>
                    </a:p>
                  </a:txBody>
                  <a:tcPr marL="9525" marR="9525" marT="9525" marB="0" anchor="b"/>
                </a:tc>
                <a:extLst>
                  <a:ext uri="{0D108BD9-81ED-4DB2-BD59-A6C34878D82A}">
                    <a16:rowId xmlns:a16="http://schemas.microsoft.com/office/drawing/2014/main" val="10013"/>
                  </a:ext>
                </a:extLst>
              </a:tr>
              <a:tr h="294650">
                <a:tc>
                  <a:txBody>
                    <a:bodyPr/>
                    <a:lstStyle/>
                    <a:p>
                      <a:pPr marL="0" marR="0" lvl="0" indent="0" algn="ctr" rtl="0">
                        <a:spcBef>
                          <a:spcPts val="0"/>
                        </a:spcBef>
                        <a:spcAft>
                          <a:spcPts val="0"/>
                        </a:spcAft>
                        <a:buNone/>
                      </a:pPr>
                      <a:r>
                        <a:rPr lang="en-US" sz="1400" u="none" strike="noStrike" cap="none"/>
                        <a:t>*Mrs. John Shields</a:t>
                      </a:r>
                      <a:endParaRPr sz="1400" b="0"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l" rtl="0">
                        <a:spcBef>
                          <a:spcPts val="0"/>
                        </a:spcBef>
                        <a:spcAft>
                          <a:spcPts val="0"/>
                        </a:spcAft>
                        <a:buNone/>
                      </a:pPr>
                      <a:r>
                        <a:rPr lang="en-US" sz="1400" u="none" strike="noStrike" cap="none"/>
                        <a:t>1962-64</a:t>
                      </a:r>
                      <a:endParaRPr sz="1400" b="0" i="0" u="none" strike="noStrike" cap="none">
                        <a:solidFill>
                          <a:srgbClr val="000000"/>
                        </a:solidFill>
                        <a:latin typeface="Calibri"/>
                        <a:ea typeface="Calibri"/>
                        <a:cs typeface="Calibri"/>
                        <a:sym typeface="Calibri"/>
                      </a:endParaRPr>
                    </a:p>
                  </a:txBody>
                  <a:tcPr marL="9525" marR="9525" marT="9525" marB="0" anchor="b"/>
                </a:tc>
                <a:extLst>
                  <a:ext uri="{0D108BD9-81ED-4DB2-BD59-A6C34878D82A}">
                    <a16:rowId xmlns:a16="http://schemas.microsoft.com/office/drawing/2014/main" val="10014"/>
                  </a:ext>
                </a:extLst>
              </a:tr>
            </a:tbl>
          </a:graphicData>
        </a:graphic>
      </p:graphicFrame>
      <p:graphicFrame>
        <p:nvGraphicFramePr>
          <p:cNvPr id="407" name="Google Shape;407;p39"/>
          <p:cNvGraphicFramePr/>
          <p:nvPr/>
        </p:nvGraphicFramePr>
        <p:xfrm>
          <a:off x="4648202" y="1066800"/>
          <a:ext cx="2971800" cy="4419750"/>
        </p:xfrm>
        <a:graphic>
          <a:graphicData uri="http://schemas.openxmlformats.org/drawingml/2006/table">
            <a:tbl>
              <a:tblPr>
                <a:noFill/>
                <a:tableStyleId>{04F75B32-E010-415C-9C21-574FC96921B8}</a:tableStyleId>
              </a:tblPr>
              <a:tblGrid>
                <a:gridCol w="2005600">
                  <a:extLst>
                    <a:ext uri="{9D8B030D-6E8A-4147-A177-3AD203B41FA5}">
                      <a16:colId xmlns:a16="http://schemas.microsoft.com/office/drawing/2014/main" val="20000"/>
                    </a:ext>
                  </a:extLst>
                </a:gridCol>
                <a:gridCol w="966200">
                  <a:extLst>
                    <a:ext uri="{9D8B030D-6E8A-4147-A177-3AD203B41FA5}">
                      <a16:colId xmlns:a16="http://schemas.microsoft.com/office/drawing/2014/main" val="20001"/>
                    </a:ext>
                  </a:extLst>
                </a:gridCol>
              </a:tblGrid>
              <a:tr h="294650">
                <a:tc>
                  <a:txBody>
                    <a:bodyPr/>
                    <a:lstStyle/>
                    <a:p>
                      <a:pPr marL="0" marR="0" lvl="0" indent="0" algn="ctr" rtl="0">
                        <a:spcBef>
                          <a:spcPts val="0"/>
                        </a:spcBef>
                        <a:spcAft>
                          <a:spcPts val="0"/>
                        </a:spcAft>
                        <a:buNone/>
                      </a:pPr>
                      <a:r>
                        <a:rPr lang="en-US" sz="1400" u="none" strike="noStrike" cap="none"/>
                        <a:t>*Miss Patricia Mannix</a:t>
                      </a:r>
                      <a:endParaRPr sz="1400" b="0"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l" rtl="0">
                        <a:spcBef>
                          <a:spcPts val="0"/>
                        </a:spcBef>
                        <a:spcAft>
                          <a:spcPts val="0"/>
                        </a:spcAft>
                        <a:buNone/>
                      </a:pPr>
                      <a:r>
                        <a:rPr lang="en-US" sz="1400" u="none" strike="noStrike" cap="none"/>
                        <a:t>1964-66</a:t>
                      </a:r>
                      <a:endParaRPr sz="1400" b="0" i="0" u="none" strike="noStrike" cap="none">
                        <a:solidFill>
                          <a:srgbClr val="000000"/>
                        </a:solidFill>
                        <a:latin typeface="Calibri"/>
                        <a:ea typeface="Calibri"/>
                        <a:cs typeface="Calibri"/>
                        <a:sym typeface="Calibri"/>
                      </a:endParaRPr>
                    </a:p>
                  </a:txBody>
                  <a:tcPr marL="9525" marR="9525" marT="9525" marB="0" anchor="b"/>
                </a:tc>
                <a:extLst>
                  <a:ext uri="{0D108BD9-81ED-4DB2-BD59-A6C34878D82A}">
                    <a16:rowId xmlns:a16="http://schemas.microsoft.com/office/drawing/2014/main" val="10000"/>
                  </a:ext>
                </a:extLst>
              </a:tr>
              <a:tr h="294650">
                <a:tc>
                  <a:txBody>
                    <a:bodyPr/>
                    <a:lstStyle/>
                    <a:p>
                      <a:pPr marL="0" marR="0" lvl="0" indent="0" algn="ctr" rtl="0">
                        <a:spcBef>
                          <a:spcPts val="0"/>
                        </a:spcBef>
                        <a:spcAft>
                          <a:spcPts val="0"/>
                        </a:spcAft>
                        <a:buNone/>
                      </a:pPr>
                      <a:r>
                        <a:rPr lang="en-US" sz="1400" u="none" strike="noStrike" cap="none"/>
                        <a:t>*Mrs. William Pinter</a:t>
                      </a:r>
                      <a:endParaRPr sz="1400" b="0"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l" rtl="0">
                        <a:spcBef>
                          <a:spcPts val="0"/>
                        </a:spcBef>
                        <a:spcAft>
                          <a:spcPts val="0"/>
                        </a:spcAft>
                        <a:buNone/>
                      </a:pPr>
                      <a:r>
                        <a:rPr lang="en-US" sz="1400" u="none" strike="noStrike" cap="none"/>
                        <a:t>1966-68</a:t>
                      </a:r>
                      <a:endParaRPr sz="1400" b="0" i="0" u="none" strike="noStrike" cap="none">
                        <a:solidFill>
                          <a:srgbClr val="000000"/>
                        </a:solidFill>
                        <a:latin typeface="Calibri"/>
                        <a:ea typeface="Calibri"/>
                        <a:cs typeface="Calibri"/>
                        <a:sym typeface="Calibri"/>
                      </a:endParaRPr>
                    </a:p>
                  </a:txBody>
                  <a:tcPr marL="9525" marR="9525" marT="9525" marB="0" anchor="b"/>
                </a:tc>
                <a:extLst>
                  <a:ext uri="{0D108BD9-81ED-4DB2-BD59-A6C34878D82A}">
                    <a16:rowId xmlns:a16="http://schemas.microsoft.com/office/drawing/2014/main" val="10001"/>
                  </a:ext>
                </a:extLst>
              </a:tr>
              <a:tr h="294650">
                <a:tc>
                  <a:txBody>
                    <a:bodyPr/>
                    <a:lstStyle/>
                    <a:p>
                      <a:pPr marL="0" marR="0" lvl="0" indent="0" algn="ctr" rtl="0">
                        <a:spcBef>
                          <a:spcPts val="0"/>
                        </a:spcBef>
                        <a:spcAft>
                          <a:spcPts val="0"/>
                        </a:spcAft>
                        <a:buNone/>
                      </a:pPr>
                      <a:r>
                        <a:rPr lang="en-US" sz="1400" u="none" strike="noStrike" cap="none"/>
                        <a:t>*Mrs. Marian Sneeringer</a:t>
                      </a:r>
                      <a:endParaRPr sz="1400" b="0"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l" rtl="0">
                        <a:spcBef>
                          <a:spcPts val="0"/>
                        </a:spcBef>
                        <a:spcAft>
                          <a:spcPts val="0"/>
                        </a:spcAft>
                        <a:buNone/>
                      </a:pPr>
                      <a:r>
                        <a:rPr lang="en-US" sz="1400" u="none" strike="noStrike" cap="none"/>
                        <a:t>1968-70</a:t>
                      </a:r>
                      <a:endParaRPr sz="1400" b="0" i="0" u="none" strike="noStrike" cap="none">
                        <a:solidFill>
                          <a:srgbClr val="000000"/>
                        </a:solidFill>
                        <a:latin typeface="Calibri"/>
                        <a:ea typeface="Calibri"/>
                        <a:cs typeface="Calibri"/>
                        <a:sym typeface="Calibri"/>
                      </a:endParaRPr>
                    </a:p>
                  </a:txBody>
                  <a:tcPr marL="9525" marR="9525" marT="9525" marB="0" anchor="b"/>
                </a:tc>
                <a:extLst>
                  <a:ext uri="{0D108BD9-81ED-4DB2-BD59-A6C34878D82A}">
                    <a16:rowId xmlns:a16="http://schemas.microsoft.com/office/drawing/2014/main" val="10002"/>
                  </a:ext>
                </a:extLst>
              </a:tr>
              <a:tr h="294650">
                <a:tc>
                  <a:txBody>
                    <a:bodyPr/>
                    <a:lstStyle/>
                    <a:p>
                      <a:pPr marL="0" marR="0" lvl="0" indent="0" algn="ctr" rtl="0">
                        <a:spcBef>
                          <a:spcPts val="0"/>
                        </a:spcBef>
                        <a:spcAft>
                          <a:spcPts val="0"/>
                        </a:spcAft>
                        <a:buNone/>
                      </a:pPr>
                      <a:r>
                        <a:rPr lang="en-US" sz="1400" u="none" strike="noStrike" cap="none"/>
                        <a:t>* Mrs. Foster Richards</a:t>
                      </a:r>
                      <a:endParaRPr sz="1400" b="0"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l" rtl="0">
                        <a:spcBef>
                          <a:spcPts val="0"/>
                        </a:spcBef>
                        <a:spcAft>
                          <a:spcPts val="0"/>
                        </a:spcAft>
                        <a:buNone/>
                      </a:pPr>
                      <a:r>
                        <a:rPr lang="en-US" sz="1400" u="none" strike="noStrike" cap="none"/>
                        <a:t>1970-72</a:t>
                      </a:r>
                      <a:endParaRPr sz="1400" b="0" i="0" u="none" strike="noStrike" cap="none">
                        <a:solidFill>
                          <a:srgbClr val="000000"/>
                        </a:solidFill>
                        <a:latin typeface="Calibri"/>
                        <a:ea typeface="Calibri"/>
                        <a:cs typeface="Calibri"/>
                        <a:sym typeface="Calibri"/>
                      </a:endParaRPr>
                    </a:p>
                  </a:txBody>
                  <a:tcPr marL="9525" marR="9525" marT="9525" marB="0" anchor="b"/>
                </a:tc>
                <a:extLst>
                  <a:ext uri="{0D108BD9-81ED-4DB2-BD59-A6C34878D82A}">
                    <a16:rowId xmlns:a16="http://schemas.microsoft.com/office/drawing/2014/main" val="10003"/>
                  </a:ext>
                </a:extLst>
              </a:tr>
              <a:tr h="294650">
                <a:tc>
                  <a:txBody>
                    <a:bodyPr/>
                    <a:lstStyle/>
                    <a:p>
                      <a:pPr marL="0" marR="0" lvl="0" indent="0" algn="ctr" rtl="0">
                        <a:spcBef>
                          <a:spcPts val="0"/>
                        </a:spcBef>
                        <a:spcAft>
                          <a:spcPts val="0"/>
                        </a:spcAft>
                        <a:buNone/>
                      </a:pPr>
                      <a:r>
                        <a:rPr lang="en-US" sz="1400" u="none" strike="noStrike" cap="none"/>
                        <a:t>Mrs. Betty Schell</a:t>
                      </a:r>
                      <a:endParaRPr sz="1400" b="0"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l" rtl="0">
                        <a:spcBef>
                          <a:spcPts val="0"/>
                        </a:spcBef>
                        <a:spcAft>
                          <a:spcPts val="0"/>
                        </a:spcAft>
                        <a:buNone/>
                      </a:pPr>
                      <a:r>
                        <a:rPr lang="en-US" sz="1400" u="none" strike="noStrike" cap="none"/>
                        <a:t>1972-74</a:t>
                      </a:r>
                      <a:endParaRPr sz="1400" b="0" i="0" u="none" strike="noStrike" cap="none">
                        <a:solidFill>
                          <a:srgbClr val="000000"/>
                        </a:solidFill>
                        <a:latin typeface="Calibri"/>
                        <a:ea typeface="Calibri"/>
                        <a:cs typeface="Calibri"/>
                        <a:sym typeface="Calibri"/>
                      </a:endParaRPr>
                    </a:p>
                  </a:txBody>
                  <a:tcPr marL="9525" marR="9525" marT="9525" marB="0" anchor="b"/>
                </a:tc>
                <a:extLst>
                  <a:ext uri="{0D108BD9-81ED-4DB2-BD59-A6C34878D82A}">
                    <a16:rowId xmlns:a16="http://schemas.microsoft.com/office/drawing/2014/main" val="10004"/>
                  </a:ext>
                </a:extLst>
              </a:tr>
              <a:tr h="294650">
                <a:tc>
                  <a:txBody>
                    <a:bodyPr/>
                    <a:lstStyle/>
                    <a:p>
                      <a:pPr marL="0" marR="0" lvl="0" indent="0" algn="ctr" rtl="0">
                        <a:spcBef>
                          <a:spcPts val="0"/>
                        </a:spcBef>
                        <a:spcAft>
                          <a:spcPts val="0"/>
                        </a:spcAft>
                        <a:buNone/>
                      </a:pPr>
                      <a:r>
                        <a:rPr lang="en-US" sz="1400" u="none" strike="noStrike" cap="none"/>
                        <a:t>*Mrs. Nancy Nazay</a:t>
                      </a:r>
                      <a:endParaRPr sz="1400" b="0"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l" rtl="0">
                        <a:spcBef>
                          <a:spcPts val="0"/>
                        </a:spcBef>
                        <a:spcAft>
                          <a:spcPts val="0"/>
                        </a:spcAft>
                        <a:buNone/>
                      </a:pPr>
                      <a:r>
                        <a:rPr lang="en-US" sz="1400" u="none" strike="noStrike" cap="none"/>
                        <a:t>1974-76</a:t>
                      </a:r>
                      <a:endParaRPr sz="1400" b="0" i="0" u="none" strike="noStrike" cap="none">
                        <a:solidFill>
                          <a:srgbClr val="000000"/>
                        </a:solidFill>
                        <a:latin typeface="Calibri"/>
                        <a:ea typeface="Calibri"/>
                        <a:cs typeface="Calibri"/>
                        <a:sym typeface="Calibri"/>
                      </a:endParaRPr>
                    </a:p>
                  </a:txBody>
                  <a:tcPr marL="9525" marR="9525" marT="9525" marB="0" anchor="b"/>
                </a:tc>
                <a:extLst>
                  <a:ext uri="{0D108BD9-81ED-4DB2-BD59-A6C34878D82A}">
                    <a16:rowId xmlns:a16="http://schemas.microsoft.com/office/drawing/2014/main" val="10005"/>
                  </a:ext>
                </a:extLst>
              </a:tr>
              <a:tr h="294650">
                <a:tc>
                  <a:txBody>
                    <a:bodyPr/>
                    <a:lstStyle/>
                    <a:p>
                      <a:pPr marL="0" marR="0" lvl="0" indent="0" algn="ctr" rtl="0">
                        <a:spcBef>
                          <a:spcPts val="0"/>
                        </a:spcBef>
                        <a:spcAft>
                          <a:spcPts val="0"/>
                        </a:spcAft>
                        <a:buNone/>
                      </a:pPr>
                      <a:r>
                        <a:rPr lang="en-US" sz="1400" u="none" strike="noStrike" cap="none"/>
                        <a:t>Miss Catherine Zealherg</a:t>
                      </a:r>
                      <a:endParaRPr sz="1400" b="0"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l" rtl="0">
                        <a:spcBef>
                          <a:spcPts val="0"/>
                        </a:spcBef>
                        <a:spcAft>
                          <a:spcPts val="0"/>
                        </a:spcAft>
                        <a:buNone/>
                      </a:pPr>
                      <a:r>
                        <a:rPr lang="en-US" sz="1400" u="none" strike="noStrike" cap="none"/>
                        <a:t>1976-78</a:t>
                      </a:r>
                      <a:endParaRPr sz="1400" b="0" i="0" u="none" strike="noStrike" cap="none">
                        <a:solidFill>
                          <a:srgbClr val="000000"/>
                        </a:solidFill>
                        <a:latin typeface="Calibri"/>
                        <a:ea typeface="Calibri"/>
                        <a:cs typeface="Calibri"/>
                        <a:sym typeface="Calibri"/>
                      </a:endParaRPr>
                    </a:p>
                  </a:txBody>
                  <a:tcPr marL="9525" marR="9525" marT="9525" marB="0" anchor="b"/>
                </a:tc>
                <a:extLst>
                  <a:ext uri="{0D108BD9-81ED-4DB2-BD59-A6C34878D82A}">
                    <a16:rowId xmlns:a16="http://schemas.microsoft.com/office/drawing/2014/main" val="10006"/>
                  </a:ext>
                </a:extLst>
              </a:tr>
              <a:tr h="294650">
                <a:tc>
                  <a:txBody>
                    <a:bodyPr/>
                    <a:lstStyle/>
                    <a:p>
                      <a:pPr marL="0" marR="0" lvl="0" indent="0" algn="ctr" rtl="0">
                        <a:spcBef>
                          <a:spcPts val="0"/>
                        </a:spcBef>
                        <a:spcAft>
                          <a:spcPts val="0"/>
                        </a:spcAft>
                        <a:buNone/>
                      </a:pPr>
                      <a:r>
                        <a:rPr lang="en-US" sz="1400" u="none" strike="noStrike" cap="none"/>
                        <a:t>*Mrs. Gertrude Oravitz</a:t>
                      </a:r>
                      <a:endParaRPr sz="1400" b="0"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l" rtl="0">
                        <a:spcBef>
                          <a:spcPts val="0"/>
                        </a:spcBef>
                        <a:spcAft>
                          <a:spcPts val="0"/>
                        </a:spcAft>
                        <a:buNone/>
                      </a:pPr>
                      <a:r>
                        <a:rPr lang="en-US" sz="1400" u="none" strike="noStrike" cap="none"/>
                        <a:t>1978-80</a:t>
                      </a:r>
                      <a:endParaRPr sz="1400" b="0" i="0" u="none" strike="noStrike" cap="none">
                        <a:solidFill>
                          <a:srgbClr val="000000"/>
                        </a:solidFill>
                        <a:latin typeface="Calibri"/>
                        <a:ea typeface="Calibri"/>
                        <a:cs typeface="Calibri"/>
                        <a:sym typeface="Calibri"/>
                      </a:endParaRPr>
                    </a:p>
                  </a:txBody>
                  <a:tcPr marL="9525" marR="9525" marT="9525" marB="0" anchor="b"/>
                </a:tc>
                <a:extLst>
                  <a:ext uri="{0D108BD9-81ED-4DB2-BD59-A6C34878D82A}">
                    <a16:rowId xmlns:a16="http://schemas.microsoft.com/office/drawing/2014/main" val="10007"/>
                  </a:ext>
                </a:extLst>
              </a:tr>
              <a:tr h="294650">
                <a:tc>
                  <a:txBody>
                    <a:bodyPr/>
                    <a:lstStyle/>
                    <a:p>
                      <a:pPr marL="0" marR="0" lvl="0" indent="0" algn="ctr" rtl="0">
                        <a:spcBef>
                          <a:spcPts val="0"/>
                        </a:spcBef>
                        <a:spcAft>
                          <a:spcPts val="0"/>
                        </a:spcAft>
                        <a:buNone/>
                      </a:pPr>
                      <a:r>
                        <a:rPr lang="en-US" sz="1400" u="none" strike="noStrike" cap="none"/>
                        <a:t>Mrs. Paula Schlager</a:t>
                      </a:r>
                      <a:endParaRPr sz="1400" b="0"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l" rtl="0">
                        <a:spcBef>
                          <a:spcPts val="0"/>
                        </a:spcBef>
                        <a:spcAft>
                          <a:spcPts val="0"/>
                        </a:spcAft>
                        <a:buNone/>
                      </a:pPr>
                      <a:r>
                        <a:rPr lang="en-US" sz="1400" u="none" strike="noStrike" cap="none"/>
                        <a:t>1980-82</a:t>
                      </a:r>
                      <a:endParaRPr sz="1400" b="0" i="0" u="none" strike="noStrike" cap="none">
                        <a:solidFill>
                          <a:srgbClr val="000000"/>
                        </a:solidFill>
                        <a:latin typeface="Calibri"/>
                        <a:ea typeface="Calibri"/>
                        <a:cs typeface="Calibri"/>
                        <a:sym typeface="Calibri"/>
                      </a:endParaRPr>
                    </a:p>
                  </a:txBody>
                  <a:tcPr marL="9525" marR="9525" marT="9525" marB="0" anchor="b"/>
                </a:tc>
                <a:extLst>
                  <a:ext uri="{0D108BD9-81ED-4DB2-BD59-A6C34878D82A}">
                    <a16:rowId xmlns:a16="http://schemas.microsoft.com/office/drawing/2014/main" val="10008"/>
                  </a:ext>
                </a:extLst>
              </a:tr>
              <a:tr h="294650">
                <a:tc>
                  <a:txBody>
                    <a:bodyPr/>
                    <a:lstStyle/>
                    <a:p>
                      <a:pPr marL="0" marR="0" lvl="0" indent="0" algn="ctr" rtl="0">
                        <a:spcBef>
                          <a:spcPts val="0"/>
                        </a:spcBef>
                        <a:spcAft>
                          <a:spcPts val="0"/>
                        </a:spcAft>
                        <a:buNone/>
                      </a:pPr>
                      <a:r>
                        <a:rPr lang="en-US" sz="1400" u="none" strike="noStrike" cap="none"/>
                        <a:t>*Mrs. Evelyn Schmidt</a:t>
                      </a:r>
                      <a:endParaRPr sz="1400" b="0"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l" rtl="0">
                        <a:spcBef>
                          <a:spcPts val="0"/>
                        </a:spcBef>
                        <a:spcAft>
                          <a:spcPts val="0"/>
                        </a:spcAft>
                        <a:buNone/>
                      </a:pPr>
                      <a:r>
                        <a:rPr lang="en-US" sz="1400" u="none" strike="noStrike" cap="none"/>
                        <a:t>1982-84</a:t>
                      </a:r>
                      <a:endParaRPr sz="1400" b="0" i="0" u="none" strike="noStrike" cap="none">
                        <a:solidFill>
                          <a:srgbClr val="000000"/>
                        </a:solidFill>
                        <a:latin typeface="Calibri"/>
                        <a:ea typeface="Calibri"/>
                        <a:cs typeface="Calibri"/>
                        <a:sym typeface="Calibri"/>
                      </a:endParaRPr>
                    </a:p>
                  </a:txBody>
                  <a:tcPr marL="9525" marR="9525" marT="9525" marB="0" anchor="b"/>
                </a:tc>
                <a:extLst>
                  <a:ext uri="{0D108BD9-81ED-4DB2-BD59-A6C34878D82A}">
                    <a16:rowId xmlns:a16="http://schemas.microsoft.com/office/drawing/2014/main" val="10009"/>
                  </a:ext>
                </a:extLst>
              </a:tr>
              <a:tr h="294650">
                <a:tc>
                  <a:txBody>
                    <a:bodyPr/>
                    <a:lstStyle/>
                    <a:p>
                      <a:pPr marL="0" marR="0" lvl="0" indent="0" algn="ctr" rtl="0">
                        <a:spcBef>
                          <a:spcPts val="0"/>
                        </a:spcBef>
                        <a:spcAft>
                          <a:spcPts val="0"/>
                        </a:spcAft>
                        <a:buNone/>
                      </a:pPr>
                      <a:r>
                        <a:rPr lang="en-US" sz="1400" u="none" strike="noStrike" cap="none"/>
                        <a:t>*Mrs. Blandene Whalen</a:t>
                      </a:r>
                      <a:endParaRPr sz="1400" b="0"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l" rtl="0">
                        <a:spcBef>
                          <a:spcPts val="0"/>
                        </a:spcBef>
                        <a:spcAft>
                          <a:spcPts val="0"/>
                        </a:spcAft>
                        <a:buNone/>
                      </a:pPr>
                      <a:r>
                        <a:rPr lang="en-US" sz="1400" u="none" strike="noStrike" cap="none"/>
                        <a:t>1984-86</a:t>
                      </a:r>
                      <a:endParaRPr sz="1400" b="0" i="0" u="none" strike="noStrike" cap="none">
                        <a:solidFill>
                          <a:srgbClr val="000000"/>
                        </a:solidFill>
                        <a:latin typeface="Calibri"/>
                        <a:ea typeface="Calibri"/>
                        <a:cs typeface="Calibri"/>
                        <a:sym typeface="Calibri"/>
                      </a:endParaRPr>
                    </a:p>
                  </a:txBody>
                  <a:tcPr marL="9525" marR="9525" marT="9525" marB="0" anchor="b"/>
                </a:tc>
                <a:extLst>
                  <a:ext uri="{0D108BD9-81ED-4DB2-BD59-A6C34878D82A}">
                    <a16:rowId xmlns:a16="http://schemas.microsoft.com/office/drawing/2014/main" val="10010"/>
                  </a:ext>
                </a:extLst>
              </a:tr>
              <a:tr h="294650">
                <a:tc>
                  <a:txBody>
                    <a:bodyPr/>
                    <a:lstStyle/>
                    <a:p>
                      <a:pPr marL="0" marR="0" lvl="0" indent="0" algn="ctr" rtl="0">
                        <a:spcBef>
                          <a:spcPts val="0"/>
                        </a:spcBef>
                        <a:spcAft>
                          <a:spcPts val="0"/>
                        </a:spcAft>
                        <a:buNone/>
                      </a:pPr>
                      <a:r>
                        <a:rPr lang="en-US" sz="1400" u="none" strike="noStrike" cap="none"/>
                        <a:t>Mrs. Susan Miller Merfa</a:t>
                      </a:r>
                      <a:endParaRPr sz="1400" b="0"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l" rtl="0">
                        <a:spcBef>
                          <a:spcPts val="0"/>
                        </a:spcBef>
                        <a:spcAft>
                          <a:spcPts val="0"/>
                        </a:spcAft>
                        <a:buNone/>
                      </a:pPr>
                      <a:r>
                        <a:rPr lang="en-US" sz="1400" u="none" strike="noStrike" cap="none"/>
                        <a:t>1986-88</a:t>
                      </a:r>
                      <a:endParaRPr sz="1400" b="0" i="0" u="none" strike="noStrike" cap="none">
                        <a:solidFill>
                          <a:srgbClr val="000000"/>
                        </a:solidFill>
                        <a:latin typeface="Calibri"/>
                        <a:ea typeface="Calibri"/>
                        <a:cs typeface="Calibri"/>
                        <a:sym typeface="Calibri"/>
                      </a:endParaRPr>
                    </a:p>
                  </a:txBody>
                  <a:tcPr marL="9525" marR="9525" marT="9525" marB="0" anchor="b"/>
                </a:tc>
                <a:extLst>
                  <a:ext uri="{0D108BD9-81ED-4DB2-BD59-A6C34878D82A}">
                    <a16:rowId xmlns:a16="http://schemas.microsoft.com/office/drawing/2014/main" val="10011"/>
                  </a:ext>
                </a:extLst>
              </a:tr>
              <a:tr h="294650">
                <a:tc>
                  <a:txBody>
                    <a:bodyPr/>
                    <a:lstStyle/>
                    <a:p>
                      <a:pPr marL="0" marR="0" lvl="0" indent="0" algn="ctr" rtl="0">
                        <a:spcBef>
                          <a:spcPts val="0"/>
                        </a:spcBef>
                        <a:spcAft>
                          <a:spcPts val="0"/>
                        </a:spcAft>
                        <a:buNone/>
                      </a:pPr>
                      <a:r>
                        <a:rPr lang="en-US" sz="1400" u="none" strike="noStrike" cap="none"/>
                        <a:t>Mrs. Anne Shepos</a:t>
                      </a:r>
                      <a:endParaRPr sz="1400" b="0"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l" rtl="0">
                        <a:spcBef>
                          <a:spcPts val="0"/>
                        </a:spcBef>
                        <a:spcAft>
                          <a:spcPts val="0"/>
                        </a:spcAft>
                        <a:buNone/>
                      </a:pPr>
                      <a:r>
                        <a:rPr lang="en-US" sz="1400" u="none" strike="noStrike" cap="none"/>
                        <a:t>1988-90</a:t>
                      </a:r>
                      <a:endParaRPr sz="1400" b="0" i="0" u="none" strike="noStrike" cap="none">
                        <a:solidFill>
                          <a:srgbClr val="000000"/>
                        </a:solidFill>
                        <a:latin typeface="Calibri"/>
                        <a:ea typeface="Calibri"/>
                        <a:cs typeface="Calibri"/>
                        <a:sym typeface="Calibri"/>
                      </a:endParaRPr>
                    </a:p>
                  </a:txBody>
                  <a:tcPr marL="9525" marR="9525" marT="9525" marB="0" anchor="b"/>
                </a:tc>
                <a:extLst>
                  <a:ext uri="{0D108BD9-81ED-4DB2-BD59-A6C34878D82A}">
                    <a16:rowId xmlns:a16="http://schemas.microsoft.com/office/drawing/2014/main" val="10012"/>
                  </a:ext>
                </a:extLst>
              </a:tr>
              <a:tr h="294650">
                <a:tc>
                  <a:txBody>
                    <a:bodyPr/>
                    <a:lstStyle/>
                    <a:p>
                      <a:pPr marL="0" marR="0" lvl="0" indent="0" algn="ctr" rtl="0">
                        <a:spcBef>
                          <a:spcPts val="0"/>
                        </a:spcBef>
                        <a:spcAft>
                          <a:spcPts val="0"/>
                        </a:spcAft>
                        <a:buNone/>
                      </a:pPr>
                      <a:r>
                        <a:rPr lang="en-US" sz="1400" u="none" strike="noStrike" cap="none"/>
                        <a:t>*Mrs. Sylvia Weaver</a:t>
                      </a:r>
                      <a:endParaRPr sz="1400" b="0"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l" rtl="0">
                        <a:spcBef>
                          <a:spcPts val="0"/>
                        </a:spcBef>
                        <a:spcAft>
                          <a:spcPts val="0"/>
                        </a:spcAft>
                        <a:buNone/>
                      </a:pPr>
                      <a:r>
                        <a:rPr lang="en-US" sz="1400" u="none" strike="noStrike" cap="none"/>
                        <a:t>1990-91</a:t>
                      </a:r>
                      <a:endParaRPr sz="1400" b="0" i="0" u="none" strike="noStrike" cap="none">
                        <a:solidFill>
                          <a:srgbClr val="000000"/>
                        </a:solidFill>
                        <a:latin typeface="Calibri"/>
                        <a:ea typeface="Calibri"/>
                        <a:cs typeface="Calibri"/>
                        <a:sym typeface="Calibri"/>
                      </a:endParaRPr>
                    </a:p>
                  </a:txBody>
                  <a:tcPr marL="9525" marR="9525" marT="9525" marB="0" anchor="b"/>
                </a:tc>
                <a:extLst>
                  <a:ext uri="{0D108BD9-81ED-4DB2-BD59-A6C34878D82A}">
                    <a16:rowId xmlns:a16="http://schemas.microsoft.com/office/drawing/2014/main" val="10013"/>
                  </a:ext>
                </a:extLst>
              </a:tr>
              <a:tr h="294650">
                <a:tc>
                  <a:txBody>
                    <a:bodyPr/>
                    <a:lstStyle/>
                    <a:p>
                      <a:pPr marL="0" marR="0" lvl="0" indent="0" algn="ctr" rtl="0">
                        <a:spcBef>
                          <a:spcPts val="0"/>
                        </a:spcBef>
                        <a:spcAft>
                          <a:spcPts val="0"/>
                        </a:spcAft>
                        <a:buNone/>
                      </a:pPr>
                      <a:r>
                        <a:rPr lang="en-US" sz="1400" u="none" strike="noStrike" cap="none"/>
                        <a:t>Mrs. Kathryn Memmi</a:t>
                      </a:r>
                      <a:endParaRPr sz="1400" b="0"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l" rtl="0">
                        <a:spcBef>
                          <a:spcPts val="0"/>
                        </a:spcBef>
                        <a:spcAft>
                          <a:spcPts val="0"/>
                        </a:spcAft>
                        <a:buNone/>
                      </a:pPr>
                      <a:r>
                        <a:rPr lang="en-US" sz="1400" u="none" strike="noStrike" cap="none"/>
                        <a:t>1991-94</a:t>
                      </a:r>
                      <a:endParaRPr sz="1400" b="0" i="0" u="none" strike="noStrike" cap="none">
                        <a:solidFill>
                          <a:srgbClr val="000000"/>
                        </a:solidFill>
                        <a:latin typeface="Calibri"/>
                        <a:ea typeface="Calibri"/>
                        <a:cs typeface="Calibri"/>
                        <a:sym typeface="Calibri"/>
                      </a:endParaRPr>
                    </a:p>
                  </a:txBody>
                  <a:tcPr marL="9525" marR="9525" marT="9525" marB="0" anchor="b"/>
                </a:tc>
                <a:extLst>
                  <a:ext uri="{0D108BD9-81ED-4DB2-BD59-A6C34878D82A}">
                    <a16:rowId xmlns:a16="http://schemas.microsoft.com/office/drawing/2014/main" val="10014"/>
                  </a:ext>
                </a:extLst>
              </a:tr>
            </a:tbl>
          </a:graphicData>
        </a:graphic>
      </p:graphicFrame>
      <p:sp>
        <p:nvSpPr>
          <p:cNvPr id="408" name="Google Shape;408;p39"/>
          <p:cNvSpPr txBox="1"/>
          <p:nvPr/>
        </p:nvSpPr>
        <p:spPr>
          <a:xfrm>
            <a:off x="3314700" y="381000"/>
            <a:ext cx="2514600"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Past HDCCW Presidents</a:t>
            </a:r>
            <a:endParaRPr/>
          </a:p>
        </p:txBody>
      </p:sp>
    </p:spTree>
  </p:cSld>
  <p:clrMapOvr>
    <a:masterClrMapping/>
  </p:clrMapOvr>
  <mc:AlternateContent xmlns:mc="http://schemas.openxmlformats.org/markup-compatibility/2006" xmlns:p14="http://schemas.microsoft.com/office/powerpoint/2010/main">
    <mc:Choice Requires="p14">
      <p:transition spd="slow" p14:dur="27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12"/>
        <p:cNvGrpSpPr/>
        <p:nvPr/>
      </p:nvGrpSpPr>
      <p:grpSpPr>
        <a:xfrm>
          <a:off x="0" y="0"/>
          <a:ext cx="0" cy="0"/>
          <a:chOff x="0" y="0"/>
          <a:chExt cx="0" cy="0"/>
        </a:xfrm>
      </p:grpSpPr>
      <p:graphicFrame>
        <p:nvGraphicFramePr>
          <p:cNvPr id="413" name="Google Shape;413;p40"/>
          <p:cNvGraphicFramePr/>
          <p:nvPr/>
        </p:nvGraphicFramePr>
        <p:xfrm>
          <a:off x="2895600" y="1066797"/>
          <a:ext cx="3200400" cy="4495725"/>
        </p:xfrm>
        <a:graphic>
          <a:graphicData uri="http://schemas.openxmlformats.org/drawingml/2006/table">
            <a:tbl>
              <a:tblPr>
                <a:noFill/>
                <a:tableStyleId>{04F75B32-E010-415C-9C21-574FC96921B8}</a:tableStyleId>
              </a:tblPr>
              <a:tblGrid>
                <a:gridCol w="2159875">
                  <a:extLst>
                    <a:ext uri="{9D8B030D-6E8A-4147-A177-3AD203B41FA5}">
                      <a16:colId xmlns:a16="http://schemas.microsoft.com/office/drawing/2014/main" val="20000"/>
                    </a:ext>
                  </a:extLst>
                </a:gridCol>
                <a:gridCol w="1040525">
                  <a:extLst>
                    <a:ext uri="{9D8B030D-6E8A-4147-A177-3AD203B41FA5}">
                      <a16:colId xmlns:a16="http://schemas.microsoft.com/office/drawing/2014/main" val="20001"/>
                    </a:ext>
                  </a:extLst>
                </a:gridCol>
              </a:tblGrid>
              <a:tr h="345825">
                <a:tc>
                  <a:txBody>
                    <a:bodyPr/>
                    <a:lstStyle/>
                    <a:p>
                      <a:pPr marL="0" marR="0" lvl="0" indent="0" algn="ctr" rtl="0">
                        <a:spcBef>
                          <a:spcPts val="0"/>
                        </a:spcBef>
                        <a:spcAft>
                          <a:spcPts val="0"/>
                        </a:spcAft>
                        <a:buNone/>
                      </a:pPr>
                      <a:r>
                        <a:rPr lang="en-US" sz="1400" u="none" strike="noStrike" cap="none"/>
                        <a:t>*Mrs. Carmelia Urich</a:t>
                      </a:r>
                      <a:endParaRPr sz="1400" b="0"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l" rtl="0">
                        <a:spcBef>
                          <a:spcPts val="0"/>
                        </a:spcBef>
                        <a:spcAft>
                          <a:spcPts val="0"/>
                        </a:spcAft>
                        <a:buNone/>
                      </a:pPr>
                      <a:r>
                        <a:rPr lang="en-US" sz="1400" u="none" strike="noStrike" cap="none"/>
                        <a:t>1994-96</a:t>
                      </a:r>
                      <a:endParaRPr sz="1400" b="0" i="0" u="none" strike="noStrike" cap="none">
                        <a:solidFill>
                          <a:srgbClr val="000000"/>
                        </a:solidFill>
                        <a:latin typeface="Calibri"/>
                        <a:ea typeface="Calibri"/>
                        <a:cs typeface="Calibri"/>
                        <a:sym typeface="Calibri"/>
                      </a:endParaRPr>
                    </a:p>
                  </a:txBody>
                  <a:tcPr marL="9525" marR="9525" marT="9525" marB="0" anchor="b"/>
                </a:tc>
                <a:extLst>
                  <a:ext uri="{0D108BD9-81ED-4DB2-BD59-A6C34878D82A}">
                    <a16:rowId xmlns:a16="http://schemas.microsoft.com/office/drawing/2014/main" val="10000"/>
                  </a:ext>
                </a:extLst>
              </a:tr>
              <a:tr h="345825">
                <a:tc>
                  <a:txBody>
                    <a:bodyPr/>
                    <a:lstStyle/>
                    <a:p>
                      <a:pPr marL="0" marR="0" lvl="0" indent="0" algn="ctr" rtl="0">
                        <a:spcBef>
                          <a:spcPts val="0"/>
                        </a:spcBef>
                        <a:spcAft>
                          <a:spcPts val="0"/>
                        </a:spcAft>
                        <a:buNone/>
                      </a:pPr>
                      <a:r>
                        <a:rPr lang="en-US"/>
                        <a:t>*</a:t>
                      </a:r>
                      <a:r>
                        <a:rPr lang="en-US" sz="1400" u="none" strike="noStrike" cap="none"/>
                        <a:t>Mrs. Louise Condon</a:t>
                      </a:r>
                      <a:endParaRPr sz="1400" b="0"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l" rtl="0">
                        <a:spcBef>
                          <a:spcPts val="0"/>
                        </a:spcBef>
                        <a:spcAft>
                          <a:spcPts val="0"/>
                        </a:spcAft>
                        <a:buNone/>
                      </a:pPr>
                      <a:r>
                        <a:rPr lang="en-US" sz="1400" u="none" strike="noStrike" cap="none"/>
                        <a:t>1996-98</a:t>
                      </a:r>
                      <a:endParaRPr sz="1400" b="0" i="0" u="none" strike="noStrike" cap="none">
                        <a:solidFill>
                          <a:srgbClr val="000000"/>
                        </a:solidFill>
                        <a:latin typeface="Calibri"/>
                        <a:ea typeface="Calibri"/>
                        <a:cs typeface="Calibri"/>
                        <a:sym typeface="Calibri"/>
                      </a:endParaRPr>
                    </a:p>
                  </a:txBody>
                  <a:tcPr marL="9525" marR="9525" marT="9525" marB="0" anchor="b"/>
                </a:tc>
                <a:extLst>
                  <a:ext uri="{0D108BD9-81ED-4DB2-BD59-A6C34878D82A}">
                    <a16:rowId xmlns:a16="http://schemas.microsoft.com/office/drawing/2014/main" val="10001"/>
                  </a:ext>
                </a:extLst>
              </a:tr>
              <a:tr h="345825">
                <a:tc>
                  <a:txBody>
                    <a:bodyPr/>
                    <a:lstStyle/>
                    <a:p>
                      <a:pPr marL="0" marR="0" lvl="0" indent="0" algn="ctr" rtl="0">
                        <a:spcBef>
                          <a:spcPts val="0"/>
                        </a:spcBef>
                        <a:spcAft>
                          <a:spcPts val="0"/>
                        </a:spcAft>
                        <a:buNone/>
                      </a:pPr>
                      <a:r>
                        <a:rPr lang="en-US" sz="1400" u="none" strike="noStrike" cap="none"/>
                        <a:t>Mrs. Peg Clissa</a:t>
                      </a:r>
                      <a:endParaRPr sz="1400" b="0"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l" rtl="0">
                        <a:spcBef>
                          <a:spcPts val="0"/>
                        </a:spcBef>
                        <a:spcAft>
                          <a:spcPts val="0"/>
                        </a:spcAft>
                        <a:buNone/>
                      </a:pPr>
                      <a:r>
                        <a:rPr lang="en-US" sz="1400" u="none" strike="noStrike" cap="none"/>
                        <a:t>1998-00</a:t>
                      </a:r>
                      <a:endParaRPr sz="1400" b="0" i="0" u="none" strike="noStrike" cap="none">
                        <a:solidFill>
                          <a:srgbClr val="000000"/>
                        </a:solidFill>
                        <a:latin typeface="Calibri"/>
                        <a:ea typeface="Calibri"/>
                        <a:cs typeface="Calibri"/>
                        <a:sym typeface="Calibri"/>
                      </a:endParaRPr>
                    </a:p>
                  </a:txBody>
                  <a:tcPr marL="9525" marR="9525" marT="9525" marB="0" anchor="b"/>
                </a:tc>
                <a:extLst>
                  <a:ext uri="{0D108BD9-81ED-4DB2-BD59-A6C34878D82A}">
                    <a16:rowId xmlns:a16="http://schemas.microsoft.com/office/drawing/2014/main" val="10002"/>
                  </a:ext>
                </a:extLst>
              </a:tr>
              <a:tr h="345825">
                <a:tc>
                  <a:txBody>
                    <a:bodyPr/>
                    <a:lstStyle/>
                    <a:p>
                      <a:pPr marL="0" marR="0" lvl="0" indent="0" algn="ctr" rtl="0">
                        <a:spcBef>
                          <a:spcPts val="0"/>
                        </a:spcBef>
                        <a:spcAft>
                          <a:spcPts val="0"/>
                        </a:spcAft>
                        <a:buNone/>
                      </a:pPr>
                      <a:r>
                        <a:rPr lang="en-US" sz="1400" u="none" strike="noStrike" cap="none"/>
                        <a:t>Mrs. Patricia Leone</a:t>
                      </a:r>
                      <a:endParaRPr sz="1400" b="0"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l" rtl="0">
                        <a:spcBef>
                          <a:spcPts val="0"/>
                        </a:spcBef>
                        <a:spcAft>
                          <a:spcPts val="0"/>
                        </a:spcAft>
                        <a:buNone/>
                      </a:pPr>
                      <a:r>
                        <a:rPr lang="en-US" sz="1400" u="none" strike="noStrike" cap="none"/>
                        <a:t>2000-02</a:t>
                      </a:r>
                      <a:endParaRPr sz="1400" b="0" i="0" u="none" strike="noStrike" cap="none">
                        <a:solidFill>
                          <a:srgbClr val="000000"/>
                        </a:solidFill>
                        <a:latin typeface="Calibri"/>
                        <a:ea typeface="Calibri"/>
                        <a:cs typeface="Calibri"/>
                        <a:sym typeface="Calibri"/>
                      </a:endParaRPr>
                    </a:p>
                  </a:txBody>
                  <a:tcPr marL="9525" marR="9525" marT="9525" marB="0" anchor="b"/>
                </a:tc>
                <a:extLst>
                  <a:ext uri="{0D108BD9-81ED-4DB2-BD59-A6C34878D82A}">
                    <a16:rowId xmlns:a16="http://schemas.microsoft.com/office/drawing/2014/main" val="10003"/>
                  </a:ext>
                </a:extLst>
              </a:tr>
              <a:tr h="345825">
                <a:tc>
                  <a:txBody>
                    <a:bodyPr/>
                    <a:lstStyle/>
                    <a:p>
                      <a:pPr marL="0" marR="0" lvl="0" indent="0" algn="ctr" rtl="0">
                        <a:spcBef>
                          <a:spcPts val="0"/>
                        </a:spcBef>
                        <a:spcAft>
                          <a:spcPts val="0"/>
                        </a:spcAft>
                        <a:buNone/>
                      </a:pPr>
                      <a:r>
                        <a:rPr lang="en-US" sz="1400" u="none" strike="noStrike" cap="none"/>
                        <a:t>*Mrs. Betty Kress</a:t>
                      </a:r>
                      <a:endParaRPr sz="1400" b="0"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l" rtl="0">
                        <a:spcBef>
                          <a:spcPts val="0"/>
                        </a:spcBef>
                        <a:spcAft>
                          <a:spcPts val="0"/>
                        </a:spcAft>
                        <a:buNone/>
                      </a:pPr>
                      <a:r>
                        <a:rPr lang="en-US" sz="1400" u="none" strike="noStrike" cap="none"/>
                        <a:t>2002-04</a:t>
                      </a:r>
                      <a:endParaRPr sz="1400" b="0" i="0" u="none" strike="noStrike" cap="none">
                        <a:solidFill>
                          <a:srgbClr val="000000"/>
                        </a:solidFill>
                        <a:latin typeface="Calibri"/>
                        <a:ea typeface="Calibri"/>
                        <a:cs typeface="Calibri"/>
                        <a:sym typeface="Calibri"/>
                      </a:endParaRPr>
                    </a:p>
                  </a:txBody>
                  <a:tcPr marL="9525" marR="9525" marT="9525" marB="0" anchor="b"/>
                </a:tc>
                <a:extLst>
                  <a:ext uri="{0D108BD9-81ED-4DB2-BD59-A6C34878D82A}">
                    <a16:rowId xmlns:a16="http://schemas.microsoft.com/office/drawing/2014/main" val="10004"/>
                  </a:ext>
                </a:extLst>
              </a:tr>
              <a:tr h="345825">
                <a:tc>
                  <a:txBody>
                    <a:bodyPr/>
                    <a:lstStyle/>
                    <a:p>
                      <a:pPr marL="0" marR="0" lvl="0" indent="0" algn="ctr" rtl="0">
                        <a:spcBef>
                          <a:spcPts val="0"/>
                        </a:spcBef>
                        <a:spcAft>
                          <a:spcPts val="0"/>
                        </a:spcAft>
                        <a:buNone/>
                      </a:pPr>
                      <a:r>
                        <a:rPr lang="en-US" sz="1400" u="none" strike="noStrike" cap="none"/>
                        <a:t>*Mrs. Dolores Stichter</a:t>
                      </a:r>
                      <a:endParaRPr sz="1400" b="0"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l" rtl="0">
                        <a:spcBef>
                          <a:spcPts val="0"/>
                        </a:spcBef>
                        <a:spcAft>
                          <a:spcPts val="0"/>
                        </a:spcAft>
                        <a:buNone/>
                      </a:pPr>
                      <a:r>
                        <a:rPr lang="en-US" sz="1400" u="none" strike="noStrike" cap="none"/>
                        <a:t>2004-06</a:t>
                      </a:r>
                      <a:endParaRPr sz="1400" b="0" i="0" u="none" strike="noStrike" cap="none">
                        <a:solidFill>
                          <a:srgbClr val="000000"/>
                        </a:solidFill>
                        <a:latin typeface="Calibri"/>
                        <a:ea typeface="Calibri"/>
                        <a:cs typeface="Calibri"/>
                        <a:sym typeface="Calibri"/>
                      </a:endParaRPr>
                    </a:p>
                  </a:txBody>
                  <a:tcPr marL="9525" marR="9525" marT="9525" marB="0" anchor="b"/>
                </a:tc>
                <a:extLst>
                  <a:ext uri="{0D108BD9-81ED-4DB2-BD59-A6C34878D82A}">
                    <a16:rowId xmlns:a16="http://schemas.microsoft.com/office/drawing/2014/main" val="10005"/>
                  </a:ext>
                </a:extLst>
              </a:tr>
              <a:tr h="345825">
                <a:tc>
                  <a:txBody>
                    <a:bodyPr/>
                    <a:lstStyle/>
                    <a:p>
                      <a:pPr marL="0" marR="0" lvl="0" indent="0" algn="ctr" rtl="0">
                        <a:spcBef>
                          <a:spcPts val="0"/>
                        </a:spcBef>
                        <a:spcAft>
                          <a:spcPts val="0"/>
                        </a:spcAft>
                        <a:buNone/>
                      </a:pPr>
                      <a:r>
                        <a:rPr lang="en-US" sz="1400" u="none" strike="noStrike" cap="none"/>
                        <a:t>Mrs. Joyce Scott</a:t>
                      </a:r>
                      <a:endParaRPr sz="1400" b="0"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l" rtl="0">
                        <a:spcBef>
                          <a:spcPts val="0"/>
                        </a:spcBef>
                        <a:spcAft>
                          <a:spcPts val="0"/>
                        </a:spcAft>
                        <a:buNone/>
                      </a:pPr>
                      <a:r>
                        <a:rPr lang="en-US" sz="1400" u="none" strike="noStrike" cap="none"/>
                        <a:t>2006-08</a:t>
                      </a:r>
                      <a:endParaRPr sz="1400" b="0" i="0" u="none" strike="noStrike" cap="none">
                        <a:solidFill>
                          <a:srgbClr val="000000"/>
                        </a:solidFill>
                        <a:latin typeface="Calibri"/>
                        <a:ea typeface="Calibri"/>
                        <a:cs typeface="Calibri"/>
                        <a:sym typeface="Calibri"/>
                      </a:endParaRPr>
                    </a:p>
                  </a:txBody>
                  <a:tcPr marL="9525" marR="9525" marT="9525" marB="0" anchor="b"/>
                </a:tc>
                <a:extLst>
                  <a:ext uri="{0D108BD9-81ED-4DB2-BD59-A6C34878D82A}">
                    <a16:rowId xmlns:a16="http://schemas.microsoft.com/office/drawing/2014/main" val="10006"/>
                  </a:ext>
                </a:extLst>
              </a:tr>
              <a:tr h="345825">
                <a:tc>
                  <a:txBody>
                    <a:bodyPr/>
                    <a:lstStyle/>
                    <a:p>
                      <a:pPr marL="0" marR="0" lvl="0" indent="0" algn="ctr" rtl="0">
                        <a:spcBef>
                          <a:spcPts val="0"/>
                        </a:spcBef>
                        <a:spcAft>
                          <a:spcPts val="0"/>
                        </a:spcAft>
                        <a:buNone/>
                      </a:pPr>
                      <a:r>
                        <a:rPr lang="en-US" sz="1400" u="none" strike="noStrike" cap="none"/>
                        <a:t>Mrs. Barbara McCarthy</a:t>
                      </a:r>
                      <a:endParaRPr sz="1400" b="0"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l" rtl="0">
                        <a:spcBef>
                          <a:spcPts val="0"/>
                        </a:spcBef>
                        <a:spcAft>
                          <a:spcPts val="0"/>
                        </a:spcAft>
                        <a:buNone/>
                      </a:pPr>
                      <a:r>
                        <a:rPr lang="en-US" sz="1400" u="none" strike="noStrike" cap="none"/>
                        <a:t>2008-10</a:t>
                      </a:r>
                      <a:endParaRPr sz="1400" b="0" i="0" u="none" strike="noStrike" cap="none">
                        <a:solidFill>
                          <a:srgbClr val="000000"/>
                        </a:solidFill>
                        <a:latin typeface="Calibri"/>
                        <a:ea typeface="Calibri"/>
                        <a:cs typeface="Calibri"/>
                        <a:sym typeface="Calibri"/>
                      </a:endParaRPr>
                    </a:p>
                  </a:txBody>
                  <a:tcPr marL="9525" marR="9525" marT="9525" marB="0" anchor="b"/>
                </a:tc>
                <a:extLst>
                  <a:ext uri="{0D108BD9-81ED-4DB2-BD59-A6C34878D82A}">
                    <a16:rowId xmlns:a16="http://schemas.microsoft.com/office/drawing/2014/main" val="10007"/>
                  </a:ext>
                </a:extLst>
              </a:tr>
              <a:tr h="345825">
                <a:tc>
                  <a:txBody>
                    <a:bodyPr/>
                    <a:lstStyle/>
                    <a:p>
                      <a:pPr marL="0" marR="0" lvl="0" indent="0" algn="ctr" rtl="0">
                        <a:spcBef>
                          <a:spcPts val="0"/>
                        </a:spcBef>
                        <a:spcAft>
                          <a:spcPts val="0"/>
                        </a:spcAft>
                        <a:buNone/>
                      </a:pPr>
                      <a:r>
                        <a:rPr lang="en-US" sz="1400" u="none" strike="noStrike" cap="none"/>
                        <a:t>Mrs. Bonnie Onomastico</a:t>
                      </a:r>
                      <a:endParaRPr sz="1400" b="0"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l" rtl="0">
                        <a:spcBef>
                          <a:spcPts val="0"/>
                        </a:spcBef>
                        <a:spcAft>
                          <a:spcPts val="0"/>
                        </a:spcAft>
                        <a:buNone/>
                      </a:pPr>
                      <a:r>
                        <a:rPr lang="en-US" sz="1400" u="none" strike="noStrike" cap="none"/>
                        <a:t>2010-12</a:t>
                      </a:r>
                      <a:endParaRPr sz="1400" b="0" i="0" u="none" strike="noStrike" cap="none">
                        <a:solidFill>
                          <a:srgbClr val="000000"/>
                        </a:solidFill>
                        <a:latin typeface="Calibri"/>
                        <a:ea typeface="Calibri"/>
                        <a:cs typeface="Calibri"/>
                        <a:sym typeface="Calibri"/>
                      </a:endParaRPr>
                    </a:p>
                  </a:txBody>
                  <a:tcPr marL="9525" marR="9525" marT="9525" marB="0" anchor="b"/>
                </a:tc>
                <a:extLst>
                  <a:ext uri="{0D108BD9-81ED-4DB2-BD59-A6C34878D82A}">
                    <a16:rowId xmlns:a16="http://schemas.microsoft.com/office/drawing/2014/main" val="10008"/>
                  </a:ext>
                </a:extLst>
              </a:tr>
              <a:tr h="345825">
                <a:tc>
                  <a:txBody>
                    <a:bodyPr/>
                    <a:lstStyle/>
                    <a:p>
                      <a:pPr marL="0" marR="0" lvl="0" indent="0" algn="ctr" rtl="0">
                        <a:spcBef>
                          <a:spcPts val="0"/>
                        </a:spcBef>
                        <a:spcAft>
                          <a:spcPts val="0"/>
                        </a:spcAft>
                        <a:buNone/>
                      </a:pPr>
                      <a:r>
                        <a:rPr lang="en-US" sz="1400" u="none" strike="noStrike" cap="none"/>
                        <a:t>Mrs. Anne Hasting</a:t>
                      </a:r>
                      <a:endParaRPr sz="1400" b="0"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l" rtl="0">
                        <a:spcBef>
                          <a:spcPts val="0"/>
                        </a:spcBef>
                        <a:spcAft>
                          <a:spcPts val="0"/>
                        </a:spcAft>
                        <a:buNone/>
                      </a:pPr>
                      <a:r>
                        <a:rPr lang="en-US" sz="1400" u="none" strike="noStrike" cap="none"/>
                        <a:t>2012-14</a:t>
                      </a:r>
                      <a:endParaRPr sz="1400" b="0" i="0" u="none" strike="noStrike" cap="none">
                        <a:solidFill>
                          <a:srgbClr val="000000"/>
                        </a:solidFill>
                        <a:latin typeface="Calibri"/>
                        <a:ea typeface="Calibri"/>
                        <a:cs typeface="Calibri"/>
                        <a:sym typeface="Calibri"/>
                      </a:endParaRPr>
                    </a:p>
                  </a:txBody>
                  <a:tcPr marL="9525" marR="9525" marT="9525" marB="0" anchor="b"/>
                </a:tc>
                <a:extLst>
                  <a:ext uri="{0D108BD9-81ED-4DB2-BD59-A6C34878D82A}">
                    <a16:rowId xmlns:a16="http://schemas.microsoft.com/office/drawing/2014/main" val="10009"/>
                  </a:ext>
                </a:extLst>
              </a:tr>
              <a:tr h="345825">
                <a:tc>
                  <a:txBody>
                    <a:bodyPr/>
                    <a:lstStyle/>
                    <a:p>
                      <a:pPr marL="0" marR="0" lvl="0" indent="0" algn="ctr" rtl="0">
                        <a:spcBef>
                          <a:spcPts val="0"/>
                        </a:spcBef>
                        <a:spcAft>
                          <a:spcPts val="0"/>
                        </a:spcAft>
                        <a:buNone/>
                      </a:pPr>
                      <a:r>
                        <a:rPr lang="en-US" sz="1400" u="none" strike="noStrike" cap="none"/>
                        <a:t>Mrs. Jeanne Warren</a:t>
                      </a:r>
                      <a:endParaRPr sz="1400" b="0"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l" rtl="0">
                        <a:spcBef>
                          <a:spcPts val="0"/>
                        </a:spcBef>
                        <a:spcAft>
                          <a:spcPts val="0"/>
                        </a:spcAft>
                        <a:buNone/>
                      </a:pPr>
                      <a:r>
                        <a:rPr lang="en-US" sz="1400" u="none" strike="noStrike" cap="none"/>
                        <a:t>2014-16</a:t>
                      </a:r>
                      <a:endParaRPr sz="1400" b="0" i="0" u="none" strike="noStrike" cap="none">
                        <a:solidFill>
                          <a:srgbClr val="000000"/>
                        </a:solidFill>
                        <a:latin typeface="Calibri"/>
                        <a:ea typeface="Calibri"/>
                        <a:cs typeface="Calibri"/>
                        <a:sym typeface="Calibri"/>
                      </a:endParaRPr>
                    </a:p>
                  </a:txBody>
                  <a:tcPr marL="9525" marR="9525" marT="9525" marB="0" anchor="b"/>
                </a:tc>
                <a:extLst>
                  <a:ext uri="{0D108BD9-81ED-4DB2-BD59-A6C34878D82A}">
                    <a16:rowId xmlns:a16="http://schemas.microsoft.com/office/drawing/2014/main" val="10010"/>
                  </a:ext>
                </a:extLst>
              </a:tr>
              <a:tr h="345825">
                <a:tc>
                  <a:txBody>
                    <a:bodyPr/>
                    <a:lstStyle/>
                    <a:p>
                      <a:pPr marL="0" marR="0" lvl="0" indent="0" algn="ctr" rtl="0">
                        <a:spcBef>
                          <a:spcPts val="0"/>
                        </a:spcBef>
                        <a:spcAft>
                          <a:spcPts val="0"/>
                        </a:spcAft>
                        <a:buNone/>
                      </a:pPr>
                      <a:r>
                        <a:rPr lang="en-US" sz="1400" u="none" strike="noStrike" cap="none"/>
                        <a:t>Mrs. Marge Schmader</a:t>
                      </a:r>
                      <a:endParaRPr sz="1400" b="0" i="0" u="none" strike="noStrike" cap="none">
                        <a:solidFill>
                          <a:srgbClr val="000000"/>
                        </a:solidFill>
                        <a:latin typeface="Arial"/>
                        <a:ea typeface="Arial"/>
                        <a:cs typeface="Arial"/>
                        <a:sym typeface="Arial"/>
                      </a:endParaRPr>
                    </a:p>
                  </a:txBody>
                  <a:tcPr marL="9525" marR="9525" marT="9525" marB="0" anchor="b"/>
                </a:tc>
                <a:tc>
                  <a:txBody>
                    <a:bodyPr/>
                    <a:lstStyle/>
                    <a:p>
                      <a:pPr marL="0" marR="0" lvl="0" indent="0" algn="l" rtl="0">
                        <a:spcBef>
                          <a:spcPts val="0"/>
                        </a:spcBef>
                        <a:spcAft>
                          <a:spcPts val="0"/>
                        </a:spcAft>
                        <a:buNone/>
                      </a:pPr>
                      <a:r>
                        <a:rPr lang="en-US" sz="1400" u="none" strike="noStrike" cap="none"/>
                        <a:t>2016-18</a:t>
                      </a:r>
                      <a:endParaRPr sz="1400" b="0" i="0" u="none" strike="noStrike" cap="none">
                        <a:solidFill>
                          <a:srgbClr val="000000"/>
                        </a:solidFill>
                        <a:latin typeface="Calibri"/>
                        <a:ea typeface="Calibri"/>
                        <a:cs typeface="Calibri"/>
                        <a:sym typeface="Calibri"/>
                      </a:endParaRPr>
                    </a:p>
                  </a:txBody>
                  <a:tcPr marL="9525" marR="9525" marT="9525" marB="0" anchor="b"/>
                </a:tc>
                <a:extLst>
                  <a:ext uri="{0D108BD9-81ED-4DB2-BD59-A6C34878D82A}">
                    <a16:rowId xmlns:a16="http://schemas.microsoft.com/office/drawing/2014/main" val="10011"/>
                  </a:ext>
                </a:extLst>
              </a:tr>
              <a:tr h="345825">
                <a:tc>
                  <a:txBody>
                    <a:bodyPr/>
                    <a:lstStyle/>
                    <a:p>
                      <a:pPr marL="0" marR="0" lvl="0" indent="0" algn="ctr" rtl="0">
                        <a:spcBef>
                          <a:spcPts val="0"/>
                        </a:spcBef>
                        <a:spcAft>
                          <a:spcPts val="0"/>
                        </a:spcAft>
                        <a:buNone/>
                      </a:pPr>
                      <a:r>
                        <a:rPr lang="en-US"/>
                        <a:t>Ms.</a:t>
                      </a:r>
                      <a:r>
                        <a:rPr lang="en-US" sz="1400" u="none" strike="noStrike" cap="none"/>
                        <a:t> Alycia Laureti</a:t>
                      </a:r>
                      <a:endParaRPr sz="1400" b="0" i="0" u="none" strike="noStrike" cap="none">
                        <a:solidFill>
                          <a:srgbClr val="000000"/>
                        </a:solidFill>
                        <a:latin typeface="Calibri"/>
                        <a:ea typeface="Calibri"/>
                        <a:cs typeface="Calibri"/>
                        <a:sym typeface="Calibri"/>
                      </a:endParaRPr>
                    </a:p>
                  </a:txBody>
                  <a:tcPr marL="9525" marR="9525" marT="9525" marB="0" anchor="b"/>
                </a:tc>
                <a:tc>
                  <a:txBody>
                    <a:bodyPr/>
                    <a:lstStyle/>
                    <a:p>
                      <a:pPr marL="0" marR="0" lvl="0" indent="0" algn="l" rtl="0">
                        <a:spcBef>
                          <a:spcPts val="0"/>
                        </a:spcBef>
                        <a:spcAft>
                          <a:spcPts val="0"/>
                        </a:spcAft>
                        <a:buNone/>
                      </a:pPr>
                      <a:r>
                        <a:rPr lang="en-US" sz="1400" u="none" strike="noStrike" cap="none"/>
                        <a:t>2018-Present</a:t>
                      </a:r>
                      <a:endParaRPr sz="1400" b="0" i="0" u="none" strike="noStrike" cap="none">
                        <a:solidFill>
                          <a:srgbClr val="000000"/>
                        </a:solidFill>
                        <a:latin typeface="Calibri"/>
                        <a:ea typeface="Calibri"/>
                        <a:cs typeface="Calibri"/>
                        <a:sym typeface="Calibri"/>
                      </a:endParaRPr>
                    </a:p>
                  </a:txBody>
                  <a:tcPr marL="9525" marR="9525" marT="9525" marB="0" anchor="b"/>
                </a:tc>
                <a:extLst>
                  <a:ext uri="{0D108BD9-81ED-4DB2-BD59-A6C34878D82A}">
                    <a16:rowId xmlns:a16="http://schemas.microsoft.com/office/drawing/2014/main" val="10012"/>
                  </a:ext>
                </a:extLst>
              </a:tr>
            </a:tbl>
          </a:graphicData>
        </a:graphic>
      </p:graphicFrame>
      <p:sp>
        <p:nvSpPr>
          <p:cNvPr id="414" name="Google Shape;414;p40"/>
          <p:cNvSpPr txBox="1"/>
          <p:nvPr/>
        </p:nvSpPr>
        <p:spPr>
          <a:xfrm>
            <a:off x="3314700" y="381000"/>
            <a:ext cx="2514600"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Past HDCCW Presidents</a:t>
            </a:r>
            <a:endParaRPr/>
          </a:p>
        </p:txBody>
      </p:sp>
    </p:spTree>
  </p:cSld>
  <p:clrMapOvr>
    <a:masterClrMapping/>
  </p:clrMapOvr>
  <mc:AlternateContent xmlns:mc="http://schemas.openxmlformats.org/markup-compatibility/2006" xmlns:p14="http://schemas.microsoft.com/office/powerpoint/2010/main">
    <mc:Choice Requires="p14">
      <p:transition spd="slow" p14:dur="27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Google Shape;419;p41"/>
          <p:cNvSpPr txBox="1"/>
          <p:nvPr/>
        </p:nvSpPr>
        <p:spPr>
          <a:xfrm>
            <a:off x="1295400" y="2286000"/>
            <a:ext cx="6553200" cy="193899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b="1" i="0">
                <a:solidFill>
                  <a:srgbClr val="222222"/>
                </a:solidFill>
                <a:latin typeface="Garamond"/>
                <a:ea typeface="Garamond"/>
                <a:cs typeface="Garamond"/>
                <a:sym typeface="Garamond"/>
              </a:rPr>
              <a:t>Honoring God’s Past With Mercy</a:t>
            </a:r>
            <a:endParaRPr/>
          </a:p>
          <a:p>
            <a:pPr marL="0" marR="0" lvl="0" indent="0" algn="ctr" rtl="0">
              <a:spcBef>
                <a:spcPts val="0"/>
              </a:spcBef>
              <a:spcAft>
                <a:spcPts val="0"/>
              </a:spcAft>
              <a:buNone/>
            </a:pPr>
            <a:endParaRPr sz="2400" b="1">
              <a:solidFill>
                <a:srgbClr val="222222"/>
              </a:solidFill>
              <a:latin typeface="Garamond"/>
              <a:ea typeface="Garamond"/>
              <a:cs typeface="Garamond"/>
              <a:sym typeface="Garamond"/>
            </a:endParaRPr>
          </a:p>
          <a:p>
            <a:pPr marL="0" marR="0" lvl="0" indent="0" algn="ctr" rtl="0">
              <a:spcBef>
                <a:spcPts val="0"/>
              </a:spcBef>
              <a:spcAft>
                <a:spcPts val="0"/>
              </a:spcAft>
              <a:buNone/>
            </a:pPr>
            <a:r>
              <a:rPr lang="en-US" sz="2400" b="1">
                <a:solidFill>
                  <a:srgbClr val="222222"/>
                </a:solidFill>
                <a:latin typeface="Garamond"/>
                <a:ea typeface="Garamond"/>
                <a:cs typeface="Garamond"/>
                <a:sym typeface="Garamond"/>
              </a:rPr>
              <a:t>Living Our Present With God’s Love</a:t>
            </a:r>
            <a:endParaRPr/>
          </a:p>
          <a:p>
            <a:pPr marL="0" marR="0" lvl="0" indent="0" algn="ctr" rtl="0">
              <a:spcBef>
                <a:spcPts val="0"/>
              </a:spcBef>
              <a:spcAft>
                <a:spcPts val="0"/>
              </a:spcAft>
              <a:buNone/>
            </a:pPr>
            <a:endParaRPr sz="2400" b="1">
              <a:solidFill>
                <a:srgbClr val="222222"/>
              </a:solidFill>
              <a:latin typeface="Garamond"/>
              <a:ea typeface="Garamond"/>
              <a:cs typeface="Garamond"/>
              <a:sym typeface="Garamond"/>
            </a:endParaRPr>
          </a:p>
          <a:p>
            <a:pPr marL="0" marR="0" lvl="0" indent="0" algn="ctr" rtl="0">
              <a:spcBef>
                <a:spcPts val="0"/>
              </a:spcBef>
              <a:spcAft>
                <a:spcPts val="0"/>
              </a:spcAft>
              <a:buNone/>
            </a:pPr>
            <a:r>
              <a:rPr lang="en-US" sz="2400" b="1">
                <a:solidFill>
                  <a:srgbClr val="222222"/>
                </a:solidFill>
                <a:latin typeface="Garamond"/>
                <a:ea typeface="Garamond"/>
                <a:cs typeface="Garamond"/>
                <a:sym typeface="Garamond"/>
              </a:rPr>
              <a:t>Hopeful For Our Future With His Providence</a:t>
            </a:r>
            <a:endParaRPr sz="2400" b="1">
              <a:solidFill>
                <a:schemeClr val="dk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slow" p14:dur="27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sp>
        <p:nvSpPr>
          <p:cNvPr id="424" name="Google Shape;424;p42"/>
          <p:cNvSpPr txBox="1"/>
          <p:nvPr/>
        </p:nvSpPr>
        <p:spPr>
          <a:xfrm>
            <a:off x="1905000" y="1905000"/>
            <a:ext cx="5715000" cy="46166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0" i="0">
                <a:solidFill>
                  <a:srgbClr val="222222"/>
                </a:solidFill>
                <a:latin typeface="Garamond"/>
                <a:ea typeface="Garamond"/>
                <a:cs typeface="Garamond"/>
                <a:sym typeface="Garamond"/>
              </a:rPr>
              <a:t>Who has enough faith and courage to join us?</a:t>
            </a:r>
            <a:endParaRPr sz="2400">
              <a:solidFill>
                <a:schemeClr val="dk1"/>
              </a:solidFill>
              <a:latin typeface="Calibri"/>
              <a:ea typeface="Calibri"/>
              <a:cs typeface="Calibri"/>
              <a:sym typeface="Calibri"/>
            </a:endParaRPr>
          </a:p>
        </p:txBody>
      </p:sp>
      <p:pic>
        <p:nvPicPr>
          <p:cNvPr id="425" name="Google Shape;425;p42"/>
          <p:cNvPicPr preferRelativeResize="0"/>
          <p:nvPr/>
        </p:nvPicPr>
        <p:blipFill rotWithShape="1">
          <a:blip r:embed="rId3">
            <a:alphaModFix/>
          </a:blip>
          <a:srcRect/>
          <a:stretch/>
        </p:blipFill>
        <p:spPr>
          <a:xfrm>
            <a:off x="2743200" y="2948940"/>
            <a:ext cx="685800" cy="685800"/>
          </a:xfrm>
          <a:prstGeom prst="rect">
            <a:avLst/>
          </a:prstGeom>
          <a:noFill/>
          <a:ln>
            <a:noFill/>
          </a:ln>
        </p:spPr>
      </p:pic>
      <p:sp>
        <p:nvSpPr>
          <p:cNvPr id="426" name="Google Shape;426;p42"/>
          <p:cNvSpPr txBox="1"/>
          <p:nvPr/>
        </p:nvSpPr>
        <p:spPr>
          <a:xfrm>
            <a:off x="2171700" y="3860800"/>
            <a:ext cx="1828800"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u="sng">
                <a:solidFill>
                  <a:schemeClr val="hlink"/>
                </a:solidFill>
                <a:latin typeface="Calibri"/>
                <a:ea typeface="Calibri"/>
                <a:cs typeface="Calibri"/>
                <a:sym typeface="Calibri"/>
                <a:hlinkClick r:id="rId4"/>
              </a:rPr>
              <a:t>hdccw.webs.com</a:t>
            </a:r>
            <a:endParaRPr sz="1800">
              <a:solidFill>
                <a:schemeClr val="dk1"/>
              </a:solidFill>
              <a:latin typeface="Calibri"/>
              <a:ea typeface="Calibri"/>
              <a:cs typeface="Calibri"/>
              <a:sym typeface="Calibri"/>
            </a:endParaRPr>
          </a:p>
        </p:txBody>
      </p:sp>
      <p:pic>
        <p:nvPicPr>
          <p:cNvPr id="427" name="Google Shape;427;p42" descr="Image result for facebook logo"/>
          <p:cNvPicPr preferRelativeResize="0"/>
          <p:nvPr/>
        </p:nvPicPr>
        <p:blipFill rotWithShape="1">
          <a:blip r:embed="rId5">
            <a:alphaModFix/>
          </a:blip>
          <a:srcRect/>
          <a:stretch/>
        </p:blipFill>
        <p:spPr>
          <a:xfrm>
            <a:off x="5372102" y="2994660"/>
            <a:ext cx="685800" cy="594360"/>
          </a:xfrm>
          <a:prstGeom prst="rect">
            <a:avLst/>
          </a:prstGeom>
          <a:noFill/>
          <a:ln>
            <a:noFill/>
          </a:ln>
        </p:spPr>
      </p:pic>
      <p:sp>
        <p:nvSpPr>
          <p:cNvPr id="428" name="Google Shape;428;p42"/>
          <p:cNvSpPr txBox="1"/>
          <p:nvPr/>
        </p:nvSpPr>
        <p:spPr>
          <a:xfrm>
            <a:off x="4343401" y="3667175"/>
            <a:ext cx="2743202" cy="646331"/>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b="1">
                <a:solidFill>
                  <a:schemeClr val="dk1"/>
                </a:solidFill>
                <a:latin typeface="Calibri"/>
                <a:ea typeface="Calibri"/>
                <a:cs typeface="Calibri"/>
                <a:sym typeface="Calibri"/>
              </a:rPr>
              <a:t>Harrisburg Diocesan Council of Catholic Women</a:t>
            </a:r>
            <a:endParaRPr sz="1800">
              <a:solidFill>
                <a:schemeClr val="dk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slow" p14:dur="27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rotWithShape="1">
          <a:blip r:embed="rId3">
            <a:alphaModFix/>
          </a:blip>
          <a:tile tx="0" ty="0" sx="100000" sy="100000" flip="none" algn="tl"/>
        </a:blipFill>
        <a:effectLst/>
      </p:bgPr>
    </p:bg>
    <p:spTree>
      <p:nvGrpSpPr>
        <p:cNvPr id="1" name="Shape 80"/>
        <p:cNvGrpSpPr/>
        <p:nvPr/>
      </p:nvGrpSpPr>
      <p:grpSpPr>
        <a:xfrm>
          <a:off x="0" y="0"/>
          <a:ext cx="0" cy="0"/>
          <a:chOff x="0" y="0"/>
          <a:chExt cx="0" cy="0"/>
        </a:xfrm>
      </p:grpSpPr>
      <p:grpSp>
        <p:nvGrpSpPr>
          <p:cNvPr id="81" name="Google Shape;81;p10"/>
          <p:cNvGrpSpPr/>
          <p:nvPr/>
        </p:nvGrpSpPr>
        <p:grpSpPr>
          <a:xfrm>
            <a:off x="176499" y="618757"/>
            <a:ext cx="8791001" cy="5801945"/>
            <a:chOff x="0" y="58789"/>
            <a:chExt cx="8791001" cy="5801945"/>
          </a:xfrm>
        </p:grpSpPr>
        <p:cxnSp>
          <p:nvCxnSpPr>
            <p:cNvPr id="82" name="Google Shape;82;p10"/>
            <p:cNvCxnSpPr/>
            <p:nvPr/>
          </p:nvCxnSpPr>
          <p:spPr>
            <a:xfrm>
              <a:off x="0" y="3097632"/>
              <a:ext cx="8791001" cy="0"/>
            </a:xfrm>
            <a:prstGeom prst="straightConnector1">
              <a:avLst/>
            </a:prstGeom>
            <a:solidFill>
              <a:schemeClr val="lt1">
                <a:alpha val="89803"/>
              </a:schemeClr>
            </a:solidFill>
            <a:ln w="25400" cap="flat" cmpd="sng">
              <a:solidFill>
                <a:schemeClr val="accent3"/>
              </a:solidFill>
              <a:prstDash val="solid"/>
              <a:round/>
              <a:headEnd type="none" w="sm" len="sm"/>
              <a:tailEnd type="none" w="sm" len="sm"/>
            </a:ln>
          </p:spPr>
        </p:cxnSp>
        <p:sp>
          <p:nvSpPr>
            <p:cNvPr id="83" name="Google Shape;83;p10"/>
            <p:cNvSpPr/>
            <p:nvPr/>
          </p:nvSpPr>
          <p:spPr>
            <a:xfrm>
              <a:off x="0" y="1875711"/>
              <a:ext cx="1934020" cy="739924"/>
            </a:xfrm>
            <a:prstGeom prst="rect">
              <a:avLst/>
            </a:prstGeom>
            <a:solidFill>
              <a:schemeClr val="accent3"/>
            </a:solidFill>
            <a:ln w="25400" cap="flat" cmpd="sng">
              <a:solidFill>
                <a:schemeClr val="accent3"/>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10"/>
            <p:cNvSpPr txBox="1"/>
            <p:nvPr/>
          </p:nvSpPr>
          <p:spPr>
            <a:xfrm>
              <a:off x="0" y="1875711"/>
              <a:ext cx="1934020" cy="739924"/>
            </a:xfrm>
            <a:prstGeom prst="rect">
              <a:avLst/>
            </a:prstGeom>
            <a:noFill/>
            <a:ln>
              <a:noFill/>
            </a:ln>
          </p:spPr>
          <p:txBody>
            <a:bodyPr spcFirstLastPara="1" wrap="square" lIns="81275" tIns="81275" rIns="81275" bIns="81275" anchor="ctr" anchorCtr="0">
              <a:noAutofit/>
            </a:bodyPr>
            <a:lstStyle/>
            <a:p>
              <a:pPr marL="0" marR="0" lvl="0" indent="0" algn="ctr" rtl="0">
                <a:lnSpc>
                  <a:spcPct val="90000"/>
                </a:lnSpc>
                <a:spcBef>
                  <a:spcPts val="0"/>
                </a:spcBef>
                <a:spcAft>
                  <a:spcPts val="0"/>
                </a:spcAft>
                <a:buClr>
                  <a:schemeClr val="lt1"/>
                </a:buClr>
                <a:buSzPts val="1600"/>
                <a:buFont typeface="Calibri"/>
                <a:buNone/>
              </a:pPr>
              <a:r>
                <a:rPr lang="en-US" sz="1600" b="1" i="0" u="none" strike="noStrike" cap="none">
                  <a:solidFill>
                    <a:schemeClr val="lt1"/>
                  </a:solidFill>
                  <a:latin typeface="Calibri"/>
                  <a:ea typeface="Calibri"/>
                  <a:cs typeface="Calibri"/>
                  <a:sym typeface="Calibri"/>
                </a:rPr>
                <a:t>First Conference</a:t>
              </a:r>
              <a:endParaRPr/>
            </a:p>
          </p:txBody>
        </p:sp>
        <p:sp>
          <p:nvSpPr>
            <p:cNvPr id="85" name="Google Shape;85;p10"/>
            <p:cNvSpPr/>
            <p:nvPr/>
          </p:nvSpPr>
          <p:spPr>
            <a:xfrm>
              <a:off x="0" y="58789"/>
              <a:ext cx="1934020" cy="1836647"/>
            </a:xfrm>
            <a:prstGeom prst="rect">
              <a:avLst/>
            </a:prstGeom>
            <a:solidFill>
              <a:srgbClr val="CACCCC">
                <a:alpha val="89803"/>
              </a:srgbClr>
            </a:solidFill>
            <a:ln w="25400" cap="flat" cmpd="sng">
              <a:solidFill>
                <a:srgbClr val="CACCCC">
                  <a:alpha val="89803"/>
                </a:srgbClr>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10"/>
            <p:cNvSpPr txBox="1"/>
            <p:nvPr/>
          </p:nvSpPr>
          <p:spPr>
            <a:xfrm>
              <a:off x="0" y="58789"/>
              <a:ext cx="1934020" cy="1836647"/>
            </a:xfrm>
            <a:prstGeom prst="rect">
              <a:avLst/>
            </a:prstGeom>
            <a:noFill/>
            <a:ln>
              <a:noFill/>
            </a:ln>
          </p:spPr>
          <p:txBody>
            <a:bodyPr spcFirstLastPara="1" wrap="square" lIns="114300" tIns="114300" rIns="114300" bIns="114300" anchor="ctr" anchorCtr="0">
              <a:noAutofit/>
            </a:bodyPr>
            <a:lstStyle/>
            <a:p>
              <a:pPr marL="0" marR="0" lvl="0" indent="0" algn="just" rtl="0">
                <a:lnSpc>
                  <a:spcPct val="90000"/>
                </a:lnSpc>
                <a:spcBef>
                  <a:spcPts val="0"/>
                </a:spcBef>
                <a:spcAft>
                  <a:spcPts val="0"/>
                </a:spcAft>
                <a:buClr>
                  <a:schemeClr val="dk1"/>
                </a:buClr>
                <a:buSzPts val="1200"/>
                <a:buFont typeface="Calibri"/>
                <a:buNone/>
              </a:pPr>
              <a:r>
                <a:rPr lang="en-US" sz="1200" b="0" i="0" u="none" strike="noStrike" cap="none">
                  <a:solidFill>
                    <a:schemeClr val="dk1"/>
                  </a:solidFill>
                  <a:latin typeface="Calibri"/>
                  <a:ea typeface="Calibri"/>
                  <a:cs typeface="Calibri"/>
                  <a:sym typeface="Calibri"/>
                </a:rPr>
                <a:t>A Solemn High Mass, in the presence of the Bishop in St. Patrick’s Cathedral in Harrisburg, opened the first semi-annual conference on October 27, 1924.  The sessions were held in the Knights of Columbus Hall.</a:t>
              </a:r>
              <a:endParaRPr sz="1200" b="0" i="1" u="none" strike="noStrike" cap="none">
                <a:solidFill>
                  <a:schemeClr val="dk1"/>
                </a:solidFill>
                <a:latin typeface="Calibri"/>
                <a:ea typeface="Calibri"/>
                <a:cs typeface="Calibri"/>
                <a:sym typeface="Calibri"/>
              </a:endParaRPr>
            </a:p>
          </p:txBody>
        </p:sp>
        <p:cxnSp>
          <p:nvCxnSpPr>
            <p:cNvPr id="87" name="Google Shape;87;p10"/>
            <p:cNvCxnSpPr/>
            <p:nvPr/>
          </p:nvCxnSpPr>
          <p:spPr>
            <a:xfrm>
              <a:off x="967010" y="2617981"/>
              <a:ext cx="0" cy="431622"/>
            </a:xfrm>
            <a:prstGeom prst="straightConnector1">
              <a:avLst/>
            </a:prstGeom>
            <a:noFill/>
            <a:ln w="9525" cap="flat" cmpd="sng">
              <a:solidFill>
                <a:schemeClr val="accent3"/>
              </a:solidFill>
              <a:prstDash val="solid"/>
              <a:round/>
              <a:headEnd type="none" w="sm" len="sm"/>
              <a:tailEnd type="none" w="sm" len="sm"/>
            </a:ln>
          </p:spPr>
        </p:cxnSp>
        <p:sp>
          <p:nvSpPr>
            <p:cNvPr id="88" name="Google Shape;88;p10"/>
            <p:cNvSpPr/>
            <p:nvPr/>
          </p:nvSpPr>
          <p:spPr>
            <a:xfrm>
              <a:off x="1230740" y="3527906"/>
              <a:ext cx="1934020" cy="742717"/>
            </a:xfrm>
            <a:prstGeom prst="rect">
              <a:avLst/>
            </a:prstGeom>
            <a:solidFill>
              <a:srgbClr val="344C55"/>
            </a:solidFill>
            <a:ln w="25400" cap="flat" cmpd="sng">
              <a:solidFill>
                <a:srgbClr val="344C55"/>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10"/>
            <p:cNvSpPr txBox="1"/>
            <p:nvPr/>
          </p:nvSpPr>
          <p:spPr>
            <a:xfrm>
              <a:off x="1230740" y="3527906"/>
              <a:ext cx="1934020" cy="742717"/>
            </a:xfrm>
            <a:prstGeom prst="rect">
              <a:avLst/>
            </a:prstGeom>
            <a:noFill/>
            <a:ln>
              <a:noFill/>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Clr>
                  <a:schemeClr val="lt1"/>
                </a:buClr>
                <a:buSzPts val="1800"/>
                <a:buFont typeface="Calibri"/>
                <a:buNone/>
              </a:pPr>
              <a:r>
                <a:rPr lang="en-US" sz="1800" b="1" i="0" u="none" strike="noStrike" cap="none">
                  <a:solidFill>
                    <a:schemeClr val="lt1"/>
                  </a:solidFill>
                  <a:latin typeface="Calibri"/>
                  <a:ea typeface="Calibri"/>
                  <a:cs typeface="Calibri"/>
                  <a:sym typeface="Calibri"/>
                </a:rPr>
                <a:t>First Convention</a:t>
              </a:r>
              <a:endParaRPr/>
            </a:p>
          </p:txBody>
        </p:sp>
        <p:sp>
          <p:nvSpPr>
            <p:cNvPr id="90" name="Google Shape;90;p10"/>
            <p:cNvSpPr/>
            <p:nvPr/>
          </p:nvSpPr>
          <p:spPr>
            <a:xfrm>
              <a:off x="1230740" y="4270623"/>
              <a:ext cx="1934020" cy="1239351"/>
            </a:xfrm>
            <a:prstGeom prst="rect">
              <a:avLst/>
            </a:prstGeom>
            <a:solidFill>
              <a:srgbClr val="C8D4CE">
                <a:alpha val="89803"/>
              </a:srgbClr>
            </a:solidFill>
            <a:ln w="25400" cap="flat" cmpd="sng">
              <a:solidFill>
                <a:srgbClr val="C8D4CE">
                  <a:alpha val="89803"/>
                </a:srgbClr>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10"/>
            <p:cNvSpPr txBox="1"/>
            <p:nvPr/>
          </p:nvSpPr>
          <p:spPr>
            <a:xfrm>
              <a:off x="1230740" y="4270623"/>
              <a:ext cx="1934020" cy="1239351"/>
            </a:xfrm>
            <a:prstGeom prst="rect">
              <a:avLst/>
            </a:prstGeom>
            <a:noFill/>
            <a:ln>
              <a:noFill/>
            </a:ln>
          </p:spPr>
          <p:txBody>
            <a:bodyPr spcFirstLastPara="1" wrap="square" lIns="114300" tIns="114300" rIns="114300" bIns="114300" anchor="ctr" anchorCtr="0">
              <a:noAutofit/>
            </a:bodyPr>
            <a:lstStyle/>
            <a:p>
              <a:pPr marL="0" marR="0" lvl="0" indent="0" algn="just" rtl="0">
                <a:lnSpc>
                  <a:spcPct val="90000"/>
                </a:lnSpc>
                <a:spcBef>
                  <a:spcPts val="0"/>
                </a:spcBef>
                <a:spcAft>
                  <a:spcPts val="0"/>
                </a:spcAft>
                <a:buClr>
                  <a:schemeClr val="dk1"/>
                </a:buClr>
                <a:buSzPts val="1200"/>
                <a:buFont typeface="Calibri"/>
                <a:buNone/>
              </a:pPr>
              <a:r>
                <a:rPr lang="en-US" sz="1200" b="0" i="0" u="none" strike="noStrike" cap="none">
                  <a:solidFill>
                    <a:schemeClr val="dk1"/>
                  </a:solidFill>
                  <a:latin typeface="Calibri"/>
                  <a:ea typeface="Calibri"/>
                  <a:cs typeface="Calibri"/>
                  <a:sym typeface="Calibri"/>
                </a:rPr>
                <a:t>In the fall of 1925 it was voted to have only one conference a year and to be held in May.  Thus began the beginning of our annual convention.</a:t>
              </a:r>
              <a:endParaRPr sz="1200" b="0" i="1" u="none" strike="noStrike" cap="none">
                <a:solidFill>
                  <a:schemeClr val="dk1"/>
                </a:solidFill>
                <a:latin typeface="Calibri"/>
                <a:ea typeface="Calibri"/>
                <a:cs typeface="Calibri"/>
                <a:sym typeface="Calibri"/>
              </a:endParaRPr>
            </a:p>
          </p:txBody>
        </p:sp>
        <p:cxnSp>
          <p:nvCxnSpPr>
            <p:cNvPr id="92" name="Google Shape;92;p10"/>
            <p:cNvCxnSpPr/>
            <p:nvPr/>
          </p:nvCxnSpPr>
          <p:spPr>
            <a:xfrm>
              <a:off x="2197750" y="3094654"/>
              <a:ext cx="0" cy="433251"/>
            </a:xfrm>
            <a:prstGeom prst="straightConnector1">
              <a:avLst/>
            </a:prstGeom>
            <a:noFill/>
            <a:ln w="9525" cap="flat" cmpd="sng">
              <a:solidFill>
                <a:srgbClr val="344C55"/>
              </a:solidFill>
              <a:prstDash val="solid"/>
              <a:round/>
              <a:headEnd type="none" w="sm" len="sm"/>
              <a:tailEnd type="none" w="sm" len="sm"/>
            </a:ln>
          </p:spPr>
        </p:cxnSp>
        <p:sp>
          <p:nvSpPr>
            <p:cNvPr id="93" name="Google Shape;93;p10"/>
            <p:cNvSpPr/>
            <p:nvPr/>
          </p:nvSpPr>
          <p:spPr>
            <a:xfrm rot="2700000">
              <a:off x="919049" y="3003012"/>
              <a:ext cx="95921" cy="95921"/>
            </a:xfrm>
            <a:prstGeom prst="rect">
              <a:avLst/>
            </a:prstGeom>
            <a:solidFill>
              <a:schemeClr val="accent3"/>
            </a:solidFill>
            <a:ln w="9525"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10"/>
            <p:cNvSpPr/>
            <p:nvPr/>
          </p:nvSpPr>
          <p:spPr>
            <a:xfrm rot="2700000">
              <a:off x="2149608" y="3046513"/>
              <a:ext cx="96283" cy="96283"/>
            </a:xfrm>
            <a:prstGeom prst="rect">
              <a:avLst/>
            </a:prstGeom>
            <a:solidFill>
              <a:srgbClr val="344C55"/>
            </a:solidFill>
            <a:ln w="9525"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10"/>
            <p:cNvSpPr/>
            <p:nvPr/>
          </p:nvSpPr>
          <p:spPr>
            <a:xfrm>
              <a:off x="2329615" y="1918686"/>
              <a:ext cx="1934020" cy="742717"/>
            </a:xfrm>
            <a:prstGeom prst="rect">
              <a:avLst/>
            </a:prstGeom>
            <a:solidFill>
              <a:srgbClr val="39755E"/>
            </a:solidFill>
            <a:ln w="25400" cap="flat" cmpd="sng">
              <a:solidFill>
                <a:srgbClr val="39755E"/>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10"/>
            <p:cNvSpPr txBox="1"/>
            <p:nvPr/>
          </p:nvSpPr>
          <p:spPr>
            <a:xfrm>
              <a:off x="2329615" y="1918686"/>
              <a:ext cx="1934020" cy="742717"/>
            </a:xfrm>
            <a:prstGeom prst="rect">
              <a:avLst/>
            </a:prstGeom>
            <a:noFill/>
            <a:ln>
              <a:noFill/>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Clr>
                  <a:schemeClr val="lt1"/>
                </a:buClr>
                <a:buSzPts val="1800"/>
                <a:buFont typeface="Calibri"/>
                <a:buNone/>
              </a:pPr>
              <a:r>
                <a:rPr lang="en-US" sz="1800" b="1" i="0" u="none" strike="noStrike" cap="none">
                  <a:solidFill>
                    <a:schemeClr val="lt1"/>
                  </a:solidFill>
                  <a:latin typeface="Calibri"/>
                  <a:ea typeface="Calibri"/>
                  <a:cs typeface="Calibri"/>
                  <a:sym typeface="Calibri"/>
                </a:rPr>
                <a:t>Membership</a:t>
              </a:r>
              <a:endParaRPr/>
            </a:p>
          </p:txBody>
        </p:sp>
        <p:sp>
          <p:nvSpPr>
            <p:cNvPr id="97" name="Google Shape;97;p10"/>
            <p:cNvSpPr/>
            <p:nvPr/>
          </p:nvSpPr>
          <p:spPr>
            <a:xfrm>
              <a:off x="2329615" y="1170398"/>
              <a:ext cx="1934020" cy="748287"/>
            </a:xfrm>
            <a:prstGeom prst="rect">
              <a:avLst/>
            </a:prstGeom>
            <a:solidFill>
              <a:srgbClr val="D2DCC7">
                <a:alpha val="89803"/>
              </a:srgbClr>
            </a:solidFill>
            <a:ln w="25400" cap="flat" cmpd="sng">
              <a:solidFill>
                <a:srgbClr val="D2DCC7">
                  <a:alpha val="89803"/>
                </a:srgbClr>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10"/>
            <p:cNvSpPr txBox="1"/>
            <p:nvPr/>
          </p:nvSpPr>
          <p:spPr>
            <a:xfrm>
              <a:off x="2329615" y="1170398"/>
              <a:ext cx="1934020" cy="748287"/>
            </a:xfrm>
            <a:prstGeom prst="rect">
              <a:avLst/>
            </a:prstGeom>
            <a:noFill/>
            <a:ln>
              <a:noFill/>
            </a:ln>
          </p:spPr>
          <p:txBody>
            <a:bodyPr spcFirstLastPara="1" wrap="square" lIns="114300" tIns="114300" rIns="114300" bIns="114300" anchor="ctr" anchorCtr="0">
              <a:noAutofit/>
            </a:bodyPr>
            <a:lstStyle/>
            <a:p>
              <a:pPr marL="0" marR="0" lvl="0" indent="0" algn="just" rtl="0">
                <a:lnSpc>
                  <a:spcPct val="90000"/>
                </a:lnSpc>
                <a:spcBef>
                  <a:spcPts val="0"/>
                </a:spcBef>
                <a:spcAft>
                  <a:spcPts val="0"/>
                </a:spcAft>
                <a:buClr>
                  <a:schemeClr val="dk1"/>
                </a:buClr>
                <a:buSzPts val="1200"/>
                <a:buFont typeface="Calibri"/>
                <a:buNone/>
              </a:pPr>
              <a:r>
                <a:rPr lang="en-US" sz="1200" b="0" i="0" u="none" strike="noStrike" cap="none">
                  <a:solidFill>
                    <a:schemeClr val="dk1"/>
                  </a:solidFill>
                  <a:latin typeface="Calibri"/>
                  <a:ea typeface="Calibri"/>
                  <a:cs typeface="Calibri"/>
                  <a:sym typeface="Calibri"/>
                </a:rPr>
                <a:t>In 1930 membership dues were established at $1 per member.</a:t>
              </a:r>
              <a:endParaRPr sz="1200" b="0" i="1" u="none" strike="noStrike" cap="none">
                <a:solidFill>
                  <a:schemeClr val="dk1"/>
                </a:solidFill>
                <a:latin typeface="Calibri"/>
                <a:ea typeface="Calibri"/>
                <a:cs typeface="Calibri"/>
                <a:sym typeface="Calibri"/>
              </a:endParaRPr>
            </a:p>
          </p:txBody>
        </p:sp>
        <p:cxnSp>
          <p:nvCxnSpPr>
            <p:cNvPr id="99" name="Google Shape;99;p10"/>
            <p:cNvCxnSpPr/>
            <p:nvPr/>
          </p:nvCxnSpPr>
          <p:spPr>
            <a:xfrm>
              <a:off x="3296625" y="2661403"/>
              <a:ext cx="0" cy="433251"/>
            </a:xfrm>
            <a:prstGeom prst="straightConnector1">
              <a:avLst/>
            </a:prstGeom>
            <a:noFill/>
            <a:ln w="9525" cap="flat" cmpd="sng">
              <a:solidFill>
                <a:srgbClr val="39755E"/>
              </a:solidFill>
              <a:prstDash val="solid"/>
              <a:round/>
              <a:headEnd type="none" w="sm" len="sm"/>
              <a:tailEnd type="none" w="sm" len="sm"/>
            </a:ln>
          </p:spPr>
        </p:cxnSp>
        <p:sp>
          <p:nvSpPr>
            <p:cNvPr id="100" name="Google Shape;100;p10"/>
            <p:cNvSpPr/>
            <p:nvPr/>
          </p:nvSpPr>
          <p:spPr>
            <a:xfrm>
              <a:off x="3428490" y="3527906"/>
              <a:ext cx="1934020" cy="742717"/>
            </a:xfrm>
            <a:prstGeom prst="rect">
              <a:avLst/>
            </a:prstGeom>
            <a:solidFill>
              <a:srgbClr val="3B984A"/>
            </a:solidFill>
            <a:ln w="25400" cap="flat" cmpd="sng">
              <a:solidFill>
                <a:srgbClr val="3B984A"/>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10"/>
            <p:cNvSpPr txBox="1"/>
            <p:nvPr/>
          </p:nvSpPr>
          <p:spPr>
            <a:xfrm>
              <a:off x="3428490" y="3527906"/>
              <a:ext cx="1934020" cy="742717"/>
            </a:xfrm>
            <a:prstGeom prst="rect">
              <a:avLst/>
            </a:prstGeom>
            <a:noFill/>
            <a:ln>
              <a:noFill/>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Clr>
                  <a:schemeClr val="lt1"/>
                </a:buClr>
                <a:buSzPts val="1800"/>
                <a:buFont typeface="Calibri"/>
                <a:buNone/>
              </a:pPr>
              <a:r>
                <a:rPr lang="en-US" sz="1800" b="1" i="0" u="none" strike="noStrike" cap="none">
                  <a:solidFill>
                    <a:schemeClr val="lt1"/>
                  </a:solidFill>
                  <a:latin typeface="Calibri"/>
                  <a:ea typeface="Calibri"/>
                  <a:cs typeface="Calibri"/>
                  <a:sym typeface="Calibri"/>
                </a:rPr>
                <a:t>Retreat Movement</a:t>
              </a:r>
              <a:endParaRPr/>
            </a:p>
          </p:txBody>
        </p:sp>
        <p:sp>
          <p:nvSpPr>
            <p:cNvPr id="102" name="Google Shape;102;p10"/>
            <p:cNvSpPr/>
            <p:nvPr/>
          </p:nvSpPr>
          <p:spPr>
            <a:xfrm>
              <a:off x="3428490" y="4270623"/>
              <a:ext cx="1934020" cy="1590111"/>
            </a:xfrm>
            <a:prstGeom prst="rect">
              <a:avLst/>
            </a:prstGeom>
            <a:solidFill>
              <a:srgbClr val="D6E3C7">
                <a:alpha val="89803"/>
              </a:srgbClr>
            </a:solidFill>
            <a:ln w="25400" cap="flat" cmpd="sng">
              <a:solidFill>
                <a:srgbClr val="D6E3C7">
                  <a:alpha val="89803"/>
                </a:srgbClr>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10"/>
            <p:cNvSpPr txBox="1"/>
            <p:nvPr/>
          </p:nvSpPr>
          <p:spPr>
            <a:xfrm>
              <a:off x="3428490" y="4270623"/>
              <a:ext cx="1934020" cy="1590111"/>
            </a:xfrm>
            <a:prstGeom prst="rect">
              <a:avLst/>
            </a:prstGeom>
            <a:noFill/>
            <a:ln>
              <a:noFill/>
            </a:ln>
          </p:spPr>
          <p:txBody>
            <a:bodyPr spcFirstLastPara="1" wrap="square" lIns="114300" tIns="114300" rIns="114300" bIns="114300" anchor="ctr" anchorCtr="0">
              <a:noAutofit/>
            </a:bodyPr>
            <a:lstStyle/>
            <a:p>
              <a:pPr marL="0" marR="0" lvl="0" indent="0" algn="just" rtl="0">
                <a:lnSpc>
                  <a:spcPct val="90000"/>
                </a:lnSpc>
                <a:spcBef>
                  <a:spcPts val="0"/>
                </a:spcBef>
                <a:spcAft>
                  <a:spcPts val="0"/>
                </a:spcAft>
                <a:buClr>
                  <a:schemeClr val="dk1"/>
                </a:buClr>
                <a:buSzPts val="1200"/>
                <a:buFont typeface="Calibri"/>
                <a:buNone/>
              </a:pPr>
              <a:r>
                <a:rPr lang="en-US" sz="1200" b="0" i="0" u="none" strike="noStrike" cap="none">
                  <a:solidFill>
                    <a:schemeClr val="dk1"/>
                  </a:solidFill>
                  <a:latin typeface="Calibri"/>
                  <a:ea typeface="Calibri"/>
                  <a:cs typeface="Calibri"/>
                  <a:sym typeface="Calibri"/>
                </a:rPr>
                <a:t>The Retreat movement was started in 1934 and retreats were held at Sylvan Heights in Harrisburg; Lancaster; and York.  These continued until the war years, when they had to be curtailed. </a:t>
              </a:r>
              <a:endParaRPr sz="1200" b="0" i="1" u="none" strike="noStrike" cap="none">
                <a:solidFill>
                  <a:schemeClr val="dk1"/>
                </a:solidFill>
                <a:latin typeface="Calibri"/>
                <a:ea typeface="Calibri"/>
                <a:cs typeface="Calibri"/>
                <a:sym typeface="Calibri"/>
              </a:endParaRPr>
            </a:p>
          </p:txBody>
        </p:sp>
        <p:cxnSp>
          <p:nvCxnSpPr>
            <p:cNvPr id="104" name="Google Shape;104;p10"/>
            <p:cNvCxnSpPr/>
            <p:nvPr/>
          </p:nvCxnSpPr>
          <p:spPr>
            <a:xfrm>
              <a:off x="4395500" y="3094654"/>
              <a:ext cx="0" cy="433251"/>
            </a:xfrm>
            <a:prstGeom prst="straightConnector1">
              <a:avLst/>
            </a:prstGeom>
            <a:noFill/>
            <a:ln w="9525" cap="flat" cmpd="sng">
              <a:solidFill>
                <a:srgbClr val="3B984A"/>
              </a:solidFill>
              <a:prstDash val="solid"/>
              <a:round/>
              <a:headEnd type="none" w="sm" len="sm"/>
              <a:tailEnd type="none" w="sm" len="sm"/>
            </a:ln>
          </p:spPr>
        </p:cxnSp>
        <p:sp>
          <p:nvSpPr>
            <p:cNvPr id="105" name="Google Shape;105;p10"/>
            <p:cNvSpPr/>
            <p:nvPr/>
          </p:nvSpPr>
          <p:spPr>
            <a:xfrm rot="2700000">
              <a:off x="3248483" y="3046513"/>
              <a:ext cx="96283" cy="96283"/>
            </a:xfrm>
            <a:prstGeom prst="rect">
              <a:avLst/>
            </a:prstGeom>
            <a:solidFill>
              <a:srgbClr val="39755E"/>
            </a:solidFill>
            <a:ln w="9525"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10"/>
            <p:cNvSpPr/>
            <p:nvPr/>
          </p:nvSpPr>
          <p:spPr>
            <a:xfrm rot="2700000">
              <a:off x="4347358" y="3046513"/>
              <a:ext cx="96283" cy="96283"/>
            </a:xfrm>
            <a:prstGeom prst="rect">
              <a:avLst/>
            </a:prstGeom>
            <a:solidFill>
              <a:srgbClr val="3B984A"/>
            </a:solidFill>
            <a:ln w="9525"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10"/>
            <p:cNvSpPr/>
            <p:nvPr/>
          </p:nvSpPr>
          <p:spPr>
            <a:xfrm>
              <a:off x="4527365" y="1918686"/>
              <a:ext cx="1934020" cy="742717"/>
            </a:xfrm>
            <a:prstGeom prst="rect">
              <a:avLst/>
            </a:prstGeom>
            <a:solidFill>
              <a:srgbClr val="63BF39"/>
            </a:solidFill>
            <a:ln w="25400" cap="flat" cmpd="sng">
              <a:solidFill>
                <a:srgbClr val="63BF39"/>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10"/>
            <p:cNvSpPr txBox="1"/>
            <p:nvPr/>
          </p:nvSpPr>
          <p:spPr>
            <a:xfrm>
              <a:off x="4527365" y="1918686"/>
              <a:ext cx="1934020" cy="742717"/>
            </a:xfrm>
            <a:prstGeom prst="rect">
              <a:avLst/>
            </a:prstGeom>
            <a:noFill/>
            <a:ln>
              <a:noFill/>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Clr>
                  <a:schemeClr val="lt1"/>
                </a:buClr>
                <a:buSzPts val="1800"/>
                <a:buFont typeface="Calibri"/>
                <a:buNone/>
              </a:pPr>
              <a:r>
                <a:rPr lang="en-US" sz="1800" b="1" i="0" u="none" strike="noStrike" cap="none">
                  <a:solidFill>
                    <a:schemeClr val="lt1"/>
                  </a:solidFill>
                  <a:latin typeface="Calibri"/>
                  <a:ea typeface="Calibri"/>
                  <a:cs typeface="Calibri"/>
                  <a:sym typeface="Calibri"/>
                </a:rPr>
                <a:t>Parish CCW</a:t>
              </a:r>
              <a:endParaRPr/>
            </a:p>
          </p:txBody>
        </p:sp>
        <p:sp>
          <p:nvSpPr>
            <p:cNvPr id="109" name="Google Shape;109;p10"/>
            <p:cNvSpPr/>
            <p:nvPr/>
          </p:nvSpPr>
          <p:spPr>
            <a:xfrm>
              <a:off x="4527365" y="1006710"/>
              <a:ext cx="1934020" cy="911975"/>
            </a:xfrm>
            <a:prstGeom prst="rect">
              <a:avLst/>
            </a:prstGeom>
            <a:solidFill>
              <a:srgbClr val="EAD9C8">
                <a:alpha val="89803"/>
              </a:srgbClr>
            </a:solidFill>
            <a:ln w="25400" cap="flat" cmpd="sng">
              <a:solidFill>
                <a:srgbClr val="EAD9C8">
                  <a:alpha val="89803"/>
                </a:srgbClr>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10"/>
            <p:cNvSpPr txBox="1"/>
            <p:nvPr/>
          </p:nvSpPr>
          <p:spPr>
            <a:xfrm>
              <a:off x="4527365" y="1006710"/>
              <a:ext cx="1934020" cy="911975"/>
            </a:xfrm>
            <a:prstGeom prst="rect">
              <a:avLst/>
            </a:prstGeom>
            <a:noFill/>
            <a:ln>
              <a:noFill/>
            </a:ln>
          </p:spPr>
          <p:txBody>
            <a:bodyPr spcFirstLastPara="1" wrap="square" lIns="114300" tIns="114300" rIns="114300" bIns="114300" anchor="ctr" anchorCtr="0">
              <a:noAutofit/>
            </a:bodyPr>
            <a:lstStyle/>
            <a:p>
              <a:pPr marL="0" marR="0" lvl="0" indent="0" algn="just" rtl="0">
                <a:lnSpc>
                  <a:spcPct val="90000"/>
                </a:lnSpc>
                <a:spcBef>
                  <a:spcPts val="0"/>
                </a:spcBef>
                <a:spcAft>
                  <a:spcPts val="0"/>
                </a:spcAft>
                <a:buClr>
                  <a:schemeClr val="dk1"/>
                </a:buClr>
                <a:buSzPts val="1200"/>
                <a:buFont typeface="Calibri"/>
                <a:buNone/>
              </a:pPr>
              <a:r>
                <a:rPr lang="en-US" sz="1200" b="0" i="0" u="none" strike="noStrike" cap="none">
                  <a:solidFill>
                    <a:schemeClr val="dk1"/>
                  </a:solidFill>
                  <a:latin typeface="Calibri"/>
                  <a:ea typeface="Calibri"/>
                  <a:cs typeface="Calibri"/>
                  <a:sym typeface="Calibri"/>
                </a:rPr>
                <a:t>In 1937 Deanery Presidents were appointed and began the work of organizing the parishes CCW.</a:t>
              </a:r>
              <a:endParaRPr sz="1200" b="0" i="1" u="none" strike="noStrike" cap="none">
                <a:solidFill>
                  <a:schemeClr val="dk1"/>
                </a:solidFill>
                <a:latin typeface="Calibri"/>
                <a:ea typeface="Calibri"/>
                <a:cs typeface="Calibri"/>
                <a:sym typeface="Calibri"/>
              </a:endParaRPr>
            </a:p>
          </p:txBody>
        </p:sp>
        <p:cxnSp>
          <p:nvCxnSpPr>
            <p:cNvPr id="111" name="Google Shape;111;p10"/>
            <p:cNvCxnSpPr/>
            <p:nvPr/>
          </p:nvCxnSpPr>
          <p:spPr>
            <a:xfrm>
              <a:off x="5494375" y="2661403"/>
              <a:ext cx="0" cy="433251"/>
            </a:xfrm>
            <a:prstGeom prst="straightConnector1">
              <a:avLst/>
            </a:prstGeom>
            <a:noFill/>
            <a:ln w="9525" cap="flat" cmpd="sng">
              <a:solidFill>
                <a:srgbClr val="63BF39"/>
              </a:solidFill>
              <a:prstDash val="solid"/>
              <a:round/>
              <a:headEnd type="none" w="sm" len="sm"/>
              <a:tailEnd type="none" w="sm" len="sm"/>
            </a:ln>
          </p:spPr>
        </p:cxnSp>
        <p:sp>
          <p:nvSpPr>
            <p:cNvPr id="112" name="Google Shape;112;p10"/>
            <p:cNvSpPr/>
            <p:nvPr/>
          </p:nvSpPr>
          <p:spPr>
            <a:xfrm>
              <a:off x="5626240" y="3527906"/>
              <a:ext cx="1934020" cy="742717"/>
            </a:xfrm>
            <a:prstGeom prst="rect">
              <a:avLst/>
            </a:prstGeom>
            <a:solidFill>
              <a:srgbClr val="B5D647"/>
            </a:solidFill>
            <a:ln w="25400" cap="flat" cmpd="sng">
              <a:solidFill>
                <a:srgbClr val="B5D647"/>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10"/>
            <p:cNvSpPr txBox="1"/>
            <p:nvPr/>
          </p:nvSpPr>
          <p:spPr>
            <a:xfrm>
              <a:off x="5626240" y="3527906"/>
              <a:ext cx="1934020" cy="742717"/>
            </a:xfrm>
            <a:prstGeom prst="rect">
              <a:avLst/>
            </a:prstGeom>
            <a:noFill/>
            <a:ln>
              <a:noFill/>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Clr>
                  <a:schemeClr val="lt1"/>
                </a:buClr>
                <a:buSzPts val="1800"/>
                <a:buFont typeface="Calibri"/>
                <a:buNone/>
              </a:pPr>
              <a:r>
                <a:rPr lang="en-US" sz="1800" b="1" i="0" u="none" strike="noStrike" cap="none">
                  <a:solidFill>
                    <a:schemeClr val="lt1"/>
                  </a:solidFill>
                  <a:latin typeface="Calibri"/>
                  <a:ea typeface="Calibri"/>
                  <a:cs typeface="Calibri"/>
                  <a:sym typeface="Calibri"/>
                </a:rPr>
                <a:t>Hershey Convention</a:t>
              </a:r>
              <a:endParaRPr/>
            </a:p>
          </p:txBody>
        </p:sp>
        <p:sp>
          <p:nvSpPr>
            <p:cNvPr id="114" name="Google Shape;114;p10"/>
            <p:cNvSpPr/>
            <p:nvPr/>
          </p:nvSpPr>
          <p:spPr>
            <a:xfrm>
              <a:off x="5633918" y="4279842"/>
              <a:ext cx="1934020" cy="1075663"/>
            </a:xfrm>
            <a:prstGeom prst="rect">
              <a:avLst/>
            </a:prstGeom>
            <a:solidFill>
              <a:srgbClr val="EFDDCA">
                <a:alpha val="89803"/>
              </a:srgbClr>
            </a:solidFill>
            <a:ln w="25400" cap="flat" cmpd="sng">
              <a:solidFill>
                <a:srgbClr val="EFDDCA">
                  <a:alpha val="89803"/>
                </a:srgbClr>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10"/>
            <p:cNvSpPr txBox="1"/>
            <p:nvPr/>
          </p:nvSpPr>
          <p:spPr>
            <a:xfrm>
              <a:off x="5633918" y="4279842"/>
              <a:ext cx="1934020" cy="1075663"/>
            </a:xfrm>
            <a:prstGeom prst="rect">
              <a:avLst/>
            </a:prstGeom>
            <a:noFill/>
            <a:ln>
              <a:noFill/>
            </a:ln>
          </p:spPr>
          <p:txBody>
            <a:bodyPr spcFirstLastPara="1" wrap="square" lIns="114300" tIns="114300" rIns="114300" bIns="114300" anchor="ctr" anchorCtr="0">
              <a:noAutofit/>
            </a:bodyPr>
            <a:lstStyle/>
            <a:p>
              <a:pPr marL="0" marR="0" lvl="0" indent="0" algn="just" rtl="0">
                <a:lnSpc>
                  <a:spcPct val="90000"/>
                </a:lnSpc>
                <a:spcBef>
                  <a:spcPts val="0"/>
                </a:spcBef>
                <a:spcAft>
                  <a:spcPts val="0"/>
                </a:spcAft>
                <a:buClr>
                  <a:schemeClr val="dk1"/>
                </a:buClr>
                <a:buSzPts val="1200"/>
                <a:buFont typeface="Calibri"/>
                <a:buNone/>
              </a:pPr>
              <a:r>
                <a:rPr lang="en-US" sz="1200" b="0" i="0" u="none" strike="noStrike" cap="none">
                  <a:solidFill>
                    <a:schemeClr val="dk1"/>
                  </a:solidFill>
                  <a:latin typeface="Calibri"/>
                  <a:ea typeface="Calibri"/>
                  <a:cs typeface="Calibri"/>
                  <a:sym typeface="Calibri"/>
                </a:rPr>
                <a:t>1938 the Convention was held in Hershey with 650 women attending and 350 attended the banquet at the Hotel Hershey.</a:t>
              </a:r>
              <a:endParaRPr sz="1800" b="0" i="0" u="none" strike="noStrike" cap="none">
                <a:solidFill>
                  <a:schemeClr val="dk1"/>
                </a:solidFill>
                <a:latin typeface="Calibri"/>
                <a:ea typeface="Calibri"/>
                <a:cs typeface="Calibri"/>
                <a:sym typeface="Calibri"/>
              </a:endParaRPr>
            </a:p>
          </p:txBody>
        </p:sp>
        <p:cxnSp>
          <p:nvCxnSpPr>
            <p:cNvPr id="116" name="Google Shape;116;p10"/>
            <p:cNvCxnSpPr/>
            <p:nvPr/>
          </p:nvCxnSpPr>
          <p:spPr>
            <a:xfrm>
              <a:off x="6593250" y="3094654"/>
              <a:ext cx="0" cy="433251"/>
            </a:xfrm>
            <a:prstGeom prst="straightConnector1">
              <a:avLst/>
            </a:prstGeom>
            <a:noFill/>
            <a:ln w="9525" cap="flat" cmpd="sng">
              <a:solidFill>
                <a:srgbClr val="B5D647"/>
              </a:solidFill>
              <a:prstDash val="solid"/>
              <a:round/>
              <a:headEnd type="none" w="sm" len="sm"/>
              <a:tailEnd type="none" w="sm" len="sm"/>
            </a:ln>
          </p:spPr>
        </p:cxnSp>
        <p:sp>
          <p:nvSpPr>
            <p:cNvPr id="117" name="Google Shape;117;p10"/>
            <p:cNvSpPr/>
            <p:nvPr/>
          </p:nvSpPr>
          <p:spPr>
            <a:xfrm rot="2700000">
              <a:off x="5446234" y="3046513"/>
              <a:ext cx="96283" cy="96283"/>
            </a:xfrm>
            <a:prstGeom prst="rect">
              <a:avLst/>
            </a:prstGeom>
            <a:solidFill>
              <a:srgbClr val="63BF39"/>
            </a:solidFill>
            <a:ln w="9525"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10"/>
            <p:cNvSpPr/>
            <p:nvPr/>
          </p:nvSpPr>
          <p:spPr>
            <a:xfrm rot="2700000">
              <a:off x="6545109" y="3046513"/>
              <a:ext cx="96283" cy="96283"/>
            </a:xfrm>
            <a:prstGeom prst="rect">
              <a:avLst/>
            </a:prstGeom>
            <a:solidFill>
              <a:srgbClr val="B5D647"/>
            </a:solidFill>
            <a:ln w="9525"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10"/>
            <p:cNvSpPr/>
            <p:nvPr/>
          </p:nvSpPr>
          <p:spPr>
            <a:xfrm>
              <a:off x="6735221" y="1936139"/>
              <a:ext cx="1757231" cy="742717"/>
            </a:xfrm>
            <a:prstGeom prst="rect">
              <a:avLst/>
            </a:prstGeom>
            <a:solidFill>
              <a:srgbClr val="E6B25D"/>
            </a:solidFill>
            <a:ln w="25400" cap="flat" cmpd="sng">
              <a:solidFill>
                <a:srgbClr val="E6B25D"/>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10"/>
            <p:cNvSpPr txBox="1"/>
            <p:nvPr/>
          </p:nvSpPr>
          <p:spPr>
            <a:xfrm>
              <a:off x="6735221" y="1936139"/>
              <a:ext cx="1757231" cy="742717"/>
            </a:xfrm>
            <a:prstGeom prst="rect">
              <a:avLst/>
            </a:prstGeom>
            <a:noFill/>
            <a:ln>
              <a:noFill/>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Clr>
                  <a:schemeClr val="lt1"/>
                </a:buClr>
                <a:buSzPts val="1800"/>
                <a:buFont typeface="Calibri"/>
                <a:buNone/>
              </a:pPr>
              <a:r>
                <a:rPr lang="en-US" sz="1800" b="1" i="0" u="none" strike="noStrike" cap="none">
                  <a:solidFill>
                    <a:schemeClr val="lt1"/>
                  </a:solidFill>
                  <a:latin typeface="Calibri"/>
                  <a:ea typeface="Calibri"/>
                  <a:cs typeface="Calibri"/>
                  <a:sym typeface="Calibri"/>
                </a:rPr>
                <a:t>Prayer</a:t>
              </a:r>
              <a:endParaRPr/>
            </a:p>
          </p:txBody>
        </p:sp>
        <p:sp>
          <p:nvSpPr>
            <p:cNvPr id="121" name="Google Shape;121;p10"/>
            <p:cNvSpPr/>
            <p:nvPr/>
          </p:nvSpPr>
          <p:spPr>
            <a:xfrm>
              <a:off x="6725115" y="328574"/>
              <a:ext cx="1757231" cy="1590111"/>
            </a:xfrm>
            <a:prstGeom prst="rect">
              <a:avLst/>
            </a:prstGeom>
            <a:solidFill>
              <a:srgbClr val="F4CDCD">
                <a:alpha val="89803"/>
              </a:srgbClr>
            </a:solidFill>
            <a:ln w="25400" cap="flat" cmpd="sng">
              <a:solidFill>
                <a:srgbClr val="F4CDCD">
                  <a:alpha val="89803"/>
                </a:srgbClr>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10"/>
            <p:cNvSpPr txBox="1"/>
            <p:nvPr/>
          </p:nvSpPr>
          <p:spPr>
            <a:xfrm>
              <a:off x="6725115" y="328574"/>
              <a:ext cx="1757231" cy="1590111"/>
            </a:xfrm>
            <a:prstGeom prst="rect">
              <a:avLst/>
            </a:prstGeom>
            <a:noFill/>
            <a:ln>
              <a:noFill/>
            </a:ln>
          </p:spPr>
          <p:txBody>
            <a:bodyPr spcFirstLastPara="1" wrap="square" lIns="114300" tIns="114300" rIns="114300" bIns="114300" anchor="ctr" anchorCtr="0">
              <a:noAutofit/>
            </a:bodyPr>
            <a:lstStyle/>
            <a:p>
              <a:pPr marL="0" marR="0" lvl="0" indent="0" algn="just" rtl="0">
                <a:lnSpc>
                  <a:spcPct val="90000"/>
                </a:lnSpc>
                <a:spcBef>
                  <a:spcPts val="0"/>
                </a:spcBef>
                <a:spcAft>
                  <a:spcPts val="0"/>
                </a:spcAft>
                <a:buClr>
                  <a:schemeClr val="dk1"/>
                </a:buClr>
                <a:buSzPts val="1200"/>
                <a:buFont typeface="Calibri"/>
                <a:buNone/>
              </a:pPr>
              <a:r>
                <a:rPr lang="en-US" sz="1200" b="0" i="0" u="none" strike="noStrike" cap="none">
                  <a:solidFill>
                    <a:schemeClr val="dk1"/>
                  </a:solidFill>
                  <a:latin typeface="Calibri"/>
                  <a:ea typeface="Calibri"/>
                  <a:cs typeface="Calibri"/>
                  <a:sym typeface="Calibri"/>
                </a:rPr>
                <a:t>The</a:t>
              </a:r>
              <a:r>
                <a:rPr lang="en-US" sz="1200" b="1" i="0" u="none" strike="noStrike" cap="none">
                  <a:solidFill>
                    <a:schemeClr val="dk1"/>
                  </a:solidFill>
                  <a:latin typeface="Calibri"/>
                  <a:ea typeface="Calibri"/>
                  <a:cs typeface="Calibri"/>
                  <a:sym typeface="Calibri"/>
                </a:rPr>
                <a:t> </a:t>
              </a:r>
              <a:r>
                <a:rPr lang="en-US" sz="1200" b="0" i="0" u="none" strike="noStrike" cap="none">
                  <a:solidFill>
                    <a:schemeClr val="dk1"/>
                  </a:solidFill>
                  <a:latin typeface="Calibri"/>
                  <a:ea typeface="Calibri"/>
                  <a:cs typeface="Calibri"/>
                  <a:sym typeface="Calibri"/>
                </a:rPr>
                <a:t>Cause for Mother Seton, Beautification of Pope Pius X, crusade for vocations in Harrisburg Diocese.  From October 1948 –June 1949 a total of 210, 468 Hail Mary’s recorded.</a:t>
              </a:r>
              <a:endParaRPr sz="1200" b="0" i="1" u="none" strike="noStrike" cap="none">
                <a:solidFill>
                  <a:schemeClr val="dk1"/>
                </a:solidFill>
                <a:latin typeface="Calibri"/>
                <a:ea typeface="Calibri"/>
                <a:cs typeface="Calibri"/>
                <a:sym typeface="Calibri"/>
              </a:endParaRPr>
            </a:p>
          </p:txBody>
        </p:sp>
        <p:cxnSp>
          <p:nvCxnSpPr>
            <p:cNvPr id="123" name="Google Shape;123;p10"/>
            <p:cNvCxnSpPr/>
            <p:nvPr/>
          </p:nvCxnSpPr>
          <p:spPr>
            <a:xfrm>
              <a:off x="7613836" y="2678857"/>
              <a:ext cx="0" cy="433251"/>
            </a:xfrm>
            <a:prstGeom prst="straightConnector1">
              <a:avLst/>
            </a:prstGeom>
            <a:noFill/>
            <a:ln w="9525" cap="flat" cmpd="sng">
              <a:solidFill>
                <a:srgbClr val="E6B25D"/>
              </a:solidFill>
              <a:prstDash val="solid"/>
              <a:round/>
              <a:headEnd type="none" w="sm" len="sm"/>
              <a:tailEnd type="none" w="sm" len="sm"/>
            </a:ln>
          </p:spPr>
        </p:cxnSp>
        <p:sp>
          <p:nvSpPr>
            <p:cNvPr id="124" name="Google Shape;124;p10"/>
            <p:cNvSpPr/>
            <p:nvPr/>
          </p:nvSpPr>
          <p:spPr>
            <a:xfrm rot="2700000">
              <a:off x="7570095" y="3068367"/>
              <a:ext cx="87481" cy="87481"/>
            </a:xfrm>
            <a:prstGeom prst="rect">
              <a:avLst/>
            </a:prstGeom>
            <a:solidFill>
              <a:srgbClr val="E6B25D"/>
            </a:solidFill>
            <a:ln w="9525"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125;p10"/>
          <p:cNvSpPr txBox="1"/>
          <p:nvPr/>
        </p:nvSpPr>
        <p:spPr>
          <a:xfrm>
            <a:off x="791725" y="3657600"/>
            <a:ext cx="656075" cy="307777"/>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400" b="1" i="0" u="none" strike="noStrike" cap="none">
                <a:solidFill>
                  <a:schemeClr val="dk1"/>
                </a:solidFill>
                <a:latin typeface="Calibri"/>
                <a:ea typeface="Calibri"/>
                <a:cs typeface="Calibri"/>
                <a:sym typeface="Calibri"/>
              </a:rPr>
              <a:t>1924</a:t>
            </a:r>
            <a:endParaRPr/>
          </a:p>
        </p:txBody>
      </p:sp>
      <p:sp>
        <p:nvSpPr>
          <p:cNvPr id="126" name="Google Shape;126;p10"/>
          <p:cNvSpPr txBox="1"/>
          <p:nvPr/>
        </p:nvSpPr>
        <p:spPr>
          <a:xfrm>
            <a:off x="2116848" y="3276600"/>
            <a:ext cx="550152" cy="307777"/>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400" b="1" i="0" u="none" strike="noStrike" cap="none">
                <a:solidFill>
                  <a:schemeClr val="dk1"/>
                </a:solidFill>
                <a:latin typeface="Calibri"/>
                <a:ea typeface="Calibri"/>
                <a:cs typeface="Calibri"/>
                <a:sym typeface="Calibri"/>
              </a:rPr>
              <a:t>1925</a:t>
            </a:r>
            <a:endParaRPr/>
          </a:p>
        </p:txBody>
      </p:sp>
      <p:sp>
        <p:nvSpPr>
          <p:cNvPr id="127" name="Google Shape;127;p10"/>
          <p:cNvSpPr txBox="1"/>
          <p:nvPr/>
        </p:nvSpPr>
        <p:spPr>
          <a:xfrm>
            <a:off x="4267200" y="3276600"/>
            <a:ext cx="550152" cy="307777"/>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400" b="1" i="0" u="none" strike="noStrike" cap="none">
                <a:solidFill>
                  <a:schemeClr val="dk1"/>
                </a:solidFill>
                <a:latin typeface="Calibri"/>
                <a:ea typeface="Calibri"/>
                <a:cs typeface="Calibri"/>
                <a:sym typeface="Calibri"/>
              </a:rPr>
              <a:t>1934</a:t>
            </a:r>
            <a:endParaRPr/>
          </a:p>
        </p:txBody>
      </p:sp>
      <p:sp>
        <p:nvSpPr>
          <p:cNvPr id="128" name="Google Shape;128;p10"/>
          <p:cNvSpPr txBox="1"/>
          <p:nvPr/>
        </p:nvSpPr>
        <p:spPr>
          <a:xfrm>
            <a:off x="3200400" y="3730823"/>
            <a:ext cx="550152" cy="307777"/>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400" b="1" i="0" u="none" strike="noStrike" cap="none">
                <a:solidFill>
                  <a:schemeClr val="dk1"/>
                </a:solidFill>
                <a:latin typeface="Calibri"/>
                <a:ea typeface="Calibri"/>
                <a:cs typeface="Calibri"/>
                <a:sym typeface="Calibri"/>
              </a:rPr>
              <a:t>1930</a:t>
            </a:r>
            <a:endParaRPr/>
          </a:p>
        </p:txBody>
      </p:sp>
      <p:sp>
        <p:nvSpPr>
          <p:cNvPr id="129" name="Google Shape;129;p10"/>
          <p:cNvSpPr txBox="1"/>
          <p:nvPr/>
        </p:nvSpPr>
        <p:spPr>
          <a:xfrm>
            <a:off x="5410200" y="3730823"/>
            <a:ext cx="550152" cy="307777"/>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400" b="1" i="0" u="none" strike="noStrike" cap="none">
                <a:solidFill>
                  <a:schemeClr val="dk1"/>
                </a:solidFill>
                <a:latin typeface="Calibri"/>
                <a:ea typeface="Calibri"/>
                <a:cs typeface="Calibri"/>
                <a:sym typeface="Calibri"/>
              </a:rPr>
              <a:t>1937</a:t>
            </a:r>
            <a:endParaRPr/>
          </a:p>
        </p:txBody>
      </p:sp>
      <p:sp>
        <p:nvSpPr>
          <p:cNvPr id="130" name="Google Shape;130;p10"/>
          <p:cNvSpPr txBox="1"/>
          <p:nvPr/>
        </p:nvSpPr>
        <p:spPr>
          <a:xfrm>
            <a:off x="6477000" y="3275113"/>
            <a:ext cx="550152" cy="307777"/>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400" b="1" i="0" u="none" strike="noStrike" cap="none">
                <a:solidFill>
                  <a:schemeClr val="dk1"/>
                </a:solidFill>
                <a:latin typeface="Calibri"/>
                <a:ea typeface="Calibri"/>
                <a:cs typeface="Calibri"/>
                <a:sym typeface="Calibri"/>
              </a:rPr>
              <a:t>1938</a:t>
            </a:r>
            <a:endParaRPr/>
          </a:p>
        </p:txBody>
      </p:sp>
      <p:sp>
        <p:nvSpPr>
          <p:cNvPr id="131" name="Google Shape;131;p10"/>
          <p:cNvSpPr txBox="1"/>
          <p:nvPr/>
        </p:nvSpPr>
        <p:spPr>
          <a:xfrm>
            <a:off x="7543800" y="3730823"/>
            <a:ext cx="550152" cy="307777"/>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400" b="1" i="0" u="none" strike="noStrike" cap="none">
                <a:solidFill>
                  <a:schemeClr val="dk1"/>
                </a:solidFill>
                <a:latin typeface="Calibri"/>
                <a:ea typeface="Calibri"/>
                <a:cs typeface="Calibri"/>
                <a:sym typeface="Calibri"/>
              </a:rPr>
              <a:t>1948</a:t>
            </a:r>
            <a:endParaRPr/>
          </a:p>
        </p:txBody>
      </p:sp>
      <p:sp>
        <p:nvSpPr>
          <p:cNvPr id="132" name="Google Shape;132;p10"/>
          <p:cNvSpPr txBox="1">
            <a:spLocks noGrp="1"/>
          </p:cNvSpPr>
          <p:nvPr>
            <p:ph type="ctrTitle"/>
          </p:nvPr>
        </p:nvSpPr>
        <p:spPr>
          <a:xfrm>
            <a:off x="2057400" y="5754111"/>
            <a:ext cx="5105400" cy="285284"/>
          </a:xfrm>
          <a:prstGeom prst="rect">
            <a:avLst/>
          </a:prstGeom>
          <a:noFill/>
          <a:ln>
            <a:noFill/>
          </a:ln>
        </p:spPr>
        <p:txBody>
          <a:bodyPr spcFirstLastPara="1" wrap="square" lIns="91425" tIns="45700" rIns="91425" bIns="45700" anchor="ctr" anchorCtr="0">
            <a:noAutofit/>
          </a:bodyPr>
          <a:lstStyle/>
          <a:p>
            <a:pPr marL="0" lvl="0" indent="0" algn="ctr" rtl="0">
              <a:lnSpc>
                <a:spcPct val="80000"/>
              </a:lnSpc>
              <a:spcBef>
                <a:spcPts val="0"/>
              </a:spcBef>
              <a:spcAft>
                <a:spcPts val="0"/>
              </a:spcAft>
              <a:buClr>
                <a:schemeClr val="dk1"/>
              </a:buClr>
              <a:buSzPts val="1800"/>
              <a:buFont typeface="Calibri"/>
              <a:buNone/>
            </a:pPr>
            <a:endParaRPr sz="1800"/>
          </a:p>
        </p:txBody>
      </p:sp>
    </p:spTree>
  </p:cSld>
  <p:clrMapOvr>
    <a:masterClrMapping/>
  </p:clrMapOvr>
  <mc:AlternateContent xmlns:mc="http://schemas.openxmlformats.org/markup-compatibility/2006" xmlns:p14="http://schemas.microsoft.com/office/powerpoint/2010/main">
    <mc:Choice Requires="p14">
      <p:transition spd="slow" p14:dur="27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5"/>
                                        </p:tgtEl>
                                        <p:attrNameLst>
                                          <p:attrName>style.visibility</p:attrName>
                                        </p:attrNameLst>
                                      </p:cBhvr>
                                      <p:to>
                                        <p:strVal val="visible"/>
                                      </p:to>
                                    </p:set>
                                    <p:animEffect transition="in" filter="fade">
                                      <p:cBhvr>
                                        <p:cTn id="7" dur="500"/>
                                        <p:tgtEl>
                                          <p:spTgt spid="125"/>
                                        </p:tgtEl>
                                      </p:cBhvr>
                                    </p:animEffect>
                                  </p:childTnLst>
                                </p:cTn>
                              </p:par>
                              <p:par>
                                <p:cTn id="8" presetID="10" presetClass="entr" presetSubtype="0" fill="hold" nodeType="withEffect">
                                  <p:stCondLst>
                                    <p:cond delay="0"/>
                                  </p:stCondLst>
                                  <p:childTnLst>
                                    <p:set>
                                      <p:cBhvr>
                                        <p:cTn id="9" dur="1" fill="hold">
                                          <p:stCondLst>
                                            <p:cond delay="0"/>
                                          </p:stCondLst>
                                        </p:cTn>
                                        <p:tgtEl>
                                          <p:spTgt spid="126"/>
                                        </p:tgtEl>
                                        <p:attrNameLst>
                                          <p:attrName>style.visibility</p:attrName>
                                        </p:attrNameLst>
                                      </p:cBhvr>
                                      <p:to>
                                        <p:strVal val="visible"/>
                                      </p:to>
                                    </p:set>
                                    <p:animEffect transition="in" filter="fade">
                                      <p:cBhvr>
                                        <p:cTn id="10" dur="500"/>
                                        <p:tgtEl>
                                          <p:spTgt spid="126"/>
                                        </p:tgtEl>
                                      </p:cBhvr>
                                    </p:animEffect>
                                  </p:childTnLst>
                                </p:cTn>
                              </p:par>
                              <p:par>
                                <p:cTn id="11" presetID="10" presetClass="entr" presetSubtype="0" fill="hold" nodeType="withEffect">
                                  <p:stCondLst>
                                    <p:cond delay="0"/>
                                  </p:stCondLst>
                                  <p:childTnLst>
                                    <p:set>
                                      <p:cBhvr>
                                        <p:cTn id="12" dur="1" fill="hold">
                                          <p:stCondLst>
                                            <p:cond delay="0"/>
                                          </p:stCondLst>
                                        </p:cTn>
                                        <p:tgtEl>
                                          <p:spTgt spid="128"/>
                                        </p:tgtEl>
                                        <p:attrNameLst>
                                          <p:attrName>style.visibility</p:attrName>
                                        </p:attrNameLst>
                                      </p:cBhvr>
                                      <p:to>
                                        <p:strVal val="visible"/>
                                      </p:to>
                                    </p:set>
                                    <p:animEffect transition="in" filter="fade">
                                      <p:cBhvr>
                                        <p:cTn id="13" dur="500"/>
                                        <p:tgtEl>
                                          <p:spTgt spid="128"/>
                                        </p:tgtEl>
                                      </p:cBhvr>
                                    </p:animEffect>
                                  </p:childTnLst>
                                </p:cTn>
                              </p:par>
                              <p:par>
                                <p:cTn id="14" presetID="10" presetClass="entr" presetSubtype="0" fill="hold" nodeType="withEffect">
                                  <p:stCondLst>
                                    <p:cond delay="0"/>
                                  </p:stCondLst>
                                  <p:childTnLst>
                                    <p:set>
                                      <p:cBhvr>
                                        <p:cTn id="15" dur="1" fill="hold">
                                          <p:stCondLst>
                                            <p:cond delay="0"/>
                                          </p:stCondLst>
                                        </p:cTn>
                                        <p:tgtEl>
                                          <p:spTgt spid="127"/>
                                        </p:tgtEl>
                                        <p:attrNameLst>
                                          <p:attrName>style.visibility</p:attrName>
                                        </p:attrNameLst>
                                      </p:cBhvr>
                                      <p:to>
                                        <p:strVal val="visible"/>
                                      </p:to>
                                    </p:set>
                                    <p:animEffect transition="in" filter="fade">
                                      <p:cBhvr>
                                        <p:cTn id="16" dur="500"/>
                                        <p:tgtEl>
                                          <p:spTgt spid="127"/>
                                        </p:tgtEl>
                                      </p:cBhvr>
                                    </p:animEffect>
                                  </p:childTnLst>
                                </p:cTn>
                              </p:par>
                              <p:par>
                                <p:cTn id="17" presetID="10" presetClass="entr" presetSubtype="0" fill="hold" nodeType="withEffect">
                                  <p:stCondLst>
                                    <p:cond delay="0"/>
                                  </p:stCondLst>
                                  <p:childTnLst>
                                    <p:set>
                                      <p:cBhvr>
                                        <p:cTn id="18" dur="1" fill="hold">
                                          <p:stCondLst>
                                            <p:cond delay="0"/>
                                          </p:stCondLst>
                                        </p:cTn>
                                        <p:tgtEl>
                                          <p:spTgt spid="129"/>
                                        </p:tgtEl>
                                        <p:attrNameLst>
                                          <p:attrName>style.visibility</p:attrName>
                                        </p:attrNameLst>
                                      </p:cBhvr>
                                      <p:to>
                                        <p:strVal val="visible"/>
                                      </p:to>
                                    </p:set>
                                    <p:animEffect transition="in" filter="fade">
                                      <p:cBhvr>
                                        <p:cTn id="19" dur="500"/>
                                        <p:tgtEl>
                                          <p:spTgt spid="129"/>
                                        </p:tgtEl>
                                      </p:cBhvr>
                                    </p:animEffect>
                                  </p:childTnLst>
                                </p:cTn>
                              </p:par>
                              <p:par>
                                <p:cTn id="20" presetID="10" presetClass="entr" presetSubtype="0" fill="hold" nodeType="withEffect">
                                  <p:stCondLst>
                                    <p:cond delay="0"/>
                                  </p:stCondLst>
                                  <p:childTnLst>
                                    <p:set>
                                      <p:cBhvr>
                                        <p:cTn id="21" dur="1" fill="hold">
                                          <p:stCondLst>
                                            <p:cond delay="0"/>
                                          </p:stCondLst>
                                        </p:cTn>
                                        <p:tgtEl>
                                          <p:spTgt spid="130"/>
                                        </p:tgtEl>
                                        <p:attrNameLst>
                                          <p:attrName>style.visibility</p:attrName>
                                        </p:attrNameLst>
                                      </p:cBhvr>
                                      <p:to>
                                        <p:strVal val="visible"/>
                                      </p:to>
                                    </p:set>
                                    <p:animEffect transition="in" filter="fade">
                                      <p:cBhvr>
                                        <p:cTn id="22" dur="500"/>
                                        <p:tgtEl>
                                          <p:spTgt spid="130"/>
                                        </p:tgtEl>
                                      </p:cBhvr>
                                    </p:animEffect>
                                  </p:childTnLst>
                                </p:cTn>
                              </p:par>
                              <p:par>
                                <p:cTn id="23" presetID="10" presetClass="entr" presetSubtype="0" fill="hold" nodeType="withEffect">
                                  <p:stCondLst>
                                    <p:cond delay="0"/>
                                  </p:stCondLst>
                                  <p:childTnLst>
                                    <p:set>
                                      <p:cBhvr>
                                        <p:cTn id="24" dur="1" fill="hold">
                                          <p:stCondLst>
                                            <p:cond delay="0"/>
                                          </p:stCondLst>
                                        </p:cTn>
                                        <p:tgtEl>
                                          <p:spTgt spid="131"/>
                                        </p:tgtEl>
                                        <p:attrNameLst>
                                          <p:attrName>style.visibility</p:attrName>
                                        </p:attrNameLst>
                                      </p:cBhvr>
                                      <p:to>
                                        <p:strVal val="visible"/>
                                      </p:to>
                                    </p:set>
                                    <p:animEffect transition="in" filter="fade">
                                      <p:cBhvr>
                                        <p:cTn id="25" dur="250"/>
                                        <p:tgtEl>
                                          <p:spTgt spid="1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3">
            <a:alphaModFix/>
          </a:blip>
          <a:tile tx="0" ty="0" sx="100000" sy="100000" flip="none" algn="tl"/>
        </a:blipFill>
        <a:effectLst/>
      </p:bgPr>
    </p:bg>
    <p:spTree>
      <p:nvGrpSpPr>
        <p:cNvPr id="1" name="Shape 136"/>
        <p:cNvGrpSpPr/>
        <p:nvPr/>
      </p:nvGrpSpPr>
      <p:grpSpPr>
        <a:xfrm>
          <a:off x="0" y="0"/>
          <a:ext cx="0" cy="0"/>
          <a:chOff x="0" y="0"/>
          <a:chExt cx="0" cy="0"/>
        </a:xfrm>
      </p:grpSpPr>
      <p:sp>
        <p:nvSpPr>
          <p:cNvPr id="137" name="Google Shape;137;p11"/>
          <p:cNvSpPr txBox="1">
            <a:spLocks noGrp="1"/>
          </p:cNvSpPr>
          <p:nvPr>
            <p:ph type="title"/>
          </p:nvPr>
        </p:nvSpPr>
        <p:spPr>
          <a:xfrm>
            <a:off x="457200" y="381000"/>
            <a:ext cx="2667000" cy="597228"/>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2"/>
              </a:buClr>
              <a:buSzPts val="2000"/>
              <a:buFont typeface="Calibri"/>
              <a:buNone/>
            </a:pPr>
            <a:r>
              <a:rPr lang="en-US" b="1"/>
              <a:t>Pro Life</a:t>
            </a:r>
            <a:endParaRPr/>
          </a:p>
        </p:txBody>
      </p:sp>
      <p:sp>
        <p:nvSpPr>
          <p:cNvPr id="138" name="Google Shape;138;p11"/>
          <p:cNvSpPr txBox="1">
            <a:spLocks noGrp="1"/>
          </p:cNvSpPr>
          <p:nvPr>
            <p:ph type="body" idx="1"/>
          </p:nvPr>
        </p:nvSpPr>
        <p:spPr>
          <a:xfrm>
            <a:off x="457200" y="1143000"/>
            <a:ext cx="2667000" cy="2907972"/>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2"/>
              </a:buClr>
              <a:buSzPts val="1600"/>
              <a:buFont typeface="Calibri"/>
              <a:buNone/>
            </a:pPr>
            <a:r>
              <a:rPr lang="en-US" sz="1600">
                <a:latin typeface="Calibri"/>
                <a:ea typeface="Calibri"/>
                <a:cs typeface="Calibri"/>
                <a:sym typeface="Calibri"/>
              </a:rPr>
              <a:t>Miss Anna Dill Gamble wrote a pamphlet, </a:t>
            </a:r>
            <a:r>
              <a:rPr lang="en-US" sz="1600" b="1">
                <a:latin typeface="Calibri"/>
                <a:ea typeface="Calibri"/>
                <a:cs typeface="Calibri"/>
                <a:sym typeface="Calibri"/>
              </a:rPr>
              <a:t>“Are People Necessary?”  </a:t>
            </a:r>
            <a:r>
              <a:rPr lang="en-US" sz="1600">
                <a:latin typeface="Calibri"/>
                <a:ea typeface="Calibri"/>
                <a:cs typeface="Calibri"/>
                <a:sym typeface="Calibri"/>
              </a:rPr>
              <a:t>It was written to combat the work of Planned Parenthood.  2,500 copies were distributed throughout the diocese, many going to parish CCW’, church pamphlet racks, ministers, doctors, business and professional people, health and welfare workers and educators, to bring to all the Catholic viewpoint on this subject</a:t>
            </a:r>
            <a:endParaRPr sz="1600"/>
          </a:p>
        </p:txBody>
      </p:sp>
      <p:pic>
        <p:nvPicPr>
          <p:cNvPr id="139" name="Google Shape;139;p11" descr="C:\Users\Jeanne\AppData\Local\Microsoft\Windows\Temporary Internet Files\Content.IE5\RNRH80QC\Respect_Life_Sunday[1].jpg"/>
          <p:cNvPicPr preferRelativeResize="0"/>
          <p:nvPr/>
        </p:nvPicPr>
        <p:blipFill rotWithShape="1">
          <a:blip r:embed="rId4">
            <a:alphaModFix/>
          </a:blip>
          <a:srcRect/>
          <a:stretch/>
        </p:blipFill>
        <p:spPr>
          <a:xfrm>
            <a:off x="4648200" y="1486689"/>
            <a:ext cx="3352800" cy="3884625"/>
          </a:xfrm>
          <a:prstGeom prst="rect">
            <a:avLst/>
          </a:prstGeom>
          <a:noFill/>
          <a:ln w="127000" cap="sq" cmpd="sng">
            <a:solidFill>
              <a:srgbClr val="000000"/>
            </a:solidFill>
            <a:prstDash val="solid"/>
            <a:miter lim="800000"/>
            <a:headEnd type="none" w="sm" len="sm"/>
            <a:tailEnd type="none" w="sm" len="sm"/>
          </a:ln>
          <a:effectLst>
            <a:outerShdw blurRad="57150" dist="50800" dir="2700000" algn="tl" rotWithShape="0">
              <a:srgbClr val="000000">
                <a:alpha val="40000"/>
              </a:srgbClr>
            </a:outerShdw>
          </a:effectLst>
        </p:spPr>
      </p:pic>
      <p:pic>
        <p:nvPicPr>
          <p:cNvPr id="140" name="Google Shape;140;p11" descr="C:\Users\Jeanne\AppData\Local\Microsoft\Windows\Temporary Internet Files\Content.IE5\RNRH80QC\pro-life-precious-feet[1].png"/>
          <p:cNvPicPr preferRelativeResize="0"/>
          <p:nvPr/>
        </p:nvPicPr>
        <p:blipFill rotWithShape="1">
          <a:blip r:embed="rId5">
            <a:alphaModFix/>
          </a:blip>
          <a:srcRect/>
          <a:stretch/>
        </p:blipFill>
        <p:spPr>
          <a:xfrm>
            <a:off x="199920" y="4847771"/>
            <a:ext cx="2924280" cy="1981200"/>
          </a:xfrm>
          <a:prstGeom prst="rect">
            <a:avLst/>
          </a:prstGeom>
          <a:noFill/>
          <a:ln>
            <a:noFill/>
          </a:ln>
          <a:effectLst>
            <a:outerShdw blurRad="50800" dist="38100" algn="l" rotWithShape="0">
              <a:srgbClr val="000000">
                <a:alpha val="40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27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3">
            <a:alphaModFix/>
          </a:blip>
          <a:tile tx="0" ty="0" sx="100000" sy="100000" flip="none" algn="tl"/>
        </a:blipFill>
        <a:effectLst/>
      </p:bgPr>
    </p:bg>
    <p:spTree>
      <p:nvGrpSpPr>
        <p:cNvPr id="1" name="Shape 145"/>
        <p:cNvGrpSpPr/>
        <p:nvPr/>
      </p:nvGrpSpPr>
      <p:grpSpPr>
        <a:xfrm>
          <a:off x="0" y="0"/>
          <a:ext cx="0" cy="0"/>
          <a:chOff x="0" y="0"/>
          <a:chExt cx="0" cy="0"/>
        </a:xfrm>
      </p:grpSpPr>
      <p:sp>
        <p:nvSpPr>
          <p:cNvPr id="146" name="Google Shape;146;p12"/>
          <p:cNvSpPr txBox="1">
            <a:spLocks noGrp="1"/>
          </p:cNvSpPr>
          <p:nvPr>
            <p:ph type="title"/>
          </p:nvPr>
        </p:nvSpPr>
        <p:spPr>
          <a:xfrm>
            <a:off x="294542" y="698172"/>
            <a:ext cx="2933700" cy="597228"/>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2"/>
              </a:buClr>
              <a:buSzPts val="2000"/>
              <a:buFont typeface="Calibri"/>
              <a:buNone/>
            </a:pPr>
            <a:r>
              <a:rPr lang="en-US" b="1">
                <a:latin typeface="Calibri"/>
                <a:ea typeface="Calibri"/>
                <a:cs typeface="Calibri"/>
                <a:sym typeface="Calibri"/>
              </a:rPr>
              <a:t>Immoral &amp; Vile Literature</a:t>
            </a:r>
            <a:endParaRPr/>
          </a:p>
        </p:txBody>
      </p:sp>
      <p:sp>
        <p:nvSpPr>
          <p:cNvPr id="147" name="Google Shape;147;p12"/>
          <p:cNvSpPr txBox="1">
            <a:spLocks noGrp="1"/>
          </p:cNvSpPr>
          <p:nvPr>
            <p:ph type="body" idx="1"/>
          </p:nvPr>
        </p:nvSpPr>
        <p:spPr>
          <a:xfrm>
            <a:off x="161192" y="1752602"/>
            <a:ext cx="3200400" cy="4571999"/>
          </a:xfrm>
          <a:prstGeom prst="rect">
            <a:avLst/>
          </a:prstGeom>
          <a:noFill/>
          <a:ln>
            <a:noFill/>
          </a:ln>
        </p:spPr>
        <p:txBody>
          <a:bodyPr spcFirstLastPara="1" wrap="square" lIns="91425" tIns="91425" rIns="91425" bIns="91425" anchor="t" anchorCtr="0">
            <a:noAutofit/>
          </a:bodyPr>
          <a:lstStyle/>
          <a:p>
            <a:pPr marL="0" lvl="0" indent="0" algn="just" rtl="0">
              <a:lnSpc>
                <a:spcPct val="80000"/>
              </a:lnSpc>
              <a:spcBef>
                <a:spcPts val="0"/>
              </a:spcBef>
              <a:spcAft>
                <a:spcPts val="0"/>
              </a:spcAft>
              <a:buClr>
                <a:schemeClr val="dk2"/>
              </a:buClr>
              <a:buSzPts val="1600"/>
              <a:buNone/>
            </a:pPr>
            <a:r>
              <a:rPr lang="en-US" sz="1600">
                <a:latin typeface="Calibri"/>
                <a:ea typeface="Calibri"/>
                <a:cs typeface="Calibri"/>
                <a:sym typeface="Calibri"/>
              </a:rPr>
              <a:t>In 1934 the women began a vigorous fight on immoral and vile literature.  Each section of the Diocese, under the guidance of the spiritual moderators, began a systemic task to rid the news stands of this type of literature.  The work continued over a period of years and in 1938 a resolution was sent to the National Convention in Biloxi, Mississippi, stating that the Harrisburg Diocesan Council was taking in this campaign.  The work progressed so well that at the Diocesan Convention in 1939 it was reported that many magazines “cleaned up” their publications to such a degree that they were removed from the list of salacious literature and many were withdrawn entirely from the news stands.</a:t>
            </a:r>
            <a:endParaRPr/>
          </a:p>
          <a:p>
            <a:pPr marL="0" marR="0" lvl="0" indent="0" algn="l" rtl="0">
              <a:lnSpc>
                <a:spcPct val="80000"/>
              </a:lnSpc>
              <a:spcBef>
                <a:spcPts val="60"/>
              </a:spcBef>
              <a:spcAft>
                <a:spcPts val="0"/>
              </a:spcAft>
              <a:buClr>
                <a:schemeClr val="dk2"/>
              </a:buClr>
              <a:buSzPts val="300"/>
              <a:buFont typeface="Calibri"/>
              <a:buNone/>
            </a:pPr>
            <a:endParaRPr sz="300"/>
          </a:p>
        </p:txBody>
      </p:sp>
      <p:pic>
        <p:nvPicPr>
          <p:cNvPr id="148" name="Google Shape;148;p12" descr="https://encrypted-tbn2.gstatic.com/images?q=tbn:ANd9GcSLnspzernTWoiWh8s_GF-1ZbtQhNxsCPzuoXF6R2dtZQIKiMsJ">
            <a:hlinkClick r:id="rId4"/>
          </p:cNvPr>
          <p:cNvPicPr preferRelativeResize="0"/>
          <p:nvPr/>
        </p:nvPicPr>
        <p:blipFill rotWithShape="1">
          <a:blip r:embed="rId5">
            <a:alphaModFix/>
          </a:blip>
          <a:srcRect/>
          <a:stretch/>
        </p:blipFill>
        <p:spPr>
          <a:xfrm>
            <a:off x="4191000" y="990600"/>
            <a:ext cx="4267200" cy="4817772"/>
          </a:xfrm>
          <a:prstGeom prst="rect">
            <a:avLst/>
          </a:prstGeom>
          <a:solidFill>
            <a:srgbClr val="000000"/>
          </a:solidFill>
          <a:ln w="57150" cap="sq" cmpd="sng">
            <a:solidFill>
              <a:srgbClr val="000000"/>
            </a:solidFill>
            <a:prstDash val="solid"/>
            <a:miter lim="800000"/>
            <a:headEnd type="none" w="sm" len="sm"/>
            <a:tailEnd type="none" w="sm" len="sm"/>
          </a:ln>
          <a:effectLst>
            <a:outerShdw blurRad="254000" dist="190500" dir="2700000" sy="90000" algn="bl" rotWithShape="0">
              <a:srgbClr val="000000">
                <a:alpha val="40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27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13"/>
          <p:cNvSpPr txBox="1">
            <a:spLocks noGrp="1"/>
          </p:cNvSpPr>
          <p:nvPr>
            <p:ph type="title"/>
          </p:nvPr>
        </p:nvSpPr>
        <p:spPr>
          <a:xfrm>
            <a:off x="294542" y="698172"/>
            <a:ext cx="2933700" cy="597228"/>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2"/>
              </a:buClr>
              <a:buSzPts val="2000"/>
              <a:buFont typeface="Calibri"/>
              <a:buNone/>
            </a:pPr>
            <a:r>
              <a:rPr lang="en-US" b="1">
                <a:latin typeface="Calibri"/>
                <a:ea typeface="Calibri"/>
                <a:cs typeface="Calibri"/>
                <a:sym typeface="Calibri"/>
              </a:rPr>
              <a:t>Immigration</a:t>
            </a:r>
            <a:endParaRPr/>
          </a:p>
        </p:txBody>
      </p:sp>
      <p:sp>
        <p:nvSpPr>
          <p:cNvPr id="155" name="Google Shape;155;p13"/>
          <p:cNvSpPr txBox="1">
            <a:spLocks noGrp="1"/>
          </p:cNvSpPr>
          <p:nvPr>
            <p:ph type="body" idx="1"/>
          </p:nvPr>
        </p:nvSpPr>
        <p:spPr>
          <a:xfrm>
            <a:off x="161192" y="1752602"/>
            <a:ext cx="3200400" cy="4571999"/>
          </a:xfrm>
          <a:prstGeom prst="rect">
            <a:avLst/>
          </a:prstGeom>
          <a:noFill/>
          <a:ln>
            <a:noFill/>
          </a:ln>
        </p:spPr>
        <p:txBody>
          <a:bodyPr spcFirstLastPara="1" wrap="square" lIns="91425" tIns="91425" rIns="91425" bIns="91425" anchor="t" anchorCtr="0">
            <a:noAutofit/>
          </a:bodyPr>
          <a:lstStyle/>
          <a:p>
            <a:pPr marL="0" marR="0" lvl="0" indent="0" algn="l" rtl="0">
              <a:lnSpc>
                <a:spcPct val="80000"/>
              </a:lnSpc>
              <a:spcBef>
                <a:spcPts val="0"/>
              </a:spcBef>
              <a:spcAft>
                <a:spcPts val="0"/>
              </a:spcAft>
              <a:buClr>
                <a:schemeClr val="dk2"/>
              </a:buClr>
              <a:buSzPts val="1800"/>
              <a:buFont typeface="Calibri"/>
              <a:buNone/>
            </a:pPr>
            <a:r>
              <a:rPr lang="en-US" sz="1800">
                <a:latin typeface="Calibri"/>
                <a:ea typeface="Calibri"/>
                <a:cs typeface="Calibri"/>
                <a:sym typeface="Calibri"/>
              </a:rPr>
              <a:t>In order to help women who had come to this country seeking refuge, classes in Citizenship and Languages were opened.  In 1939, 100 immigrant women attended classes in English, Civics and Americanization.  Many women of the council attended Naturalization court as witnesses to these women.  Interest has never waned on immigration problems.  G.I. brides and their problems is now the work of the committee.</a:t>
            </a:r>
            <a:endParaRPr/>
          </a:p>
          <a:p>
            <a:pPr marL="0" marR="0" lvl="0" indent="0" algn="l" rtl="0">
              <a:lnSpc>
                <a:spcPct val="80000"/>
              </a:lnSpc>
              <a:spcBef>
                <a:spcPts val="60"/>
              </a:spcBef>
              <a:spcAft>
                <a:spcPts val="0"/>
              </a:spcAft>
              <a:buClr>
                <a:schemeClr val="dk2"/>
              </a:buClr>
              <a:buSzPts val="300"/>
              <a:buFont typeface="Calibri"/>
              <a:buNone/>
            </a:pPr>
            <a:endParaRPr sz="300"/>
          </a:p>
        </p:txBody>
      </p:sp>
      <p:pic>
        <p:nvPicPr>
          <p:cNvPr id="156" name="Google Shape;156;p13" descr="C:\Users\Jeanne\AppData\Local\Microsoft\Windows\Temporary Internet Files\Content.IE5\9KSICPAY\377[1].jpg"/>
          <p:cNvPicPr preferRelativeResize="0"/>
          <p:nvPr/>
        </p:nvPicPr>
        <p:blipFill rotWithShape="1">
          <a:blip r:embed="rId3">
            <a:alphaModFix/>
          </a:blip>
          <a:srcRect/>
          <a:stretch/>
        </p:blipFill>
        <p:spPr>
          <a:xfrm>
            <a:off x="4576482" y="1409700"/>
            <a:ext cx="3429000" cy="40386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7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pic>
        <p:nvPicPr>
          <p:cNvPr id="161" name="Google Shape;161;p14" descr="C:\Users\Jeanne\AppData\Local\Microsoft\Windows\Temporary Internet Files\Content.IE5\RNRH80QC\nun[1].png"/>
          <p:cNvPicPr preferRelativeResize="0"/>
          <p:nvPr/>
        </p:nvPicPr>
        <p:blipFill rotWithShape="1">
          <a:blip r:embed="rId3">
            <a:alphaModFix/>
          </a:blip>
          <a:srcRect/>
          <a:stretch/>
        </p:blipFill>
        <p:spPr>
          <a:xfrm>
            <a:off x="914402" y="628628"/>
            <a:ext cx="1001327" cy="1704738"/>
          </a:xfrm>
          <a:prstGeom prst="rect">
            <a:avLst/>
          </a:prstGeom>
          <a:noFill/>
          <a:ln>
            <a:noFill/>
          </a:ln>
        </p:spPr>
      </p:pic>
      <p:sp>
        <p:nvSpPr>
          <p:cNvPr id="162" name="Google Shape;162;p14"/>
          <p:cNvSpPr/>
          <p:nvPr/>
        </p:nvSpPr>
        <p:spPr>
          <a:xfrm>
            <a:off x="2286000" y="1859342"/>
            <a:ext cx="4572000" cy="3139321"/>
          </a:xfrm>
          <a:prstGeom prst="rect">
            <a:avLst/>
          </a:prstGeom>
          <a:no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1800" b="0" i="0" u="none" strike="noStrike" cap="none">
                <a:solidFill>
                  <a:schemeClr val="dk1"/>
                </a:solidFill>
                <a:latin typeface="Calibri"/>
                <a:ea typeface="Calibri"/>
                <a:cs typeface="Calibri"/>
                <a:sym typeface="Calibri"/>
              </a:rPr>
              <a:t>February 28, 1928, $100 was voted to establish a project called “Rural Vacation Schools”.  By 1930, eleven schools were established with 1, 424 children enrolled with 20 Sisters and lay teachers.  In eight years, 24 centers had been established, 98,412 children had been instructed; 676 had received their First Holy Communion; 152 had been confirmed.  The sisters visited homes of negligent Catholics in the area., thus bringing many souls back to God.</a:t>
            </a:r>
            <a:endParaRPr sz="1800" b="0" i="0" u="none" strike="noStrike" cap="none">
              <a:solidFill>
                <a:schemeClr val="dk1"/>
              </a:solidFill>
              <a:latin typeface="Calibri"/>
              <a:ea typeface="Calibri"/>
              <a:cs typeface="Calibri"/>
              <a:sym typeface="Calibri"/>
            </a:endParaRPr>
          </a:p>
        </p:txBody>
      </p:sp>
      <p:sp>
        <p:nvSpPr>
          <p:cNvPr id="163" name="Google Shape;163;p14"/>
          <p:cNvSpPr txBox="1">
            <a:spLocks noGrp="1"/>
          </p:cNvSpPr>
          <p:nvPr>
            <p:ph type="ctrTitle"/>
          </p:nvPr>
        </p:nvSpPr>
        <p:spPr>
          <a:xfrm>
            <a:off x="1782323" y="362394"/>
            <a:ext cx="5105400" cy="285284"/>
          </a:xfrm>
          <a:prstGeom prst="rect">
            <a:avLst/>
          </a:prstGeom>
          <a:noFill/>
          <a:ln>
            <a:noFill/>
          </a:ln>
        </p:spPr>
        <p:txBody>
          <a:bodyPr spcFirstLastPara="1" wrap="square" lIns="91425" tIns="45700" rIns="91425" bIns="45700" anchor="ctr" anchorCtr="0">
            <a:noAutofit/>
          </a:bodyPr>
          <a:lstStyle/>
          <a:p>
            <a:pPr marL="0" lvl="0" indent="0" algn="ctr" rtl="0">
              <a:lnSpc>
                <a:spcPct val="80000"/>
              </a:lnSpc>
              <a:spcBef>
                <a:spcPts val="0"/>
              </a:spcBef>
              <a:spcAft>
                <a:spcPts val="0"/>
              </a:spcAft>
              <a:buClr>
                <a:schemeClr val="dk1"/>
              </a:buClr>
              <a:buSzPts val="2000"/>
              <a:buFont typeface="Calibri"/>
              <a:buNone/>
            </a:pPr>
            <a:r>
              <a:rPr lang="en-US" b="1">
                <a:latin typeface="Calibri"/>
                <a:ea typeface="Calibri"/>
                <a:cs typeface="Calibri"/>
                <a:sym typeface="Calibri"/>
              </a:rPr>
              <a:t>Rural Vacation Schools</a:t>
            </a:r>
            <a:endParaRPr/>
          </a:p>
        </p:txBody>
      </p:sp>
    </p:spTree>
  </p:cSld>
  <p:clrMapOvr>
    <a:masterClrMapping/>
  </p:clrMapOvr>
  <mc:AlternateContent xmlns:mc="http://schemas.openxmlformats.org/markup-compatibility/2006" xmlns:p14="http://schemas.microsoft.com/office/powerpoint/2010/main">
    <mc:Choice Requires="p14">
      <p:transition spd="slow" p14:dur="27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pic>
        <p:nvPicPr>
          <p:cNvPr id="168" name="Google Shape;168;p15" descr="C:\Users\Jeanne\AppData\Local\Microsoft\Windows\Temporary Internet Files\Content.IE5\9KSICPAY\AmericanRedCross[1].jpg"/>
          <p:cNvPicPr preferRelativeResize="0"/>
          <p:nvPr/>
        </p:nvPicPr>
        <p:blipFill rotWithShape="1">
          <a:blip r:embed="rId3">
            <a:alphaModFix/>
          </a:blip>
          <a:srcRect/>
          <a:stretch/>
        </p:blipFill>
        <p:spPr>
          <a:xfrm>
            <a:off x="4660901" y="1701460"/>
            <a:ext cx="2131999" cy="1160058"/>
          </a:xfrm>
          <a:prstGeom prst="rect">
            <a:avLst/>
          </a:prstGeom>
          <a:solidFill>
            <a:srgbClr val="FFFFFF"/>
          </a:solidFill>
          <a:ln>
            <a:noFill/>
          </a:ln>
        </p:spPr>
      </p:pic>
      <p:sp>
        <p:nvSpPr>
          <p:cNvPr id="169" name="Google Shape;169;p15"/>
          <p:cNvSpPr/>
          <p:nvPr/>
        </p:nvSpPr>
        <p:spPr>
          <a:xfrm>
            <a:off x="914400" y="4302668"/>
            <a:ext cx="7391400" cy="19812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None/>
            </a:pPr>
            <a:r>
              <a:rPr lang="en-US" sz="1200" b="0" i="0" u="none" strike="noStrike" cap="none">
                <a:solidFill>
                  <a:schemeClr val="dk1"/>
                </a:solidFill>
                <a:latin typeface="Calibri"/>
                <a:ea typeface="Calibri"/>
                <a:cs typeface="Calibri"/>
                <a:sym typeface="Calibri"/>
              </a:rPr>
              <a:t>In 1941 there were four army camps in the area of Harrisburg: at Middletown, Carlisle, New Cumberland and Indiantown Gap.  The ladies provided articles and altar cloths for the chapels, Catholic magazines, sick call kits were sent; and at Christmas and Easter flowers and decorations were placed.</a:t>
            </a:r>
            <a:endParaRPr/>
          </a:p>
          <a:p>
            <a:pPr marL="0" marR="0" lvl="0" indent="0" algn="l" rtl="0">
              <a:lnSpc>
                <a:spcPct val="90000"/>
              </a:lnSpc>
              <a:spcBef>
                <a:spcPts val="240"/>
              </a:spcBef>
              <a:spcAft>
                <a:spcPts val="0"/>
              </a:spcAft>
              <a:buNone/>
            </a:pPr>
            <a:r>
              <a:rPr lang="en-US" sz="1200" b="0" i="0" u="none" strike="noStrike" cap="none">
                <a:solidFill>
                  <a:schemeClr val="dk1"/>
                </a:solidFill>
                <a:latin typeface="Calibri"/>
                <a:ea typeface="Calibri"/>
                <a:cs typeface="Calibri"/>
                <a:sym typeface="Calibri"/>
              </a:rPr>
              <a:t> </a:t>
            </a:r>
            <a:endParaRPr/>
          </a:p>
          <a:p>
            <a:pPr marL="0" marR="0" lvl="0" indent="0" algn="l" rtl="0">
              <a:lnSpc>
                <a:spcPct val="90000"/>
              </a:lnSpc>
              <a:spcBef>
                <a:spcPts val="240"/>
              </a:spcBef>
              <a:spcAft>
                <a:spcPts val="0"/>
              </a:spcAft>
              <a:buNone/>
            </a:pPr>
            <a:r>
              <a:rPr lang="en-US" sz="1200" b="0" i="0" u="none" strike="noStrike" cap="none">
                <a:solidFill>
                  <a:schemeClr val="dk1"/>
                </a:solidFill>
                <a:latin typeface="Calibri"/>
                <a:ea typeface="Calibri"/>
                <a:cs typeface="Calibri"/>
                <a:sym typeface="Calibri"/>
              </a:rPr>
              <a:t>A Catholic Community Center for the troops was established in Harrisburg.  Each Parish and deanery had a turn entertaining; they served meals, cookies, refreshments for dances and parties.  Breakfast was served every Sunday.  Blankets, bed linens, towels were provided.  </a:t>
            </a:r>
            <a:endParaRPr/>
          </a:p>
          <a:p>
            <a:pPr marL="0" marR="0" lvl="0" indent="0" algn="l" rtl="0">
              <a:lnSpc>
                <a:spcPct val="90000"/>
              </a:lnSpc>
              <a:spcBef>
                <a:spcPts val="240"/>
              </a:spcBef>
              <a:spcAft>
                <a:spcPts val="0"/>
              </a:spcAft>
              <a:buNone/>
            </a:pPr>
            <a:endParaRPr sz="1200" b="0" i="0" u="none" strike="noStrike" cap="none">
              <a:solidFill>
                <a:schemeClr val="dk1"/>
              </a:solidFill>
              <a:latin typeface="Calibri"/>
              <a:ea typeface="Calibri"/>
              <a:cs typeface="Calibri"/>
              <a:sym typeface="Calibri"/>
            </a:endParaRPr>
          </a:p>
          <a:p>
            <a:pPr marL="0" marR="0" lvl="0" indent="0" algn="l" rtl="0">
              <a:lnSpc>
                <a:spcPct val="90000"/>
              </a:lnSpc>
              <a:spcBef>
                <a:spcPts val="240"/>
              </a:spcBef>
              <a:spcAft>
                <a:spcPts val="0"/>
              </a:spcAft>
              <a:buNone/>
            </a:pPr>
            <a:r>
              <a:rPr lang="en-US" sz="1200" b="0" i="0" u="none" strike="noStrike" cap="none">
                <a:solidFill>
                  <a:schemeClr val="dk1"/>
                </a:solidFill>
                <a:latin typeface="Calibri"/>
                <a:ea typeface="Calibri"/>
                <a:cs typeface="Calibri"/>
                <a:sym typeface="Calibri"/>
              </a:rPr>
              <a:t>The women also did Red Cross work, making surgical dressings, knitting, sewing, child care and clerical work.  They cooperated with civil scrap drives; and sent monthly newsletters to the boys in their own Parishes.</a:t>
            </a:r>
            <a:endParaRPr/>
          </a:p>
        </p:txBody>
      </p:sp>
      <p:pic>
        <p:nvPicPr>
          <p:cNvPr id="170" name="Google Shape;170;p15" descr="Sling"/>
          <p:cNvPicPr preferRelativeResize="0">
            <a:picLocks noGrp="1"/>
          </p:cNvPicPr>
          <p:nvPr>
            <p:ph type="pic" idx="2"/>
          </p:nvPr>
        </p:nvPicPr>
        <p:blipFill rotWithShape="1">
          <a:blip r:embed="rId4">
            <a:alphaModFix/>
          </a:blip>
          <a:srcRect l="13635" r="13635"/>
          <a:stretch/>
        </p:blipFill>
        <p:spPr>
          <a:xfrm>
            <a:off x="3048000" y="1701459"/>
            <a:ext cx="843679" cy="1160058"/>
          </a:xfrm>
          <a:prstGeom prst="rect">
            <a:avLst/>
          </a:prstGeom>
          <a:noFill/>
          <a:ln>
            <a:noFill/>
          </a:ln>
          <a:effectLst>
            <a:outerShdw blurRad="40000" dist="20000" dir="5400000" rotWithShape="0">
              <a:srgbClr val="000000">
                <a:alpha val="37647"/>
              </a:srgbClr>
            </a:outerShdw>
          </a:effectLst>
        </p:spPr>
      </p:pic>
      <p:sp>
        <p:nvSpPr>
          <p:cNvPr id="171" name="Google Shape;171;p15"/>
          <p:cNvSpPr txBox="1"/>
          <p:nvPr/>
        </p:nvSpPr>
        <p:spPr>
          <a:xfrm>
            <a:off x="3786763" y="639762"/>
            <a:ext cx="1799077" cy="78060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2"/>
              </a:buClr>
              <a:buSzPts val="2000"/>
              <a:buFont typeface="Calibri"/>
              <a:buNone/>
            </a:pPr>
            <a:r>
              <a:rPr lang="en-US" sz="2000" b="1" i="0" u="none" strike="noStrike" cap="none">
                <a:solidFill>
                  <a:schemeClr val="dk2"/>
                </a:solidFill>
                <a:latin typeface="Calibri"/>
                <a:ea typeface="Calibri"/>
                <a:cs typeface="Calibri"/>
                <a:sym typeface="Calibri"/>
              </a:rPr>
              <a:t>War Relief</a:t>
            </a:r>
            <a:endParaRPr sz="2000" b="0" i="0" u="none" strike="noStrike" cap="none">
              <a:solidFill>
                <a:schemeClr val="dk2"/>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slow" p14:dur="27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theme/theme1.xml><?xml version="1.0" encoding="utf-8"?>
<a:theme xmlns:a="http://schemas.openxmlformats.org/drawingml/2006/main" name="ContemporaryPhotoAlbum">
  <a:themeElements>
    <a:clrScheme name="Custom 52">
      <a:dk1>
        <a:srgbClr val="000000"/>
      </a:dk1>
      <a:lt1>
        <a:srgbClr val="FFFFFF"/>
      </a:lt1>
      <a:dk2>
        <a:srgbClr val="2C3039"/>
      </a:dk2>
      <a:lt2>
        <a:srgbClr val="F4F3DC"/>
      </a:lt2>
      <a:accent1>
        <a:srgbClr val="E0A838"/>
      </a:accent1>
      <a:accent2>
        <a:srgbClr val="FDD463"/>
      </a:accent2>
      <a:accent3>
        <a:srgbClr val="2C3039"/>
      </a:accent3>
      <a:accent4>
        <a:srgbClr val="E6B85F"/>
      </a:accent4>
      <a:accent5>
        <a:srgbClr val="FDD463"/>
      </a:accent5>
      <a:accent6>
        <a:srgbClr val="F4F3DC"/>
      </a:accent6>
      <a:hlink>
        <a:srgbClr val="E6B85F"/>
      </a:hlink>
      <a:folHlink>
        <a:srgbClr val="E6B85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1921</Words>
  <Application>Microsoft Office PowerPoint</Application>
  <PresentationFormat>On-screen Show (4:3)</PresentationFormat>
  <Paragraphs>270</Paragraphs>
  <Slides>36</Slides>
  <Notes>36</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36</vt:i4>
      </vt:variant>
    </vt:vector>
  </HeadingPairs>
  <TitlesOfParts>
    <vt:vector size="42" baseType="lpstr">
      <vt:lpstr>Noto Sans Symbols</vt:lpstr>
      <vt:lpstr>Calibri</vt:lpstr>
      <vt:lpstr>Arial</vt:lpstr>
      <vt:lpstr>Garamond</vt:lpstr>
      <vt:lpstr>Anton</vt:lpstr>
      <vt:lpstr>ContemporaryPhotoAlbum</vt:lpstr>
      <vt:lpstr>Harrisburg Diocese Council  of  Catholic Women</vt:lpstr>
      <vt:lpstr>NCCW Founding Mothers</vt:lpstr>
      <vt:lpstr>Our First President</vt:lpstr>
      <vt:lpstr>PowerPoint Presentation</vt:lpstr>
      <vt:lpstr>Pro Life</vt:lpstr>
      <vt:lpstr>Immoral &amp; Vile Literature</vt:lpstr>
      <vt:lpstr>Immigration</vt:lpstr>
      <vt:lpstr>Rural Vacation Schools</vt:lpstr>
      <vt:lpstr>PowerPoint Presentation</vt:lpstr>
      <vt:lpstr>PowerPoint Presentation</vt:lpstr>
      <vt:lpstr>PowerPoint Presentation</vt:lpstr>
      <vt:lpstr>PowerPoint Presentation</vt:lpstr>
      <vt:lpstr>PowerPoint Presentation</vt:lpstr>
      <vt:lpstr>70’s Projects</vt:lpstr>
      <vt:lpstr>PowerPoint Presentation</vt:lpstr>
      <vt:lpstr>1990</vt:lpstr>
      <vt:lpstr>PowerPoint Presentation</vt:lpstr>
      <vt:lpstr>PowerPoint Presentation</vt:lpstr>
      <vt:lpstr>PowerPoint Presentation</vt:lpstr>
      <vt:lpstr>PowerPoint Presentation</vt:lpstr>
      <vt:lpstr>Hanover CCW Movie Night Conewago District</vt:lpstr>
      <vt:lpstr>Lebanon District CCW Marian Day</vt:lpstr>
      <vt:lpstr>PowerPoint Presentation</vt:lpstr>
      <vt:lpstr>Saint Francis Xavier CCW Conewago District</vt:lpstr>
      <vt:lpstr>Conewago District CCW</vt:lpstr>
      <vt:lpstr>Saint Catherine Laboure CCW Dauphin District</vt:lpstr>
      <vt:lpstr>Prince of Peace CCW Dauphin District</vt:lpstr>
      <vt:lpstr>                            NCCW Conventions</vt:lpstr>
      <vt:lpstr>                       NCCW Conventions</vt:lpstr>
      <vt:lpstr>                       50th Anniversary Mass</vt:lpstr>
      <vt:lpstr>                       HDCCW Prayer Shawl Retreats</vt:lpstr>
      <vt:lpstr>                       HDCCW Weekend Retreats</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Harrisburg Diocese Council  of  Catholic Women</dc:title>
  <dc:creator>Alycia Laureti</dc:creator>
  <cp:lastModifiedBy>15705</cp:lastModifiedBy>
  <cp:revision>2</cp:revision>
  <dcterms:modified xsi:type="dcterms:W3CDTF">2020-10-09T19:24:57Z</dcterms:modified>
</cp:coreProperties>
</file>