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6"/>
  </p:notesMasterIdLst>
  <p:sldIdLst>
    <p:sldId id="256" r:id="rId5"/>
    <p:sldId id="257" r:id="rId6"/>
    <p:sldId id="258" r:id="rId7"/>
    <p:sldId id="269" r:id="rId8"/>
    <p:sldId id="270" r:id="rId9"/>
    <p:sldId id="271" r:id="rId10"/>
    <p:sldId id="268" r:id="rId11"/>
    <p:sldId id="276" r:id="rId12"/>
    <p:sldId id="272" r:id="rId13"/>
    <p:sldId id="261" r:id="rId14"/>
    <p:sldId id="273" r:id="rId15"/>
    <p:sldId id="274" r:id="rId16"/>
    <p:sldId id="262" r:id="rId17"/>
    <p:sldId id="263" r:id="rId18"/>
    <p:sldId id="278" r:id="rId19"/>
    <p:sldId id="259" r:id="rId20"/>
    <p:sldId id="260" r:id="rId21"/>
    <p:sldId id="265" r:id="rId22"/>
    <p:sldId id="264" r:id="rId23"/>
    <p:sldId id="266" r:id="rId24"/>
    <p:sldId id="26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5FA6A1-599A-F778-DCD3-F391B7583D7A}" v="24" dt="2022-02-16T19:20:42.061"/>
    <p1510:client id="{5DC2E5DD-CEC6-1988-787F-333A64CD3AE1}" v="97" dt="2022-02-08T18:38:35.351"/>
    <p1510:client id="{61834625-A54C-FFA8-1C0B-1BD8269B414D}" v="119" dt="2022-02-25T20:22:01.984"/>
    <p1510:client id="{67EF8629-5900-1695-9486-AD5C539B5811}" v="2" dt="2022-02-28T18:20:01.040"/>
    <p1510:client id="{72283F4C-4BDD-F872-A58A-3B08B72FE933}" v="5" dt="2022-02-21T14:32:56.850"/>
    <p1510:client id="{9D71526B-FF75-16D4-ECFF-C75A2D035794}" v="130" dt="2022-02-08T19:42:31.979"/>
    <p1510:client id="{9F3591B8-2553-13D0-612F-3123AA80F31B}" v="526" dt="2022-02-08T15:59:25.196"/>
    <p1510:client id="{E1D5411D-61ED-4C96-86AE-CCA4BCE48198}" v="3" dt="2022-02-08T18:53:03.063"/>
    <p1510:client id="{F7B0E69A-112A-DA99-567C-A5793871F892}" v="11" dt="2022-02-23T15:52:44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9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hyperlink" Target="https://eec.ky.gov/Natural-Resources/Conservation/Pages/Agriculture-Water-Quality-Act.aspx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eec.ky.gov/Natural-Resources/Conservation/Pages/Agriculture-Water-Quality-Act.aspx" TargetMode="External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E5EC57-B863-42BE-889D-37D377CC118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41E6958-0B0B-42A9-B8A7-46741E5FC3D6}">
      <dgm:prSet/>
      <dgm:spPr/>
      <dgm:t>
        <a:bodyPr/>
        <a:lstStyle/>
        <a:p>
          <a:r>
            <a:rPr lang="en-US"/>
            <a:t>High priority </a:t>
          </a:r>
        </a:p>
      </dgm:t>
    </dgm:pt>
    <dgm:pt modelId="{5F1F31E5-050E-42DC-8E8F-90D8C48670D9}" type="parTrans" cxnId="{1609CE21-BD5B-4F6B-906F-D236CCDE2556}">
      <dgm:prSet/>
      <dgm:spPr/>
      <dgm:t>
        <a:bodyPr/>
        <a:lstStyle/>
        <a:p>
          <a:endParaRPr lang="en-US"/>
        </a:p>
      </dgm:t>
    </dgm:pt>
    <dgm:pt modelId="{F64B5F5C-8D64-4D3E-81E5-354FFDCE78B7}" type="sibTrans" cxnId="{1609CE21-BD5B-4F6B-906F-D236CCDE2556}">
      <dgm:prSet/>
      <dgm:spPr/>
      <dgm:t>
        <a:bodyPr/>
        <a:lstStyle/>
        <a:p>
          <a:endParaRPr lang="en-US"/>
        </a:p>
      </dgm:t>
    </dgm:pt>
    <dgm:pt modelId="{906DF18E-2DD3-4147-B61E-F83D2C03C219}">
      <dgm:prSet/>
      <dgm:spPr/>
      <dgm:t>
        <a:bodyPr/>
        <a:lstStyle/>
        <a:p>
          <a:r>
            <a:rPr lang="en-US"/>
            <a:t>Animal mortality facility, CNMP, Fence to remove animals from a stream, Grade stabilization structure, HUA (feeding pads), Riparian forest buffer, Waste storage facility, Water facility</a:t>
          </a:r>
        </a:p>
      </dgm:t>
    </dgm:pt>
    <dgm:pt modelId="{7380DBCD-943E-4954-BEF5-C3E05BC0480C}" type="parTrans" cxnId="{5D153A16-E472-4094-ACD6-26D6963D00CD}">
      <dgm:prSet/>
      <dgm:spPr/>
      <dgm:t>
        <a:bodyPr/>
        <a:lstStyle/>
        <a:p>
          <a:endParaRPr lang="en-US"/>
        </a:p>
      </dgm:t>
    </dgm:pt>
    <dgm:pt modelId="{F21AFD10-4DD0-43CA-870B-E89C9E12C8E0}" type="sibTrans" cxnId="{5D153A16-E472-4094-ACD6-26D6963D00CD}">
      <dgm:prSet/>
      <dgm:spPr/>
      <dgm:t>
        <a:bodyPr/>
        <a:lstStyle/>
        <a:p>
          <a:endParaRPr lang="en-US"/>
        </a:p>
      </dgm:t>
    </dgm:pt>
    <dgm:pt modelId="{3400850B-E203-44CC-AA55-18F29FDA51B4}">
      <dgm:prSet/>
      <dgm:spPr/>
      <dgm:t>
        <a:bodyPr/>
        <a:lstStyle/>
        <a:p>
          <a:r>
            <a:rPr lang="en-US"/>
            <a:t>Medium priority</a:t>
          </a:r>
        </a:p>
      </dgm:t>
    </dgm:pt>
    <dgm:pt modelId="{B60F630C-A25D-49FE-AB7D-A1F9DE92D715}" type="parTrans" cxnId="{440741FA-132C-4E77-AE9F-5B3769092812}">
      <dgm:prSet/>
      <dgm:spPr/>
      <dgm:t>
        <a:bodyPr/>
        <a:lstStyle/>
        <a:p>
          <a:endParaRPr lang="en-US"/>
        </a:p>
      </dgm:t>
    </dgm:pt>
    <dgm:pt modelId="{EEA3AAD6-8B60-4670-9711-C935230B06B9}" type="sibTrans" cxnId="{440741FA-132C-4E77-AE9F-5B3769092812}">
      <dgm:prSet/>
      <dgm:spPr/>
      <dgm:t>
        <a:bodyPr/>
        <a:lstStyle/>
        <a:p>
          <a:endParaRPr lang="en-US"/>
        </a:p>
      </dgm:t>
    </dgm:pt>
    <dgm:pt modelId="{54F74487-D908-4921-A35C-4797E495FDE8}">
      <dgm:prSet/>
      <dgm:spPr/>
      <dgm:t>
        <a:bodyPr/>
        <a:lstStyle/>
        <a:p>
          <a:r>
            <a:rPr lang="en-US"/>
            <a:t>Critical area planting, Field border, Terrace</a:t>
          </a:r>
        </a:p>
      </dgm:t>
    </dgm:pt>
    <dgm:pt modelId="{D3BEC424-197A-45E7-B6A8-F4FB5F8EFEC7}" type="parTrans" cxnId="{7B7243C3-2147-4B9D-BC70-818C277ADA58}">
      <dgm:prSet/>
      <dgm:spPr/>
      <dgm:t>
        <a:bodyPr/>
        <a:lstStyle/>
        <a:p>
          <a:endParaRPr lang="en-US"/>
        </a:p>
      </dgm:t>
    </dgm:pt>
    <dgm:pt modelId="{E80BB4FD-CAAA-488A-B9E9-DE4AA4F989D2}" type="sibTrans" cxnId="{7B7243C3-2147-4B9D-BC70-818C277ADA58}">
      <dgm:prSet/>
      <dgm:spPr/>
      <dgm:t>
        <a:bodyPr/>
        <a:lstStyle/>
        <a:p>
          <a:endParaRPr lang="en-US"/>
        </a:p>
      </dgm:t>
    </dgm:pt>
    <dgm:pt modelId="{1B7861AB-6D98-4A2D-A784-E5BC01A81464}">
      <dgm:prSet/>
      <dgm:spPr/>
      <dgm:t>
        <a:bodyPr/>
        <a:lstStyle/>
        <a:p>
          <a:r>
            <a:rPr lang="en-US"/>
            <a:t>Low priority</a:t>
          </a:r>
        </a:p>
      </dgm:t>
    </dgm:pt>
    <dgm:pt modelId="{4DB64FC9-C1D9-4B79-A626-EE9641AFFD22}" type="parTrans" cxnId="{7318CE92-2F33-4F9B-9B4B-2AB9B9CFFE76}">
      <dgm:prSet/>
      <dgm:spPr/>
      <dgm:t>
        <a:bodyPr/>
        <a:lstStyle/>
        <a:p>
          <a:endParaRPr lang="en-US"/>
        </a:p>
      </dgm:t>
    </dgm:pt>
    <dgm:pt modelId="{CD24F33B-B9BC-41CE-8C7A-03F8F27B5AB3}" type="sibTrans" cxnId="{7318CE92-2F33-4F9B-9B4B-2AB9B9CFFE76}">
      <dgm:prSet/>
      <dgm:spPr/>
      <dgm:t>
        <a:bodyPr/>
        <a:lstStyle/>
        <a:p>
          <a:endParaRPr lang="en-US"/>
        </a:p>
      </dgm:t>
    </dgm:pt>
    <dgm:pt modelId="{DABDFAA4-5988-492A-ABB3-0CCB69206FEE}">
      <dgm:prSet/>
      <dgm:spPr/>
      <dgm:t>
        <a:bodyPr/>
        <a:lstStyle/>
        <a:p>
          <a:r>
            <a:rPr lang="en-US"/>
            <a:t>Fence to divide a field, HUA (gate openings), Water facility (ramp in pond), Water well</a:t>
          </a:r>
        </a:p>
      </dgm:t>
    </dgm:pt>
    <dgm:pt modelId="{0EB1174D-0206-4C7D-A2CF-BEBD1D9441E8}" type="parTrans" cxnId="{CF8033E3-D7A4-4F2A-B846-BD8C19C226F2}">
      <dgm:prSet/>
      <dgm:spPr/>
      <dgm:t>
        <a:bodyPr/>
        <a:lstStyle/>
        <a:p>
          <a:endParaRPr lang="en-US"/>
        </a:p>
      </dgm:t>
    </dgm:pt>
    <dgm:pt modelId="{812BE4E9-623B-467A-80F3-0C3494834792}" type="sibTrans" cxnId="{CF8033E3-D7A4-4F2A-B846-BD8C19C226F2}">
      <dgm:prSet/>
      <dgm:spPr/>
      <dgm:t>
        <a:bodyPr/>
        <a:lstStyle/>
        <a:p>
          <a:endParaRPr lang="en-US"/>
        </a:p>
      </dgm:t>
    </dgm:pt>
    <dgm:pt modelId="{87225138-3BF9-4F69-A8E4-CEC5D4C134FC}" type="pres">
      <dgm:prSet presAssocID="{2CE5EC57-B863-42BE-889D-37D377CC1186}" presName="linear" presStyleCnt="0">
        <dgm:presLayoutVars>
          <dgm:animLvl val="lvl"/>
          <dgm:resizeHandles val="exact"/>
        </dgm:presLayoutVars>
      </dgm:prSet>
      <dgm:spPr/>
    </dgm:pt>
    <dgm:pt modelId="{942E405B-C9F4-4063-B449-FF55F6007E04}" type="pres">
      <dgm:prSet presAssocID="{B41E6958-0B0B-42A9-B8A7-46741E5FC3D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C4BE86D-F2CB-43B7-B20A-6C7A1028316D}" type="pres">
      <dgm:prSet presAssocID="{B41E6958-0B0B-42A9-B8A7-46741E5FC3D6}" presName="childText" presStyleLbl="revTx" presStyleIdx="0" presStyleCnt="3">
        <dgm:presLayoutVars>
          <dgm:bulletEnabled val="1"/>
        </dgm:presLayoutVars>
      </dgm:prSet>
      <dgm:spPr/>
    </dgm:pt>
    <dgm:pt modelId="{2228A9F2-17A2-4938-801A-6234B97A39F7}" type="pres">
      <dgm:prSet presAssocID="{3400850B-E203-44CC-AA55-18F29FDA51B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1176EBB-DF79-4A69-912D-24673E499A54}" type="pres">
      <dgm:prSet presAssocID="{3400850B-E203-44CC-AA55-18F29FDA51B4}" presName="childText" presStyleLbl="revTx" presStyleIdx="1" presStyleCnt="3">
        <dgm:presLayoutVars>
          <dgm:bulletEnabled val="1"/>
        </dgm:presLayoutVars>
      </dgm:prSet>
      <dgm:spPr/>
    </dgm:pt>
    <dgm:pt modelId="{BEF853E9-3E8E-42FE-8BD7-80B9AD42309F}" type="pres">
      <dgm:prSet presAssocID="{1B7861AB-6D98-4A2D-A784-E5BC01A8146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5EECF98-53FE-4423-8DAB-860CDC0C9C6E}" type="pres">
      <dgm:prSet presAssocID="{1B7861AB-6D98-4A2D-A784-E5BC01A8146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D153A16-E472-4094-ACD6-26D6963D00CD}" srcId="{B41E6958-0B0B-42A9-B8A7-46741E5FC3D6}" destId="{906DF18E-2DD3-4147-B61E-F83D2C03C219}" srcOrd="0" destOrd="0" parTransId="{7380DBCD-943E-4954-BEF5-C3E05BC0480C}" sibTransId="{F21AFD10-4DD0-43CA-870B-E89C9E12C8E0}"/>
    <dgm:cxn modelId="{1609CE21-BD5B-4F6B-906F-D236CCDE2556}" srcId="{2CE5EC57-B863-42BE-889D-37D377CC1186}" destId="{B41E6958-0B0B-42A9-B8A7-46741E5FC3D6}" srcOrd="0" destOrd="0" parTransId="{5F1F31E5-050E-42DC-8E8F-90D8C48670D9}" sibTransId="{F64B5F5C-8D64-4D3E-81E5-354FFDCE78B7}"/>
    <dgm:cxn modelId="{A7BB6E6D-A904-4E2A-AE01-0651243FAA5B}" type="presOf" srcId="{906DF18E-2DD3-4147-B61E-F83D2C03C219}" destId="{BC4BE86D-F2CB-43B7-B20A-6C7A1028316D}" srcOrd="0" destOrd="0" presId="urn:microsoft.com/office/officeart/2005/8/layout/vList2"/>
    <dgm:cxn modelId="{9F1E334F-38FF-42E9-9A7B-FEF8689223B2}" type="presOf" srcId="{DABDFAA4-5988-492A-ABB3-0CCB69206FEE}" destId="{F5EECF98-53FE-4423-8DAB-860CDC0C9C6E}" srcOrd="0" destOrd="0" presId="urn:microsoft.com/office/officeart/2005/8/layout/vList2"/>
    <dgm:cxn modelId="{98538F8F-AA0B-46F0-B287-19E555E96A8A}" type="presOf" srcId="{54F74487-D908-4921-A35C-4797E495FDE8}" destId="{B1176EBB-DF79-4A69-912D-24673E499A54}" srcOrd="0" destOrd="0" presId="urn:microsoft.com/office/officeart/2005/8/layout/vList2"/>
    <dgm:cxn modelId="{7318CE92-2F33-4F9B-9B4B-2AB9B9CFFE76}" srcId="{2CE5EC57-B863-42BE-889D-37D377CC1186}" destId="{1B7861AB-6D98-4A2D-A784-E5BC01A81464}" srcOrd="2" destOrd="0" parTransId="{4DB64FC9-C1D9-4B79-A626-EE9641AFFD22}" sibTransId="{CD24F33B-B9BC-41CE-8C7A-03F8F27B5AB3}"/>
    <dgm:cxn modelId="{3D441094-3290-4D86-8EEE-0FAF159F40CC}" type="presOf" srcId="{3400850B-E203-44CC-AA55-18F29FDA51B4}" destId="{2228A9F2-17A2-4938-801A-6234B97A39F7}" srcOrd="0" destOrd="0" presId="urn:microsoft.com/office/officeart/2005/8/layout/vList2"/>
    <dgm:cxn modelId="{49BBA5A6-9E8A-415C-9569-F417343056D3}" type="presOf" srcId="{2CE5EC57-B863-42BE-889D-37D377CC1186}" destId="{87225138-3BF9-4F69-A8E4-CEC5D4C134FC}" srcOrd="0" destOrd="0" presId="urn:microsoft.com/office/officeart/2005/8/layout/vList2"/>
    <dgm:cxn modelId="{681387B7-4E0B-4D74-8947-2753D4624DD3}" type="presOf" srcId="{B41E6958-0B0B-42A9-B8A7-46741E5FC3D6}" destId="{942E405B-C9F4-4063-B449-FF55F6007E04}" srcOrd="0" destOrd="0" presId="urn:microsoft.com/office/officeart/2005/8/layout/vList2"/>
    <dgm:cxn modelId="{F069E1BF-DD4B-4C70-B505-0B6DF839F74D}" type="presOf" srcId="{1B7861AB-6D98-4A2D-A784-E5BC01A81464}" destId="{BEF853E9-3E8E-42FE-8BD7-80B9AD42309F}" srcOrd="0" destOrd="0" presId="urn:microsoft.com/office/officeart/2005/8/layout/vList2"/>
    <dgm:cxn modelId="{7B7243C3-2147-4B9D-BC70-818C277ADA58}" srcId="{3400850B-E203-44CC-AA55-18F29FDA51B4}" destId="{54F74487-D908-4921-A35C-4797E495FDE8}" srcOrd="0" destOrd="0" parTransId="{D3BEC424-197A-45E7-B6A8-F4FB5F8EFEC7}" sibTransId="{E80BB4FD-CAAA-488A-B9E9-DE4AA4F989D2}"/>
    <dgm:cxn modelId="{CF8033E3-D7A4-4F2A-B846-BD8C19C226F2}" srcId="{1B7861AB-6D98-4A2D-A784-E5BC01A81464}" destId="{DABDFAA4-5988-492A-ABB3-0CCB69206FEE}" srcOrd="0" destOrd="0" parTransId="{0EB1174D-0206-4C7D-A2CF-BEBD1D9441E8}" sibTransId="{812BE4E9-623B-467A-80F3-0C3494834792}"/>
    <dgm:cxn modelId="{440741FA-132C-4E77-AE9F-5B3769092812}" srcId="{2CE5EC57-B863-42BE-889D-37D377CC1186}" destId="{3400850B-E203-44CC-AA55-18F29FDA51B4}" srcOrd="1" destOrd="0" parTransId="{B60F630C-A25D-49FE-AB7D-A1F9DE92D715}" sibTransId="{EEA3AAD6-8B60-4670-9711-C935230B06B9}"/>
    <dgm:cxn modelId="{1BC9DE45-073F-49A9-996A-E6F04766BFD7}" type="presParOf" srcId="{87225138-3BF9-4F69-A8E4-CEC5D4C134FC}" destId="{942E405B-C9F4-4063-B449-FF55F6007E04}" srcOrd="0" destOrd="0" presId="urn:microsoft.com/office/officeart/2005/8/layout/vList2"/>
    <dgm:cxn modelId="{A49E11B0-ADD4-44E7-A9AA-6941ED8A54E8}" type="presParOf" srcId="{87225138-3BF9-4F69-A8E4-CEC5D4C134FC}" destId="{BC4BE86D-F2CB-43B7-B20A-6C7A1028316D}" srcOrd="1" destOrd="0" presId="urn:microsoft.com/office/officeart/2005/8/layout/vList2"/>
    <dgm:cxn modelId="{351D23E3-E381-4D25-B300-CCC33AA42B73}" type="presParOf" srcId="{87225138-3BF9-4F69-A8E4-CEC5D4C134FC}" destId="{2228A9F2-17A2-4938-801A-6234B97A39F7}" srcOrd="2" destOrd="0" presId="urn:microsoft.com/office/officeart/2005/8/layout/vList2"/>
    <dgm:cxn modelId="{E7CCD1D0-B798-4C3F-8064-67058405588F}" type="presParOf" srcId="{87225138-3BF9-4F69-A8E4-CEC5D4C134FC}" destId="{B1176EBB-DF79-4A69-912D-24673E499A54}" srcOrd="3" destOrd="0" presId="urn:microsoft.com/office/officeart/2005/8/layout/vList2"/>
    <dgm:cxn modelId="{551FFAF5-3870-4031-9F62-85F5327ADC07}" type="presParOf" srcId="{87225138-3BF9-4F69-A8E4-CEC5D4C134FC}" destId="{BEF853E9-3E8E-42FE-8BD7-80B9AD42309F}" srcOrd="4" destOrd="0" presId="urn:microsoft.com/office/officeart/2005/8/layout/vList2"/>
    <dgm:cxn modelId="{3304A83C-E0D5-47B7-AA95-FF2BAA03603A}" type="presParOf" srcId="{87225138-3BF9-4F69-A8E4-CEC5D4C134FC}" destId="{F5EECF98-53FE-4423-8DAB-860CDC0C9C6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371746-DBC7-474D-9920-DAF652E350B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DC5FACF-DF9B-443A-AF02-7E4CD00011D7}">
      <dgm:prSet/>
      <dgm:spPr/>
      <dgm:t>
        <a:bodyPr/>
        <a:lstStyle/>
        <a:p>
          <a:r>
            <a:rPr lang="en-US"/>
            <a:t>Modifications</a:t>
          </a:r>
        </a:p>
      </dgm:t>
    </dgm:pt>
    <dgm:pt modelId="{1B4FAB6C-A723-456C-99FA-3DDF236FFE75}" type="parTrans" cxnId="{BA0CDBB2-06AA-48FA-9E40-2D324AA445FD}">
      <dgm:prSet/>
      <dgm:spPr/>
      <dgm:t>
        <a:bodyPr/>
        <a:lstStyle/>
        <a:p>
          <a:endParaRPr lang="en-US"/>
        </a:p>
      </dgm:t>
    </dgm:pt>
    <dgm:pt modelId="{1FFB5716-CCA4-4BAB-9642-376C32B6AB01}" type="sibTrans" cxnId="{BA0CDBB2-06AA-48FA-9E40-2D324AA445FD}">
      <dgm:prSet/>
      <dgm:spPr/>
      <dgm:t>
        <a:bodyPr/>
        <a:lstStyle/>
        <a:p>
          <a:endParaRPr lang="en-US"/>
        </a:p>
      </dgm:t>
    </dgm:pt>
    <dgm:pt modelId="{F3120559-A75F-40A1-9932-A651557DFFCB}">
      <dgm:prSet/>
      <dgm:spPr/>
      <dgm:t>
        <a:bodyPr/>
        <a:lstStyle/>
        <a:p>
          <a:r>
            <a:rPr lang="en-US"/>
            <a:t>If you need to make a change to a cost share project, complete a Modification form and include the information about the change</a:t>
          </a:r>
        </a:p>
      </dgm:t>
    </dgm:pt>
    <dgm:pt modelId="{75F47056-4E55-4BC6-A6A9-C65E0EB7EAC1}" type="parTrans" cxnId="{5E7B7EF7-7910-4404-98A0-1231D9DC0B35}">
      <dgm:prSet/>
      <dgm:spPr/>
      <dgm:t>
        <a:bodyPr/>
        <a:lstStyle/>
        <a:p>
          <a:endParaRPr lang="en-US"/>
        </a:p>
      </dgm:t>
    </dgm:pt>
    <dgm:pt modelId="{CDCC6AFA-48AE-403A-AEA1-5EE62DEAC8EA}" type="sibTrans" cxnId="{5E7B7EF7-7910-4404-98A0-1231D9DC0B35}">
      <dgm:prSet/>
      <dgm:spPr/>
      <dgm:t>
        <a:bodyPr/>
        <a:lstStyle/>
        <a:p>
          <a:endParaRPr lang="en-US"/>
        </a:p>
      </dgm:t>
    </dgm:pt>
    <dgm:pt modelId="{840D1F66-78EA-4F37-BF2F-27248853EDBC}">
      <dgm:prSet/>
      <dgm:spPr/>
      <dgm:t>
        <a:bodyPr/>
        <a:lstStyle/>
        <a:p>
          <a:r>
            <a:rPr lang="en-US"/>
            <a:t>Change in units of a practice (e.g., 200 foot more of fence)</a:t>
          </a:r>
        </a:p>
      </dgm:t>
    </dgm:pt>
    <dgm:pt modelId="{126C079A-9EF6-4140-9E88-743A34A71421}" type="parTrans" cxnId="{A189C732-9166-4AA9-8064-02CBFFD8DC5F}">
      <dgm:prSet/>
      <dgm:spPr/>
      <dgm:t>
        <a:bodyPr/>
        <a:lstStyle/>
        <a:p>
          <a:endParaRPr lang="en-US"/>
        </a:p>
      </dgm:t>
    </dgm:pt>
    <dgm:pt modelId="{452117CF-80F0-4F15-B0F2-3E1BC35798FC}" type="sibTrans" cxnId="{A189C732-9166-4AA9-8064-02CBFFD8DC5F}">
      <dgm:prSet/>
      <dgm:spPr/>
      <dgm:t>
        <a:bodyPr/>
        <a:lstStyle/>
        <a:p>
          <a:endParaRPr lang="en-US"/>
        </a:p>
      </dgm:t>
    </dgm:pt>
    <dgm:pt modelId="{408D7BD7-20BD-4A4B-8F11-37BB15875A0B}">
      <dgm:prSet/>
      <dgm:spPr/>
      <dgm:t>
        <a:bodyPr/>
        <a:lstStyle/>
        <a:p>
          <a:r>
            <a:rPr lang="en-US"/>
            <a:t>Name changes </a:t>
          </a:r>
        </a:p>
      </dgm:t>
    </dgm:pt>
    <dgm:pt modelId="{95E496E2-C219-45CD-AE77-B474A904F546}" type="parTrans" cxnId="{72EDD429-8694-4A5F-B24E-EB270CAB1D22}">
      <dgm:prSet/>
      <dgm:spPr/>
      <dgm:t>
        <a:bodyPr/>
        <a:lstStyle/>
        <a:p>
          <a:endParaRPr lang="en-US"/>
        </a:p>
      </dgm:t>
    </dgm:pt>
    <dgm:pt modelId="{D89A6B9B-811E-4EFA-BB67-3ED545C97CCA}" type="sibTrans" cxnId="{72EDD429-8694-4A5F-B24E-EB270CAB1D22}">
      <dgm:prSet/>
      <dgm:spPr/>
      <dgm:t>
        <a:bodyPr/>
        <a:lstStyle/>
        <a:p>
          <a:endParaRPr lang="en-US"/>
        </a:p>
      </dgm:t>
    </dgm:pt>
    <dgm:pt modelId="{49432254-3D71-43F8-AC92-5466468C5994}">
      <dgm:prSet/>
      <dgm:spPr/>
      <dgm:t>
        <a:bodyPr/>
        <a:lstStyle/>
        <a:p>
          <a:r>
            <a:rPr lang="en-US"/>
            <a:t>Deletion of practices</a:t>
          </a:r>
        </a:p>
      </dgm:t>
    </dgm:pt>
    <dgm:pt modelId="{7C80B8A3-E313-4078-AE64-4EE76C729E3F}" type="parTrans" cxnId="{96BFF675-B574-44AD-806D-48F3CD78B07F}">
      <dgm:prSet/>
      <dgm:spPr/>
      <dgm:t>
        <a:bodyPr/>
        <a:lstStyle/>
        <a:p>
          <a:endParaRPr lang="en-US"/>
        </a:p>
      </dgm:t>
    </dgm:pt>
    <dgm:pt modelId="{E58A23F4-79F5-40F7-B64E-E66ADA37A958}" type="sibTrans" cxnId="{96BFF675-B574-44AD-806D-48F3CD78B07F}">
      <dgm:prSet/>
      <dgm:spPr/>
      <dgm:t>
        <a:bodyPr/>
        <a:lstStyle/>
        <a:p>
          <a:endParaRPr lang="en-US"/>
        </a:p>
      </dgm:t>
    </dgm:pt>
    <dgm:pt modelId="{63C60E81-B92B-48B6-8A6B-8B636291EE04}">
      <dgm:prSet/>
      <dgm:spPr/>
      <dgm:t>
        <a:bodyPr/>
        <a:lstStyle/>
        <a:p>
          <a:r>
            <a:rPr lang="en-US"/>
            <a:t>Modifications that change practices will be re-scored to verify that they would have been eligible for funding if they applied for those practices initially</a:t>
          </a:r>
        </a:p>
      </dgm:t>
    </dgm:pt>
    <dgm:pt modelId="{ED630B79-74E5-4B62-B909-A5D2EE73DA9B}" type="parTrans" cxnId="{9EB587A1-5FDA-48B3-A474-2573C735EB99}">
      <dgm:prSet/>
      <dgm:spPr/>
      <dgm:t>
        <a:bodyPr/>
        <a:lstStyle/>
        <a:p>
          <a:endParaRPr lang="en-US"/>
        </a:p>
      </dgm:t>
    </dgm:pt>
    <dgm:pt modelId="{865AC694-D136-4AEF-BF30-E3703C79B86B}" type="sibTrans" cxnId="{9EB587A1-5FDA-48B3-A474-2573C735EB99}">
      <dgm:prSet/>
      <dgm:spPr/>
      <dgm:t>
        <a:bodyPr/>
        <a:lstStyle/>
        <a:p>
          <a:endParaRPr lang="en-US"/>
        </a:p>
      </dgm:t>
    </dgm:pt>
    <dgm:pt modelId="{9E33C30A-62B3-4F72-8B94-413CA2FC88A1}">
      <dgm:prSet/>
      <dgm:spPr/>
      <dgm:t>
        <a:bodyPr/>
        <a:lstStyle/>
        <a:p>
          <a:r>
            <a:rPr lang="en-US"/>
            <a:t>Overrun</a:t>
          </a:r>
        </a:p>
      </dgm:t>
    </dgm:pt>
    <dgm:pt modelId="{7032C4C2-1DF7-4058-B070-32B6A94E3C76}" type="parTrans" cxnId="{7D08D74C-3093-4155-BD5A-ADE79A83A189}">
      <dgm:prSet/>
      <dgm:spPr/>
      <dgm:t>
        <a:bodyPr/>
        <a:lstStyle/>
        <a:p>
          <a:endParaRPr lang="en-US"/>
        </a:p>
      </dgm:t>
    </dgm:pt>
    <dgm:pt modelId="{DAD45CAD-F661-461C-8ABD-4379CDCF4E9A}" type="sibTrans" cxnId="{7D08D74C-3093-4155-BD5A-ADE79A83A189}">
      <dgm:prSet/>
      <dgm:spPr/>
      <dgm:t>
        <a:bodyPr/>
        <a:lstStyle/>
        <a:p>
          <a:endParaRPr lang="en-US"/>
        </a:p>
      </dgm:t>
    </dgm:pt>
    <dgm:pt modelId="{A8CF09A2-7D03-4E66-BB2B-2C26356753A0}">
      <dgm:prSet/>
      <dgm:spPr/>
      <dgm:t>
        <a:bodyPr/>
        <a:lstStyle/>
        <a:p>
          <a:r>
            <a:rPr lang="en-US"/>
            <a:t>Complete when the units of a practice haven't changed but have cost more than the estimate. </a:t>
          </a:r>
        </a:p>
      </dgm:t>
    </dgm:pt>
    <dgm:pt modelId="{49D7AE2D-3AB0-4720-B6B4-3845C4AA5E70}" type="parTrans" cxnId="{C0D643E6-0F4D-4B62-886A-A72D13226F7A}">
      <dgm:prSet/>
      <dgm:spPr/>
      <dgm:t>
        <a:bodyPr/>
        <a:lstStyle/>
        <a:p>
          <a:endParaRPr lang="en-US"/>
        </a:p>
      </dgm:t>
    </dgm:pt>
    <dgm:pt modelId="{1C5F5AA8-4AFD-4C0A-92B3-BDD896152C49}" type="sibTrans" cxnId="{C0D643E6-0F4D-4B62-886A-A72D13226F7A}">
      <dgm:prSet/>
      <dgm:spPr/>
      <dgm:t>
        <a:bodyPr/>
        <a:lstStyle/>
        <a:p>
          <a:endParaRPr lang="en-US"/>
        </a:p>
      </dgm:t>
    </dgm:pt>
    <dgm:pt modelId="{4D76C52D-499E-4B4B-9A55-65C3CE89E5EE}">
      <dgm:prSet/>
      <dgm:spPr/>
      <dgm:t>
        <a:bodyPr/>
        <a:lstStyle/>
        <a:p>
          <a:r>
            <a:rPr lang="en-US"/>
            <a:t>Remember - the statute says 75% of the actual cost verified by receipt, voucher or bill</a:t>
          </a:r>
        </a:p>
      </dgm:t>
    </dgm:pt>
    <dgm:pt modelId="{34E56618-564F-4745-BF73-19678F8C512C}" type="parTrans" cxnId="{1ECED0E6-83E0-4155-8DE6-8F5F8097CFBB}">
      <dgm:prSet/>
      <dgm:spPr/>
      <dgm:t>
        <a:bodyPr/>
        <a:lstStyle/>
        <a:p>
          <a:endParaRPr lang="en-US"/>
        </a:p>
      </dgm:t>
    </dgm:pt>
    <dgm:pt modelId="{51903FF7-5DCE-4447-A11B-9596912D6993}" type="sibTrans" cxnId="{1ECED0E6-83E0-4155-8DE6-8F5F8097CFBB}">
      <dgm:prSet/>
      <dgm:spPr/>
      <dgm:t>
        <a:bodyPr/>
        <a:lstStyle/>
        <a:p>
          <a:endParaRPr lang="en-US"/>
        </a:p>
      </dgm:t>
    </dgm:pt>
    <dgm:pt modelId="{F8821A57-0CD3-47B4-9B3B-CDAC0D4FD709}" type="pres">
      <dgm:prSet presAssocID="{D7371746-DBC7-474D-9920-DAF652E350B1}" presName="linear" presStyleCnt="0">
        <dgm:presLayoutVars>
          <dgm:dir/>
          <dgm:animLvl val="lvl"/>
          <dgm:resizeHandles val="exact"/>
        </dgm:presLayoutVars>
      </dgm:prSet>
      <dgm:spPr/>
    </dgm:pt>
    <dgm:pt modelId="{3A80299F-4F2D-4195-B33E-27C91BDE4444}" type="pres">
      <dgm:prSet presAssocID="{4DC5FACF-DF9B-443A-AF02-7E4CD00011D7}" presName="parentLin" presStyleCnt="0"/>
      <dgm:spPr/>
    </dgm:pt>
    <dgm:pt modelId="{73B6265D-8F3D-447A-AC3C-0CB7D14B82AB}" type="pres">
      <dgm:prSet presAssocID="{4DC5FACF-DF9B-443A-AF02-7E4CD00011D7}" presName="parentLeftMargin" presStyleLbl="node1" presStyleIdx="0" presStyleCnt="2"/>
      <dgm:spPr/>
    </dgm:pt>
    <dgm:pt modelId="{EF471657-59D5-4A8F-9849-E1E7EC86936D}" type="pres">
      <dgm:prSet presAssocID="{4DC5FACF-DF9B-443A-AF02-7E4CD00011D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E83809A-7AD4-4D32-8787-6A822339DFF5}" type="pres">
      <dgm:prSet presAssocID="{4DC5FACF-DF9B-443A-AF02-7E4CD00011D7}" presName="negativeSpace" presStyleCnt="0"/>
      <dgm:spPr/>
    </dgm:pt>
    <dgm:pt modelId="{2C3E24FE-6163-4455-B727-D57F3F61D7A8}" type="pres">
      <dgm:prSet presAssocID="{4DC5FACF-DF9B-443A-AF02-7E4CD00011D7}" presName="childText" presStyleLbl="conFgAcc1" presStyleIdx="0" presStyleCnt="2">
        <dgm:presLayoutVars>
          <dgm:bulletEnabled val="1"/>
        </dgm:presLayoutVars>
      </dgm:prSet>
      <dgm:spPr/>
    </dgm:pt>
    <dgm:pt modelId="{25F7A4E2-BAFA-401B-B914-3A57026CBCC8}" type="pres">
      <dgm:prSet presAssocID="{1FFB5716-CCA4-4BAB-9642-376C32B6AB01}" presName="spaceBetweenRectangles" presStyleCnt="0"/>
      <dgm:spPr/>
    </dgm:pt>
    <dgm:pt modelId="{AA5BCE10-D72A-4439-ABD5-4C2695F36721}" type="pres">
      <dgm:prSet presAssocID="{9E33C30A-62B3-4F72-8B94-413CA2FC88A1}" presName="parentLin" presStyleCnt="0"/>
      <dgm:spPr/>
    </dgm:pt>
    <dgm:pt modelId="{99FA19FD-BE4E-453B-B5EA-753876019B99}" type="pres">
      <dgm:prSet presAssocID="{9E33C30A-62B3-4F72-8B94-413CA2FC88A1}" presName="parentLeftMargin" presStyleLbl="node1" presStyleIdx="0" presStyleCnt="2"/>
      <dgm:spPr/>
    </dgm:pt>
    <dgm:pt modelId="{8DD1D852-5AD5-4AB5-A0A0-D471677E3FFE}" type="pres">
      <dgm:prSet presAssocID="{9E33C30A-62B3-4F72-8B94-413CA2FC88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8C8B64C-55EF-4844-9AD0-FF6661126173}" type="pres">
      <dgm:prSet presAssocID="{9E33C30A-62B3-4F72-8B94-413CA2FC88A1}" presName="negativeSpace" presStyleCnt="0"/>
      <dgm:spPr/>
    </dgm:pt>
    <dgm:pt modelId="{5B0D3284-8E7F-4DE6-84A1-83438A4D14EC}" type="pres">
      <dgm:prSet presAssocID="{9E33C30A-62B3-4F72-8B94-413CA2FC88A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2EDD429-8694-4A5F-B24E-EB270CAB1D22}" srcId="{F3120559-A75F-40A1-9932-A651557DFFCB}" destId="{408D7BD7-20BD-4A4B-8F11-37BB15875A0B}" srcOrd="1" destOrd="0" parTransId="{95E496E2-C219-45CD-AE77-B474A904F546}" sibTransId="{D89A6B9B-811E-4EFA-BB67-3ED545C97CCA}"/>
    <dgm:cxn modelId="{A189C732-9166-4AA9-8064-02CBFFD8DC5F}" srcId="{F3120559-A75F-40A1-9932-A651557DFFCB}" destId="{840D1F66-78EA-4F37-BF2F-27248853EDBC}" srcOrd="0" destOrd="0" parTransId="{126C079A-9EF6-4140-9E88-743A34A71421}" sibTransId="{452117CF-80F0-4F15-B0F2-3E1BC35798FC}"/>
    <dgm:cxn modelId="{E96DDB6A-4369-4014-9A96-B4B36338183A}" type="presOf" srcId="{840D1F66-78EA-4F37-BF2F-27248853EDBC}" destId="{2C3E24FE-6163-4455-B727-D57F3F61D7A8}" srcOrd="0" destOrd="1" presId="urn:microsoft.com/office/officeart/2005/8/layout/list1"/>
    <dgm:cxn modelId="{F799416B-2AA0-4B65-B96D-E492D853E243}" type="presOf" srcId="{A8CF09A2-7D03-4E66-BB2B-2C26356753A0}" destId="{5B0D3284-8E7F-4DE6-84A1-83438A4D14EC}" srcOrd="0" destOrd="0" presId="urn:microsoft.com/office/officeart/2005/8/layout/list1"/>
    <dgm:cxn modelId="{7D08D74C-3093-4155-BD5A-ADE79A83A189}" srcId="{D7371746-DBC7-474D-9920-DAF652E350B1}" destId="{9E33C30A-62B3-4F72-8B94-413CA2FC88A1}" srcOrd="1" destOrd="0" parTransId="{7032C4C2-1DF7-4058-B070-32B6A94E3C76}" sibTransId="{DAD45CAD-F661-461C-8ABD-4379CDCF4E9A}"/>
    <dgm:cxn modelId="{96BFF675-B574-44AD-806D-48F3CD78B07F}" srcId="{F3120559-A75F-40A1-9932-A651557DFFCB}" destId="{49432254-3D71-43F8-AC92-5466468C5994}" srcOrd="2" destOrd="0" parTransId="{7C80B8A3-E313-4078-AE64-4EE76C729E3F}" sibTransId="{E58A23F4-79F5-40F7-B64E-E66ADA37A958}"/>
    <dgm:cxn modelId="{7D40C27C-D1D6-4DB2-8464-1F4B9DD832FA}" type="presOf" srcId="{4DC5FACF-DF9B-443A-AF02-7E4CD00011D7}" destId="{73B6265D-8F3D-447A-AC3C-0CB7D14B82AB}" srcOrd="0" destOrd="0" presId="urn:microsoft.com/office/officeart/2005/8/layout/list1"/>
    <dgm:cxn modelId="{994BFE7F-DCEE-4728-83A5-5BBC8B2DA13F}" type="presOf" srcId="{4DC5FACF-DF9B-443A-AF02-7E4CD00011D7}" destId="{EF471657-59D5-4A8F-9849-E1E7EC86936D}" srcOrd="1" destOrd="0" presId="urn:microsoft.com/office/officeart/2005/8/layout/list1"/>
    <dgm:cxn modelId="{DF058184-7FF3-49BD-8ACB-367CE9DC4A50}" type="presOf" srcId="{9E33C30A-62B3-4F72-8B94-413CA2FC88A1}" destId="{99FA19FD-BE4E-453B-B5EA-753876019B99}" srcOrd="0" destOrd="0" presId="urn:microsoft.com/office/officeart/2005/8/layout/list1"/>
    <dgm:cxn modelId="{A1F51A8D-1302-495C-A2CD-EEBB15CE5FAC}" type="presOf" srcId="{4D76C52D-499E-4B4B-9A55-65C3CE89E5EE}" destId="{5B0D3284-8E7F-4DE6-84A1-83438A4D14EC}" srcOrd="0" destOrd="1" presId="urn:microsoft.com/office/officeart/2005/8/layout/list1"/>
    <dgm:cxn modelId="{9EB587A1-5FDA-48B3-A474-2573C735EB99}" srcId="{49432254-3D71-43F8-AC92-5466468C5994}" destId="{63C60E81-B92B-48B6-8A6B-8B636291EE04}" srcOrd="0" destOrd="0" parTransId="{ED630B79-74E5-4B62-B909-A5D2EE73DA9B}" sibTransId="{865AC694-D136-4AEF-BF30-E3703C79B86B}"/>
    <dgm:cxn modelId="{24B0A9AE-B41D-4AE0-B5E8-A6CEAC8DC836}" type="presOf" srcId="{D7371746-DBC7-474D-9920-DAF652E350B1}" destId="{F8821A57-0CD3-47B4-9B3B-CDAC0D4FD709}" srcOrd="0" destOrd="0" presId="urn:microsoft.com/office/officeart/2005/8/layout/list1"/>
    <dgm:cxn modelId="{BA0CDBB2-06AA-48FA-9E40-2D324AA445FD}" srcId="{D7371746-DBC7-474D-9920-DAF652E350B1}" destId="{4DC5FACF-DF9B-443A-AF02-7E4CD00011D7}" srcOrd="0" destOrd="0" parTransId="{1B4FAB6C-A723-456C-99FA-3DDF236FFE75}" sibTransId="{1FFB5716-CCA4-4BAB-9642-376C32B6AB01}"/>
    <dgm:cxn modelId="{0F05D3BF-F3E5-48FC-9412-863453CFDA02}" type="presOf" srcId="{9E33C30A-62B3-4F72-8B94-413CA2FC88A1}" destId="{8DD1D852-5AD5-4AB5-A0A0-D471677E3FFE}" srcOrd="1" destOrd="0" presId="urn:microsoft.com/office/officeart/2005/8/layout/list1"/>
    <dgm:cxn modelId="{52FDEBD0-D607-4339-8323-ABAA5D73B34D}" type="presOf" srcId="{49432254-3D71-43F8-AC92-5466468C5994}" destId="{2C3E24FE-6163-4455-B727-D57F3F61D7A8}" srcOrd="0" destOrd="3" presId="urn:microsoft.com/office/officeart/2005/8/layout/list1"/>
    <dgm:cxn modelId="{64DBBFDB-89DB-43C4-AC3F-81651E54FAD8}" type="presOf" srcId="{408D7BD7-20BD-4A4B-8F11-37BB15875A0B}" destId="{2C3E24FE-6163-4455-B727-D57F3F61D7A8}" srcOrd="0" destOrd="2" presId="urn:microsoft.com/office/officeart/2005/8/layout/list1"/>
    <dgm:cxn modelId="{C0D643E6-0F4D-4B62-886A-A72D13226F7A}" srcId="{9E33C30A-62B3-4F72-8B94-413CA2FC88A1}" destId="{A8CF09A2-7D03-4E66-BB2B-2C26356753A0}" srcOrd="0" destOrd="0" parTransId="{49D7AE2D-3AB0-4720-B6B4-3845C4AA5E70}" sibTransId="{1C5F5AA8-4AFD-4C0A-92B3-BDD896152C49}"/>
    <dgm:cxn modelId="{1ECED0E6-83E0-4155-8DE6-8F5F8097CFBB}" srcId="{9E33C30A-62B3-4F72-8B94-413CA2FC88A1}" destId="{4D76C52D-499E-4B4B-9A55-65C3CE89E5EE}" srcOrd="1" destOrd="0" parTransId="{34E56618-564F-4745-BF73-19678F8C512C}" sibTransId="{51903FF7-5DCE-4447-A11B-9596912D6993}"/>
    <dgm:cxn modelId="{1EC236EC-1924-4633-91B3-3B0B5DD88AFC}" type="presOf" srcId="{63C60E81-B92B-48B6-8A6B-8B636291EE04}" destId="{2C3E24FE-6163-4455-B727-D57F3F61D7A8}" srcOrd="0" destOrd="4" presId="urn:microsoft.com/office/officeart/2005/8/layout/list1"/>
    <dgm:cxn modelId="{5E7B7EF7-7910-4404-98A0-1231D9DC0B35}" srcId="{4DC5FACF-DF9B-443A-AF02-7E4CD00011D7}" destId="{F3120559-A75F-40A1-9932-A651557DFFCB}" srcOrd="0" destOrd="0" parTransId="{75F47056-4E55-4BC6-A6A9-C65E0EB7EAC1}" sibTransId="{CDCC6AFA-48AE-403A-AEA1-5EE62DEAC8EA}"/>
    <dgm:cxn modelId="{15E53CFD-97CD-4F3D-BA19-C7257317D0A3}" type="presOf" srcId="{F3120559-A75F-40A1-9932-A651557DFFCB}" destId="{2C3E24FE-6163-4455-B727-D57F3F61D7A8}" srcOrd="0" destOrd="0" presId="urn:microsoft.com/office/officeart/2005/8/layout/list1"/>
    <dgm:cxn modelId="{9D3E6535-65C4-4A05-814A-35E91AC114F7}" type="presParOf" srcId="{F8821A57-0CD3-47B4-9B3B-CDAC0D4FD709}" destId="{3A80299F-4F2D-4195-B33E-27C91BDE4444}" srcOrd="0" destOrd="0" presId="urn:microsoft.com/office/officeart/2005/8/layout/list1"/>
    <dgm:cxn modelId="{B29598CE-5434-49DE-AA95-61B6560E1EE2}" type="presParOf" srcId="{3A80299F-4F2D-4195-B33E-27C91BDE4444}" destId="{73B6265D-8F3D-447A-AC3C-0CB7D14B82AB}" srcOrd="0" destOrd="0" presId="urn:microsoft.com/office/officeart/2005/8/layout/list1"/>
    <dgm:cxn modelId="{589B358B-5539-4086-8883-5DEDAB72807B}" type="presParOf" srcId="{3A80299F-4F2D-4195-B33E-27C91BDE4444}" destId="{EF471657-59D5-4A8F-9849-E1E7EC86936D}" srcOrd="1" destOrd="0" presId="urn:microsoft.com/office/officeart/2005/8/layout/list1"/>
    <dgm:cxn modelId="{D67D32DF-F63D-4B42-95FA-36A9EE3ACB1A}" type="presParOf" srcId="{F8821A57-0CD3-47B4-9B3B-CDAC0D4FD709}" destId="{1E83809A-7AD4-4D32-8787-6A822339DFF5}" srcOrd="1" destOrd="0" presId="urn:microsoft.com/office/officeart/2005/8/layout/list1"/>
    <dgm:cxn modelId="{255C0CB3-B500-417D-8E11-FFC6032E6D37}" type="presParOf" srcId="{F8821A57-0CD3-47B4-9B3B-CDAC0D4FD709}" destId="{2C3E24FE-6163-4455-B727-D57F3F61D7A8}" srcOrd="2" destOrd="0" presId="urn:microsoft.com/office/officeart/2005/8/layout/list1"/>
    <dgm:cxn modelId="{61F97738-1536-4353-A4AA-DD6DE55BD2A0}" type="presParOf" srcId="{F8821A57-0CD3-47B4-9B3B-CDAC0D4FD709}" destId="{25F7A4E2-BAFA-401B-B914-3A57026CBCC8}" srcOrd="3" destOrd="0" presId="urn:microsoft.com/office/officeart/2005/8/layout/list1"/>
    <dgm:cxn modelId="{C8E72D5F-7B77-4C12-B762-6D63D7792E05}" type="presParOf" srcId="{F8821A57-0CD3-47B4-9B3B-CDAC0D4FD709}" destId="{AA5BCE10-D72A-4439-ABD5-4C2695F36721}" srcOrd="4" destOrd="0" presId="urn:microsoft.com/office/officeart/2005/8/layout/list1"/>
    <dgm:cxn modelId="{E0084E17-F452-4831-8B3B-D493C4175D0F}" type="presParOf" srcId="{AA5BCE10-D72A-4439-ABD5-4C2695F36721}" destId="{99FA19FD-BE4E-453B-B5EA-753876019B99}" srcOrd="0" destOrd="0" presId="urn:microsoft.com/office/officeart/2005/8/layout/list1"/>
    <dgm:cxn modelId="{0AAEE8F1-8564-4A3C-B4CD-590679B7BC26}" type="presParOf" srcId="{AA5BCE10-D72A-4439-ABD5-4C2695F36721}" destId="{8DD1D852-5AD5-4AB5-A0A0-D471677E3FFE}" srcOrd="1" destOrd="0" presId="urn:microsoft.com/office/officeart/2005/8/layout/list1"/>
    <dgm:cxn modelId="{2075EEE0-2B03-4DBC-AD81-99EC1CA32ECD}" type="presParOf" srcId="{F8821A57-0CD3-47B4-9B3B-CDAC0D4FD709}" destId="{68C8B64C-55EF-4844-9AD0-FF6661126173}" srcOrd="5" destOrd="0" presId="urn:microsoft.com/office/officeart/2005/8/layout/list1"/>
    <dgm:cxn modelId="{0D2AB006-D42E-4932-9E69-9367E9ED0C1B}" type="presParOf" srcId="{F8821A57-0CD3-47B4-9B3B-CDAC0D4FD709}" destId="{5B0D3284-8E7F-4DE6-84A1-83438A4D14E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778538-C6CC-42EE-ADBF-FA109A59213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D342AE9-1881-4650-8E1B-6FAE1CA79917}">
      <dgm:prSet/>
      <dgm:spPr/>
      <dgm:t>
        <a:bodyPr/>
        <a:lstStyle/>
        <a:p>
          <a:r>
            <a:rPr lang="en-US"/>
            <a:t>FY20</a:t>
          </a:r>
        </a:p>
      </dgm:t>
    </dgm:pt>
    <dgm:pt modelId="{CD7549D9-F2AA-46E0-983A-1908FAD252E6}" type="parTrans" cxnId="{A7B8146A-850A-4A9A-93C7-FE70A7773BBA}">
      <dgm:prSet/>
      <dgm:spPr/>
      <dgm:t>
        <a:bodyPr/>
        <a:lstStyle/>
        <a:p>
          <a:endParaRPr lang="en-US"/>
        </a:p>
      </dgm:t>
    </dgm:pt>
    <dgm:pt modelId="{34221A7E-5AB9-4EF5-8511-8627012693E1}" type="sibTrans" cxnId="{A7B8146A-850A-4A9A-93C7-FE70A7773BBA}">
      <dgm:prSet/>
      <dgm:spPr/>
      <dgm:t>
        <a:bodyPr/>
        <a:lstStyle/>
        <a:p>
          <a:endParaRPr lang="en-US"/>
        </a:p>
      </dgm:t>
    </dgm:pt>
    <dgm:pt modelId="{BECBE766-D6B7-46FC-8F7E-B36CF72A0796}">
      <dgm:prSet/>
      <dgm:spPr/>
      <dgm:t>
        <a:bodyPr/>
        <a:lstStyle/>
        <a:p>
          <a:r>
            <a:rPr lang="en-US"/>
            <a:t>Must have been completed by 2/1/22. </a:t>
          </a:r>
        </a:p>
      </dgm:t>
    </dgm:pt>
    <dgm:pt modelId="{ACE0FC7F-ECA2-4002-8A22-7A67B718108C}" type="parTrans" cxnId="{2F216E20-424A-4E73-8E1F-75E6AFA3476A}">
      <dgm:prSet/>
      <dgm:spPr/>
      <dgm:t>
        <a:bodyPr/>
        <a:lstStyle/>
        <a:p>
          <a:endParaRPr lang="en-US"/>
        </a:p>
      </dgm:t>
    </dgm:pt>
    <dgm:pt modelId="{CBE7D60B-6143-4ACE-B637-33F5A755B334}" type="sibTrans" cxnId="{2F216E20-424A-4E73-8E1F-75E6AFA3476A}">
      <dgm:prSet/>
      <dgm:spPr/>
      <dgm:t>
        <a:bodyPr/>
        <a:lstStyle/>
        <a:p>
          <a:endParaRPr lang="en-US"/>
        </a:p>
      </dgm:t>
    </dgm:pt>
    <dgm:pt modelId="{2D417A00-95DB-41BA-B17B-DD3956559AF7}">
      <dgm:prSet/>
      <dgm:spPr/>
      <dgm:t>
        <a:bodyPr/>
        <a:lstStyle/>
        <a:p>
          <a:r>
            <a:rPr lang="en-US"/>
            <a:t>FY21</a:t>
          </a:r>
        </a:p>
      </dgm:t>
    </dgm:pt>
    <dgm:pt modelId="{4CC743E5-F6F7-4338-AC83-BCDEC1A717A4}" type="parTrans" cxnId="{A9D96CD3-B474-4B48-951A-C64998EC38F9}">
      <dgm:prSet/>
      <dgm:spPr/>
      <dgm:t>
        <a:bodyPr/>
        <a:lstStyle/>
        <a:p>
          <a:endParaRPr lang="en-US"/>
        </a:p>
      </dgm:t>
    </dgm:pt>
    <dgm:pt modelId="{97FC7750-134F-4C41-92BF-A94019F7EBE7}" type="sibTrans" cxnId="{A9D96CD3-B474-4B48-951A-C64998EC38F9}">
      <dgm:prSet/>
      <dgm:spPr/>
      <dgm:t>
        <a:bodyPr/>
        <a:lstStyle/>
        <a:p>
          <a:endParaRPr lang="en-US"/>
        </a:p>
      </dgm:t>
    </dgm:pt>
    <dgm:pt modelId="{82AE7B96-5A93-416F-A892-73A8476948B6}">
      <dgm:prSet/>
      <dgm:spPr/>
      <dgm:t>
        <a:bodyPr/>
        <a:lstStyle/>
        <a:p>
          <a:r>
            <a:rPr lang="en-US"/>
            <a:t>First extension due 3/1/22</a:t>
          </a:r>
        </a:p>
      </dgm:t>
    </dgm:pt>
    <dgm:pt modelId="{82EB852E-E419-490A-B4B0-D0952EA6CC74}" type="parTrans" cxnId="{82048C0D-D559-4467-8D48-589CA370B0E5}">
      <dgm:prSet/>
      <dgm:spPr/>
      <dgm:t>
        <a:bodyPr/>
        <a:lstStyle/>
        <a:p>
          <a:endParaRPr lang="en-US"/>
        </a:p>
      </dgm:t>
    </dgm:pt>
    <dgm:pt modelId="{B15C2D2A-23C7-48AC-B662-2F7B6DDBB1DC}" type="sibTrans" cxnId="{82048C0D-D559-4467-8D48-589CA370B0E5}">
      <dgm:prSet/>
      <dgm:spPr/>
      <dgm:t>
        <a:bodyPr/>
        <a:lstStyle/>
        <a:p>
          <a:endParaRPr lang="en-US"/>
        </a:p>
      </dgm:t>
    </dgm:pt>
    <dgm:pt modelId="{5F7278EB-E322-41A2-AF65-8D14EDDD943E}">
      <dgm:prSet/>
      <dgm:spPr/>
      <dgm:t>
        <a:bodyPr/>
        <a:lstStyle/>
        <a:p>
          <a:r>
            <a:rPr lang="en-US"/>
            <a:t>Second extension due 9/1/22</a:t>
          </a:r>
        </a:p>
      </dgm:t>
    </dgm:pt>
    <dgm:pt modelId="{34549437-8CDB-4253-9CFB-038B4F6DFC59}" type="parTrans" cxnId="{B754F949-73D0-4800-931A-0A110CA96B74}">
      <dgm:prSet/>
      <dgm:spPr/>
      <dgm:t>
        <a:bodyPr/>
        <a:lstStyle/>
        <a:p>
          <a:endParaRPr lang="en-US"/>
        </a:p>
      </dgm:t>
    </dgm:pt>
    <dgm:pt modelId="{9511601F-5529-4FAC-B8F0-67DB388F40AB}" type="sibTrans" cxnId="{B754F949-73D0-4800-931A-0A110CA96B74}">
      <dgm:prSet/>
      <dgm:spPr/>
      <dgm:t>
        <a:bodyPr/>
        <a:lstStyle/>
        <a:p>
          <a:endParaRPr lang="en-US"/>
        </a:p>
      </dgm:t>
    </dgm:pt>
    <dgm:pt modelId="{0F29110E-D026-4F1D-9A02-9FFDD50FB9B7}">
      <dgm:prSet/>
      <dgm:spPr/>
      <dgm:t>
        <a:bodyPr/>
        <a:lstStyle/>
        <a:p>
          <a:r>
            <a:rPr lang="en-US"/>
            <a:t>Must be complete by 3/1/23</a:t>
          </a:r>
        </a:p>
      </dgm:t>
    </dgm:pt>
    <dgm:pt modelId="{390667D2-0AD9-43CE-BEFD-A411A384749C}" type="parTrans" cxnId="{8FD8AD1B-1B21-4454-8518-BB9A1C7BA252}">
      <dgm:prSet/>
      <dgm:spPr/>
      <dgm:t>
        <a:bodyPr/>
        <a:lstStyle/>
        <a:p>
          <a:endParaRPr lang="en-US"/>
        </a:p>
      </dgm:t>
    </dgm:pt>
    <dgm:pt modelId="{2E734E26-0C13-494A-88A2-2C2A22BEB843}" type="sibTrans" cxnId="{8FD8AD1B-1B21-4454-8518-BB9A1C7BA252}">
      <dgm:prSet/>
      <dgm:spPr/>
      <dgm:t>
        <a:bodyPr/>
        <a:lstStyle/>
        <a:p>
          <a:endParaRPr lang="en-US"/>
        </a:p>
      </dgm:t>
    </dgm:pt>
    <dgm:pt modelId="{1ADEB715-4E68-4CEB-9912-8242BC510560}">
      <dgm:prSet/>
      <dgm:spPr/>
      <dgm:t>
        <a:bodyPr/>
        <a:lstStyle/>
        <a:p>
          <a:r>
            <a:rPr lang="en-US"/>
            <a:t>FY22</a:t>
          </a:r>
        </a:p>
      </dgm:t>
    </dgm:pt>
    <dgm:pt modelId="{1A0F5950-E004-4160-AF31-AADC2CB5D61F}" type="parTrans" cxnId="{430011C1-16ED-4153-BD61-DDFFAC84BD83}">
      <dgm:prSet/>
      <dgm:spPr/>
      <dgm:t>
        <a:bodyPr/>
        <a:lstStyle/>
        <a:p>
          <a:endParaRPr lang="en-US"/>
        </a:p>
      </dgm:t>
    </dgm:pt>
    <dgm:pt modelId="{55CAA669-01C0-469E-8FDB-CA7B613D4C2C}" type="sibTrans" cxnId="{430011C1-16ED-4153-BD61-DDFFAC84BD83}">
      <dgm:prSet/>
      <dgm:spPr/>
      <dgm:t>
        <a:bodyPr/>
        <a:lstStyle/>
        <a:p>
          <a:endParaRPr lang="en-US"/>
        </a:p>
      </dgm:t>
    </dgm:pt>
    <dgm:pt modelId="{36EB539E-7802-4F2A-9C59-B94DF33CA404}">
      <dgm:prSet/>
      <dgm:spPr/>
      <dgm:t>
        <a:bodyPr/>
        <a:lstStyle/>
        <a:p>
          <a:r>
            <a:rPr lang="en-US"/>
            <a:t>First extension due 2/1/23</a:t>
          </a:r>
        </a:p>
      </dgm:t>
    </dgm:pt>
    <dgm:pt modelId="{C0B9318D-38DB-46C4-BF42-C6DE176C6ED5}" type="parTrans" cxnId="{A1BD0000-195E-4A4C-A0B9-B641E531D67B}">
      <dgm:prSet/>
      <dgm:spPr/>
      <dgm:t>
        <a:bodyPr/>
        <a:lstStyle/>
        <a:p>
          <a:endParaRPr lang="en-US"/>
        </a:p>
      </dgm:t>
    </dgm:pt>
    <dgm:pt modelId="{D980A955-9861-410F-BD6E-D823FEEF184D}" type="sibTrans" cxnId="{A1BD0000-195E-4A4C-A0B9-B641E531D67B}">
      <dgm:prSet/>
      <dgm:spPr/>
      <dgm:t>
        <a:bodyPr/>
        <a:lstStyle/>
        <a:p>
          <a:endParaRPr lang="en-US"/>
        </a:p>
      </dgm:t>
    </dgm:pt>
    <dgm:pt modelId="{B0406A9F-D4E3-4B01-B0B0-2F9139A10E02}">
      <dgm:prSet/>
      <dgm:spPr/>
      <dgm:t>
        <a:bodyPr/>
        <a:lstStyle/>
        <a:p>
          <a:r>
            <a:rPr lang="en-US"/>
            <a:t>Second extension due 8/1/23</a:t>
          </a:r>
        </a:p>
      </dgm:t>
    </dgm:pt>
    <dgm:pt modelId="{37E7B82D-6717-497D-85EE-521B20E358E1}" type="parTrans" cxnId="{0CDB857D-7EE7-419F-BCB8-E5670F9CFF5C}">
      <dgm:prSet/>
      <dgm:spPr/>
      <dgm:t>
        <a:bodyPr/>
        <a:lstStyle/>
        <a:p>
          <a:endParaRPr lang="en-US"/>
        </a:p>
      </dgm:t>
    </dgm:pt>
    <dgm:pt modelId="{9ADBCACE-5E0E-4F57-834F-4AF9EAD78ACA}" type="sibTrans" cxnId="{0CDB857D-7EE7-419F-BCB8-E5670F9CFF5C}">
      <dgm:prSet/>
      <dgm:spPr/>
      <dgm:t>
        <a:bodyPr/>
        <a:lstStyle/>
        <a:p>
          <a:endParaRPr lang="en-US"/>
        </a:p>
      </dgm:t>
    </dgm:pt>
    <dgm:pt modelId="{35ABF889-679C-45F6-AC8C-708C9A26BE3D}">
      <dgm:prSet/>
      <dgm:spPr/>
      <dgm:t>
        <a:bodyPr/>
        <a:lstStyle/>
        <a:p>
          <a:r>
            <a:rPr lang="en-US"/>
            <a:t>Must be complete by 2/1/24</a:t>
          </a:r>
        </a:p>
      </dgm:t>
    </dgm:pt>
    <dgm:pt modelId="{CBF2AC49-7C3F-4257-B329-323FFFD4B368}" type="parTrans" cxnId="{05B2C1D1-4BC0-4369-BCE4-70753D0CA3A6}">
      <dgm:prSet/>
      <dgm:spPr/>
      <dgm:t>
        <a:bodyPr/>
        <a:lstStyle/>
        <a:p>
          <a:endParaRPr lang="en-US"/>
        </a:p>
      </dgm:t>
    </dgm:pt>
    <dgm:pt modelId="{73B608EB-6423-4A3E-9750-8167753319B5}" type="sibTrans" cxnId="{05B2C1D1-4BC0-4369-BCE4-70753D0CA3A6}">
      <dgm:prSet/>
      <dgm:spPr/>
      <dgm:t>
        <a:bodyPr/>
        <a:lstStyle/>
        <a:p>
          <a:endParaRPr lang="en-US"/>
        </a:p>
      </dgm:t>
    </dgm:pt>
    <dgm:pt modelId="{979C5977-82D9-4AEB-A0B6-6ED584FB90B2}" type="pres">
      <dgm:prSet presAssocID="{A9778538-C6CC-42EE-ADBF-FA109A592132}" presName="linear" presStyleCnt="0">
        <dgm:presLayoutVars>
          <dgm:animLvl val="lvl"/>
          <dgm:resizeHandles val="exact"/>
        </dgm:presLayoutVars>
      </dgm:prSet>
      <dgm:spPr/>
    </dgm:pt>
    <dgm:pt modelId="{9AA352DA-C990-4C88-A298-AB2F2E5892C6}" type="pres">
      <dgm:prSet presAssocID="{4D342AE9-1881-4650-8E1B-6FAE1CA7991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96E2829-91B6-4919-B8D1-69DC712FAF1F}" type="pres">
      <dgm:prSet presAssocID="{4D342AE9-1881-4650-8E1B-6FAE1CA79917}" presName="childText" presStyleLbl="revTx" presStyleIdx="0" presStyleCnt="3">
        <dgm:presLayoutVars>
          <dgm:bulletEnabled val="1"/>
        </dgm:presLayoutVars>
      </dgm:prSet>
      <dgm:spPr/>
    </dgm:pt>
    <dgm:pt modelId="{65AD4D7D-579E-4274-BE85-613B8E90C744}" type="pres">
      <dgm:prSet presAssocID="{2D417A00-95DB-41BA-B17B-DD3956559AF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A665804-9FFD-4CCB-A5BB-474466EB8E48}" type="pres">
      <dgm:prSet presAssocID="{2D417A00-95DB-41BA-B17B-DD3956559AF7}" presName="childText" presStyleLbl="revTx" presStyleIdx="1" presStyleCnt="3">
        <dgm:presLayoutVars>
          <dgm:bulletEnabled val="1"/>
        </dgm:presLayoutVars>
      </dgm:prSet>
      <dgm:spPr/>
    </dgm:pt>
    <dgm:pt modelId="{3D0FA936-65EC-4C99-8A76-556A1EF4F563}" type="pres">
      <dgm:prSet presAssocID="{1ADEB715-4E68-4CEB-9912-8242BC51056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1FCAB2F-551C-4B5E-8E1A-48B1003751C0}" type="pres">
      <dgm:prSet presAssocID="{1ADEB715-4E68-4CEB-9912-8242BC51056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A1BD0000-195E-4A4C-A0B9-B641E531D67B}" srcId="{1ADEB715-4E68-4CEB-9912-8242BC510560}" destId="{36EB539E-7802-4F2A-9C59-B94DF33CA404}" srcOrd="0" destOrd="0" parTransId="{C0B9318D-38DB-46C4-BF42-C6DE176C6ED5}" sibTransId="{D980A955-9861-410F-BD6E-D823FEEF184D}"/>
    <dgm:cxn modelId="{82048C0D-D559-4467-8D48-589CA370B0E5}" srcId="{2D417A00-95DB-41BA-B17B-DD3956559AF7}" destId="{82AE7B96-5A93-416F-A892-73A8476948B6}" srcOrd="0" destOrd="0" parTransId="{82EB852E-E419-490A-B4B0-D0952EA6CC74}" sibTransId="{B15C2D2A-23C7-48AC-B662-2F7B6DDBB1DC}"/>
    <dgm:cxn modelId="{88846B10-8FA6-4941-88D6-F5536D343358}" type="presOf" srcId="{0F29110E-D026-4F1D-9A02-9FFDD50FB9B7}" destId="{9A665804-9FFD-4CCB-A5BB-474466EB8E48}" srcOrd="0" destOrd="2" presId="urn:microsoft.com/office/officeart/2005/8/layout/vList2"/>
    <dgm:cxn modelId="{97856012-6DF1-46CF-BC87-652AC0BF1BD3}" type="presOf" srcId="{B0406A9F-D4E3-4B01-B0B0-2F9139A10E02}" destId="{61FCAB2F-551C-4B5E-8E1A-48B1003751C0}" srcOrd="0" destOrd="1" presId="urn:microsoft.com/office/officeart/2005/8/layout/vList2"/>
    <dgm:cxn modelId="{F5D9371B-E662-4742-80A1-677B3EB69182}" type="presOf" srcId="{82AE7B96-5A93-416F-A892-73A8476948B6}" destId="{9A665804-9FFD-4CCB-A5BB-474466EB8E48}" srcOrd="0" destOrd="0" presId="urn:microsoft.com/office/officeart/2005/8/layout/vList2"/>
    <dgm:cxn modelId="{8FD8AD1B-1B21-4454-8518-BB9A1C7BA252}" srcId="{2D417A00-95DB-41BA-B17B-DD3956559AF7}" destId="{0F29110E-D026-4F1D-9A02-9FFDD50FB9B7}" srcOrd="2" destOrd="0" parTransId="{390667D2-0AD9-43CE-BEFD-A411A384749C}" sibTransId="{2E734E26-0C13-494A-88A2-2C2A22BEB843}"/>
    <dgm:cxn modelId="{39AD631D-4EB5-41BC-93BE-24EFE3D0ED8C}" type="presOf" srcId="{4D342AE9-1881-4650-8E1B-6FAE1CA79917}" destId="{9AA352DA-C990-4C88-A298-AB2F2E5892C6}" srcOrd="0" destOrd="0" presId="urn:microsoft.com/office/officeart/2005/8/layout/vList2"/>
    <dgm:cxn modelId="{2F216E20-424A-4E73-8E1F-75E6AFA3476A}" srcId="{4D342AE9-1881-4650-8E1B-6FAE1CA79917}" destId="{BECBE766-D6B7-46FC-8F7E-B36CF72A0796}" srcOrd="0" destOrd="0" parTransId="{ACE0FC7F-ECA2-4002-8A22-7A67B718108C}" sibTransId="{CBE7D60B-6143-4ACE-B637-33F5A755B334}"/>
    <dgm:cxn modelId="{0406C82B-3797-478C-ADFF-5F989555C82B}" type="presOf" srcId="{A9778538-C6CC-42EE-ADBF-FA109A592132}" destId="{979C5977-82D9-4AEB-A0B6-6ED584FB90B2}" srcOrd="0" destOrd="0" presId="urn:microsoft.com/office/officeart/2005/8/layout/vList2"/>
    <dgm:cxn modelId="{BF488167-0376-4959-8F17-FAAFDD403DD0}" type="presOf" srcId="{35ABF889-679C-45F6-AC8C-708C9A26BE3D}" destId="{61FCAB2F-551C-4B5E-8E1A-48B1003751C0}" srcOrd="0" destOrd="2" presId="urn:microsoft.com/office/officeart/2005/8/layout/vList2"/>
    <dgm:cxn modelId="{B754F949-73D0-4800-931A-0A110CA96B74}" srcId="{2D417A00-95DB-41BA-B17B-DD3956559AF7}" destId="{5F7278EB-E322-41A2-AF65-8D14EDDD943E}" srcOrd="1" destOrd="0" parTransId="{34549437-8CDB-4253-9CFB-038B4F6DFC59}" sibTransId="{9511601F-5529-4FAC-B8F0-67DB388F40AB}"/>
    <dgm:cxn modelId="{A7B8146A-850A-4A9A-93C7-FE70A7773BBA}" srcId="{A9778538-C6CC-42EE-ADBF-FA109A592132}" destId="{4D342AE9-1881-4650-8E1B-6FAE1CA79917}" srcOrd="0" destOrd="0" parTransId="{CD7549D9-F2AA-46E0-983A-1908FAD252E6}" sibTransId="{34221A7E-5AB9-4EF5-8511-8627012693E1}"/>
    <dgm:cxn modelId="{0CDB857D-7EE7-419F-BCB8-E5670F9CFF5C}" srcId="{1ADEB715-4E68-4CEB-9912-8242BC510560}" destId="{B0406A9F-D4E3-4B01-B0B0-2F9139A10E02}" srcOrd="1" destOrd="0" parTransId="{37E7B82D-6717-497D-85EE-521B20E358E1}" sibTransId="{9ADBCACE-5E0E-4F57-834F-4AF9EAD78ACA}"/>
    <dgm:cxn modelId="{6F350D7E-786A-4716-86D4-07201CEC8AE6}" type="presOf" srcId="{5F7278EB-E322-41A2-AF65-8D14EDDD943E}" destId="{9A665804-9FFD-4CCB-A5BB-474466EB8E48}" srcOrd="0" destOrd="1" presId="urn:microsoft.com/office/officeart/2005/8/layout/vList2"/>
    <dgm:cxn modelId="{E560A690-5F0B-4195-B0D5-C36645A22079}" type="presOf" srcId="{2D417A00-95DB-41BA-B17B-DD3956559AF7}" destId="{65AD4D7D-579E-4274-BE85-613B8E90C744}" srcOrd="0" destOrd="0" presId="urn:microsoft.com/office/officeart/2005/8/layout/vList2"/>
    <dgm:cxn modelId="{5480C391-3AC4-447C-9075-71A90D001266}" type="presOf" srcId="{BECBE766-D6B7-46FC-8F7E-B36CF72A0796}" destId="{E96E2829-91B6-4919-B8D1-69DC712FAF1F}" srcOrd="0" destOrd="0" presId="urn:microsoft.com/office/officeart/2005/8/layout/vList2"/>
    <dgm:cxn modelId="{430011C1-16ED-4153-BD61-DDFFAC84BD83}" srcId="{A9778538-C6CC-42EE-ADBF-FA109A592132}" destId="{1ADEB715-4E68-4CEB-9912-8242BC510560}" srcOrd="2" destOrd="0" parTransId="{1A0F5950-E004-4160-AF31-AADC2CB5D61F}" sibTransId="{55CAA669-01C0-469E-8FDB-CA7B613D4C2C}"/>
    <dgm:cxn modelId="{F53993D0-DFC9-4699-A991-736100C1A64D}" type="presOf" srcId="{36EB539E-7802-4F2A-9C59-B94DF33CA404}" destId="{61FCAB2F-551C-4B5E-8E1A-48B1003751C0}" srcOrd="0" destOrd="0" presId="urn:microsoft.com/office/officeart/2005/8/layout/vList2"/>
    <dgm:cxn modelId="{05B2C1D1-4BC0-4369-BCE4-70753D0CA3A6}" srcId="{1ADEB715-4E68-4CEB-9912-8242BC510560}" destId="{35ABF889-679C-45F6-AC8C-708C9A26BE3D}" srcOrd="2" destOrd="0" parTransId="{CBF2AC49-7C3F-4257-B329-323FFFD4B368}" sibTransId="{73B608EB-6423-4A3E-9750-8167753319B5}"/>
    <dgm:cxn modelId="{A9D96CD3-B474-4B48-951A-C64998EC38F9}" srcId="{A9778538-C6CC-42EE-ADBF-FA109A592132}" destId="{2D417A00-95DB-41BA-B17B-DD3956559AF7}" srcOrd="1" destOrd="0" parTransId="{4CC743E5-F6F7-4338-AC83-BCDEC1A717A4}" sibTransId="{97FC7750-134F-4C41-92BF-A94019F7EBE7}"/>
    <dgm:cxn modelId="{C0FB47D8-3791-42A7-9230-4130CE7F03A9}" type="presOf" srcId="{1ADEB715-4E68-4CEB-9912-8242BC510560}" destId="{3D0FA936-65EC-4C99-8A76-556A1EF4F563}" srcOrd="0" destOrd="0" presId="urn:microsoft.com/office/officeart/2005/8/layout/vList2"/>
    <dgm:cxn modelId="{229095EA-1497-4F98-BF18-4B0060D3E20E}" type="presParOf" srcId="{979C5977-82D9-4AEB-A0B6-6ED584FB90B2}" destId="{9AA352DA-C990-4C88-A298-AB2F2E5892C6}" srcOrd="0" destOrd="0" presId="urn:microsoft.com/office/officeart/2005/8/layout/vList2"/>
    <dgm:cxn modelId="{6EBBFA15-D757-4809-961B-8AA077301977}" type="presParOf" srcId="{979C5977-82D9-4AEB-A0B6-6ED584FB90B2}" destId="{E96E2829-91B6-4919-B8D1-69DC712FAF1F}" srcOrd="1" destOrd="0" presId="urn:microsoft.com/office/officeart/2005/8/layout/vList2"/>
    <dgm:cxn modelId="{4E5D0113-EE6F-429A-BB9A-B33767BFEE37}" type="presParOf" srcId="{979C5977-82D9-4AEB-A0B6-6ED584FB90B2}" destId="{65AD4D7D-579E-4274-BE85-613B8E90C744}" srcOrd="2" destOrd="0" presId="urn:microsoft.com/office/officeart/2005/8/layout/vList2"/>
    <dgm:cxn modelId="{3321DC96-B9BC-4BCE-8DDF-4DF6C766DAE2}" type="presParOf" srcId="{979C5977-82D9-4AEB-A0B6-6ED584FB90B2}" destId="{9A665804-9FFD-4CCB-A5BB-474466EB8E48}" srcOrd="3" destOrd="0" presId="urn:microsoft.com/office/officeart/2005/8/layout/vList2"/>
    <dgm:cxn modelId="{D390456F-0DE7-476B-BD89-0776738D28FE}" type="presParOf" srcId="{979C5977-82D9-4AEB-A0B6-6ED584FB90B2}" destId="{3D0FA936-65EC-4C99-8A76-556A1EF4F563}" srcOrd="4" destOrd="0" presId="urn:microsoft.com/office/officeart/2005/8/layout/vList2"/>
    <dgm:cxn modelId="{D4C0AD3F-BCE5-4098-B832-2E1B98703109}" type="presParOf" srcId="{979C5977-82D9-4AEB-A0B6-6ED584FB90B2}" destId="{61FCAB2F-551C-4B5E-8E1A-48B1003751C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CD1FC8-0CF1-4473-92E0-41BA034C3F4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4F0CEA7-E60D-48EA-B03C-E7A057C50F74}">
      <dgm:prSet/>
      <dgm:spPr/>
      <dgm:t>
        <a:bodyPr/>
        <a:lstStyle/>
        <a:p>
          <a:r>
            <a:rPr lang="en-US"/>
            <a:t>Live in June 2021</a:t>
          </a:r>
        </a:p>
      </dgm:t>
    </dgm:pt>
    <dgm:pt modelId="{FFEA7774-2055-4434-8F03-5B44820FE80F}" type="parTrans" cxnId="{A54A008A-0606-424E-B561-CE737A6BAD79}">
      <dgm:prSet/>
      <dgm:spPr/>
      <dgm:t>
        <a:bodyPr/>
        <a:lstStyle/>
        <a:p>
          <a:endParaRPr lang="en-US"/>
        </a:p>
      </dgm:t>
    </dgm:pt>
    <dgm:pt modelId="{7D0C1CDC-123C-4C2B-A7D9-F285E2C2CDA6}" type="sibTrans" cxnId="{A54A008A-0606-424E-B561-CE737A6BAD79}">
      <dgm:prSet/>
      <dgm:spPr/>
      <dgm:t>
        <a:bodyPr/>
        <a:lstStyle/>
        <a:p>
          <a:endParaRPr lang="en-US"/>
        </a:p>
      </dgm:t>
    </dgm:pt>
    <dgm:pt modelId="{2720C79B-0676-4F19-AF5C-E3DA1CCA8CE8}">
      <dgm:prSet/>
      <dgm:spPr/>
      <dgm:t>
        <a:bodyPr/>
        <a:lstStyle/>
        <a:p>
          <a:r>
            <a:rPr lang="en-US"/>
            <a:t>Over 1000 people have completed a new online Ag Water Quality Plan</a:t>
          </a:r>
        </a:p>
      </dgm:t>
    </dgm:pt>
    <dgm:pt modelId="{448ACAF1-A3C4-4257-AA8C-AF2A36AFD50A}" type="parTrans" cxnId="{D81AD30F-1383-4793-BB1C-302BA5F5DCBF}">
      <dgm:prSet/>
      <dgm:spPr/>
      <dgm:t>
        <a:bodyPr/>
        <a:lstStyle/>
        <a:p>
          <a:endParaRPr lang="en-US"/>
        </a:p>
      </dgm:t>
    </dgm:pt>
    <dgm:pt modelId="{4DFEB36A-0F48-415E-BA0E-22AD2F28CD91}" type="sibTrans" cxnId="{D81AD30F-1383-4793-BB1C-302BA5F5DCBF}">
      <dgm:prSet/>
      <dgm:spPr/>
      <dgm:t>
        <a:bodyPr/>
        <a:lstStyle/>
        <a:p>
          <a:endParaRPr lang="en-US"/>
        </a:p>
      </dgm:t>
    </dgm:pt>
    <dgm:pt modelId="{57E023B2-5D26-443C-B448-F0515A7B5E84}">
      <dgm:prSet/>
      <dgm:spPr/>
      <dgm:t>
        <a:bodyPr/>
        <a:lstStyle/>
        <a:p>
          <a:r>
            <a:rPr lang="en-US"/>
            <a:t>Info available at </a:t>
          </a:r>
          <a:r>
            <a:rPr lang="en-US">
              <a:hlinkClick xmlns:r="http://schemas.openxmlformats.org/officeDocument/2006/relationships" r:id="rId1"/>
            </a:rPr>
            <a:t>eec.ky.gov/Natural-Resources/Conservation/Pages/Agriculture-Water-Quality-Act.aspx</a:t>
          </a:r>
          <a:endParaRPr lang="en-US"/>
        </a:p>
      </dgm:t>
    </dgm:pt>
    <dgm:pt modelId="{D7EF47F1-0059-4DC6-880A-51C5155E49F8}" type="parTrans" cxnId="{88A62709-470F-4FF1-A4C9-879D4E187ACA}">
      <dgm:prSet/>
      <dgm:spPr/>
      <dgm:t>
        <a:bodyPr/>
        <a:lstStyle/>
        <a:p>
          <a:endParaRPr lang="en-US"/>
        </a:p>
      </dgm:t>
    </dgm:pt>
    <dgm:pt modelId="{C0C5C31E-12E0-4E1A-A354-98E481AD2650}" type="sibTrans" cxnId="{88A62709-470F-4FF1-A4C9-879D4E187ACA}">
      <dgm:prSet/>
      <dgm:spPr/>
      <dgm:t>
        <a:bodyPr/>
        <a:lstStyle/>
        <a:p>
          <a:endParaRPr lang="en-US"/>
        </a:p>
      </dgm:t>
    </dgm:pt>
    <dgm:pt modelId="{0EAA35B4-CD26-4413-9663-890356BD5C0F}" type="pres">
      <dgm:prSet presAssocID="{66CD1FC8-0CF1-4473-92E0-41BA034C3F46}" presName="root" presStyleCnt="0">
        <dgm:presLayoutVars>
          <dgm:dir/>
          <dgm:resizeHandles val="exact"/>
        </dgm:presLayoutVars>
      </dgm:prSet>
      <dgm:spPr/>
    </dgm:pt>
    <dgm:pt modelId="{095DBDAD-FACB-4DCC-A85D-6A748A8A914F}" type="pres">
      <dgm:prSet presAssocID="{94F0CEA7-E60D-48EA-B03C-E7A057C50F74}" presName="compNode" presStyleCnt="0"/>
      <dgm:spPr/>
    </dgm:pt>
    <dgm:pt modelId="{06DBDA1D-7C17-4BF1-BFC1-36951227285A}" type="pres">
      <dgm:prSet presAssocID="{94F0CEA7-E60D-48EA-B03C-E7A057C50F74}" presName="bgRect" presStyleLbl="bgShp" presStyleIdx="0" presStyleCnt="3"/>
      <dgm:spPr/>
    </dgm:pt>
    <dgm:pt modelId="{D049F227-2BF3-4635-8808-46F80B7B3D20}" type="pres">
      <dgm:prSet presAssocID="{94F0CEA7-E60D-48EA-B03C-E7A057C50F74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793933C4-B150-42EA-AE81-F512C29A3B6F}" type="pres">
      <dgm:prSet presAssocID="{94F0CEA7-E60D-48EA-B03C-E7A057C50F74}" presName="spaceRect" presStyleCnt="0"/>
      <dgm:spPr/>
    </dgm:pt>
    <dgm:pt modelId="{1FA2AA30-535E-4F4B-86AD-461D420EE950}" type="pres">
      <dgm:prSet presAssocID="{94F0CEA7-E60D-48EA-B03C-E7A057C50F74}" presName="parTx" presStyleLbl="revTx" presStyleIdx="0" presStyleCnt="3">
        <dgm:presLayoutVars>
          <dgm:chMax val="0"/>
          <dgm:chPref val="0"/>
        </dgm:presLayoutVars>
      </dgm:prSet>
      <dgm:spPr/>
    </dgm:pt>
    <dgm:pt modelId="{337749B1-08BA-4614-8BE5-197D5AF2C060}" type="pres">
      <dgm:prSet presAssocID="{7D0C1CDC-123C-4C2B-A7D9-F285E2C2CDA6}" presName="sibTrans" presStyleCnt="0"/>
      <dgm:spPr/>
    </dgm:pt>
    <dgm:pt modelId="{E23BA77A-73CC-4E59-B45F-9B67CFBB37A5}" type="pres">
      <dgm:prSet presAssocID="{2720C79B-0676-4F19-AF5C-E3DA1CCA8CE8}" presName="compNode" presStyleCnt="0"/>
      <dgm:spPr/>
    </dgm:pt>
    <dgm:pt modelId="{3FAA7C20-6C0F-4F1D-8848-A84C432548AB}" type="pres">
      <dgm:prSet presAssocID="{2720C79B-0676-4F19-AF5C-E3DA1CCA8CE8}" presName="bgRect" presStyleLbl="bgShp" presStyleIdx="1" presStyleCnt="3"/>
      <dgm:spPr/>
    </dgm:pt>
    <dgm:pt modelId="{73414C8C-0515-4D2F-AB9B-1E3F3654A2C1}" type="pres">
      <dgm:prSet presAssocID="{2720C79B-0676-4F19-AF5C-E3DA1CCA8CE8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33AE7160-344D-446C-B292-73C54B7D8EB9}" type="pres">
      <dgm:prSet presAssocID="{2720C79B-0676-4F19-AF5C-E3DA1CCA8CE8}" presName="spaceRect" presStyleCnt="0"/>
      <dgm:spPr/>
    </dgm:pt>
    <dgm:pt modelId="{8D755218-2178-4F15-AAC1-015CDB5E3E2D}" type="pres">
      <dgm:prSet presAssocID="{2720C79B-0676-4F19-AF5C-E3DA1CCA8CE8}" presName="parTx" presStyleLbl="revTx" presStyleIdx="1" presStyleCnt="3">
        <dgm:presLayoutVars>
          <dgm:chMax val="0"/>
          <dgm:chPref val="0"/>
        </dgm:presLayoutVars>
      </dgm:prSet>
      <dgm:spPr/>
    </dgm:pt>
    <dgm:pt modelId="{51467EAD-7FCC-442D-926D-91FD04B958AA}" type="pres">
      <dgm:prSet presAssocID="{4DFEB36A-0F48-415E-BA0E-22AD2F28CD91}" presName="sibTrans" presStyleCnt="0"/>
      <dgm:spPr/>
    </dgm:pt>
    <dgm:pt modelId="{D95A1316-3F4D-4501-B4C3-BADE57B6AF7F}" type="pres">
      <dgm:prSet presAssocID="{57E023B2-5D26-443C-B448-F0515A7B5E84}" presName="compNode" presStyleCnt="0"/>
      <dgm:spPr/>
    </dgm:pt>
    <dgm:pt modelId="{B9282AF0-8B0C-4A4A-A3E1-AE1AE6FCED83}" type="pres">
      <dgm:prSet presAssocID="{57E023B2-5D26-443C-B448-F0515A7B5E84}" presName="bgRect" presStyleLbl="bgShp" presStyleIdx="2" presStyleCnt="3"/>
      <dgm:spPr/>
    </dgm:pt>
    <dgm:pt modelId="{A73DA4DC-85F7-4AB3-82E8-547833F81D03}" type="pres">
      <dgm:prSet presAssocID="{57E023B2-5D26-443C-B448-F0515A7B5E84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9200A3C4-31CC-4618-BCC3-0CF06C1DB8EC}" type="pres">
      <dgm:prSet presAssocID="{57E023B2-5D26-443C-B448-F0515A7B5E84}" presName="spaceRect" presStyleCnt="0"/>
      <dgm:spPr/>
    </dgm:pt>
    <dgm:pt modelId="{1068C1CE-8AC2-4FD6-87BE-C72D0967E362}" type="pres">
      <dgm:prSet presAssocID="{57E023B2-5D26-443C-B448-F0515A7B5E8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8A62709-470F-4FF1-A4C9-879D4E187ACA}" srcId="{66CD1FC8-0CF1-4473-92E0-41BA034C3F46}" destId="{57E023B2-5D26-443C-B448-F0515A7B5E84}" srcOrd="2" destOrd="0" parTransId="{D7EF47F1-0059-4DC6-880A-51C5155E49F8}" sibTransId="{C0C5C31E-12E0-4E1A-A354-98E481AD2650}"/>
    <dgm:cxn modelId="{02D81E0E-6021-4CAA-9219-4EAA77446896}" type="presOf" srcId="{2720C79B-0676-4F19-AF5C-E3DA1CCA8CE8}" destId="{8D755218-2178-4F15-AAC1-015CDB5E3E2D}" srcOrd="0" destOrd="0" presId="urn:microsoft.com/office/officeart/2018/2/layout/IconVerticalSolidList"/>
    <dgm:cxn modelId="{D81AD30F-1383-4793-BB1C-302BA5F5DCBF}" srcId="{66CD1FC8-0CF1-4473-92E0-41BA034C3F46}" destId="{2720C79B-0676-4F19-AF5C-E3DA1CCA8CE8}" srcOrd="1" destOrd="0" parTransId="{448ACAF1-A3C4-4257-AA8C-AF2A36AFD50A}" sibTransId="{4DFEB36A-0F48-415E-BA0E-22AD2F28CD91}"/>
    <dgm:cxn modelId="{A54A008A-0606-424E-B561-CE737A6BAD79}" srcId="{66CD1FC8-0CF1-4473-92E0-41BA034C3F46}" destId="{94F0CEA7-E60D-48EA-B03C-E7A057C50F74}" srcOrd="0" destOrd="0" parTransId="{FFEA7774-2055-4434-8F03-5B44820FE80F}" sibTransId="{7D0C1CDC-123C-4C2B-A7D9-F285E2C2CDA6}"/>
    <dgm:cxn modelId="{F8CB1E93-A255-478D-83EB-FD7D3CC429B4}" type="presOf" srcId="{66CD1FC8-0CF1-4473-92E0-41BA034C3F46}" destId="{0EAA35B4-CD26-4413-9663-890356BD5C0F}" srcOrd="0" destOrd="0" presId="urn:microsoft.com/office/officeart/2018/2/layout/IconVerticalSolidList"/>
    <dgm:cxn modelId="{B4BA1BC1-521C-4882-89E6-F454CCBA5002}" type="presOf" srcId="{94F0CEA7-E60D-48EA-B03C-E7A057C50F74}" destId="{1FA2AA30-535E-4F4B-86AD-461D420EE950}" srcOrd="0" destOrd="0" presId="urn:microsoft.com/office/officeart/2018/2/layout/IconVerticalSolidList"/>
    <dgm:cxn modelId="{FD9F10D1-08C9-4CFE-A801-21E4AE765E1A}" type="presOf" srcId="{57E023B2-5D26-443C-B448-F0515A7B5E84}" destId="{1068C1CE-8AC2-4FD6-87BE-C72D0967E362}" srcOrd="0" destOrd="0" presId="urn:microsoft.com/office/officeart/2018/2/layout/IconVerticalSolidList"/>
    <dgm:cxn modelId="{3BDF61DD-901B-4570-B495-0B7EAAE4F7C5}" type="presParOf" srcId="{0EAA35B4-CD26-4413-9663-890356BD5C0F}" destId="{095DBDAD-FACB-4DCC-A85D-6A748A8A914F}" srcOrd="0" destOrd="0" presId="urn:microsoft.com/office/officeart/2018/2/layout/IconVerticalSolidList"/>
    <dgm:cxn modelId="{D1F7AAAD-C008-44C3-B4D2-E81F4899C341}" type="presParOf" srcId="{095DBDAD-FACB-4DCC-A85D-6A748A8A914F}" destId="{06DBDA1D-7C17-4BF1-BFC1-36951227285A}" srcOrd="0" destOrd="0" presId="urn:microsoft.com/office/officeart/2018/2/layout/IconVerticalSolidList"/>
    <dgm:cxn modelId="{8799CD01-5BA0-470D-98F8-ED666A8CFB67}" type="presParOf" srcId="{095DBDAD-FACB-4DCC-A85D-6A748A8A914F}" destId="{D049F227-2BF3-4635-8808-46F80B7B3D20}" srcOrd="1" destOrd="0" presId="urn:microsoft.com/office/officeart/2018/2/layout/IconVerticalSolidList"/>
    <dgm:cxn modelId="{54556F2B-EC8B-480B-9B26-A58140B9A861}" type="presParOf" srcId="{095DBDAD-FACB-4DCC-A85D-6A748A8A914F}" destId="{793933C4-B150-42EA-AE81-F512C29A3B6F}" srcOrd="2" destOrd="0" presId="urn:microsoft.com/office/officeart/2018/2/layout/IconVerticalSolidList"/>
    <dgm:cxn modelId="{E7ED9F96-486D-4752-8054-2AB47C776765}" type="presParOf" srcId="{095DBDAD-FACB-4DCC-A85D-6A748A8A914F}" destId="{1FA2AA30-535E-4F4B-86AD-461D420EE950}" srcOrd="3" destOrd="0" presId="urn:microsoft.com/office/officeart/2018/2/layout/IconVerticalSolidList"/>
    <dgm:cxn modelId="{49EF6BEA-100B-49AA-A02D-F1483A6126C0}" type="presParOf" srcId="{0EAA35B4-CD26-4413-9663-890356BD5C0F}" destId="{337749B1-08BA-4614-8BE5-197D5AF2C060}" srcOrd="1" destOrd="0" presId="urn:microsoft.com/office/officeart/2018/2/layout/IconVerticalSolidList"/>
    <dgm:cxn modelId="{2BD92783-FAA0-4C6D-903E-E7C72855409D}" type="presParOf" srcId="{0EAA35B4-CD26-4413-9663-890356BD5C0F}" destId="{E23BA77A-73CC-4E59-B45F-9B67CFBB37A5}" srcOrd="2" destOrd="0" presId="urn:microsoft.com/office/officeart/2018/2/layout/IconVerticalSolidList"/>
    <dgm:cxn modelId="{5C320229-9629-4E58-BCEC-9362B5EF2224}" type="presParOf" srcId="{E23BA77A-73CC-4E59-B45F-9B67CFBB37A5}" destId="{3FAA7C20-6C0F-4F1D-8848-A84C432548AB}" srcOrd="0" destOrd="0" presId="urn:microsoft.com/office/officeart/2018/2/layout/IconVerticalSolidList"/>
    <dgm:cxn modelId="{2A740561-CF17-41E1-A4FE-ECAF34F00D6E}" type="presParOf" srcId="{E23BA77A-73CC-4E59-B45F-9B67CFBB37A5}" destId="{73414C8C-0515-4D2F-AB9B-1E3F3654A2C1}" srcOrd="1" destOrd="0" presId="urn:microsoft.com/office/officeart/2018/2/layout/IconVerticalSolidList"/>
    <dgm:cxn modelId="{DDF28A2E-C2ED-4F74-9514-D2FD7531E4DE}" type="presParOf" srcId="{E23BA77A-73CC-4E59-B45F-9B67CFBB37A5}" destId="{33AE7160-344D-446C-B292-73C54B7D8EB9}" srcOrd="2" destOrd="0" presId="urn:microsoft.com/office/officeart/2018/2/layout/IconVerticalSolidList"/>
    <dgm:cxn modelId="{88D77492-B17D-40D7-9045-7A433AF2F34D}" type="presParOf" srcId="{E23BA77A-73CC-4E59-B45F-9B67CFBB37A5}" destId="{8D755218-2178-4F15-AAC1-015CDB5E3E2D}" srcOrd="3" destOrd="0" presId="urn:microsoft.com/office/officeart/2018/2/layout/IconVerticalSolidList"/>
    <dgm:cxn modelId="{27133BDB-CB2E-425A-9B8B-DC21B8EBCC12}" type="presParOf" srcId="{0EAA35B4-CD26-4413-9663-890356BD5C0F}" destId="{51467EAD-7FCC-442D-926D-91FD04B958AA}" srcOrd="3" destOrd="0" presId="urn:microsoft.com/office/officeart/2018/2/layout/IconVerticalSolidList"/>
    <dgm:cxn modelId="{F6A74F7F-1AD1-4EB9-A4A6-871DA9745EE5}" type="presParOf" srcId="{0EAA35B4-CD26-4413-9663-890356BD5C0F}" destId="{D95A1316-3F4D-4501-B4C3-BADE57B6AF7F}" srcOrd="4" destOrd="0" presId="urn:microsoft.com/office/officeart/2018/2/layout/IconVerticalSolidList"/>
    <dgm:cxn modelId="{D4E4DD26-3B18-44C5-874B-2FB5561B5133}" type="presParOf" srcId="{D95A1316-3F4D-4501-B4C3-BADE57B6AF7F}" destId="{B9282AF0-8B0C-4A4A-A3E1-AE1AE6FCED83}" srcOrd="0" destOrd="0" presId="urn:microsoft.com/office/officeart/2018/2/layout/IconVerticalSolidList"/>
    <dgm:cxn modelId="{1792FB0C-20C1-4868-AE84-F798B308CD39}" type="presParOf" srcId="{D95A1316-3F4D-4501-B4C3-BADE57B6AF7F}" destId="{A73DA4DC-85F7-4AB3-82E8-547833F81D03}" srcOrd="1" destOrd="0" presId="urn:microsoft.com/office/officeart/2018/2/layout/IconVerticalSolidList"/>
    <dgm:cxn modelId="{7894398A-3168-46FF-8849-BD09AC9C847A}" type="presParOf" srcId="{D95A1316-3F4D-4501-B4C3-BADE57B6AF7F}" destId="{9200A3C4-31CC-4618-BCC3-0CF06C1DB8EC}" srcOrd="2" destOrd="0" presId="urn:microsoft.com/office/officeart/2018/2/layout/IconVerticalSolidList"/>
    <dgm:cxn modelId="{76E9650C-47B9-4F8E-9C2C-A3DF0D71F4A8}" type="presParOf" srcId="{D95A1316-3F4D-4501-B4C3-BADE57B6AF7F}" destId="{1068C1CE-8AC2-4FD6-87BE-C72D0967E36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D9350F-EBE0-4657-8F0E-B46F026ECEE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A81AEAB-DB2B-419F-B111-2A7BD87535CC}">
      <dgm:prSet/>
      <dgm:spPr/>
      <dgm:t>
        <a:bodyPr/>
        <a:lstStyle/>
        <a:p>
          <a:r>
            <a:rPr lang="en-US" dirty="0"/>
            <a:t>What disasters should you be prepared for?</a:t>
          </a:r>
        </a:p>
      </dgm:t>
    </dgm:pt>
    <dgm:pt modelId="{3BB6EEF4-D908-4E2D-98BF-5386FBD3F879}" type="parTrans" cxnId="{D83D7E11-EC72-4A34-8068-961E92003921}">
      <dgm:prSet/>
      <dgm:spPr/>
      <dgm:t>
        <a:bodyPr/>
        <a:lstStyle/>
        <a:p>
          <a:endParaRPr lang="en-US"/>
        </a:p>
      </dgm:t>
    </dgm:pt>
    <dgm:pt modelId="{ACDD0D0C-7410-4B19-950F-ECBDF66ED535}" type="sibTrans" cxnId="{D83D7E11-EC72-4A34-8068-961E92003921}">
      <dgm:prSet/>
      <dgm:spPr/>
      <dgm:t>
        <a:bodyPr/>
        <a:lstStyle/>
        <a:p>
          <a:endParaRPr lang="en-US"/>
        </a:p>
      </dgm:t>
    </dgm:pt>
    <dgm:pt modelId="{A3F1C851-5650-4679-BEF9-CC6872207BD4}">
      <dgm:prSet/>
      <dgm:spPr/>
      <dgm:t>
        <a:bodyPr/>
        <a:lstStyle/>
        <a:p>
          <a:r>
            <a:rPr lang="en-US" dirty="0"/>
            <a:t>How should you prepare your office?</a:t>
          </a:r>
        </a:p>
      </dgm:t>
    </dgm:pt>
    <dgm:pt modelId="{58F28B00-ACFF-4E8A-9804-5213FDD9E260}" type="parTrans" cxnId="{3093D695-C546-429A-B2F9-F2A69B563D46}">
      <dgm:prSet/>
      <dgm:spPr/>
      <dgm:t>
        <a:bodyPr/>
        <a:lstStyle/>
        <a:p>
          <a:endParaRPr lang="en-US"/>
        </a:p>
      </dgm:t>
    </dgm:pt>
    <dgm:pt modelId="{89C125DA-30A1-49E3-8246-577C98E65CB9}" type="sibTrans" cxnId="{3093D695-C546-429A-B2F9-F2A69B563D46}">
      <dgm:prSet/>
      <dgm:spPr/>
      <dgm:t>
        <a:bodyPr/>
        <a:lstStyle/>
        <a:p>
          <a:endParaRPr lang="en-US"/>
        </a:p>
      </dgm:t>
    </dgm:pt>
    <dgm:pt modelId="{5DB64917-47EA-444A-B8B0-4B597B4FE0ED}">
      <dgm:prSet/>
      <dgm:spPr/>
      <dgm:t>
        <a:bodyPr/>
        <a:lstStyle/>
        <a:p>
          <a:pPr rtl="0"/>
          <a:r>
            <a:rPr lang="en-US" dirty="0"/>
            <a:t>What is your role in your community?</a:t>
          </a:r>
          <a:r>
            <a:rPr lang="en-US" dirty="0">
              <a:latin typeface="Calibri Light" panose="020F0302020204030204"/>
            </a:rPr>
            <a:t> </a:t>
          </a:r>
          <a:endParaRPr lang="en-US" dirty="0"/>
        </a:p>
      </dgm:t>
    </dgm:pt>
    <dgm:pt modelId="{985D446F-BB1E-482A-8BDF-B5F6213357B4}" type="parTrans" cxnId="{201462E8-A79A-484F-91B8-B8B73520310B}">
      <dgm:prSet/>
      <dgm:spPr/>
      <dgm:t>
        <a:bodyPr/>
        <a:lstStyle/>
        <a:p>
          <a:endParaRPr lang="en-US"/>
        </a:p>
      </dgm:t>
    </dgm:pt>
    <dgm:pt modelId="{6A98B9E7-529A-4A83-B8DE-955B173DD128}" type="sibTrans" cxnId="{201462E8-A79A-484F-91B8-B8B73520310B}">
      <dgm:prSet/>
      <dgm:spPr/>
      <dgm:t>
        <a:bodyPr/>
        <a:lstStyle/>
        <a:p>
          <a:endParaRPr lang="en-US"/>
        </a:p>
      </dgm:t>
    </dgm:pt>
    <dgm:pt modelId="{8A86CAB8-0277-4D64-A063-16BFA375EEE0}">
      <dgm:prSet/>
      <dgm:spPr/>
      <dgm:t>
        <a:bodyPr/>
        <a:lstStyle/>
        <a:p>
          <a:pPr rtl="0"/>
          <a:r>
            <a:rPr lang="en-US" dirty="0"/>
            <a:t>What </a:t>
          </a:r>
          <a:r>
            <a:rPr lang="en-US" dirty="0">
              <a:latin typeface="Calibri Light" panose="020F0302020204030204"/>
            </a:rPr>
            <a:t>you</a:t>
          </a:r>
          <a:r>
            <a:rPr lang="en-US" dirty="0"/>
            <a:t> </a:t>
          </a:r>
          <a:r>
            <a:rPr lang="en-US" dirty="0">
              <a:latin typeface="Calibri Light" panose="020F0302020204030204"/>
            </a:rPr>
            <a:t>should not</a:t>
          </a:r>
          <a:r>
            <a:rPr lang="en-US" dirty="0"/>
            <a:t> do</a:t>
          </a:r>
          <a:r>
            <a:rPr lang="en-US" dirty="0">
              <a:latin typeface="Calibri Light" panose="020F0302020204030204"/>
            </a:rPr>
            <a:t>.</a:t>
          </a:r>
          <a:endParaRPr lang="en-US" dirty="0"/>
        </a:p>
      </dgm:t>
    </dgm:pt>
    <dgm:pt modelId="{C61975E8-6060-4C6B-B7E7-4C6A79844234}" type="parTrans" cxnId="{14D6EB39-9136-487C-A0C9-17D0CDEFEB8B}">
      <dgm:prSet/>
      <dgm:spPr/>
      <dgm:t>
        <a:bodyPr/>
        <a:lstStyle/>
        <a:p>
          <a:endParaRPr lang="en-US"/>
        </a:p>
      </dgm:t>
    </dgm:pt>
    <dgm:pt modelId="{6F590AEF-5317-48AC-B391-2A859540E733}" type="sibTrans" cxnId="{14D6EB39-9136-487C-A0C9-17D0CDEFEB8B}">
      <dgm:prSet/>
      <dgm:spPr/>
      <dgm:t>
        <a:bodyPr/>
        <a:lstStyle/>
        <a:p>
          <a:endParaRPr lang="en-US"/>
        </a:p>
      </dgm:t>
    </dgm:pt>
    <dgm:pt modelId="{B3CFF3D5-BC20-4538-A364-79A7592AFBEB}" type="pres">
      <dgm:prSet presAssocID="{BCD9350F-EBE0-4657-8F0E-B46F026ECEE3}" presName="linear" presStyleCnt="0">
        <dgm:presLayoutVars>
          <dgm:animLvl val="lvl"/>
          <dgm:resizeHandles val="exact"/>
        </dgm:presLayoutVars>
      </dgm:prSet>
      <dgm:spPr/>
    </dgm:pt>
    <dgm:pt modelId="{66AA7BCE-28C2-470C-B05F-B314C0074665}" type="pres">
      <dgm:prSet presAssocID="{4A81AEAB-DB2B-419F-B111-2A7BD87535C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EABA7FC-99AF-4394-9AE7-887413B83F1A}" type="pres">
      <dgm:prSet presAssocID="{ACDD0D0C-7410-4B19-950F-ECBDF66ED535}" presName="spacer" presStyleCnt="0"/>
      <dgm:spPr/>
    </dgm:pt>
    <dgm:pt modelId="{A465A4ED-ECB7-4AFB-BA74-DD749AFBC033}" type="pres">
      <dgm:prSet presAssocID="{A3F1C851-5650-4679-BEF9-CC6872207BD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CC68AEA-1A4D-4436-8F41-F9CCF64D1CD2}" type="pres">
      <dgm:prSet presAssocID="{89C125DA-30A1-49E3-8246-577C98E65CB9}" presName="spacer" presStyleCnt="0"/>
      <dgm:spPr/>
    </dgm:pt>
    <dgm:pt modelId="{B7B3861B-227D-410F-AFAF-9A8C35AC8033}" type="pres">
      <dgm:prSet presAssocID="{5DB64917-47EA-444A-B8B0-4B597B4FE0E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8E67A86-4000-4354-A5B4-D38903B7F829}" type="pres">
      <dgm:prSet presAssocID="{6A98B9E7-529A-4A83-B8DE-955B173DD128}" presName="spacer" presStyleCnt="0"/>
      <dgm:spPr/>
    </dgm:pt>
    <dgm:pt modelId="{A61401A0-68CD-4659-AEC6-252A145B961B}" type="pres">
      <dgm:prSet presAssocID="{8A86CAB8-0277-4D64-A063-16BFA375EEE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CDEC310-BF4A-4A9D-8987-0718356B21B5}" type="presOf" srcId="{8A86CAB8-0277-4D64-A063-16BFA375EEE0}" destId="{A61401A0-68CD-4659-AEC6-252A145B961B}" srcOrd="0" destOrd="0" presId="urn:microsoft.com/office/officeart/2005/8/layout/vList2"/>
    <dgm:cxn modelId="{D83D7E11-EC72-4A34-8068-961E92003921}" srcId="{BCD9350F-EBE0-4657-8F0E-B46F026ECEE3}" destId="{4A81AEAB-DB2B-419F-B111-2A7BD87535CC}" srcOrd="0" destOrd="0" parTransId="{3BB6EEF4-D908-4E2D-98BF-5386FBD3F879}" sibTransId="{ACDD0D0C-7410-4B19-950F-ECBDF66ED535}"/>
    <dgm:cxn modelId="{57AEA42D-0B7F-4E20-9804-417FD8E7C9F8}" type="presOf" srcId="{A3F1C851-5650-4679-BEF9-CC6872207BD4}" destId="{A465A4ED-ECB7-4AFB-BA74-DD749AFBC033}" srcOrd="0" destOrd="0" presId="urn:microsoft.com/office/officeart/2005/8/layout/vList2"/>
    <dgm:cxn modelId="{14D6EB39-9136-487C-A0C9-17D0CDEFEB8B}" srcId="{BCD9350F-EBE0-4657-8F0E-B46F026ECEE3}" destId="{8A86CAB8-0277-4D64-A063-16BFA375EEE0}" srcOrd="3" destOrd="0" parTransId="{C61975E8-6060-4C6B-B7E7-4C6A79844234}" sibTransId="{6F590AEF-5317-48AC-B391-2A859540E733}"/>
    <dgm:cxn modelId="{D2FE147E-953B-474A-9A20-4ECC88070CC4}" type="presOf" srcId="{5DB64917-47EA-444A-B8B0-4B597B4FE0ED}" destId="{B7B3861B-227D-410F-AFAF-9A8C35AC8033}" srcOrd="0" destOrd="0" presId="urn:microsoft.com/office/officeart/2005/8/layout/vList2"/>
    <dgm:cxn modelId="{6194277E-7C72-4B1A-BBF2-09980DB1D13F}" type="presOf" srcId="{4A81AEAB-DB2B-419F-B111-2A7BD87535CC}" destId="{66AA7BCE-28C2-470C-B05F-B314C0074665}" srcOrd="0" destOrd="0" presId="urn:microsoft.com/office/officeart/2005/8/layout/vList2"/>
    <dgm:cxn modelId="{3093D695-C546-429A-B2F9-F2A69B563D46}" srcId="{BCD9350F-EBE0-4657-8F0E-B46F026ECEE3}" destId="{A3F1C851-5650-4679-BEF9-CC6872207BD4}" srcOrd="1" destOrd="0" parTransId="{58F28B00-ACFF-4E8A-9804-5213FDD9E260}" sibTransId="{89C125DA-30A1-49E3-8246-577C98E65CB9}"/>
    <dgm:cxn modelId="{8F27C0CE-75FD-44A9-B2E2-DD49BF0A6C80}" type="presOf" srcId="{BCD9350F-EBE0-4657-8F0E-B46F026ECEE3}" destId="{B3CFF3D5-BC20-4538-A364-79A7592AFBEB}" srcOrd="0" destOrd="0" presId="urn:microsoft.com/office/officeart/2005/8/layout/vList2"/>
    <dgm:cxn modelId="{201462E8-A79A-484F-91B8-B8B73520310B}" srcId="{BCD9350F-EBE0-4657-8F0E-B46F026ECEE3}" destId="{5DB64917-47EA-444A-B8B0-4B597B4FE0ED}" srcOrd="2" destOrd="0" parTransId="{985D446F-BB1E-482A-8BDF-B5F6213357B4}" sibTransId="{6A98B9E7-529A-4A83-B8DE-955B173DD128}"/>
    <dgm:cxn modelId="{B6A4B407-521B-4BC1-8547-2DE6BB0D8F21}" type="presParOf" srcId="{B3CFF3D5-BC20-4538-A364-79A7592AFBEB}" destId="{66AA7BCE-28C2-470C-B05F-B314C0074665}" srcOrd="0" destOrd="0" presId="urn:microsoft.com/office/officeart/2005/8/layout/vList2"/>
    <dgm:cxn modelId="{49B48CDC-1912-4D0C-B1C4-DBD128059554}" type="presParOf" srcId="{B3CFF3D5-BC20-4538-A364-79A7592AFBEB}" destId="{BEABA7FC-99AF-4394-9AE7-887413B83F1A}" srcOrd="1" destOrd="0" presId="urn:microsoft.com/office/officeart/2005/8/layout/vList2"/>
    <dgm:cxn modelId="{6C060139-9920-4DF1-8ACB-762D4782FA4F}" type="presParOf" srcId="{B3CFF3D5-BC20-4538-A364-79A7592AFBEB}" destId="{A465A4ED-ECB7-4AFB-BA74-DD749AFBC033}" srcOrd="2" destOrd="0" presId="urn:microsoft.com/office/officeart/2005/8/layout/vList2"/>
    <dgm:cxn modelId="{0E41A037-5A12-4BEC-BD62-BFDFC4D94D72}" type="presParOf" srcId="{B3CFF3D5-BC20-4538-A364-79A7592AFBEB}" destId="{7CC68AEA-1A4D-4436-8F41-F9CCF64D1CD2}" srcOrd="3" destOrd="0" presId="urn:microsoft.com/office/officeart/2005/8/layout/vList2"/>
    <dgm:cxn modelId="{FF8D031A-ABC7-4A24-8661-8C51AF6C87F4}" type="presParOf" srcId="{B3CFF3D5-BC20-4538-A364-79A7592AFBEB}" destId="{B7B3861B-227D-410F-AFAF-9A8C35AC8033}" srcOrd="4" destOrd="0" presId="urn:microsoft.com/office/officeart/2005/8/layout/vList2"/>
    <dgm:cxn modelId="{EEBD9287-0D1F-4B7F-9C97-1364A57BD6C0}" type="presParOf" srcId="{B3CFF3D5-BC20-4538-A364-79A7592AFBEB}" destId="{A8E67A86-4000-4354-A5B4-D38903B7F829}" srcOrd="5" destOrd="0" presId="urn:microsoft.com/office/officeart/2005/8/layout/vList2"/>
    <dgm:cxn modelId="{6B2C75E3-3EDA-4A56-80A8-242189E93B64}" type="presParOf" srcId="{B3CFF3D5-BC20-4538-A364-79A7592AFBEB}" destId="{A61401A0-68CD-4659-AEC6-252A145B961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E405B-C9F4-4063-B449-FF55F6007E04}">
      <dsp:nvSpPr>
        <dsp:cNvPr id="0" name=""/>
        <dsp:cNvSpPr/>
      </dsp:nvSpPr>
      <dsp:spPr>
        <a:xfrm>
          <a:off x="0" y="83915"/>
          <a:ext cx="6797675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High priority </a:t>
          </a:r>
        </a:p>
      </dsp:txBody>
      <dsp:txXfrm>
        <a:off x="37467" y="121382"/>
        <a:ext cx="6722741" cy="692586"/>
      </dsp:txXfrm>
    </dsp:sp>
    <dsp:sp modelId="{BC4BE86D-F2CB-43B7-B20A-6C7A1028316D}">
      <dsp:nvSpPr>
        <dsp:cNvPr id="0" name=""/>
        <dsp:cNvSpPr/>
      </dsp:nvSpPr>
      <dsp:spPr>
        <a:xfrm>
          <a:off x="0" y="851435"/>
          <a:ext cx="6797675" cy="185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Animal mortality facility, CNMP, Fence to remove animals from a stream, Grade stabilization structure, HUA (feeding pads), Riparian forest buffer, Waste storage facility, Water facility</a:t>
          </a:r>
        </a:p>
      </dsp:txBody>
      <dsp:txXfrm>
        <a:off x="0" y="851435"/>
        <a:ext cx="6797675" cy="1854720"/>
      </dsp:txXfrm>
    </dsp:sp>
    <dsp:sp modelId="{2228A9F2-17A2-4938-801A-6234B97A39F7}">
      <dsp:nvSpPr>
        <dsp:cNvPr id="0" name=""/>
        <dsp:cNvSpPr/>
      </dsp:nvSpPr>
      <dsp:spPr>
        <a:xfrm>
          <a:off x="0" y="2706155"/>
          <a:ext cx="6797675" cy="767520"/>
        </a:xfrm>
        <a:prstGeom prst="roundRect">
          <a:avLst/>
        </a:prstGeom>
        <a:solidFill>
          <a:schemeClr val="accent2">
            <a:hueOff val="1620045"/>
            <a:satOff val="225"/>
            <a:lumOff val="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Medium priority</a:t>
          </a:r>
        </a:p>
      </dsp:txBody>
      <dsp:txXfrm>
        <a:off x="37467" y="2743622"/>
        <a:ext cx="6722741" cy="692586"/>
      </dsp:txXfrm>
    </dsp:sp>
    <dsp:sp modelId="{B1176EBB-DF79-4A69-912D-24673E499A54}">
      <dsp:nvSpPr>
        <dsp:cNvPr id="0" name=""/>
        <dsp:cNvSpPr/>
      </dsp:nvSpPr>
      <dsp:spPr>
        <a:xfrm>
          <a:off x="0" y="3473676"/>
          <a:ext cx="6797675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Critical area planting, Field border, Terrace</a:t>
          </a:r>
        </a:p>
      </dsp:txBody>
      <dsp:txXfrm>
        <a:off x="0" y="3473676"/>
        <a:ext cx="6797675" cy="529920"/>
      </dsp:txXfrm>
    </dsp:sp>
    <dsp:sp modelId="{BEF853E9-3E8E-42FE-8BD7-80B9AD42309F}">
      <dsp:nvSpPr>
        <dsp:cNvPr id="0" name=""/>
        <dsp:cNvSpPr/>
      </dsp:nvSpPr>
      <dsp:spPr>
        <a:xfrm>
          <a:off x="0" y="4003596"/>
          <a:ext cx="6797675" cy="767520"/>
        </a:xfrm>
        <a:prstGeom prst="roundRect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Low priority</a:t>
          </a:r>
        </a:p>
      </dsp:txBody>
      <dsp:txXfrm>
        <a:off x="37467" y="4041063"/>
        <a:ext cx="6722741" cy="692586"/>
      </dsp:txXfrm>
    </dsp:sp>
    <dsp:sp modelId="{F5EECF98-53FE-4423-8DAB-860CDC0C9C6E}">
      <dsp:nvSpPr>
        <dsp:cNvPr id="0" name=""/>
        <dsp:cNvSpPr/>
      </dsp:nvSpPr>
      <dsp:spPr>
        <a:xfrm>
          <a:off x="0" y="4771116"/>
          <a:ext cx="6797675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Fence to divide a field, HUA (gate openings), Water facility (ramp in pond), Water well</a:t>
          </a:r>
        </a:p>
      </dsp:txBody>
      <dsp:txXfrm>
        <a:off x="0" y="4771116"/>
        <a:ext cx="6797675" cy="794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E24FE-6163-4455-B727-D57F3F61D7A8}">
      <dsp:nvSpPr>
        <dsp:cNvPr id="0" name=""/>
        <dsp:cNvSpPr/>
      </dsp:nvSpPr>
      <dsp:spPr>
        <a:xfrm>
          <a:off x="0" y="335227"/>
          <a:ext cx="6797675" cy="4035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437388" rIns="52757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If you need to make a change to a cost share project, complete a Modification form and include the information about the change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Change in units of a practice (e.g., 200 foot more of fence)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Name changes 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Deletion of practices</a:t>
          </a:r>
        </a:p>
        <a:p>
          <a:pPr marL="685800" lvl="3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Modifications that change practices will be re-scored to verify that they would have been eligible for funding if they applied for those practices initially</a:t>
          </a:r>
        </a:p>
      </dsp:txBody>
      <dsp:txXfrm>
        <a:off x="0" y="335227"/>
        <a:ext cx="6797675" cy="4035150"/>
      </dsp:txXfrm>
    </dsp:sp>
    <dsp:sp modelId="{EF471657-59D5-4A8F-9849-E1E7EC86936D}">
      <dsp:nvSpPr>
        <dsp:cNvPr id="0" name=""/>
        <dsp:cNvSpPr/>
      </dsp:nvSpPr>
      <dsp:spPr>
        <a:xfrm>
          <a:off x="339883" y="25267"/>
          <a:ext cx="4758372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Modifications</a:t>
          </a:r>
        </a:p>
      </dsp:txBody>
      <dsp:txXfrm>
        <a:off x="370145" y="55529"/>
        <a:ext cx="4697848" cy="559396"/>
      </dsp:txXfrm>
    </dsp:sp>
    <dsp:sp modelId="{5B0D3284-8E7F-4DE6-84A1-83438A4D14EC}">
      <dsp:nvSpPr>
        <dsp:cNvPr id="0" name=""/>
        <dsp:cNvSpPr/>
      </dsp:nvSpPr>
      <dsp:spPr>
        <a:xfrm>
          <a:off x="0" y="4793737"/>
          <a:ext cx="6797675" cy="1819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437388" rIns="52757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Complete when the units of a practice haven't changed but have cost more than the estimate. 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Remember - the statute says 75% of the actual cost verified by receipt, voucher or bill</a:t>
          </a:r>
        </a:p>
      </dsp:txBody>
      <dsp:txXfrm>
        <a:off x="0" y="4793737"/>
        <a:ext cx="6797675" cy="1819125"/>
      </dsp:txXfrm>
    </dsp:sp>
    <dsp:sp modelId="{8DD1D852-5AD5-4AB5-A0A0-D471677E3FFE}">
      <dsp:nvSpPr>
        <dsp:cNvPr id="0" name=""/>
        <dsp:cNvSpPr/>
      </dsp:nvSpPr>
      <dsp:spPr>
        <a:xfrm>
          <a:off x="339883" y="4483777"/>
          <a:ext cx="4758372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Overrun</a:t>
          </a:r>
        </a:p>
      </dsp:txBody>
      <dsp:txXfrm>
        <a:off x="370145" y="4514039"/>
        <a:ext cx="4697848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352DA-C990-4C88-A298-AB2F2E5892C6}">
      <dsp:nvSpPr>
        <dsp:cNvPr id="0" name=""/>
        <dsp:cNvSpPr/>
      </dsp:nvSpPr>
      <dsp:spPr>
        <a:xfrm>
          <a:off x="0" y="117035"/>
          <a:ext cx="6797675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FY20</a:t>
          </a:r>
        </a:p>
      </dsp:txBody>
      <dsp:txXfrm>
        <a:off x="37467" y="154502"/>
        <a:ext cx="6722741" cy="692586"/>
      </dsp:txXfrm>
    </dsp:sp>
    <dsp:sp modelId="{E96E2829-91B6-4919-B8D1-69DC712FAF1F}">
      <dsp:nvSpPr>
        <dsp:cNvPr id="0" name=""/>
        <dsp:cNvSpPr/>
      </dsp:nvSpPr>
      <dsp:spPr>
        <a:xfrm>
          <a:off x="0" y="884555"/>
          <a:ext cx="6797675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Must have been completed by 2/1/22. </a:t>
          </a:r>
        </a:p>
      </dsp:txBody>
      <dsp:txXfrm>
        <a:off x="0" y="884555"/>
        <a:ext cx="6797675" cy="529920"/>
      </dsp:txXfrm>
    </dsp:sp>
    <dsp:sp modelId="{65AD4D7D-579E-4274-BE85-613B8E90C744}">
      <dsp:nvSpPr>
        <dsp:cNvPr id="0" name=""/>
        <dsp:cNvSpPr/>
      </dsp:nvSpPr>
      <dsp:spPr>
        <a:xfrm>
          <a:off x="0" y="1414475"/>
          <a:ext cx="6797675" cy="767520"/>
        </a:xfrm>
        <a:prstGeom prst="roundRect">
          <a:avLst/>
        </a:prstGeom>
        <a:solidFill>
          <a:schemeClr val="accent2">
            <a:hueOff val="1620045"/>
            <a:satOff val="225"/>
            <a:lumOff val="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FY21</a:t>
          </a:r>
        </a:p>
      </dsp:txBody>
      <dsp:txXfrm>
        <a:off x="37467" y="1451942"/>
        <a:ext cx="6722741" cy="692586"/>
      </dsp:txXfrm>
    </dsp:sp>
    <dsp:sp modelId="{9A665804-9FFD-4CCB-A5BB-474466EB8E48}">
      <dsp:nvSpPr>
        <dsp:cNvPr id="0" name=""/>
        <dsp:cNvSpPr/>
      </dsp:nvSpPr>
      <dsp:spPr>
        <a:xfrm>
          <a:off x="0" y="2181995"/>
          <a:ext cx="6797675" cy="12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First extension due 3/1/22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Second extension due 9/1/22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Must be complete by 3/1/23</a:t>
          </a:r>
        </a:p>
      </dsp:txBody>
      <dsp:txXfrm>
        <a:off x="0" y="2181995"/>
        <a:ext cx="6797675" cy="1291680"/>
      </dsp:txXfrm>
    </dsp:sp>
    <dsp:sp modelId="{3D0FA936-65EC-4C99-8A76-556A1EF4F563}">
      <dsp:nvSpPr>
        <dsp:cNvPr id="0" name=""/>
        <dsp:cNvSpPr/>
      </dsp:nvSpPr>
      <dsp:spPr>
        <a:xfrm>
          <a:off x="0" y="3473676"/>
          <a:ext cx="6797675" cy="767520"/>
        </a:xfrm>
        <a:prstGeom prst="roundRect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FY22</a:t>
          </a:r>
        </a:p>
      </dsp:txBody>
      <dsp:txXfrm>
        <a:off x="37467" y="3511143"/>
        <a:ext cx="6722741" cy="692586"/>
      </dsp:txXfrm>
    </dsp:sp>
    <dsp:sp modelId="{61FCAB2F-551C-4B5E-8E1A-48B1003751C0}">
      <dsp:nvSpPr>
        <dsp:cNvPr id="0" name=""/>
        <dsp:cNvSpPr/>
      </dsp:nvSpPr>
      <dsp:spPr>
        <a:xfrm>
          <a:off x="0" y="4241196"/>
          <a:ext cx="6797675" cy="12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First extension due 2/1/23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Second extension due 8/1/23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Must be complete by 2/1/24</a:t>
          </a:r>
        </a:p>
      </dsp:txBody>
      <dsp:txXfrm>
        <a:off x="0" y="4241196"/>
        <a:ext cx="6797675" cy="12916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BDA1D-7C17-4BF1-BFC1-36951227285A}">
      <dsp:nvSpPr>
        <dsp:cNvPr id="0" name=""/>
        <dsp:cNvSpPr/>
      </dsp:nvSpPr>
      <dsp:spPr>
        <a:xfrm>
          <a:off x="0" y="689"/>
          <a:ext cx="6797675" cy="16138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9F227-2BF3-4635-8808-46F80B7B3D20}">
      <dsp:nvSpPr>
        <dsp:cNvPr id="0" name=""/>
        <dsp:cNvSpPr/>
      </dsp:nvSpPr>
      <dsp:spPr>
        <a:xfrm>
          <a:off x="488194" y="363809"/>
          <a:ext cx="887626" cy="887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2AA30-535E-4F4B-86AD-461D420EE950}">
      <dsp:nvSpPr>
        <dsp:cNvPr id="0" name=""/>
        <dsp:cNvSpPr/>
      </dsp:nvSpPr>
      <dsp:spPr>
        <a:xfrm>
          <a:off x="1864015" y="689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Live in June 2021</a:t>
          </a:r>
        </a:p>
      </dsp:txBody>
      <dsp:txXfrm>
        <a:off x="1864015" y="689"/>
        <a:ext cx="4933659" cy="1613866"/>
      </dsp:txXfrm>
    </dsp:sp>
    <dsp:sp modelId="{3FAA7C20-6C0F-4F1D-8848-A84C432548AB}">
      <dsp:nvSpPr>
        <dsp:cNvPr id="0" name=""/>
        <dsp:cNvSpPr/>
      </dsp:nvSpPr>
      <dsp:spPr>
        <a:xfrm>
          <a:off x="0" y="2018022"/>
          <a:ext cx="6797675" cy="16138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14C8C-0515-4D2F-AB9B-1E3F3654A2C1}">
      <dsp:nvSpPr>
        <dsp:cNvPr id="0" name=""/>
        <dsp:cNvSpPr/>
      </dsp:nvSpPr>
      <dsp:spPr>
        <a:xfrm>
          <a:off x="488194" y="2381142"/>
          <a:ext cx="887626" cy="887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55218-2178-4F15-AAC1-015CDB5E3E2D}">
      <dsp:nvSpPr>
        <dsp:cNvPr id="0" name=""/>
        <dsp:cNvSpPr/>
      </dsp:nvSpPr>
      <dsp:spPr>
        <a:xfrm>
          <a:off x="1864015" y="2018022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Over 1000 people have completed a new online Ag Water Quality Plan</a:t>
          </a:r>
        </a:p>
      </dsp:txBody>
      <dsp:txXfrm>
        <a:off x="1864015" y="2018022"/>
        <a:ext cx="4933659" cy="1613866"/>
      </dsp:txXfrm>
    </dsp:sp>
    <dsp:sp modelId="{B9282AF0-8B0C-4A4A-A3E1-AE1AE6FCED83}">
      <dsp:nvSpPr>
        <dsp:cNvPr id="0" name=""/>
        <dsp:cNvSpPr/>
      </dsp:nvSpPr>
      <dsp:spPr>
        <a:xfrm>
          <a:off x="0" y="4035355"/>
          <a:ext cx="6797675" cy="16138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DA4DC-85F7-4AB3-82E8-547833F81D03}">
      <dsp:nvSpPr>
        <dsp:cNvPr id="0" name=""/>
        <dsp:cNvSpPr/>
      </dsp:nvSpPr>
      <dsp:spPr>
        <a:xfrm>
          <a:off x="488194" y="4398475"/>
          <a:ext cx="887626" cy="887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8C1CE-8AC2-4FD6-87BE-C72D0967E362}">
      <dsp:nvSpPr>
        <dsp:cNvPr id="0" name=""/>
        <dsp:cNvSpPr/>
      </dsp:nvSpPr>
      <dsp:spPr>
        <a:xfrm>
          <a:off x="1864015" y="4035355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Info available at </a:t>
          </a:r>
          <a:r>
            <a:rPr lang="en-US" sz="1900" kern="1200">
              <a:hlinkClick xmlns:r="http://schemas.openxmlformats.org/officeDocument/2006/relationships" r:id="rId7"/>
            </a:rPr>
            <a:t>eec.ky.gov/Natural-Resources/Conservation/Pages/Agriculture-Water-Quality-Act.aspx</a:t>
          </a:r>
          <a:endParaRPr lang="en-US" sz="1900" kern="1200"/>
        </a:p>
      </dsp:txBody>
      <dsp:txXfrm>
        <a:off x="1864015" y="4035355"/>
        <a:ext cx="4933659" cy="16138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A7BCE-28C2-470C-B05F-B314C0074665}">
      <dsp:nvSpPr>
        <dsp:cNvPr id="0" name=""/>
        <dsp:cNvSpPr/>
      </dsp:nvSpPr>
      <dsp:spPr>
        <a:xfrm>
          <a:off x="0" y="56915"/>
          <a:ext cx="6797675" cy="13127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What disasters should you be prepared for?</a:t>
          </a:r>
        </a:p>
      </dsp:txBody>
      <dsp:txXfrm>
        <a:off x="64083" y="120998"/>
        <a:ext cx="6669509" cy="1184574"/>
      </dsp:txXfrm>
    </dsp:sp>
    <dsp:sp modelId="{A465A4ED-ECB7-4AFB-BA74-DD749AFBC033}">
      <dsp:nvSpPr>
        <dsp:cNvPr id="0" name=""/>
        <dsp:cNvSpPr/>
      </dsp:nvSpPr>
      <dsp:spPr>
        <a:xfrm>
          <a:off x="0" y="1464695"/>
          <a:ext cx="6797675" cy="1312740"/>
        </a:xfrm>
        <a:prstGeom prst="roundRect">
          <a:avLst/>
        </a:prstGeom>
        <a:solidFill>
          <a:schemeClr val="accent5">
            <a:hueOff val="125256"/>
            <a:satOff val="12000"/>
            <a:lumOff val="2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How should you prepare your office?</a:t>
          </a:r>
        </a:p>
      </dsp:txBody>
      <dsp:txXfrm>
        <a:off x="64083" y="1528778"/>
        <a:ext cx="6669509" cy="1184574"/>
      </dsp:txXfrm>
    </dsp:sp>
    <dsp:sp modelId="{B7B3861B-227D-410F-AFAF-9A8C35AC8033}">
      <dsp:nvSpPr>
        <dsp:cNvPr id="0" name=""/>
        <dsp:cNvSpPr/>
      </dsp:nvSpPr>
      <dsp:spPr>
        <a:xfrm>
          <a:off x="0" y="2872476"/>
          <a:ext cx="6797675" cy="1312740"/>
        </a:xfrm>
        <a:prstGeom prst="roundRect">
          <a:avLst/>
        </a:prstGeom>
        <a:solidFill>
          <a:schemeClr val="accent5">
            <a:hueOff val="250511"/>
            <a:satOff val="24001"/>
            <a:lumOff val="5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What is your role in your community?</a:t>
          </a:r>
          <a:r>
            <a:rPr lang="en-US" sz="3300" kern="1200" dirty="0">
              <a:latin typeface="Calibri Light" panose="020F0302020204030204"/>
            </a:rPr>
            <a:t> </a:t>
          </a:r>
          <a:endParaRPr lang="en-US" sz="3300" kern="1200" dirty="0"/>
        </a:p>
      </dsp:txBody>
      <dsp:txXfrm>
        <a:off x="64083" y="2936559"/>
        <a:ext cx="6669509" cy="1184574"/>
      </dsp:txXfrm>
    </dsp:sp>
    <dsp:sp modelId="{A61401A0-68CD-4659-AEC6-252A145B961B}">
      <dsp:nvSpPr>
        <dsp:cNvPr id="0" name=""/>
        <dsp:cNvSpPr/>
      </dsp:nvSpPr>
      <dsp:spPr>
        <a:xfrm>
          <a:off x="0" y="4280256"/>
          <a:ext cx="6797675" cy="1312740"/>
        </a:xfrm>
        <a:prstGeom prst="roundRect">
          <a:avLst/>
        </a:prstGeom>
        <a:solidFill>
          <a:schemeClr val="accent5">
            <a:hueOff val="375767"/>
            <a:satOff val="36001"/>
            <a:lumOff val="88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What </a:t>
          </a:r>
          <a:r>
            <a:rPr lang="en-US" sz="3300" kern="1200" dirty="0">
              <a:latin typeface="Calibri Light" panose="020F0302020204030204"/>
            </a:rPr>
            <a:t>you</a:t>
          </a:r>
          <a:r>
            <a:rPr lang="en-US" sz="3300" kern="1200" dirty="0"/>
            <a:t> </a:t>
          </a:r>
          <a:r>
            <a:rPr lang="en-US" sz="3300" kern="1200" dirty="0">
              <a:latin typeface="Calibri Light" panose="020F0302020204030204"/>
            </a:rPr>
            <a:t>should not</a:t>
          </a:r>
          <a:r>
            <a:rPr lang="en-US" sz="3300" kern="1200" dirty="0"/>
            <a:t> do</a:t>
          </a:r>
          <a:r>
            <a:rPr lang="en-US" sz="3300" kern="1200" dirty="0">
              <a:latin typeface="Calibri Light" panose="020F0302020204030204"/>
            </a:rPr>
            <a:t>.</a:t>
          </a:r>
          <a:endParaRPr lang="en-US" sz="3300" kern="1200" dirty="0"/>
        </a:p>
      </dsp:txBody>
      <dsp:txXfrm>
        <a:off x="64083" y="4344339"/>
        <a:ext cx="6669509" cy="1184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D7BFF-BE9D-421D-8D6C-5476A20CB215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F534C-7FC0-4F30-BD72-0E9E37361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7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got 1000 applications. 1/3 of them are at the top of </a:t>
            </a:r>
            <a:r>
              <a:rPr lang="en-US"/>
              <a:t>this mountain. Once </a:t>
            </a:r>
            <a:r>
              <a:rPr lang="en-US" dirty="0"/>
              <a:t>you get to the group at the top of this mountain, one point can be the difference in $500,000.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F534C-7FC0-4F30-BD72-0E9E373614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56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</a:t>
            </a:r>
            <a:r>
              <a:rPr lang="en-US" baseline="0" dirty="0"/>
              <a:t> through </a:t>
            </a:r>
            <a:r>
              <a:rPr lang="en-US" dirty="0"/>
              <a:t>10/31/20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0706F-7DF6-4B8F-82B1-8426EEBB13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46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04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7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8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1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45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63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3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63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7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1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13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Conservation@ky.gov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onservation@ky.gov" TargetMode="External"/><Relationship Id="rId2" Type="http://schemas.openxmlformats.org/officeDocument/2006/relationships/hyperlink" Target="mailto:Paulette.Akers@ky.gov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ady.gov/" TargetMode="External"/><Relationship Id="rId2" Type="http://schemas.openxmlformats.org/officeDocument/2006/relationships/hyperlink" Target="https://www.sba.gov/business-guide/manage-your-business/prepare-emergenci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Entuchttp:/www.kymitigation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3835-67C3-4D21-B3D9-024C44BA86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Division of Conservation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02DB7-89DB-4E27-8481-16D6EA346D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2022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A90F69-D187-41FD-A875-3DC35281D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495" y="3143462"/>
            <a:ext cx="3028949" cy="299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94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662F0-1220-44D2-B2E1-44F6BB501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Cost Share Dates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F2D711-FA55-4275-829E-F722B09D05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915594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2705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2D6BA-9B0A-43B9-9E94-8AB18BB5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Equipment Loans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79682-5AA4-40BA-9C55-C2EC19B96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Still $600k available for loans to districts</a:t>
            </a:r>
            <a:endParaRPr lang="en-US" sz="3200" dirty="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Ask early – we must check if equipment is available on price contract. Not everything can be purchased from your local dealer. </a:t>
            </a:r>
            <a:endParaRPr lang="en-US" sz="3200" dirty="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Any legislative changes won't take effect until July 1st.</a:t>
            </a:r>
            <a:endParaRPr lang="en-US" sz="3200" dirty="0">
              <a:cs typeface="Calibri"/>
            </a:endParaRP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17CD4A-A333-4572-8CA1-4D285450F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196" y="2282667"/>
            <a:ext cx="4563857" cy="273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81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F42AD-498F-4994-9D71-CAB44017B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7914D-9D67-47C3-B8CD-9405B8A79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Hundreds participated in our virtual trainings last 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If you have a topic of interest, please let your field rep know or email </a:t>
            </a:r>
            <a:r>
              <a:rPr lang="en-US" sz="3200" dirty="0">
                <a:hlinkClick r:id="rId2"/>
              </a:rPr>
              <a:t>Conservation@ky.gov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84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44A59-42FF-4DD9-B157-4F15BB3AF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AWQA Tool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1F5E20-4343-4D7C-B661-8DCC5AC765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93211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6158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6AE7C-659B-4941-9E28-D31C0B482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4A0A2-7A55-4951-9DCC-9C5C3C986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>
                <a:hlinkClick r:id="rId2"/>
              </a:rPr>
              <a:t>Paulette.Akers@ky.gov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502-782-6300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>
                <a:hlinkClick r:id="rId3"/>
              </a:rPr>
              <a:t>Conservation@ky.gov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58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84285-A891-4519-B1A4-F8C3DB3DBE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Disaster Preparedness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41E9C6-C677-4C22-9D3D-1B9357D649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 Light"/>
              </a:rPr>
              <a:t>March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99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B22BDC-6BA3-4DC9-BEA2-63CCB438A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Disaster Preparedness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E1EF3B-1D37-4F1E-A337-5824A72B13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61691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2713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9323D-A79F-4122-A5F0-9506BAB58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Disaster Preparedness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416F6-B0EB-4529-A9EA-55A24388C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sz="3000" dirty="0"/>
              <a:t>What disasters should you be prepared for?</a:t>
            </a:r>
          </a:p>
          <a:p>
            <a:pPr lvl="2"/>
            <a:r>
              <a:rPr lang="en-US" sz="2400" dirty="0"/>
              <a:t>Ice storms/winter storms</a:t>
            </a:r>
          </a:p>
          <a:p>
            <a:pPr lvl="2"/>
            <a:r>
              <a:rPr lang="en-US" sz="2400" dirty="0"/>
              <a:t>Flood</a:t>
            </a:r>
          </a:p>
          <a:p>
            <a:pPr lvl="2"/>
            <a:r>
              <a:rPr lang="en-US" sz="2400" dirty="0"/>
              <a:t>Tornado</a:t>
            </a:r>
          </a:p>
          <a:p>
            <a:pPr lvl="2"/>
            <a:r>
              <a:rPr lang="en-US" sz="2400" dirty="0"/>
              <a:t>Fire</a:t>
            </a:r>
          </a:p>
          <a:p>
            <a:pPr lvl="2"/>
            <a:r>
              <a:rPr lang="en-US" sz="2400" dirty="0"/>
              <a:t>Extreme heat/cold</a:t>
            </a:r>
          </a:p>
          <a:p>
            <a:pPr lvl="2"/>
            <a:r>
              <a:rPr lang="en-US" sz="2400" dirty="0"/>
              <a:t>Earthquake</a:t>
            </a:r>
          </a:p>
          <a:p>
            <a:pPr lvl="2"/>
            <a:r>
              <a:rPr lang="en-US" sz="2400" dirty="0"/>
              <a:t>Landslide</a:t>
            </a:r>
          </a:p>
          <a:p>
            <a:pPr lvl="2"/>
            <a:r>
              <a:rPr lang="en-US" sz="2400" dirty="0"/>
              <a:t>Cyberattack</a:t>
            </a:r>
          </a:p>
          <a:p>
            <a:pPr lvl="2"/>
            <a:r>
              <a:rPr lang="en-US" sz="2400" dirty="0"/>
              <a:t>Others?</a:t>
            </a:r>
          </a:p>
          <a:p>
            <a:pPr lvl="1"/>
            <a:r>
              <a:rPr lang="en-US" sz="3000" dirty="0"/>
              <a:t>Is your location vulnerable or helpful?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E87FCDA-D5F9-43F9-86AA-D68CF403C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593" y="4595812"/>
            <a:ext cx="1714501" cy="171450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BEAC082-1286-4BE8-AEB6-A9075FDA5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769" y="1321594"/>
            <a:ext cx="3295649" cy="2750343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20821642-612A-48B5-9364-84535E27E1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38" t="12571" r="14155" b="12571"/>
          <a:stretch/>
        </p:blipFill>
        <p:spPr>
          <a:xfrm>
            <a:off x="9448801" y="4483894"/>
            <a:ext cx="2129568" cy="183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26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200BA-234D-4EE0-9EA7-AC5EAD064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Disaster Preparedness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BA96C-2CF9-42A3-BC46-ED630CB32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How should you prepare your office?</a:t>
            </a:r>
          </a:p>
          <a:p>
            <a:pPr lvl="1"/>
            <a:r>
              <a:rPr lang="en-US" sz="2800" dirty="0"/>
              <a:t>Chain of command and communication</a:t>
            </a:r>
          </a:p>
          <a:p>
            <a:pPr lvl="1"/>
            <a:r>
              <a:rPr lang="en-US" sz="2800" dirty="0"/>
              <a:t>File backups</a:t>
            </a:r>
          </a:p>
          <a:p>
            <a:pPr lvl="1"/>
            <a:r>
              <a:rPr lang="en-US" sz="2800" dirty="0"/>
              <a:t>First aid kit and trained individuals</a:t>
            </a:r>
          </a:p>
          <a:p>
            <a:pPr lvl="1"/>
            <a:r>
              <a:rPr lang="en-US" sz="2800" dirty="0"/>
              <a:t>Gas and water cut off</a:t>
            </a:r>
          </a:p>
          <a:p>
            <a:pPr lvl="1"/>
            <a:r>
              <a:rPr lang="en-US" sz="2800" dirty="0"/>
              <a:t>Smoke alarms, carbon monoxide detector</a:t>
            </a:r>
          </a:p>
          <a:p>
            <a:pPr lvl="1"/>
            <a:r>
              <a:rPr lang="en-US" sz="2800" dirty="0"/>
              <a:t>Fire extinguisher and spill cleanup kit</a:t>
            </a:r>
          </a:p>
          <a:p>
            <a:pPr lvl="1"/>
            <a:r>
              <a:rPr lang="en-US" sz="2800" dirty="0"/>
              <a:t>Location of hazardous chemicals</a:t>
            </a:r>
          </a:p>
          <a:p>
            <a:pPr lvl="1"/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D970426-066B-45A4-9667-884367EFC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5" y="3917156"/>
            <a:ext cx="2143125" cy="214312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9C09F65-1657-4D90-8361-BA9BE3496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25" y="1845468"/>
            <a:ext cx="2590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7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063B4-9488-4AA8-903B-8A51CCBB5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Disaster Preparedness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98C03-5EF2-46DA-BACE-DF12505CD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What is your role in your community? </a:t>
            </a:r>
          </a:p>
          <a:p>
            <a:pPr lvl="1"/>
            <a:r>
              <a:rPr lang="en-US" sz="2800" dirty="0"/>
              <a:t>Work with local emergency manager</a:t>
            </a:r>
          </a:p>
          <a:p>
            <a:pPr lvl="1"/>
            <a:r>
              <a:rPr lang="en-US" sz="2800" dirty="0"/>
              <a:t>Heating/cooling station</a:t>
            </a:r>
          </a:p>
          <a:p>
            <a:pPr lvl="1"/>
            <a:r>
              <a:rPr lang="en-US" sz="2800" dirty="0"/>
              <a:t>Equipment</a:t>
            </a:r>
          </a:p>
          <a:p>
            <a:pPr lvl="1"/>
            <a:r>
              <a:rPr lang="en-US" sz="2800" dirty="0"/>
              <a:t>Storage space</a:t>
            </a:r>
          </a:p>
          <a:p>
            <a:pPr lvl="1"/>
            <a:r>
              <a:rPr lang="en-US" sz="2800" dirty="0"/>
              <a:t>Emergency operations center</a:t>
            </a:r>
          </a:p>
          <a:p>
            <a:pPr lvl="1"/>
            <a:r>
              <a:rPr lang="en-US" sz="2800" dirty="0"/>
              <a:t>Office space for another organization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40D8F8E-B626-4FE1-B304-C73A3423C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9" t="15460" r="201" b="19408"/>
          <a:stretch/>
        </p:blipFill>
        <p:spPr>
          <a:xfrm>
            <a:off x="7188993" y="4246238"/>
            <a:ext cx="4922219" cy="20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6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0DB7-C54B-4173-9564-39A81A7AB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DOC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CDE78-2299-4474-9339-88D6796A3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4000" dirty="0"/>
              <a:t>Budget</a:t>
            </a:r>
          </a:p>
          <a:p>
            <a:pPr marL="383540" lvl="1"/>
            <a:r>
              <a:rPr lang="en-US" sz="3200" dirty="0"/>
              <a:t>Draft</a:t>
            </a:r>
            <a:endParaRPr lang="en-US" sz="3200" dirty="0">
              <a:cs typeface="Calibri"/>
            </a:endParaRPr>
          </a:p>
          <a:p>
            <a:pPr marL="383540" lvl="1"/>
            <a:r>
              <a:rPr lang="en-US" sz="3200" dirty="0"/>
              <a:t>$2.5 million in cost share</a:t>
            </a:r>
            <a:endParaRPr lang="en-US" sz="3200" dirty="0">
              <a:cs typeface="Calibri"/>
            </a:endParaRPr>
          </a:p>
          <a:p>
            <a:pPr marL="383540" lvl="1"/>
            <a:r>
              <a:rPr lang="en-US" sz="3200" dirty="0"/>
              <a:t>$900,000 in direct aid  </a:t>
            </a:r>
            <a:endParaRPr lang="en-US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2886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7B896-9E39-4034-95AD-FDA04EAD0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Disaster Preparedness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FA4AC-60CD-4EE5-9D8F-80513FB0A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330462" cy="402336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3200" dirty="0"/>
              <a:t>What you should not do - </a:t>
            </a:r>
          </a:p>
          <a:p>
            <a:pPr marL="383540" lvl="1"/>
            <a:r>
              <a:rPr lang="en-US" sz="2800" dirty="0"/>
              <a:t>Donate tax-payer funds to another county without checking with an attorney or auditor</a:t>
            </a:r>
            <a:endParaRPr lang="en-US" sz="2800" dirty="0">
              <a:cs typeface="Calibri"/>
            </a:endParaRPr>
          </a:p>
          <a:p>
            <a:pPr marL="383540" lvl="1"/>
            <a:r>
              <a:rPr lang="en-US" sz="2800" dirty="0"/>
              <a:t>Work in a vacuum</a:t>
            </a:r>
            <a:endParaRPr lang="en-US" sz="2800" dirty="0">
              <a:cs typeface="Calibri" panose="020F0502020204030204"/>
            </a:endParaRPr>
          </a:p>
          <a:p>
            <a:pPr marL="383540" lvl="1"/>
            <a:endParaRPr lang="en-US" dirty="0">
              <a:cs typeface="Calibri" panose="020F0502020204030204"/>
            </a:endParaRPr>
          </a:p>
          <a:p>
            <a:pPr marL="383540" lvl="1"/>
            <a:endParaRPr lang="en-US" dirty="0">
              <a:cs typeface="Calibri" panose="020F0502020204030204"/>
            </a:endParaRP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D33DB13-7C79-4782-9570-C202E2C41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079" y="2117848"/>
            <a:ext cx="3474975" cy="348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69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0D67B-CF16-442F-A131-1DB4034C4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Disaster Preparedness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710CB-E298-4687-A056-0D634E54D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>
                <a:cs typeface="Calibri"/>
              </a:rPr>
              <a:t>Small Business Association</a:t>
            </a:r>
            <a:endParaRPr lang="en-US" sz="3200">
              <a:cs typeface="Calibri"/>
            </a:endParaRPr>
          </a:p>
          <a:p>
            <a:pPr marL="383540" lvl="1"/>
            <a:r>
              <a:rPr lang="en-US" sz="3000" dirty="0">
                <a:hlinkClick r:id="rId2"/>
              </a:rPr>
              <a:t>https://www.sba.gov/business-guide/manage-your-business/prepare-emergencies</a:t>
            </a:r>
            <a:endParaRPr lang="en-US" sz="3000">
              <a:cs typeface="Calibri"/>
            </a:endParaRPr>
          </a:p>
          <a:p>
            <a:r>
              <a:rPr lang="en-US" sz="3200" dirty="0">
                <a:ea typeface="+mn-lt"/>
                <a:cs typeface="+mn-lt"/>
              </a:rPr>
              <a:t>FEMA</a:t>
            </a:r>
          </a:p>
          <a:p>
            <a:pPr marL="383540" lvl="1"/>
            <a:r>
              <a:rPr lang="en-US" sz="3000" dirty="0">
                <a:ea typeface="+mn-lt"/>
                <a:cs typeface="+mn-lt"/>
                <a:hlinkClick r:id="rId3"/>
              </a:rPr>
              <a:t>https://www.ready.gov/</a:t>
            </a:r>
            <a:endParaRPr lang="en-US" sz="3000">
              <a:cs typeface="Calibri"/>
            </a:endParaRPr>
          </a:p>
          <a:p>
            <a:r>
              <a:rPr lang="en-US" sz="3200" dirty="0">
                <a:ea typeface="+mn-lt"/>
                <a:cs typeface="+mn-lt"/>
              </a:rPr>
              <a:t>Kentucky Association of Mitigation Managers</a:t>
            </a:r>
          </a:p>
          <a:p>
            <a:pPr marL="383540" lvl="1"/>
            <a:r>
              <a:rPr lang="en-US" sz="3000" dirty="0">
                <a:ea typeface="+mn-lt"/>
                <a:cs typeface="+mn-lt"/>
                <a:hlinkClick r:id="rId4"/>
              </a:rPr>
              <a:t>http://www.kymitigation.org/</a:t>
            </a:r>
            <a:endParaRPr lang="en-US" sz="3000">
              <a:cs typeface="Calibri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3800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76B6A-1972-4538-A9F2-06E730D6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932" y="286603"/>
            <a:ext cx="6750987" cy="145075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2"/>
                </a:solidFill>
              </a:rPr>
              <a:t>FY22 Cost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67D1-C569-4773-8C11-E42380EA9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04" y="2023962"/>
            <a:ext cx="6697715" cy="3845131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387 projects</a:t>
            </a:r>
            <a:endParaRPr lang="en-US" sz="320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$4.3 million awarded</a:t>
            </a:r>
            <a:endParaRPr lang="en-US" sz="3200" dirty="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Funds are based on the score of the individual application</a:t>
            </a:r>
            <a:endParaRPr lang="en-US" sz="320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The fewer funds that are available, the higher the score must be to receive funding</a:t>
            </a:r>
            <a:endParaRPr lang="en-US" sz="3200" dirty="0">
              <a:cs typeface="Calibri"/>
            </a:endParaRP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4150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7519CD-2FFF-42E3-BB0C-FEAA828B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823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7813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588D6-4AA2-43F3-AEEC-86D4E4650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FY22 Cost Share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A7CA5-0271-412F-90A1-C84F01A5C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282" y="1869363"/>
            <a:ext cx="9908589" cy="4226637"/>
          </a:xfrm>
        </p:spPr>
        <p:txBody>
          <a:bodyPr/>
          <a:lstStyle/>
          <a:p>
            <a:r>
              <a:rPr lang="en-US" sz="3200" dirty="0"/>
              <a:t>Cost share is awarded based on the individual application</a:t>
            </a:r>
          </a:p>
          <a:p>
            <a:pPr lvl="1"/>
            <a:r>
              <a:rPr lang="en-US" sz="2800" dirty="0"/>
              <a:t>Prevention of soil erosion</a:t>
            </a:r>
          </a:p>
          <a:p>
            <a:pPr lvl="1"/>
            <a:r>
              <a:rPr lang="en-US" sz="2800" dirty="0"/>
              <a:t>Protection of water quality</a:t>
            </a:r>
          </a:p>
          <a:p>
            <a:pPr lvl="1"/>
            <a:r>
              <a:rPr lang="en-US" sz="2800" dirty="0"/>
              <a:t>Priority given to animal manure (per the statute)</a:t>
            </a:r>
          </a:p>
          <a:p>
            <a:r>
              <a:rPr lang="en-US" sz="3200" dirty="0"/>
              <a:t>Cost share is very competitive</a:t>
            </a:r>
          </a:p>
          <a:p>
            <a:pPr lvl="1"/>
            <a:r>
              <a:rPr lang="en-US" sz="2800" dirty="0"/>
              <a:t>$12m in applications</a:t>
            </a:r>
          </a:p>
          <a:p>
            <a:pPr lvl="1"/>
            <a:r>
              <a:rPr lang="en-US" sz="2800" dirty="0"/>
              <a:t>$4m in award</a:t>
            </a:r>
          </a:p>
          <a:p>
            <a:pPr marL="4572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69943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1CF75-6773-49AB-947E-90FC93068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Cost Share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5E5A78-7C7D-4C7C-A179-A69C2A1A45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136790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4304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5784B-CF6E-4497-9E8C-8DD4512A4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FY 22 Cost Share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31E3A9-F187-4B0D-A89B-19DCB6ADA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0837" y="1824966"/>
            <a:ext cx="8635934" cy="435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67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983BA-B6B2-41ED-BEAA-155ED9885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FY 22 map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483061-4EC9-48E4-B34E-121DEAA14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72485" y="1334814"/>
            <a:ext cx="14560095" cy="56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24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can you give out more than was appropriated?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4" y="1798491"/>
            <a:ext cx="5538879" cy="4573345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r>
              <a:rPr lang="en-US" sz="2600" dirty="0"/>
              <a:t>FY17 cost share</a:t>
            </a:r>
          </a:p>
          <a:p>
            <a:pPr marL="383540" lvl="1"/>
            <a:r>
              <a:rPr lang="en-US" sz="2400" dirty="0"/>
              <a:t>23% canceled</a:t>
            </a:r>
            <a:endParaRPr lang="en-US" sz="2400" dirty="0">
              <a:cs typeface="Calibri" panose="020F0502020204030204"/>
            </a:endParaRPr>
          </a:p>
          <a:p>
            <a:pPr marL="383540" lvl="1"/>
            <a:r>
              <a:rPr lang="en-US" sz="2400" dirty="0"/>
              <a:t>25% overestimated</a:t>
            </a:r>
            <a:endParaRPr lang="en-US" sz="2400" dirty="0">
              <a:cs typeface="Calibri" panose="020F0502020204030204"/>
            </a:endParaRPr>
          </a:p>
          <a:p>
            <a:pPr marL="383540" lvl="1"/>
            <a:r>
              <a:rPr lang="en-US" sz="2400" dirty="0"/>
              <a:t>$6,006,932 approved and $3,870,289 paid</a:t>
            </a:r>
            <a:endParaRPr lang="en-US" sz="2400" dirty="0">
              <a:cs typeface="Calibri"/>
            </a:endParaRPr>
          </a:p>
          <a:p>
            <a:r>
              <a:rPr lang="en-US" sz="2600" dirty="0"/>
              <a:t>FY18 cost share</a:t>
            </a:r>
          </a:p>
          <a:p>
            <a:pPr marL="383540" lvl="1"/>
            <a:r>
              <a:rPr lang="en-US" sz="2400" dirty="0"/>
              <a:t>33% canceled</a:t>
            </a:r>
            <a:endParaRPr lang="en-US" sz="2400" dirty="0">
              <a:cs typeface="Calibri" panose="020F0502020204030204"/>
            </a:endParaRPr>
          </a:p>
          <a:p>
            <a:pPr marL="383540" lvl="1"/>
            <a:r>
              <a:rPr lang="en-US" sz="2400" dirty="0"/>
              <a:t>10% overestimated</a:t>
            </a:r>
            <a:endParaRPr lang="en-US" sz="2400" dirty="0">
              <a:cs typeface="Calibri" panose="020F0502020204030204"/>
            </a:endParaRPr>
          </a:p>
          <a:p>
            <a:pPr marL="383540" lvl="1"/>
            <a:r>
              <a:rPr lang="en-US" sz="2400" dirty="0"/>
              <a:t>$2,469,726 approved and $1,495,779 paid</a:t>
            </a:r>
            <a:endParaRPr lang="en-US" sz="2400" dirty="0">
              <a:cs typeface="Calibri"/>
            </a:endParaRPr>
          </a:p>
          <a:p>
            <a:r>
              <a:rPr lang="en-US" sz="2600" dirty="0"/>
              <a:t>FY19 cost share</a:t>
            </a:r>
          </a:p>
          <a:p>
            <a:pPr marL="383540" lvl="1"/>
            <a:r>
              <a:rPr lang="en-US" sz="2400" dirty="0"/>
              <a:t>29% canceled</a:t>
            </a:r>
            <a:endParaRPr lang="en-US" sz="2400" dirty="0">
              <a:cs typeface="Calibri" panose="020F0502020204030204"/>
            </a:endParaRPr>
          </a:p>
          <a:p>
            <a:pPr marL="383540" lvl="1"/>
            <a:r>
              <a:rPr lang="en-US" sz="2400" dirty="0"/>
              <a:t>10% overestimated</a:t>
            </a:r>
            <a:endParaRPr lang="en-US" sz="2400" dirty="0">
              <a:cs typeface="Calibri" panose="020F0502020204030204"/>
            </a:endParaRPr>
          </a:p>
          <a:p>
            <a:pPr marL="383540" lvl="1"/>
            <a:r>
              <a:rPr lang="en-US" sz="2400" dirty="0"/>
              <a:t>$3,663,850 approved and $2,369,131 paid</a:t>
            </a:r>
            <a:endParaRPr lang="en-US" sz="2400" dirty="0">
              <a:cs typeface="Calibri" panose="020F0502020204030204"/>
            </a:endParaRPr>
          </a:p>
          <a:p>
            <a:pPr marL="383540" lvl="1"/>
            <a:endParaRPr lang="en-US" sz="2400" dirty="0">
              <a:cs typeface="Calibri" panose="020F0502020204030204"/>
            </a:endParaRPr>
          </a:p>
          <a:p>
            <a:pPr marL="383540" lvl="1"/>
            <a:endParaRPr lang="en-US" sz="2400" dirty="0">
              <a:cs typeface="Calibri" panose="020F0502020204030204"/>
            </a:endParaRPr>
          </a:p>
          <a:p>
            <a:pPr marL="383540" lvl="1"/>
            <a:endParaRPr lang="en-US" dirty="0">
              <a:cs typeface="Calibri" panose="020F0502020204030204"/>
            </a:endParaRPr>
          </a:p>
          <a:p>
            <a:pPr marL="383540" lvl="1"/>
            <a:endParaRPr lang="en-US" dirty="0">
              <a:cs typeface="Calibri" panose="020F0502020204030204"/>
            </a:endParaRP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8A2A29B-2E88-47FE-B128-D735D9119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619" y="1951461"/>
            <a:ext cx="6696074" cy="388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8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E2DB7D-85DF-4C34-934E-71858CB66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Cost Share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FBD6A7-D261-40E5-8893-C30CDA436E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950644"/>
              </p:ext>
            </p:extLst>
          </p:nvPr>
        </p:nvGraphicFramePr>
        <p:xfrm>
          <a:off x="4741863" y="139701"/>
          <a:ext cx="6797675" cy="6638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385106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A77229A91BE640963C7E500CC3FB7D" ma:contentTypeVersion="11" ma:contentTypeDescription="Create a new document." ma:contentTypeScope="" ma:versionID="cfe95bd0e57b1b3f85356b263827262c">
  <xsd:schema xmlns:xsd="http://www.w3.org/2001/XMLSchema" xmlns:xs="http://www.w3.org/2001/XMLSchema" xmlns:p="http://schemas.microsoft.com/office/2006/metadata/properties" xmlns:ns3="fab2f6f1-0821-4b71-8c0e-6b042c9ddd41" xmlns:ns4="8a9cb5dc-ad0b-4f4d-b7a4-05b6221d4e38" targetNamespace="http://schemas.microsoft.com/office/2006/metadata/properties" ma:root="true" ma:fieldsID="1402a8dca7d9c4d8864031c827a07446" ns3:_="" ns4:_="">
    <xsd:import namespace="fab2f6f1-0821-4b71-8c0e-6b042c9ddd41"/>
    <xsd:import namespace="8a9cb5dc-ad0b-4f4d-b7a4-05b6221d4e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2f6f1-0821-4b71-8c0e-6b042c9ddd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cb5dc-ad0b-4f4d-b7a4-05b6221d4e3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DFB4ED-FF9F-4A57-B0A2-9BFBE51102A5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8a9cb5dc-ad0b-4f4d-b7a4-05b6221d4e38"/>
    <ds:schemaRef ds:uri="fab2f6f1-0821-4b71-8c0e-6b042c9ddd41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74A000F-CE71-42D1-BC8B-56862741F5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4C537D-1603-4799-8190-07951D5946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b2f6f1-0821-4b71-8c0e-6b042c9ddd41"/>
    <ds:schemaRef ds:uri="8a9cb5dc-ad0b-4f4d-b7a4-05b6221d4e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281</TotalTime>
  <Words>732</Words>
  <Application>Microsoft Office PowerPoint</Application>
  <PresentationFormat>Widescreen</PresentationFormat>
  <Paragraphs>134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Retrospect</vt:lpstr>
      <vt:lpstr>Division of Conservation Update</vt:lpstr>
      <vt:lpstr>DOC Update</vt:lpstr>
      <vt:lpstr>FY22 Cost Share</vt:lpstr>
      <vt:lpstr>FY22 Cost Share</vt:lpstr>
      <vt:lpstr>Cost Share</vt:lpstr>
      <vt:lpstr>FY 22 Cost Share</vt:lpstr>
      <vt:lpstr>FY 22 map</vt:lpstr>
      <vt:lpstr>How can you give out more than was appropriated?</vt:lpstr>
      <vt:lpstr>Cost Share</vt:lpstr>
      <vt:lpstr>Cost Share Dates</vt:lpstr>
      <vt:lpstr>Equipment Loans</vt:lpstr>
      <vt:lpstr>Trainings</vt:lpstr>
      <vt:lpstr>AWQA Tool</vt:lpstr>
      <vt:lpstr>Questions</vt:lpstr>
      <vt:lpstr>Disaster Preparedness</vt:lpstr>
      <vt:lpstr>Disaster Preparedness</vt:lpstr>
      <vt:lpstr>Disaster Preparedness</vt:lpstr>
      <vt:lpstr>Disaster Preparedness</vt:lpstr>
      <vt:lpstr>Disaster Preparedness</vt:lpstr>
      <vt:lpstr>Disaster Preparedness</vt:lpstr>
      <vt:lpstr>Disaster Preparedness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Akers, Paulette (EEC)</dc:creator>
  <cp:lastModifiedBy>Akers, Paulette (EEC)</cp:lastModifiedBy>
  <cp:revision>204</cp:revision>
  <dcterms:created xsi:type="dcterms:W3CDTF">2022-01-27T14:35:49Z</dcterms:created>
  <dcterms:modified xsi:type="dcterms:W3CDTF">2022-03-01T14:26:36Z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0x0101004EA77229A91BE640963C7E500CC3FB7D</vt:lpwstr>
  </property>
</Properties>
</file>