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045" r:id="rId1"/>
  </p:sldMasterIdLst>
  <p:sldIdLst>
    <p:sldId id="256" r:id="rId2"/>
    <p:sldId id="268" r:id="rId3"/>
    <p:sldId id="272" r:id="rId4"/>
    <p:sldId id="273" r:id="rId5"/>
    <p:sldId id="267"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71" r:id="rId2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77"/>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77"/>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77"/>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77"/>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77"/>
        <a:ea typeface="+mn-ea"/>
        <a:cs typeface="+mn-cs"/>
      </a:defRPr>
    </a:lvl5pPr>
    <a:lvl6pPr marL="2286000" algn="l" defTabSz="914400" rtl="0" eaLnBrk="1" latinLnBrk="0" hangingPunct="1">
      <a:defRPr kern="1200">
        <a:solidFill>
          <a:schemeClr val="tx1"/>
        </a:solidFill>
        <a:latin typeface="Rockwell" panose="02060603020205020403" pitchFamily="18" charset="77"/>
        <a:ea typeface="+mn-ea"/>
        <a:cs typeface="+mn-cs"/>
      </a:defRPr>
    </a:lvl6pPr>
    <a:lvl7pPr marL="2743200" algn="l" defTabSz="914400" rtl="0" eaLnBrk="1" latinLnBrk="0" hangingPunct="1">
      <a:defRPr kern="1200">
        <a:solidFill>
          <a:schemeClr val="tx1"/>
        </a:solidFill>
        <a:latin typeface="Rockwell" panose="02060603020205020403" pitchFamily="18" charset="77"/>
        <a:ea typeface="+mn-ea"/>
        <a:cs typeface="+mn-cs"/>
      </a:defRPr>
    </a:lvl7pPr>
    <a:lvl8pPr marL="3200400" algn="l" defTabSz="914400" rtl="0" eaLnBrk="1" latinLnBrk="0" hangingPunct="1">
      <a:defRPr kern="1200">
        <a:solidFill>
          <a:schemeClr val="tx1"/>
        </a:solidFill>
        <a:latin typeface="Rockwell" panose="02060603020205020403" pitchFamily="18" charset="77"/>
        <a:ea typeface="+mn-ea"/>
        <a:cs typeface="+mn-cs"/>
      </a:defRPr>
    </a:lvl8pPr>
    <a:lvl9pPr marL="3657600" algn="l" defTabSz="914400" rtl="0" eaLnBrk="1" latinLnBrk="0" hangingPunct="1">
      <a:defRPr kern="1200">
        <a:solidFill>
          <a:schemeClr val="tx1"/>
        </a:solidFill>
        <a:latin typeface="Rockwell" panose="02060603020205020403" pitchFamily="18"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0" autoAdjust="0"/>
  </p:normalViewPr>
  <p:slideViewPr>
    <p:cSldViewPr>
      <p:cViewPr varScale="1">
        <p:scale>
          <a:sx n="97" d="100"/>
          <a:sy n="97" d="100"/>
        </p:scale>
        <p:origin x="1064" y="192"/>
      </p:cViewPr>
      <p:guideLst>
        <p:guide orient="horz" pos="2160"/>
        <p:guide pos="3840"/>
      </p:guideLst>
    </p:cSldViewPr>
  </p:slideViewPr>
  <p:outlineViewPr>
    <p:cViewPr>
      <p:scale>
        <a:sx n="33" d="100"/>
        <a:sy n="33" d="100"/>
      </p:scale>
      <p:origin x="0" y="16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2169DEF-697B-6442-9676-6132815737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84B59B-CBF8-7F4B-B2F6-95AC2E4482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C070C6-6AE0-934C-A4D6-969AF622EB76}"/>
              </a:ext>
            </a:extLst>
          </p:cNvPr>
          <p:cNvSpPr>
            <a:spLocks noGrp="1"/>
          </p:cNvSpPr>
          <p:nvPr>
            <p:ph type="sldNum" sz="quarter" idx="12"/>
          </p:nvPr>
        </p:nvSpPr>
        <p:spPr/>
        <p:txBody>
          <a:bodyPr/>
          <a:lstStyle>
            <a:lvl1pPr>
              <a:defRPr/>
            </a:lvl1pPr>
          </a:lstStyle>
          <a:p>
            <a:pPr>
              <a:defRPr/>
            </a:pPr>
            <a:fld id="{E4A31C18-0951-1C4C-BF55-6506EC9890E9}" type="slidenum">
              <a:rPr lang="en-US" altLang="en-US"/>
              <a:pPr>
                <a:defRPr/>
              </a:pPr>
              <a:t>‹#›</a:t>
            </a:fld>
            <a:endParaRPr lang="en-US" altLang="en-US" dirty="0"/>
          </a:p>
        </p:txBody>
      </p:sp>
    </p:spTree>
    <p:extLst>
      <p:ext uri="{BB962C8B-B14F-4D97-AF65-F5344CB8AC3E}">
        <p14:creationId xmlns:p14="http://schemas.microsoft.com/office/powerpoint/2010/main" val="118861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D22B68-B8B3-C84A-950F-453277DA4EC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B2A89D-01DB-E84D-850F-60DD2B3239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EBF2A6-F85F-C448-AB4D-8E873C29BD1D}"/>
              </a:ext>
            </a:extLst>
          </p:cNvPr>
          <p:cNvSpPr>
            <a:spLocks noGrp="1"/>
          </p:cNvSpPr>
          <p:nvPr>
            <p:ph type="sldNum" sz="quarter" idx="12"/>
          </p:nvPr>
        </p:nvSpPr>
        <p:spPr/>
        <p:txBody>
          <a:bodyPr/>
          <a:lstStyle>
            <a:lvl1pPr>
              <a:defRPr/>
            </a:lvl1pPr>
          </a:lstStyle>
          <a:p>
            <a:pPr>
              <a:defRPr/>
            </a:pPr>
            <a:fld id="{C53A563A-BA5F-E744-9762-9FCCAE6FF639}" type="slidenum">
              <a:rPr lang="en-US" altLang="en-US"/>
              <a:pPr>
                <a:defRPr/>
              </a:pPr>
              <a:t>‹#›</a:t>
            </a:fld>
            <a:endParaRPr lang="en-US" altLang="en-US" dirty="0"/>
          </a:p>
        </p:txBody>
      </p:sp>
    </p:spTree>
    <p:extLst>
      <p:ext uri="{BB962C8B-B14F-4D97-AF65-F5344CB8AC3E}">
        <p14:creationId xmlns:p14="http://schemas.microsoft.com/office/powerpoint/2010/main" val="120930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892EDAA-CF6F-EB4D-A930-AB2ED2FFF85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383C44-2615-8B40-93BC-CFC1B4ADD6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CB21A8-5A16-6445-BB94-74F7BB039E09}"/>
              </a:ext>
            </a:extLst>
          </p:cNvPr>
          <p:cNvSpPr>
            <a:spLocks noGrp="1"/>
          </p:cNvSpPr>
          <p:nvPr>
            <p:ph type="sldNum" sz="quarter" idx="12"/>
          </p:nvPr>
        </p:nvSpPr>
        <p:spPr/>
        <p:txBody>
          <a:bodyPr/>
          <a:lstStyle>
            <a:lvl1pPr>
              <a:defRPr/>
            </a:lvl1pPr>
          </a:lstStyle>
          <a:p>
            <a:pPr>
              <a:defRPr/>
            </a:pPr>
            <a:fld id="{0398C64E-450A-484E-BDD0-E3C988167969}" type="slidenum">
              <a:rPr lang="en-US" altLang="en-US"/>
              <a:pPr>
                <a:defRPr/>
              </a:pPr>
              <a:t>‹#›</a:t>
            </a:fld>
            <a:endParaRPr lang="en-US" altLang="en-US" dirty="0"/>
          </a:p>
        </p:txBody>
      </p:sp>
    </p:spTree>
    <p:extLst>
      <p:ext uri="{BB962C8B-B14F-4D97-AF65-F5344CB8AC3E}">
        <p14:creationId xmlns:p14="http://schemas.microsoft.com/office/powerpoint/2010/main" val="120072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489DA5-34D9-024C-A698-369B202E5513}"/>
              </a:ext>
            </a:extLst>
          </p:cNvPr>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B48B944D-2E80-9740-9CC2-58F77D7F0F8D}"/>
              </a:ext>
            </a:extLst>
          </p:cNvPr>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4D7BC89E-FEBB-F84B-A719-C60095ED24D6}"/>
              </a:ext>
            </a:extLst>
          </p:cNvPr>
          <p:cNvSpPr>
            <a:spLocks noGrp="1"/>
          </p:cNvSpPr>
          <p:nvPr>
            <p:ph type="dt" sz="half" idx="14"/>
          </p:nvPr>
        </p:nvSpPr>
        <p:spPr/>
        <p:txBody>
          <a:bodyPr/>
          <a:lstStyle>
            <a:lvl1pPr>
              <a:defRPr dirty="0"/>
            </a:lvl1pPr>
          </a:lstStyle>
          <a:p>
            <a:pPr>
              <a:defRPr/>
            </a:pPr>
            <a:endParaRPr lang="en-US"/>
          </a:p>
        </p:txBody>
      </p:sp>
      <p:sp>
        <p:nvSpPr>
          <p:cNvPr id="8" name="Footer Placeholder 5">
            <a:extLst>
              <a:ext uri="{FF2B5EF4-FFF2-40B4-BE49-F238E27FC236}">
                <a16:creationId xmlns:a16="http://schemas.microsoft.com/office/drawing/2014/main" id="{28C30780-DB6E-B24D-812B-D2ABEB452D81}"/>
              </a:ext>
            </a:extLst>
          </p:cNvPr>
          <p:cNvSpPr>
            <a:spLocks noGrp="1"/>
          </p:cNvSpPr>
          <p:nvPr>
            <p:ph type="ftr" sz="quarter" idx="15"/>
          </p:nvPr>
        </p:nvSpPr>
        <p:spPr/>
        <p:txBody>
          <a:bodyPr/>
          <a:lstStyle>
            <a:lvl1pPr>
              <a:defRPr dirty="0"/>
            </a:lvl1pPr>
          </a:lstStyle>
          <a:p>
            <a:pPr>
              <a:defRPr/>
            </a:pPr>
            <a:endParaRPr lang="en-US"/>
          </a:p>
        </p:txBody>
      </p:sp>
      <p:sp>
        <p:nvSpPr>
          <p:cNvPr id="9" name="Slide Number Placeholder 6">
            <a:extLst>
              <a:ext uri="{FF2B5EF4-FFF2-40B4-BE49-F238E27FC236}">
                <a16:creationId xmlns:a16="http://schemas.microsoft.com/office/drawing/2014/main" id="{D69277EA-4CA2-A645-96DA-41BE02563417}"/>
              </a:ext>
            </a:extLst>
          </p:cNvPr>
          <p:cNvSpPr>
            <a:spLocks noGrp="1"/>
          </p:cNvSpPr>
          <p:nvPr>
            <p:ph type="sldNum" sz="quarter" idx="16"/>
          </p:nvPr>
        </p:nvSpPr>
        <p:spPr/>
        <p:txBody>
          <a:bodyPr/>
          <a:lstStyle>
            <a:lvl1pPr>
              <a:defRPr/>
            </a:lvl1pPr>
          </a:lstStyle>
          <a:p>
            <a:pPr>
              <a:defRPr/>
            </a:pPr>
            <a:fld id="{DD45D3B9-0795-4749-BFB2-D1CE5934AF50}" type="slidenum">
              <a:rPr lang="en-US" altLang="en-US"/>
              <a:pPr>
                <a:defRPr/>
              </a:pPr>
              <a:t>‹#›</a:t>
            </a:fld>
            <a:endParaRPr lang="en-US" altLang="en-US" dirty="0"/>
          </a:p>
        </p:txBody>
      </p:sp>
    </p:spTree>
    <p:extLst>
      <p:ext uri="{BB962C8B-B14F-4D97-AF65-F5344CB8AC3E}">
        <p14:creationId xmlns:p14="http://schemas.microsoft.com/office/powerpoint/2010/main" val="1779833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E8DC23-E8D9-1844-8985-2B6E473A5D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0950094-8C45-5E4E-9F97-6CF8279140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0F573C-EFAB-AF4D-A6F5-BD8F5666003D}"/>
              </a:ext>
            </a:extLst>
          </p:cNvPr>
          <p:cNvSpPr>
            <a:spLocks noGrp="1"/>
          </p:cNvSpPr>
          <p:nvPr>
            <p:ph type="sldNum" sz="quarter" idx="12"/>
          </p:nvPr>
        </p:nvSpPr>
        <p:spPr/>
        <p:txBody>
          <a:bodyPr/>
          <a:lstStyle>
            <a:lvl1pPr>
              <a:defRPr/>
            </a:lvl1pPr>
          </a:lstStyle>
          <a:p>
            <a:pPr>
              <a:defRPr/>
            </a:pPr>
            <a:fld id="{D7B6BE1E-EC45-5D4E-9A4E-5784F141D759}" type="slidenum">
              <a:rPr lang="en-US" altLang="en-US"/>
              <a:pPr>
                <a:defRPr/>
              </a:pPr>
              <a:t>‹#›</a:t>
            </a:fld>
            <a:endParaRPr lang="en-US" altLang="en-US" dirty="0"/>
          </a:p>
        </p:txBody>
      </p:sp>
    </p:spTree>
    <p:extLst>
      <p:ext uri="{BB962C8B-B14F-4D97-AF65-F5344CB8AC3E}">
        <p14:creationId xmlns:p14="http://schemas.microsoft.com/office/powerpoint/2010/main" val="134077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id="{9BEAC4A2-3ED0-7646-92A2-EC403711EE5B}"/>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6D202B53-63CA-7B4D-8FA0-31C9B49C721C}"/>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48EF0530-4B3F-3542-A5E9-CED88D0DDD0B}"/>
              </a:ext>
            </a:extLst>
          </p:cNvPr>
          <p:cNvSpPr>
            <a:spLocks noGrp="1"/>
          </p:cNvSpPr>
          <p:nvPr>
            <p:ph type="sldNum" sz="quarter" idx="20"/>
          </p:nvPr>
        </p:nvSpPr>
        <p:spPr/>
        <p:txBody>
          <a:bodyPr/>
          <a:lstStyle>
            <a:lvl1pPr>
              <a:defRPr/>
            </a:lvl1pPr>
          </a:lstStyle>
          <a:p>
            <a:pPr>
              <a:defRPr/>
            </a:pPr>
            <a:fld id="{3DA4B20B-25BB-CF48-9C33-24633FD8B848}" type="slidenum">
              <a:rPr lang="en-US" altLang="en-US"/>
              <a:pPr>
                <a:defRPr/>
              </a:pPr>
              <a:t>‹#›</a:t>
            </a:fld>
            <a:endParaRPr lang="en-US" altLang="en-US" dirty="0"/>
          </a:p>
        </p:txBody>
      </p:sp>
    </p:spTree>
    <p:extLst>
      <p:ext uri="{BB962C8B-B14F-4D97-AF65-F5344CB8AC3E}">
        <p14:creationId xmlns:p14="http://schemas.microsoft.com/office/powerpoint/2010/main" val="41216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a:extLst>
              <a:ext uri="{FF2B5EF4-FFF2-40B4-BE49-F238E27FC236}">
                <a16:creationId xmlns:a16="http://schemas.microsoft.com/office/drawing/2014/main" id="{1C9151F5-B341-224B-9CFD-DFAB201600F2}"/>
              </a:ext>
            </a:extLst>
          </p:cNvPr>
          <p:cNvSpPr>
            <a:spLocks noGrp="1"/>
          </p:cNvSpPr>
          <p:nvPr>
            <p:ph type="dt" sz="half" idx="23"/>
          </p:nvPr>
        </p:nvSpPr>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AE082388-7833-7946-8A0D-7AE27C699B57}"/>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1C528669-04A6-FE44-8AED-F637BB534101}"/>
              </a:ext>
            </a:extLst>
          </p:cNvPr>
          <p:cNvSpPr>
            <a:spLocks noGrp="1"/>
          </p:cNvSpPr>
          <p:nvPr>
            <p:ph type="sldNum" sz="quarter" idx="25"/>
          </p:nvPr>
        </p:nvSpPr>
        <p:spPr/>
        <p:txBody>
          <a:bodyPr/>
          <a:lstStyle>
            <a:lvl1pPr>
              <a:defRPr/>
            </a:lvl1pPr>
          </a:lstStyle>
          <a:p>
            <a:pPr>
              <a:defRPr/>
            </a:pPr>
            <a:fld id="{8D2A55F3-6A0B-9447-844D-1619398D5AF7}" type="slidenum">
              <a:rPr lang="en-US" altLang="en-US"/>
              <a:pPr>
                <a:defRPr/>
              </a:pPr>
              <a:t>‹#›</a:t>
            </a:fld>
            <a:endParaRPr lang="en-US" altLang="en-US" dirty="0"/>
          </a:p>
        </p:txBody>
      </p:sp>
    </p:spTree>
    <p:extLst>
      <p:ext uri="{BB962C8B-B14F-4D97-AF65-F5344CB8AC3E}">
        <p14:creationId xmlns:p14="http://schemas.microsoft.com/office/powerpoint/2010/main" val="364010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D7CE97-EEEE-9B42-A084-6112FEB8B4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4BDFF-9F02-B34E-A8B1-1B335492A8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5D554-EEFC-8C4D-97D6-305CE828104A}"/>
              </a:ext>
            </a:extLst>
          </p:cNvPr>
          <p:cNvSpPr>
            <a:spLocks noGrp="1"/>
          </p:cNvSpPr>
          <p:nvPr>
            <p:ph type="sldNum" sz="quarter" idx="12"/>
          </p:nvPr>
        </p:nvSpPr>
        <p:spPr/>
        <p:txBody>
          <a:bodyPr/>
          <a:lstStyle>
            <a:lvl1pPr>
              <a:defRPr/>
            </a:lvl1pPr>
          </a:lstStyle>
          <a:p>
            <a:pPr>
              <a:defRPr/>
            </a:pPr>
            <a:fld id="{03840FB3-AFF6-4A44-A169-765B58954A5D}" type="slidenum">
              <a:rPr lang="en-US" altLang="en-US"/>
              <a:pPr>
                <a:defRPr/>
              </a:pPr>
              <a:t>‹#›</a:t>
            </a:fld>
            <a:endParaRPr lang="en-US" altLang="en-US" dirty="0"/>
          </a:p>
        </p:txBody>
      </p:sp>
    </p:spTree>
    <p:extLst>
      <p:ext uri="{BB962C8B-B14F-4D97-AF65-F5344CB8AC3E}">
        <p14:creationId xmlns:p14="http://schemas.microsoft.com/office/powerpoint/2010/main" val="386288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526F82-42DD-374E-85FA-98F5BA56BF1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CBEDCB-F969-DF4A-8D57-17EF541298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8C5E6D-F32F-004E-B3FC-9CFC5B1846FD}"/>
              </a:ext>
            </a:extLst>
          </p:cNvPr>
          <p:cNvSpPr>
            <a:spLocks noGrp="1"/>
          </p:cNvSpPr>
          <p:nvPr>
            <p:ph type="sldNum" sz="quarter" idx="12"/>
          </p:nvPr>
        </p:nvSpPr>
        <p:spPr/>
        <p:txBody>
          <a:bodyPr/>
          <a:lstStyle>
            <a:lvl1pPr>
              <a:defRPr/>
            </a:lvl1pPr>
          </a:lstStyle>
          <a:p>
            <a:pPr>
              <a:defRPr/>
            </a:pPr>
            <a:fld id="{C8620BB8-E3F1-734F-8CE2-E52924DD49A5}" type="slidenum">
              <a:rPr lang="en-US" altLang="en-US"/>
              <a:pPr>
                <a:defRPr/>
              </a:pPr>
              <a:t>‹#›</a:t>
            </a:fld>
            <a:endParaRPr lang="en-US" altLang="en-US" dirty="0"/>
          </a:p>
        </p:txBody>
      </p:sp>
    </p:spTree>
    <p:extLst>
      <p:ext uri="{BB962C8B-B14F-4D97-AF65-F5344CB8AC3E}">
        <p14:creationId xmlns:p14="http://schemas.microsoft.com/office/powerpoint/2010/main" val="1686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F5FDD5-AA40-0346-A594-91637089BF1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84FBD8-B16A-5844-8E4E-CE983B2A9F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62448C-C399-EF4C-B5C4-CF72B9747375}"/>
              </a:ext>
            </a:extLst>
          </p:cNvPr>
          <p:cNvSpPr>
            <a:spLocks noGrp="1"/>
          </p:cNvSpPr>
          <p:nvPr>
            <p:ph type="sldNum" sz="quarter" idx="12"/>
          </p:nvPr>
        </p:nvSpPr>
        <p:spPr/>
        <p:txBody>
          <a:bodyPr/>
          <a:lstStyle>
            <a:lvl1pPr>
              <a:defRPr/>
            </a:lvl1pPr>
          </a:lstStyle>
          <a:p>
            <a:pPr>
              <a:defRPr/>
            </a:pPr>
            <a:fld id="{B2F2F694-2F9C-334A-AB8A-177B6223BD32}" type="slidenum">
              <a:rPr lang="en-US" altLang="en-US"/>
              <a:pPr>
                <a:defRPr/>
              </a:pPr>
              <a:t>‹#›</a:t>
            </a:fld>
            <a:endParaRPr lang="en-US" altLang="en-US" dirty="0"/>
          </a:p>
        </p:txBody>
      </p:sp>
    </p:spTree>
    <p:extLst>
      <p:ext uri="{BB962C8B-B14F-4D97-AF65-F5344CB8AC3E}">
        <p14:creationId xmlns:p14="http://schemas.microsoft.com/office/powerpoint/2010/main" val="141390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7C77D-3827-9F45-BE78-4CD6FA952D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00A75B-32B1-5C48-B404-530824C47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E0A31-58CC-524D-8360-9097ACC43047}"/>
              </a:ext>
            </a:extLst>
          </p:cNvPr>
          <p:cNvSpPr>
            <a:spLocks noGrp="1"/>
          </p:cNvSpPr>
          <p:nvPr>
            <p:ph type="sldNum" sz="quarter" idx="12"/>
          </p:nvPr>
        </p:nvSpPr>
        <p:spPr/>
        <p:txBody>
          <a:bodyPr/>
          <a:lstStyle>
            <a:lvl1pPr>
              <a:defRPr/>
            </a:lvl1pPr>
          </a:lstStyle>
          <a:p>
            <a:pPr>
              <a:defRPr/>
            </a:pPr>
            <a:fld id="{2CA7341D-5463-8645-A145-5B2062DFB4E6}" type="slidenum">
              <a:rPr lang="en-US" altLang="en-US"/>
              <a:pPr>
                <a:defRPr/>
              </a:pPr>
              <a:t>‹#›</a:t>
            </a:fld>
            <a:endParaRPr lang="en-US" altLang="en-US" dirty="0"/>
          </a:p>
        </p:txBody>
      </p:sp>
    </p:spTree>
    <p:extLst>
      <p:ext uri="{BB962C8B-B14F-4D97-AF65-F5344CB8AC3E}">
        <p14:creationId xmlns:p14="http://schemas.microsoft.com/office/powerpoint/2010/main" val="39857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0C1DCB5-153F-AA4A-B749-7CFAAB85400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6E2221-B065-C24C-A28A-80D5C70214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41FA7B-4A14-1440-94C6-F364846826BF}"/>
              </a:ext>
            </a:extLst>
          </p:cNvPr>
          <p:cNvSpPr>
            <a:spLocks noGrp="1"/>
          </p:cNvSpPr>
          <p:nvPr>
            <p:ph type="sldNum" sz="quarter" idx="12"/>
          </p:nvPr>
        </p:nvSpPr>
        <p:spPr/>
        <p:txBody>
          <a:bodyPr/>
          <a:lstStyle>
            <a:lvl1pPr>
              <a:defRPr/>
            </a:lvl1pPr>
          </a:lstStyle>
          <a:p>
            <a:pPr>
              <a:defRPr/>
            </a:pPr>
            <a:fld id="{3CB895A4-71A2-D64D-BE5B-1FA908CE118B}" type="slidenum">
              <a:rPr lang="en-US" altLang="en-US"/>
              <a:pPr>
                <a:defRPr/>
              </a:pPr>
              <a:t>‹#›</a:t>
            </a:fld>
            <a:endParaRPr lang="en-US" altLang="en-US" dirty="0"/>
          </a:p>
        </p:txBody>
      </p:sp>
    </p:spTree>
    <p:extLst>
      <p:ext uri="{BB962C8B-B14F-4D97-AF65-F5344CB8AC3E}">
        <p14:creationId xmlns:p14="http://schemas.microsoft.com/office/powerpoint/2010/main" val="255277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78ECEF6-748E-F849-A891-109A62C6A14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8A90FD-30E0-9849-80BA-7C17C312DA8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B638C76-FEF0-8A48-866B-308ED3EAD248}"/>
              </a:ext>
            </a:extLst>
          </p:cNvPr>
          <p:cNvSpPr>
            <a:spLocks noGrp="1"/>
          </p:cNvSpPr>
          <p:nvPr>
            <p:ph type="sldNum" sz="quarter" idx="12"/>
          </p:nvPr>
        </p:nvSpPr>
        <p:spPr/>
        <p:txBody>
          <a:bodyPr/>
          <a:lstStyle>
            <a:lvl1pPr>
              <a:defRPr/>
            </a:lvl1pPr>
          </a:lstStyle>
          <a:p>
            <a:pPr>
              <a:defRPr/>
            </a:pPr>
            <a:fld id="{5217BFAE-E580-BB4B-A4F9-3EB4B4E3EC57}" type="slidenum">
              <a:rPr lang="en-US" altLang="en-US"/>
              <a:pPr>
                <a:defRPr/>
              </a:pPr>
              <a:t>‹#›</a:t>
            </a:fld>
            <a:endParaRPr lang="en-US" altLang="en-US" dirty="0"/>
          </a:p>
        </p:txBody>
      </p:sp>
    </p:spTree>
    <p:extLst>
      <p:ext uri="{BB962C8B-B14F-4D97-AF65-F5344CB8AC3E}">
        <p14:creationId xmlns:p14="http://schemas.microsoft.com/office/powerpoint/2010/main" val="20270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F8206DB-43A8-7549-81C7-8C6515DF0D9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9324E87-ECA4-484F-BFC1-10E04927F0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757BD4-56DB-1F4A-925D-A93E17855AF9}"/>
              </a:ext>
            </a:extLst>
          </p:cNvPr>
          <p:cNvSpPr>
            <a:spLocks noGrp="1"/>
          </p:cNvSpPr>
          <p:nvPr>
            <p:ph type="sldNum" sz="quarter" idx="12"/>
          </p:nvPr>
        </p:nvSpPr>
        <p:spPr/>
        <p:txBody>
          <a:bodyPr/>
          <a:lstStyle>
            <a:lvl1pPr>
              <a:defRPr/>
            </a:lvl1pPr>
          </a:lstStyle>
          <a:p>
            <a:pPr>
              <a:defRPr/>
            </a:pPr>
            <a:fld id="{BBCE951C-530A-A449-A771-4A9EEE93E1D2}" type="slidenum">
              <a:rPr lang="en-US" altLang="en-US"/>
              <a:pPr>
                <a:defRPr/>
              </a:pPr>
              <a:t>‹#›</a:t>
            </a:fld>
            <a:endParaRPr lang="en-US" altLang="en-US" dirty="0"/>
          </a:p>
        </p:txBody>
      </p:sp>
    </p:spTree>
    <p:extLst>
      <p:ext uri="{BB962C8B-B14F-4D97-AF65-F5344CB8AC3E}">
        <p14:creationId xmlns:p14="http://schemas.microsoft.com/office/powerpoint/2010/main" val="22991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5E7B43-1AC0-1743-B327-94B82919209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E7C70BC-3C4E-7F4C-859A-396DF26409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77304B-D19C-4F48-B1F1-05DC4A4CF08F}"/>
              </a:ext>
            </a:extLst>
          </p:cNvPr>
          <p:cNvSpPr>
            <a:spLocks noGrp="1"/>
          </p:cNvSpPr>
          <p:nvPr>
            <p:ph type="sldNum" sz="quarter" idx="12"/>
          </p:nvPr>
        </p:nvSpPr>
        <p:spPr/>
        <p:txBody>
          <a:bodyPr/>
          <a:lstStyle>
            <a:lvl1pPr>
              <a:defRPr/>
            </a:lvl1pPr>
          </a:lstStyle>
          <a:p>
            <a:pPr>
              <a:defRPr/>
            </a:pPr>
            <a:fld id="{5DA94600-C9EE-0E43-B245-7590782CC171}" type="slidenum">
              <a:rPr lang="en-US" altLang="en-US"/>
              <a:pPr>
                <a:defRPr/>
              </a:pPr>
              <a:t>‹#›</a:t>
            </a:fld>
            <a:endParaRPr lang="en-US" altLang="en-US" dirty="0"/>
          </a:p>
        </p:txBody>
      </p:sp>
    </p:spTree>
    <p:extLst>
      <p:ext uri="{BB962C8B-B14F-4D97-AF65-F5344CB8AC3E}">
        <p14:creationId xmlns:p14="http://schemas.microsoft.com/office/powerpoint/2010/main" val="404422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66F1C4-A185-434C-B5A0-91B749053E2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F9133A1-1A1A-D34F-BDAB-90BDB3B002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3959A2-FC30-F842-BCBE-2294AF54D2DF}"/>
              </a:ext>
            </a:extLst>
          </p:cNvPr>
          <p:cNvSpPr>
            <a:spLocks noGrp="1"/>
          </p:cNvSpPr>
          <p:nvPr>
            <p:ph type="sldNum" sz="quarter" idx="12"/>
          </p:nvPr>
        </p:nvSpPr>
        <p:spPr/>
        <p:txBody>
          <a:bodyPr/>
          <a:lstStyle>
            <a:lvl1pPr>
              <a:defRPr/>
            </a:lvl1pPr>
          </a:lstStyle>
          <a:p>
            <a:pPr>
              <a:defRPr/>
            </a:pPr>
            <a:fld id="{B216739C-84EE-2D4B-B9C7-92A3E37D7FD4}" type="slidenum">
              <a:rPr lang="en-US" altLang="en-US"/>
              <a:pPr>
                <a:defRPr/>
              </a:pPr>
              <a:t>‹#›</a:t>
            </a:fld>
            <a:endParaRPr lang="en-US" altLang="en-US" dirty="0"/>
          </a:p>
        </p:txBody>
      </p:sp>
    </p:spTree>
    <p:extLst>
      <p:ext uri="{BB962C8B-B14F-4D97-AF65-F5344CB8AC3E}">
        <p14:creationId xmlns:p14="http://schemas.microsoft.com/office/powerpoint/2010/main" val="310889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06BFDB4-36A1-C14E-A559-DAD7187C6EA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C80A926-A73B-874C-88F5-0C43178AB2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E0EEFF-B373-D642-B5BC-CE07809EB800}"/>
              </a:ext>
            </a:extLst>
          </p:cNvPr>
          <p:cNvSpPr>
            <a:spLocks noGrp="1"/>
          </p:cNvSpPr>
          <p:nvPr>
            <p:ph type="sldNum" sz="quarter" idx="12"/>
          </p:nvPr>
        </p:nvSpPr>
        <p:spPr/>
        <p:txBody>
          <a:bodyPr/>
          <a:lstStyle>
            <a:lvl1pPr>
              <a:defRPr/>
            </a:lvl1pPr>
          </a:lstStyle>
          <a:p>
            <a:pPr>
              <a:defRPr/>
            </a:pPr>
            <a:fld id="{B796A6D0-5672-F149-9CB6-3CB7B4C99252}" type="slidenum">
              <a:rPr lang="en-US" altLang="en-US"/>
              <a:pPr>
                <a:defRPr/>
              </a:pPr>
              <a:t>‹#›</a:t>
            </a:fld>
            <a:endParaRPr lang="en-US" altLang="en-US" dirty="0"/>
          </a:p>
        </p:txBody>
      </p:sp>
    </p:spTree>
    <p:extLst>
      <p:ext uri="{BB962C8B-B14F-4D97-AF65-F5344CB8AC3E}">
        <p14:creationId xmlns:p14="http://schemas.microsoft.com/office/powerpoint/2010/main" val="402440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D02B7-6512-4341-BB6B-60368835276F}"/>
              </a:ext>
            </a:extLst>
          </p:cNvPr>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D7C2FE-0A02-2549-B23E-BF0696C31552}"/>
              </a:ext>
            </a:extLst>
          </p:cNvPr>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7798F4-87BF-424A-A318-5CB45CA12165}"/>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EB4A44D5-F0BD-FF49-943C-56D5181C3DE9}"/>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D11050B-E596-F34A-9BD3-3F456250B65B}"/>
              </a:ext>
            </a:extLst>
          </p:cNvPr>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4A04A40B-B966-1A45-97D1-21B38E278F74}" type="slidenum">
              <a:rPr lang="en-US" altLang="en-US"/>
              <a:pPr>
                <a:defRPr/>
              </a:pPr>
              <a:t>‹#›</a:t>
            </a:fld>
            <a:endParaRPr lang="en-US" altLang="en-US" dirty="0"/>
          </a:p>
        </p:txBody>
      </p:sp>
    </p:spTree>
  </p:cSld>
  <p:clrMap bg1="dk1" tx1="lt1" bg2="dk2"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6" r:id="rId12"/>
    <p:sldLayoutId id="2147484111" r:id="rId13"/>
    <p:sldLayoutId id="2147484112" r:id="rId14"/>
    <p:sldLayoutId id="2147484113" r:id="rId15"/>
    <p:sldLayoutId id="2147484114" r:id="rId16"/>
    <p:sldLayoutId id="2147484115"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64597-7557-5749-B709-8DC8BE4DD5C3}"/>
              </a:ext>
            </a:extLst>
          </p:cNvPr>
          <p:cNvSpPr>
            <a:spLocks noGrp="1" noChangeArrowheads="1"/>
          </p:cNvSpPr>
          <p:nvPr>
            <p:ph type="ctrTitle"/>
          </p:nvPr>
        </p:nvSpPr>
        <p:spPr>
          <a:xfrm>
            <a:off x="0" y="914400"/>
            <a:ext cx="12192000" cy="4953000"/>
          </a:xfrm>
        </p:spPr>
        <p:txBody>
          <a:bodyPr>
            <a:normAutofit fontScale="90000"/>
          </a:bodyPr>
          <a:lstStyle/>
          <a:p>
            <a:pPr eaLnBrk="1" fontAlgn="auto" hangingPunct="1">
              <a:spcAft>
                <a:spcPts val="0"/>
              </a:spcAft>
              <a:defRPr/>
            </a:pPr>
            <a:r>
              <a:rPr lang="en-US" sz="5800" dirty="0"/>
              <a:t>the god of second chances</a:t>
            </a:r>
            <a:br>
              <a:rPr lang="en-US" sz="6000" dirty="0"/>
            </a:br>
            <a:br>
              <a:rPr lang="en-US" sz="4400" dirty="0"/>
            </a:br>
            <a:r>
              <a:rPr lang="en-US" sz="6600" dirty="0"/>
              <a:t>Joshua 8:10-29</a:t>
            </a:r>
            <a:br>
              <a:rPr lang="en-US" sz="4400" dirty="0"/>
            </a:br>
            <a:br>
              <a:rPr lang="en-US" sz="4400" dirty="0"/>
            </a:br>
            <a:br>
              <a:rPr lang="en-US" sz="4400" dirty="0"/>
            </a:br>
            <a:r>
              <a:rPr lang="en-US" sz="2800" dirty="0"/>
              <a:t> </a:t>
            </a:r>
            <a:br>
              <a:rPr lang="en-US" sz="2800" dirty="0"/>
            </a:br>
            <a:endParaRPr lang="en-US" sz="5400" dirty="0"/>
          </a:p>
        </p:txBody>
      </p:sp>
      <p:sp>
        <p:nvSpPr>
          <p:cNvPr id="2051" name="Rectangle 3">
            <a:extLst>
              <a:ext uri="{FF2B5EF4-FFF2-40B4-BE49-F238E27FC236}">
                <a16:creationId xmlns:a16="http://schemas.microsoft.com/office/drawing/2014/main" id="{67C59256-3832-4A49-BBAD-79DC577101F4}"/>
              </a:ext>
            </a:extLst>
          </p:cNvPr>
          <p:cNvSpPr>
            <a:spLocks noGrp="1" noChangeArrowheads="1"/>
          </p:cNvSpPr>
          <p:nvPr>
            <p:ph type="subTitle" idx="1"/>
          </p:nvPr>
        </p:nvSpPr>
        <p:spPr>
          <a:xfrm>
            <a:off x="1595438" y="3602038"/>
            <a:ext cx="9001125" cy="1655762"/>
          </a:xfrm>
        </p:spPr>
        <p:txBody>
          <a:bodyPr/>
          <a:lstStyle/>
          <a:p>
            <a:pPr algn="l"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p:txBody>
      </p:sp>
      <p:sp>
        <p:nvSpPr>
          <p:cNvPr id="3076" name="Text Box 4">
            <a:extLst>
              <a:ext uri="{FF2B5EF4-FFF2-40B4-BE49-F238E27FC236}">
                <a16:creationId xmlns:a16="http://schemas.microsoft.com/office/drawing/2014/main" id="{C94DACAC-BAF6-2647-9919-F07070667FE8}"/>
              </a:ext>
            </a:extLst>
          </p:cNvPr>
          <p:cNvSpPr txBox="1">
            <a:spLocks noChangeArrowheads="1"/>
          </p:cNvSpPr>
          <p:nvPr/>
        </p:nvSpPr>
        <p:spPr bwMode="auto">
          <a:xfrm>
            <a:off x="2057400" y="3733800"/>
            <a:ext cx="838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77"/>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77"/>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77"/>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77"/>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77"/>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77"/>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77"/>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77"/>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77"/>
              </a:defRPr>
            </a:lvl9pPr>
          </a:lstStyle>
          <a:p>
            <a:pPr eaLnBrk="1" hangingPunct="1">
              <a:lnSpc>
                <a:spcPct val="100000"/>
              </a:lnSpc>
              <a:spcBef>
                <a:spcPct val="0"/>
              </a:spcBef>
              <a:buFontTx/>
              <a:buNone/>
            </a:pPr>
            <a:r>
              <a:rPr lang="en-US" altLang="en-US" sz="2400">
                <a:latin typeface="Arial" panose="020B0604020202020204" pitchFamily="34" charset="0"/>
              </a:rPr>
              <a:t>   </a:t>
            </a:r>
          </a:p>
          <a:p>
            <a:pPr eaLnBrk="1" hangingPunct="1">
              <a:lnSpc>
                <a:spcPct val="100000"/>
              </a:lnSpc>
              <a:spcBef>
                <a:spcPct val="0"/>
              </a:spcBef>
              <a:buFontTx/>
              <a:buNone/>
            </a:pPr>
            <a:r>
              <a:rPr lang="en-US" altLang="en-US" sz="2400">
                <a:latin typeface="Arial" panose="020B0604020202020204" pitchFamily="34" charset="0"/>
              </a:rPr>
              <a:t>   </a:t>
            </a:r>
          </a:p>
          <a:p>
            <a:pPr eaLnBrk="1" hangingPunct="1">
              <a:lnSpc>
                <a:spcPct val="100000"/>
              </a:lnSpc>
              <a:spcBef>
                <a:spcPct val="0"/>
              </a:spcBef>
              <a:buFontTx/>
              <a:buNone/>
            </a:pPr>
            <a:r>
              <a:rPr lang="en-US" altLang="en-US" sz="1800">
                <a:latin typeface="Arial" panose="020B0604020202020204" pitchFamily="34" charset="0"/>
              </a:rPr>
              <a:t>         </a:t>
            </a:r>
          </a:p>
          <a:p>
            <a:pPr eaLnBrk="1" hangingPunct="1">
              <a:lnSpc>
                <a:spcPct val="100000"/>
              </a:lnSpc>
              <a:spcBef>
                <a:spcPct val="0"/>
              </a:spcBef>
              <a:buFontTx/>
              <a:buNone/>
            </a:pPr>
            <a:endParaRPr lang="en-US" altLang="en-US" sz="1800">
              <a:latin typeface="Arial" panose="020B0604020202020204" pitchFamily="34" charset="0"/>
            </a:endParaRPr>
          </a:p>
          <a:p>
            <a:pPr eaLnBrk="1" hangingPunct="1">
              <a:lnSpc>
                <a:spcPct val="100000"/>
              </a:lnSpc>
              <a:spcBef>
                <a:spcPct val="0"/>
              </a:spcBef>
              <a:buFontTx/>
              <a:buNone/>
            </a:pPr>
            <a:r>
              <a:rPr lang="en-US" altLang="en-US" sz="1800">
                <a:latin typeface="Arial" panose="020B0604020202020204" pitchFamily="34" charset="0"/>
              </a:rPr>
              <a:t>  </a:t>
            </a:r>
          </a:p>
          <a:p>
            <a:pPr eaLnBrk="1" hangingPunct="1">
              <a:lnSpc>
                <a:spcPct val="100000"/>
              </a:lnSpc>
              <a:spcBef>
                <a:spcPct val="0"/>
              </a:spcBef>
              <a:buFontTx/>
              <a:buChar char="•"/>
            </a:pPr>
            <a:endParaRPr lang="en-US" altLang="en-US" sz="1800">
              <a:latin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17 And there was not a man left in Ai or Bethel, that went not out after Israel: and they left the city open, and pursued after Israel.</a:t>
            </a:r>
          </a:p>
        </p:txBody>
      </p:sp>
    </p:spTree>
    <p:extLst>
      <p:ext uri="{BB962C8B-B14F-4D97-AF65-F5344CB8AC3E}">
        <p14:creationId xmlns:p14="http://schemas.microsoft.com/office/powerpoint/2010/main" val="194001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18 And the Lord said unto Joshua, Stretch out the spear that is in thy hand toward Ai; for I will give it into thine hand. And Joshua stretched out the spear that he had in his hand toward the city.</a:t>
            </a:r>
          </a:p>
        </p:txBody>
      </p:sp>
    </p:spTree>
    <p:extLst>
      <p:ext uri="{BB962C8B-B14F-4D97-AF65-F5344CB8AC3E}">
        <p14:creationId xmlns:p14="http://schemas.microsoft.com/office/powerpoint/2010/main" val="113922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19 And the ambush arose quickly out of their place, and they ran as soon as he had stretched out his hand: and they entered into the city, and took it, and hasted and set the city on fire.</a:t>
            </a:r>
          </a:p>
        </p:txBody>
      </p:sp>
    </p:spTree>
    <p:extLst>
      <p:ext uri="{BB962C8B-B14F-4D97-AF65-F5344CB8AC3E}">
        <p14:creationId xmlns:p14="http://schemas.microsoft.com/office/powerpoint/2010/main" val="201177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20 And when the men of Ai looked behind them, they saw, and, behold, the smoke of the city ascended up to heaven, and they had no power to flee this way or that way: and the people that fled to the wilderness turned back upon the pursuers.</a:t>
            </a:r>
          </a:p>
        </p:txBody>
      </p:sp>
    </p:spTree>
    <p:extLst>
      <p:ext uri="{BB962C8B-B14F-4D97-AF65-F5344CB8AC3E}">
        <p14:creationId xmlns:p14="http://schemas.microsoft.com/office/powerpoint/2010/main" val="246922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21 And when Joshua and all Israel saw that the ambush had taken the city, and that the smoke of the city ascended, then they turned again, and slew the men of Ai.</a:t>
            </a:r>
          </a:p>
        </p:txBody>
      </p:sp>
    </p:spTree>
    <p:extLst>
      <p:ext uri="{BB962C8B-B14F-4D97-AF65-F5344CB8AC3E}">
        <p14:creationId xmlns:p14="http://schemas.microsoft.com/office/powerpoint/2010/main" val="306826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22 And the other issued out of the city against them; so they were in the midst of Israel, some on this side, and some on that side: and they smote them, so that they let none of them remain or escape.</a:t>
            </a:r>
          </a:p>
        </p:txBody>
      </p:sp>
    </p:spTree>
    <p:extLst>
      <p:ext uri="{BB962C8B-B14F-4D97-AF65-F5344CB8AC3E}">
        <p14:creationId xmlns:p14="http://schemas.microsoft.com/office/powerpoint/2010/main" val="311307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23 And the king of Ai they took alive, and brought him to Joshua.</a:t>
            </a:r>
          </a:p>
        </p:txBody>
      </p:sp>
    </p:spTree>
    <p:extLst>
      <p:ext uri="{BB962C8B-B14F-4D97-AF65-F5344CB8AC3E}">
        <p14:creationId xmlns:p14="http://schemas.microsoft.com/office/powerpoint/2010/main" val="156388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24 And it came to pass, when Israel had made an end of slaying all the inhabitants of Ai in the field, in the wilderness wherein they chased them, and when they were all fallen on the edge of the sword…</a:t>
            </a:r>
          </a:p>
        </p:txBody>
      </p:sp>
    </p:spTree>
    <p:extLst>
      <p:ext uri="{BB962C8B-B14F-4D97-AF65-F5344CB8AC3E}">
        <p14:creationId xmlns:p14="http://schemas.microsoft.com/office/powerpoint/2010/main" val="77652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24 …until they were consumed, that all the Israelites returned unto Ai, and smote it with the edge of the sword.</a:t>
            </a:r>
          </a:p>
        </p:txBody>
      </p:sp>
    </p:spTree>
    <p:extLst>
      <p:ext uri="{BB962C8B-B14F-4D97-AF65-F5344CB8AC3E}">
        <p14:creationId xmlns:p14="http://schemas.microsoft.com/office/powerpoint/2010/main" val="374957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25 And so it was, that all that fell that day, both of men and women, were twelve thousand, even all the men of Ai.</a:t>
            </a:r>
          </a:p>
        </p:txBody>
      </p:sp>
    </p:spTree>
    <p:extLst>
      <p:ext uri="{BB962C8B-B14F-4D97-AF65-F5344CB8AC3E}">
        <p14:creationId xmlns:p14="http://schemas.microsoft.com/office/powerpoint/2010/main" val="348678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628F-27D2-2E40-8619-786F8EE0B50D}"/>
              </a:ext>
            </a:extLst>
          </p:cNvPr>
          <p:cNvSpPr>
            <a:spLocks noGrp="1"/>
          </p:cNvSpPr>
          <p:nvPr>
            <p:ph type="title"/>
          </p:nvPr>
        </p:nvSpPr>
        <p:spPr>
          <a:xfrm>
            <a:off x="304800" y="152400"/>
            <a:ext cx="11658600" cy="1219200"/>
          </a:xfrm>
        </p:spPr>
        <p:txBody>
          <a:bodyPr/>
          <a:lstStyle/>
          <a:p>
            <a:pPr eaLnBrk="1" fontAlgn="auto" hangingPunct="1">
              <a:spcAft>
                <a:spcPts val="0"/>
              </a:spcAft>
              <a:defRPr/>
            </a:pPr>
            <a:r>
              <a:rPr lang="en-US" sz="5400" dirty="0"/>
              <a:t>Joshua seven</a:t>
            </a:r>
          </a:p>
        </p:txBody>
      </p:sp>
      <p:sp>
        <p:nvSpPr>
          <p:cNvPr id="3" name="Content Placeholder 2">
            <a:extLst>
              <a:ext uri="{FF2B5EF4-FFF2-40B4-BE49-F238E27FC236}">
                <a16:creationId xmlns:a16="http://schemas.microsoft.com/office/drawing/2014/main" id="{C658A473-2E3F-3543-ABBB-190F9D4B9B0B}"/>
              </a:ext>
            </a:extLst>
          </p:cNvPr>
          <p:cNvSpPr>
            <a:spLocks noGrp="1"/>
          </p:cNvSpPr>
          <p:nvPr>
            <p:ph idx="1"/>
          </p:nvPr>
        </p:nvSpPr>
        <p:spPr>
          <a:xfrm>
            <a:off x="0" y="1219200"/>
            <a:ext cx="12192000" cy="5334000"/>
          </a:xfrm>
        </p:spPr>
        <p:txBody>
          <a:bodyPr>
            <a:normAutofit lnSpcReduction="10000"/>
          </a:bodyPr>
          <a:lstStyle/>
          <a:p>
            <a:pPr eaLnBrk="1" fontAlgn="auto" hangingPunct="1">
              <a:spcAft>
                <a:spcPts val="0"/>
              </a:spcAft>
              <a:buFont typeface="Wingdings" panose="05000000000000000000" pitchFamily="2" charset="2"/>
              <a:buChar char="v"/>
              <a:defRPr/>
            </a:pPr>
            <a:r>
              <a:rPr lang="en-US" sz="5400" b="1" dirty="0"/>
              <a:t>They Messed Up</a:t>
            </a:r>
          </a:p>
          <a:p>
            <a:pPr marL="0" indent="0" eaLnBrk="1" fontAlgn="auto" hangingPunct="1">
              <a:spcAft>
                <a:spcPts val="0"/>
              </a:spcAft>
              <a:buFont typeface="Wingdings" panose="05000000000000000000" pitchFamily="2" charset="2"/>
              <a:buNone/>
              <a:defRPr/>
            </a:pPr>
            <a:endParaRPr lang="en-US" sz="5400" b="1" dirty="0"/>
          </a:p>
          <a:p>
            <a:pPr eaLnBrk="1" fontAlgn="auto" hangingPunct="1">
              <a:spcAft>
                <a:spcPts val="0"/>
              </a:spcAft>
              <a:buFont typeface="Wingdings" panose="05000000000000000000" pitchFamily="2" charset="2"/>
              <a:buChar char="v"/>
              <a:defRPr/>
            </a:pPr>
            <a:r>
              <a:rPr lang="en-US" sz="5400" b="1" dirty="0"/>
              <a:t>They Paid Up</a:t>
            </a:r>
          </a:p>
          <a:p>
            <a:pPr marL="0" indent="0" eaLnBrk="1" fontAlgn="auto" hangingPunct="1">
              <a:spcAft>
                <a:spcPts val="0"/>
              </a:spcAft>
              <a:buFont typeface="Wingdings" panose="05000000000000000000" pitchFamily="2" charset="2"/>
              <a:buNone/>
              <a:defRPr/>
            </a:pPr>
            <a:endParaRPr lang="en-US" sz="5400" b="1" dirty="0"/>
          </a:p>
          <a:p>
            <a:pPr eaLnBrk="1" fontAlgn="auto" hangingPunct="1">
              <a:spcAft>
                <a:spcPts val="0"/>
              </a:spcAft>
              <a:buFont typeface="Wingdings" panose="05000000000000000000" pitchFamily="2" charset="2"/>
              <a:buChar char="v"/>
              <a:defRPr/>
            </a:pPr>
            <a:r>
              <a:rPr lang="en-US" sz="5400" b="1" dirty="0"/>
              <a:t>They Made Up</a:t>
            </a:r>
          </a:p>
          <a:p>
            <a:pPr eaLnBrk="1" fontAlgn="auto" hangingPunct="1">
              <a:spcAft>
                <a:spcPts val="0"/>
              </a:spcAft>
              <a:buFont typeface="Wingdings" panose="05000000000000000000" pitchFamily="2" charset="2"/>
              <a:buChar char="v"/>
              <a:defRPr/>
            </a:pPr>
            <a:endParaRPr lang="en-US" sz="4400" b="1" dirty="0"/>
          </a:p>
          <a:p>
            <a:pPr eaLnBrk="1" fontAlgn="auto" hangingPunct="1">
              <a:spcAft>
                <a:spcPts val="0"/>
              </a:spcAft>
              <a:buFont typeface="Wingdings" panose="05000000000000000000" pitchFamily="2" charset="2"/>
              <a:buNone/>
              <a:defRPr/>
            </a:pPr>
            <a:endParaRPr lang="en-US" sz="2400" b="1" dirty="0"/>
          </a:p>
          <a:p>
            <a:pPr eaLnBrk="1" fontAlgn="auto" hangingPunct="1">
              <a:spcAft>
                <a:spcPts val="0"/>
              </a:spcAft>
              <a:buFont typeface="Wingdings" panose="05000000000000000000" pitchFamily="2" charset="2"/>
              <a:buChar char="v"/>
              <a:defRPr/>
            </a:pPr>
            <a:endParaRPr lang="en-US" sz="5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26 For Joshua drew not his hand back, wherewith he stretched out the spear, until he had utterly destroyed all the inhabitants of Ai.</a:t>
            </a:r>
          </a:p>
        </p:txBody>
      </p:sp>
    </p:spTree>
    <p:extLst>
      <p:ext uri="{BB962C8B-B14F-4D97-AF65-F5344CB8AC3E}">
        <p14:creationId xmlns:p14="http://schemas.microsoft.com/office/powerpoint/2010/main" val="481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27 Only the cattle and the spoil of that city Israel took for a prey unto themselves, according unto the word of the Lord which he commanded Joshua.</a:t>
            </a:r>
          </a:p>
          <a:p>
            <a:pPr marL="0" indent="0">
              <a:buNone/>
            </a:pPr>
            <a:r>
              <a:rPr lang="en-US" sz="4800" b="1" dirty="0"/>
              <a:t>28 And Joshua burnt Ai, and made it an heap for ever, even a desolation unto this day.</a:t>
            </a:r>
          </a:p>
        </p:txBody>
      </p:sp>
    </p:spTree>
    <p:extLst>
      <p:ext uri="{BB962C8B-B14F-4D97-AF65-F5344CB8AC3E}">
        <p14:creationId xmlns:p14="http://schemas.microsoft.com/office/powerpoint/2010/main" val="114581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14300" y="-152400"/>
            <a:ext cx="11963400" cy="6553200"/>
          </a:xfrm>
        </p:spPr>
        <p:txBody>
          <a:bodyPr>
            <a:noAutofit/>
          </a:bodyPr>
          <a:lstStyle/>
          <a:p>
            <a:pPr marL="0" indent="0">
              <a:buNone/>
            </a:pPr>
            <a:r>
              <a:rPr lang="en-US" sz="4800" b="1" dirty="0"/>
              <a:t>29 And the king of Ai he hanged on a tree until eventide: and as soon as the sun was down, Joshua commanded that they should take his </a:t>
            </a:r>
            <a:r>
              <a:rPr lang="en-US" sz="4800" b="1" dirty="0" err="1"/>
              <a:t>carcase</a:t>
            </a:r>
            <a:r>
              <a:rPr lang="en-US" sz="4800" b="1" dirty="0"/>
              <a:t> down from the tree, and cast it at the entering of the gate of the city, and raise thereon a great heap of stones, that </a:t>
            </a:r>
            <a:r>
              <a:rPr lang="en-US" sz="4800" b="1" dirty="0" err="1"/>
              <a:t>remaineth</a:t>
            </a:r>
            <a:r>
              <a:rPr lang="en-US" sz="4800" b="1" dirty="0"/>
              <a:t> unto this day.</a:t>
            </a:r>
          </a:p>
        </p:txBody>
      </p:sp>
    </p:spTree>
    <p:extLst>
      <p:ext uri="{BB962C8B-B14F-4D97-AF65-F5344CB8AC3E}">
        <p14:creationId xmlns:p14="http://schemas.microsoft.com/office/powerpoint/2010/main" val="112931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E463F-19F8-764C-A5D0-D6A90CF863CC}"/>
              </a:ext>
            </a:extLst>
          </p:cNvPr>
          <p:cNvSpPr>
            <a:spLocks noGrp="1"/>
          </p:cNvSpPr>
          <p:nvPr>
            <p:ph idx="1"/>
          </p:nvPr>
        </p:nvSpPr>
        <p:spPr>
          <a:xfrm>
            <a:off x="0" y="76200"/>
            <a:ext cx="12115800" cy="6705600"/>
          </a:xfrm>
        </p:spPr>
        <p:txBody>
          <a:bodyPr/>
          <a:lstStyle/>
          <a:p>
            <a:pPr algn="ctr" eaLnBrk="1" fontAlgn="auto" hangingPunct="1">
              <a:spcAft>
                <a:spcPts val="0"/>
              </a:spcAft>
              <a:buFont typeface="Wingdings" panose="05000000000000000000" pitchFamily="2" charset="2"/>
              <a:buNone/>
              <a:defRPr/>
            </a:pPr>
            <a:r>
              <a:rPr lang="en-US" sz="5400" b="1" u="sng" dirty="0"/>
              <a:t> The God of Second Chances</a:t>
            </a:r>
          </a:p>
          <a:p>
            <a:pPr algn="ctr" eaLnBrk="1" fontAlgn="auto" hangingPunct="1">
              <a:spcAft>
                <a:spcPts val="0"/>
              </a:spcAft>
              <a:buFont typeface="Wingdings" panose="05000000000000000000" pitchFamily="2" charset="2"/>
              <a:buNone/>
              <a:defRPr/>
            </a:pPr>
            <a:endParaRPr lang="en-US" b="1" u="sng" dirty="0"/>
          </a:p>
          <a:p>
            <a:pPr algn="just" eaLnBrk="1" fontAlgn="auto" hangingPunct="1">
              <a:spcAft>
                <a:spcPts val="0"/>
              </a:spcAft>
              <a:buFont typeface="Wingdings" panose="05000000000000000000" pitchFamily="2" charset="2"/>
              <a:buChar char="q"/>
              <a:defRPr/>
            </a:pPr>
            <a:r>
              <a:rPr lang="en-US" sz="4400" b="1" dirty="0"/>
              <a:t> </a:t>
            </a:r>
            <a:r>
              <a:rPr lang="en-US" sz="4800" b="1" dirty="0"/>
              <a:t>A Lesson About Man’s Failures</a:t>
            </a:r>
          </a:p>
          <a:p>
            <a:pPr algn="just" eaLnBrk="1" fontAlgn="auto" hangingPunct="1">
              <a:spcAft>
                <a:spcPts val="0"/>
              </a:spcAft>
              <a:buFont typeface="Wingdings" panose="05000000000000000000" pitchFamily="2" charset="2"/>
              <a:buChar char="q"/>
              <a:defRPr/>
            </a:pPr>
            <a:r>
              <a:rPr lang="en-US" sz="4800" b="1" dirty="0"/>
              <a:t> A Lesson About God’s Patience</a:t>
            </a:r>
          </a:p>
          <a:p>
            <a:pPr algn="just" eaLnBrk="1" fontAlgn="auto" hangingPunct="1">
              <a:spcAft>
                <a:spcPts val="0"/>
              </a:spcAft>
              <a:buFont typeface="Wingdings" panose="05000000000000000000" pitchFamily="2" charset="2"/>
              <a:buChar char="q"/>
              <a:defRPr/>
            </a:pPr>
            <a:r>
              <a:rPr lang="en-US" sz="4400" b="1" dirty="0"/>
              <a:t> </a:t>
            </a:r>
            <a:r>
              <a:rPr lang="en-US" sz="4800" b="1" dirty="0"/>
              <a:t>A Lesson About God’s Grace</a:t>
            </a:r>
          </a:p>
          <a:p>
            <a:pPr algn="just" eaLnBrk="1" fontAlgn="auto" hangingPunct="1">
              <a:spcAft>
                <a:spcPts val="0"/>
              </a:spcAft>
              <a:buFont typeface="Wingdings" panose="05000000000000000000" pitchFamily="2" charset="2"/>
              <a:buChar char="q"/>
              <a:defRPr/>
            </a:pPr>
            <a:r>
              <a:rPr lang="en-US" sz="4800" b="1" dirty="0"/>
              <a:t> A Lesson About God’s Judgement</a:t>
            </a:r>
          </a:p>
          <a:p>
            <a:pPr algn="just" eaLnBrk="1" fontAlgn="auto" hangingPunct="1">
              <a:spcAft>
                <a:spcPts val="0"/>
              </a:spcAft>
              <a:buFont typeface="Wingdings" panose="05000000000000000000" pitchFamily="2" charset="2"/>
              <a:buChar char="q"/>
              <a:defRPr/>
            </a:pPr>
            <a:r>
              <a:rPr lang="en-US" sz="4800" b="1" dirty="0"/>
              <a:t> A Lesson About Man’s Worship</a:t>
            </a:r>
          </a:p>
          <a:p>
            <a:pPr algn="just" eaLnBrk="1" fontAlgn="auto" hangingPunct="1">
              <a:spcAft>
                <a:spcPts val="0"/>
              </a:spcAft>
              <a:buFont typeface="Wingdings" panose="05000000000000000000" pitchFamily="2" charset="2"/>
              <a:buChar char="q"/>
              <a:defRPr/>
            </a:pPr>
            <a:endParaRPr lang="en-US" sz="4800" b="1" dirty="0"/>
          </a:p>
          <a:p>
            <a:pPr algn="just" eaLnBrk="1" fontAlgn="auto" hangingPunct="1">
              <a:spcAft>
                <a:spcPts val="0"/>
              </a:spcAft>
              <a:buFont typeface="Wingdings" panose="05000000000000000000" pitchFamily="2" charset="2"/>
              <a:buChar char="q"/>
              <a:defRPr/>
            </a:pPr>
            <a:endParaRPr lang="en-US" sz="4800" b="1" dirty="0"/>
          </a:p>
          <a:p>
            <a:pPr algn="just" eaLnBrk="1" fontAlgn="auto" hangingPunct="1">
              <a:spcAft>
                <a:spcPts val="0"/>
              </a:spcAft>
              <a:buFont typeface="Wingdings" panose="05000000000000000000" pitchFamily="2" charset="2"/>
              <a:buNone/>
              <a:defRPr/>
            </a:pPr>
            <a:endParaRPr lang="en-US" sz="1800" b="1" dirty="0"/>
          </a:p>
          <a:p>
            <a:pPr marL="0" indent="0" algn="just" eaLnBrk="1" fontAlgn="auto" hangingPunct="1">
              <a:spcAft>
                <a:spcPts val="0"/>
              </a:spcAft>
              <a:buFont typeface="Wingdings" panose="05000000000000000000" pitchFamily="2" charset="2"/>
              <a:buNone/>
              <a:defRPr/>
            </a:pPr>
            <a:endParaRPr lang="en-US" sz="4400" b="1" dirty="0"/>
          </a:p>
          <a:p>
            <a:pPr algn="just" eaLnBrk="1" fontAlgn="auto" hangingPunct="1">
              <a:spcAft>
                <a:spcPts val="0"/>
              </a:spcAft>
              <a:buFont typeface="Wingdings" panose="05000000000000000000" pitchFamily="2" charset="2"/>
              <a:buNone/>
              <a:defRPr/>
            </a:pPr>
            <a:endParaRPr lang="en-US" sz="3600" dirty="0"/>
          </a:p>
          <a:p>
            <a:pPr algn="just" eaLnBrk="1" fontAlgn="auto" hangingPunct="1">
              <a:spcAft>
                <a:spcPts val="0"/>
              </a:spcAft>
              <a:buFont typeface="Wingdings" panose="05000000000000000000" pitchFamily="2" charset="2"/>
              <a:buChar char="q"/>
              <a:defRPr/>
            </a:pPr>
            <a:endParaRPr lang="en-US" sz="3600" u="sng" dirty="0"/>
          </a:p>
          <a:p>
            <a:pPr algn="ctr" eaLnBrk="1" fontAlgn="auto" hangingPunct="1">
              <a:spcAft>
                <a:spcPts val="0"/>
              </a:spcAft>
              <a:buFont typeface="Wingdings" panose="05000000000000000000" pitchFamily="2" charset="2"/>
              <a:buNone/>
              <a:defRPr/>
            </a:pP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A0E1-8BE9-CD4F-AB31-F79CA0A61C6E}"/>
              </a:ext>
            </a:extLst>
          </p:cNvPr>
          <p:cNvSpPr>
            <a:spLocks noGrp="1"/>
          </p:cNvSpPr>
          <p:nvPr>
            <p:ph type="title"/>
          </p:nvPr>
        </p:nvSpPr>
        <p:spPr>
          <a:xfrm>
            <a:off x="304800" y="152400"/>
            <a:ext cx="11658600" cy="1219200"/>
          </a:xfrm>
        </p:spPr>
        <p:txBody>
          <a:bodyPr/>
          <a:lstStyle/>
          <a:p>
            <a:pPr eaLnBrk="1" fontAlgn="auto" hangingPunct="1">
              <a:spcAft>
                <a:spcPts val="0"/>
              </a:spcAft>
              <a:defRPr/>
            </a:pPr>
            <a:r>
              <a:rPr lang="en-US" sz="5400" dirty="0"/>
              <a:t>Joshua 8:1-9 Overview</a:t>
            </a:r>
          </a:p>
        </p:txBody>
      </p:sp>
      <p:sp>
        <p:nvSpPr>
          <p:cNvPr id="3" name="Content Placeholder 2">
            <a:extLst>
              <a:ext uri="{FF2B5EF4-FFF2-40B4-BE49-F238E27FC236}">
                <a16:creationId xmlns:a16="http://schemas.microsoft.com/office/drawing/2014/main" id="{29BD31AC-9458-D147-9B9E-F3FDB5DBEAED}"/>
              </a:ext>
            </a:extLst>
          </p:cNvPr>
          <p:cNvSpPr>
            <a:spLocks noGrp="1"/>
          </p:cNvSpPr>
          <p:nvPr>
            <p:ph idx="1"/>
          </p:nvPr>
        </p:nvSpPr>
        <p:spPr>
          <a:xfrm>
            <a:off x="0" y="1219200"/>
            <a:ext cx="12192000" cy="5334000"/>
          </a:xfrm>
        </p:spPr>
        <p:txBody>
          <a:bodyPr>
            <a:normAutofit lnSpcReduction="10000"/>
          </a:bodyPr>
          <a:lstStyle/>
          <a:p>
            <a:pPr eaLnBrk="1" fontAlgn="auto" hangingPunct="1">
              <a:spcAft>
                <a:spcPts val="0"/>
              </a:spcAft>
              <a:buFont typeface="Wingdings" panose="05000000000000000000" pitchFamily="2" charset="2"/>
              <a:buChar char="v"/>
              <a:defRPr/>
            </a:pPr>
            <a:r>
              <a:rPr lang="en-US" sz="5400" b="1" dirty="0"/>
              <a:t>God Spoke Encouragement vs. 1</a:t>
            </a:r>
          </a:p>
          <a:p>
            <a:pPr marL="0" indent="0" eaLnBrk="1" fontAlgn="auto" hangingPunct="1">
              <a:spcAft>
                <a:spcPts val="0"/>
              </a:spcAft>
              <a:buFont typeface="Wingdings" panose="05000000000000000000" pitchFamily="2" charset="2"/>
              <a:buNone/>
              <a:defRPr/>
            </a:pPr>
            <a:endParaRPr lang="en-US" sz="5400" b="1" dirty="0"/>
          </a:p>
          <a:p>
            <a:pPr eaLnBrk="1" fontAlgn="auto" hangingPunct="1">
              <a:spcAft>
                <a:spcPts val="0"/>
              </a:spcAft>
              <a:buFont typeface="Wingdings" panose="05000000000000000000" pitchFamily="2" charset="2"/>
              <a:buChar char="v"/>
              <a:defRPr/>
            </a:pPr>
            <a:r>
              <a:rPr lang="en-US" sz="5400" b="1" dirty="0"/>
              <a:t>God Promised The Spoils vs. 2</a:t>
            </a:r>
          </a:p>
          <a:p>
            <a:pPr marL="0" indent="0" eaLnBrk="1" fontAlgn="auto" hangingPunct="1">
              <a:spcAft>
                <a:spcPts val="0"/>
              </a:spcAft>
              <a:buFont typeface="Wingdings" panose="05000000000000000000" pitchFamily="2" charset="2"/>
              <a:buNone/>
              <a:defRPr/>
            </a:pPr>
            <a:endParaRPr lang="en-US" sz="5400" b="1" dirty="0"/>
          </a:p>
          <a:p>
            <a:pPr eaLnBrk="1" fontAlgn="auto" hangingPunct="1">
              <a:spcAft>
                <a:spcPts val="0"/>
              </a:spcAft>
              <a:buFont typeface="Wingdings" panose="05000000000000000000" pitchFamily="2" charset="2"/>
              <a:buChar char="v"/>
              <a:defRPr/>
            </a:pPr>
            <a:r>
              <a:rPr lang="en-US" sz="5400" b="1" dirty="0"/>
              <a:t>God Gave Instructions vs. 3-9</a:t>
            </a:r>
          </a:p>
          <a:p>
            <a:pPr eaLnBrk="1" fontAlgn="auto" hangingPunct="1">
              <a:spcAft>
                <a:spcPts val="0"/>
              </a:spcAft>
              <a:buFont typeface="Wingdings" panose="05000000000000000000" pitchFamily="2" charset="2"/>
              <a:buChar char="v"/>
              <a:defRPr/>
            </a:pPr>
            <a:endParaRPr lang="en-US" sz="4400" b="1" dirty="0"/>
          </a:p>
          <a:p>
            <a:pPr eaLnBrk="1" fontAlgn="auto" hangingPunct="1">
              <a:spcAft>
                <a:spcPts val="0"/>
              </a:spcAft>
              <a:buFont typeface="Wingdings" panose="05000000000000000000" pitchFamily="2" charset="2"/>
              <a:buNone/>
              <a:defRPr/>
            </a:pPr>
            <a:endParaRPr lang="en-US" sz="2400" b="1" dirty="0"/>
          </a:p>
          <a:p>
            <a:pPr eaLnBrk="1" fontAlgn="auto" hangingPunct="1">
              <a:spcAft>
                <a:spcPts val="0"/>
              </a:spcAft>
              <a:buFont typeface="Wingdings" panose="05000000000000000000" pitchFamily="2" charset="2"/>
              <a:buChar char="v"/>
              <a:defRPr/>
            </a:pPr>
            <a:endParaRPr lang="en-US" sz="5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5333-34D2-6248-9FF8-799ED3CB1216}"/>
              </a:ext>
            </a:extLst>
          </p:cNvPr>
          <p:cNvSpPr>
            <a:spLocks noGrp="1"/>
          </p:cNvSpPr>
          <p:nvPr>
            <p:ph type="title"/>
          </p:nvPr>
        </p:nvSpPr>
        <p:spPr/>
        <p:txBody>
          <a:bodyPr>
            <a:normAutofit/>
          </a:bodyPr>
          <a:lstStyle/>
          <a:p>
            <a:r>
              <a:rPr lang="en-US" sz="6000" dirty="0"/>
              <a:t>Joshua 8:10-29 (KJV)</a:t>
            </a:r>
          </a:p>
        </p:txBody>
      </p:sp>
      <p:sp>
        <p:nvSpPr>
          <p:cNvPr id="3" name="Content Placeholder 2">
            <a:extLst>
              <a:ext uri="{FF2B5EF4-FFF2-40B4-BE49-F238E27FC236}">
                <a16:creationId xmlns:a16="http://schemas.microsoft.com/office/drawing/2014/main" id="{391BD3AC-0FD8-5949-A336-63D2D45E7BFD}"/>
              </a:ext>
            </a:extLst>
          </p:cNvPr>
          <p:cNvSpPr>
            <a:spLocks noGrp="1"/>
          </p:cNvSpPr>
          <p:nvPr>
            <p:ph idx="1"/>
          </p:nvPr>
        </p:nvSpPr>
        <p:spPr>
          <a:xfrm>
            <a:off x="304800" y="2095500"/>
            <a:ext cx="11582400" cy="4533900"/>
          </a:xfrm>
        </p:spPr>
        <p:txBody>
          <a:bodyPr>
            <a:noAutofit/>
          </a:bodyPr>
          <a:lstStyle/>
          <a:p>
            <a:pPr marL="0" indent="0">
              <a:buNone/>
            </a:pPr>
            <a:r>
              <a:rPr lang="en-US" sz="4800" b="1" dirty="0"/>
              <a:t>10 And Joshua rose up early in the morning, and numbered the people, and went up, he and the elders of Israel, before the people to Ai.</a:t>
            </a:r>
          </a:p>
          <a:p>
            <a:pPr marL="0" indent="0">
              <a:buNone/>
            </a:pPr>
            <a:endParaRPr lang="en-US" sz="4800" b="1" dirty="0"/>
          </a:p>
        </p:txBody>
      </p:sp>
    </p:spTree>
    <p:extLst>
      <p:ext uri="{BB962C8B-B14F-4D97-AF65-F5344CB8AC3E}">
        <p14:creationId xmlns:p14="http://schemas.microsoft.com/office/powerpoint/2010/main" val="274001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lstStyle/>
          <a:p>
            <a:pPr marL="0" indent="0">
              <a:buNone/>
            </a:pPr>
            <a:r>
              <a:rPr lang="en-US" sz="4800" b="1" dirty="0"/>
              <a:t>11 And all the people, even the people of war that were with him, went up, and drew nigh, and came before the city, and pitched on the north side of Ai: now there was a valley between them and Ai.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12 And he took about five thousand men, and set them to lie in ambush between Bethel and Ai, on the west side of the city.</a:t>
            </a:r>
          </a:p>
        </p:txBody>
      </p:sp>
    </p:spTree>
    <p:extLst>
      <p:ext uri="{BB962C8B-B14F-4D97-AF65-F5344CB8AC3E}">
        <p14:creationId xmlns:p14="http://schemas.microsoft.com/office/powerpoint/2010/main" val="216625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13 And when they had set the people, even all the host that was on the north of the city, and their </a:t>
            </a:r>
            <a:r>
              <a:rPr lang="en-US" sz="4800" b="1" dirty="0" err="1"/>
              <a:t>liers</a:t>
            </a:r>
            <a:r>
              <a:rPr lang="en-US" sz="4800" b="1" dirty="0"/>
              <a:t> in wait on the west of the city, Joshua went that night into the midst of the valley.</a:t>
            </a:r>
          </a:p>
        </p:txBody>
      </p:sp>
    </p:spTree>
    <p:extLst>
      <p:ext uri="{BB962C8B-B14F-4D97-AF65-F5344CB8AC3E}">
        <p14:creationId xmlns:p14="http://schemas.microsoft.com/office/powerpoint/2010/main" val="36263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14300" y="-152400"/>
            <a:ext cx="11963400" cy="6553200"/>
          </a:xfrm>
        </p:spPr>
        <p:txBody>
          <a:bodyPr>
            <a:noAutofit/>
          </a:bodyPr>
          <a:lstStyle/>
          <a:p>
            <a:pPr marL="0" indent="0">
              <a:buNone/>
            </a:pPr>
            <a:r>
              <a:rPr lang="en-US" sz="4800" b="1" dirty="0"/>
              <a:t>14 And it came to pass, when the king of Ai saw it, that they hasted and rose up early, and the men of the city went out against Israel to battle, he and all his people, at a time appointed, before the plain; but he </a:t>
            </a:r>
            <a:r>
              <a:rPr lang="en-US" sz="4800" b="1" dirty="0" err="1"/>
              <a:t>wist</a:t>
            </a:r>
            <a:r>
              <a:rPr lang="en-US" sz="4800" b="1" dirty="0"/>
              <a:t> not that there were </a:t>
            </a:r>
            <a:r>
              <a:rPr lang="en-US" sz="4800" b="1" dirty="0" err="1"/>
              <a:t>liers</a:t>
            </a:r>
            <a:r>
              <a:rPr lang="en-US" sz="4800" b="1" dirty="0"/>
              <a:t> in ambush against him behind the city.</a:t>
            </a:r>
          </a:p>
        </p:txBody>
      </p:sp>
    </p:spTree>
    <p:extLst>
      <p:ext uri="{BB962C8B-B14F-4D97-AF65-F5344CB8AC3E}">
        <p14:creationId xmlns:p14="http://schemas.microsoft.com/office/powerpoint/2010/main" val="404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DB896-8C50-094B-AF92-25487AE7AD86}"/>
              </a:ext>
            </a:extLst>
          </p:cNvPr>
          <p:cNvSpPr>
            <a:spLocks noGrp="1"/>
          </p:cNvSpPr>
          <p:nvPr>
            <p:ph idx="1"/>
          </p:nvPr>
        </p:nvSpPr>
        <p:spPr>
          <a:xfrm>
            <a:off x="152400" y="152400"/>
            <a:ext cx="11963400" cy="6553200"/>
          </a:xfrm>
        </p:spPr>
        <p:txBody>
          <a:bodyPr>
            <a:noAutofit/>
          </a:bodyPr>
          <a:lstStyle/>
          <a:p>
            <a:pPr marL="0" indent="0">
              <a:buNone/>
            </a:pPr>
            <a:r>
              <a:rPr lang="en-US" sz="4800" b="1" dirty="0"/>
              <a:t>15 And Joshua and all Israel made as if they were beaten before them, and fled by the way of the wilderness.</a:t>
            </a:r>
          </a:p>
          <a:p>
            <a:pPr marL="0" indent="0">
              <a:buNone/>
            </a:pPr>
            <a:r>
              <a:rPr lang="en-US" sz="4800" b="1" dirty="0"/>
              <a:t>16 And all the people that were in Ai were called together to pursue after them: and they pursued after Joshua, and were drawn away from the city.</a:t>
            </a:r>
          </a:p>
        </p:txBody>
      </p:sp>
    </p:spTree>
    <p:extLst>
      <p:ext uri="{BB962C8B-B14F-4D97-AF65-F5344CB8AC3E}">
        <p14:creationId xmlns:p14="http://schemas.microsoft.com/office/powerpoint/2010/main" val="3147621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1190</TotalTime>
  <Words>887</Words>
  <Application>Microsoft Macintosh PowerPoint</Application>
  <PresentationFormat>Widescreen</PresentationFormat>
  <Paragraphs>55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Rockwell</vt:lpstr>
      <vt:lpstr>Arial</vt:lpstr>
      <vt:lpstr>Bookman Old Style</vt:lpstr>
      <vt:lpstr>Calibri</vt:lpstr>
      <vt:lpstr>Wingdings</vt:lpstr>
      <vt:lpstr>Damask</vt:lpstr>
      <vt:lpstr>the god of second chances  Joshua 8:10-29     </vt:lpstr>
      <vt:lpstr>Joshua seven</vt:lpstr>
      <vt:lpstr>Joshua 8:1-9 Overview</vt:lpstr>
      <vt:lpstr>Joshua 8:10-29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Bethlem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Sermon</dc:title>
  <dc:creator>Paul Young</dc:creator>
  <cp:lastModifiedBy>Summers Baptist Church</cp:lastModifiedBy>
  <cp:revision>100</cp:revision>
  <dcterms:created xsi:type="dcterms:W3CDTF">2005-12-05T18:33:46Z</dcterms:created>
  <dcterms:modified xsi:type="dcterms:W3CDTF">2022-03-06T05:26:21Z</dcterms:modified>
</cp:coreProperties>
</file>