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1"/>
  </p:notesMasterIdLst>
  <p:sldIdLst>
    <p:sldId id="256" r:id="rId2"/>
    <p:sldId id="263" r:id="rId3"/>
    <p:sldId id="276" r:id="rId4"/>
    <p:sldId id="257" r:id="rId5"/>
    <p:sldId id="279" r:id="rId6"/>
    <p:sldId id="277" r:id="rId7"/>
    <p:sldId id="280" r:id="rId8"/>
    <p:sldId id="268" r:id="rId9"/>
    <p:sldId id="267" r:id="rId10"/>
  </p:sldIdLst>
  <p:sldSz cx="12192000" cy="6858000"/>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y Poillon" initials="RP" lastIdx="3" clrIdx="0">
    <p:extLst>
      <p:ext uri="{19B8F6BF-5375-455C-9EA6-DF929625EA0E}">
        <p15:presenceInfo xmlns:p15="http://schemas.microsoft.com/office/powerpoint/2012/main" userId="3b1b4a8c4f4467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31" autoAdjust="0"/>
    <p:restoredTop sz="94660"/>
  </p:normalViewPr>
  <p:slideViewPr>
    <p:cSldViewPr snapToGrid="0">
      <p:cViewPr varScale="1">
        <p:scale>
          <a:sx n="68" d="100"/>
          <a:sy n="68" d="100"/>
        </p:scale>
        <p:origin x="68" y="180"/>
      </p:cViewPr>
      <p:guideLst/>
    </p:cSldViewPr>
  </p:slideViewPr>
  <p:notesTextViewPr>
    <p:cViewPr>
      <p:scale>
        <a:sx n="3" d="2"/>
        <a:sy n="3" d="2"/>
      </p:scale>
      <p:origin x="0" y="0"/>
    </p:cViewPr>
  </p:notesTextViewPr>
  <p:notesViewPr>
    <p:cSldViewPr snapToGrid="0">
      <p:cViewPr varScale="1">
        <p:scale>
          <a:sx n="68" d="100"/>
          <a:sy n="68" d="100"/>
        </p:scale>
        <p:origin x="3276"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7E7F19-C0A2-4860-BA80-4014C8348EBF}"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6E712D3D-FF8D-4B0E-A030-229C3BCA4EA6}">
      <dgm:prSet/>
      <dgm:spPr/>
      <dgm:t>
        <a:bodyPr/>
        <a:lstStyle/>
        <a:p>
          <a:pPr>
            <a:defRPr cap="all"/>
          </a:pPr>
          <a:r>
            <a:rPr lang="en-US" dirty="0"/>
            <a:t>Faith, Hope &amp; Love</a:t>
          </a:r>
        </a:p>
      </dgm:t>
    </dgm:pt>
    <dgm:pt modelId="{4D5B627B-3F7B-4D46-BA05-E8BD8F5E7D5F}" type="parTrans" cxnId="{D3E2734C-AE87-47EE-831F-BDD14B385A91}">
      <dgm:prSet/>
      <dgm:spPr/>
      <dgm:t>
        <a:bodyPr/>
        <a:lstStyle/>
        <a:p>
          <a:endParaRPr lang="en-US"/>
        </a:p>
      </dgm:t>
    </dgm:pt>
    <dgm:pt modelId="{B284FD46-C5B8-4F12-B82A-7D34A6344E3E}" type="sibTrans" cxnId="{D3E2734C-AE87-47EE-831F-BDD14B385A91}">
      <dgm:prSet/>
      <dgm:spPr/>
      <dgm:t>
        <a:bodyPr/>
        <a:lstStyle/>
        <a:p>
          <a:endParaRPr lang="en-US"/>
        </a:p>
      </dgm:t>
    </dgm:pt>
    <dgm:pt modelId="{4B63FF21-15FD-4B54-91E2-63210E1956AF}">
      <dgm:prSet/>
      <dgm:spPr/>
      <dgm:t>
        <a:bodyPr/>
        <a:lstStyle/>
        <a:p>
          <a:pPr>
            <a:defRPr cap="all"/>
          </a:pPr>
          <a:r>
            <a:rPr lang="en-US" dirty="0"/>
            <a:t>Why Suffering is part of this journey</a:t>
          </a:r>
        </a:p>
      </dgm:t>
    </dgm:pt>
    <dgm:pt modelId="{3FA91FD3-C4B5-4A50-8B0A-6B8CD26DB3C8}" type="parTrans" cxnId="{1188E853-F875-4A96-88B5-541CDDC88777}">
      <dgm:prSet/>
      <dgm:spPr/>
      <dgm:t>
        <a:bodyPr/>
        <a:lstStyle/>
        <a:p>
          <a:endParaRPr lang="en-US"/>
        </a:p>
      </dgm:t>
    </dgm:pt>
    <dgm:pt modelId="{1C24B66C-2127-42A0-80A1-D1A89ECE53BC}" type="sibTrans" cxnId="{1188E853-F875-4A96-88B5-541CDDC88777}">
      <dgm:prSet/>
      <dgm:spPr/>
      <dgm:t>
        <a:bodyPr/>
        <a:lstStyle/>
        <a:p>
          <a:endParaRPr lang="en-US"/>
        </a:p>
      </dgm:t>
    </dgm:pt>
    <dgm:pt modelId="{D9B5310E-0038-41F1-997B-BCA84CEBDE48}">
      <dgm:prSet/>
      <dgm:spPr/>
      <dgm:t>
        <a:bodyPr/>
        <a:lstStyle/>
        <a:p>
          <a:pPr>
            <a:defRPr cap="all"/>
          </a:pPr>
          <a:r>
            <a:rPr lang="en-US" dirty="0"/>
            <a:t>Building a Ministry for Family Members</a:t>
          </a:r>
        </a:p>
      </dgm:t>
    </dgm:pt>
    <dgm:pt modelId="{748C6B72-A94A-4FF6-8F76-AA6BE270C066}" type="parTrans" cxnId="{26D9FE81-0695-4CD3-AEE9-1FB4CD1ADC1E}">
      <dgm:prSet/>
      <dgm:spPr/>
      <dgm:t>
        <a:bodyPr/>
        <a:lstStyle/>
        <a:p>
          <a:endParaRPr lang="en-US"/>
        </a:p>
      </dgm:t>
    </dgm:pt>
    <dgm:pt modelId="{F13F92DF-A257-416B-86C0-498D765417A6}" type="sibTrans" cxnId="{26D9FE81-0695-4CD3-AEE9-1FB4CD1ADC1E}">
      <dgm:prSet/>
      <dgm:spPr/>
      <dgm:t>
        <a:bodyPr/>
        <a:lstStyle/>
        <a:p>
          <a:endParaRPr lang="en-US"/>
        </a:p>
      </dgm:t>
    </dgm:pt>
    <dgm:pt modelId="{1A33F520-2484-4599-818E-8721BF7DBDD9}">
      <dgm:prSet/>
      <dgm:spPr/>
      <dgm:t>
        <a:bodyPr/>
        <a:lstStyle/>
        <a:p>
          <a:pPr>
            <a:defRPr cap="all"/>
          </a:pPr>
          <a:r>
            <a:rPr lang="en-US" dirty="0"/>
            <a:t>Practical Exercise</a:t>
          </a:r>
        </a:p>
      </dgm:t>
    </dgm:pt>
    <dgm:pt modelId="{D4331C95-0971-46EA-867C-172F3735F369}" type="parTrans" cxnId="{5DA774B9-07F1-407B-9FEF-5155E8FF9482}">
      <dgm:prSet/>
      <dgm:spPr/>
      <dgm:t>
        <a:bodyPr/>
        <a:lstStyle/>
        <a:p>
          <a:endParaRPr lang="en-US"/>
        </a:p>
      </dgm:t>
    </dgm:pt>
    <dgm:pt modelId="{9BD3DA02-227D-44FD-B971-05666E3F0A38}" type="sibTrans" cxnId="{5DA774B9-07F1-407B-9FEF-5155E8FF9482}">
      <dgm:prSet/>
      <dgm:spPr/>
      <dgm:t>
        <a:bodyPr/>
        <a:lstStyle/>
        <a:p>
          <a:endParaRPr lang="en-US"/>
        </a:p>
      </dgm:t>
    </dgm:pt>
    <dgm:pt modelId="{572D2F9F-F0EF-4830-AF3F-B00BC76E2E56}">
      <dgm:prSet/>
      <dgm:spPr/>
      <dgm:t>
        <a:bodyPr/>
        <a:lstStyle/>
        <a:p>
          <a:pPr>
            <a:defRPr cap="all"/>
          </a:pPr>
          <a:r>
            <a:rPr lang="en-US" dirty="0"/>
            <a:t>Supportive Family environment </a:t>
          </a:r>
        </a:p>
      </dgm:t>
    </dgm:pt>
    <dgm:pt modelId="{44E27B71-D9C4-40F0-9749-7E935D0163D7}" type="parTrans" cxnId="{E675F466-5542-4F0A-BEC6-053AD11BE935}">
      <dgm:prSet/>
      <dgm:spPr/>
      <dgm:t>
        <a:bodyPr/>
        <a:lstStyle/>
        <a:p>
          <a:endParaRPr lang="en-US"/>
        </a:p>
      </dgm:t>
    </dgm:pt>
    <dgm:pt modelId="{094385A0-1A30-4B64-BBFD-E12D9AC3A6B7}" type="sibTrans" cxnId="{E675F466-5542-4F0A-BEC6-053AD11BE935}">
      <dgm:prSet/>
      <dgm:spPr/>
      <dgm:t>
        <a:bodyPr/>
        <a:lstStyle/>
        <a:p>
          <a:endParaRPr lang="en-US"/>
        </a:p>
      </dgm:t>
    </dgm:pt>
    <dgm:pt modelId="{2B15057D-FF76-4AF6-B416-96FABD247011}" type="pres">
      <dgm:prSet presAssocID="{C47E7F19-C0A2-4860-BA80-4014C8348EBF}" presName="root" presStyleCnt="0">
        <dgm:presLayoutVars>
          <dgm:dir/>
          <dgm:resizeHandles val="exact"/>
        </dgm:presLayoutVars>
      </dgm:prSet>
      <dgm:spPr/>
    </dgm:pt>
    <dgm:pt modelId="{300CCE06-F93B-40E3-85AB-C9FA8C174468}" type="pres">
      <dgm:prSet presAssocID="{6E712D3D-FF8D-4B0E-A030-229C3BCA4EA6}" presName="compNode" presStyleCnt="0"/>
      <dgm:spPr/>
    </dgm:pt>
    <dgm:pt modelId="{3C6432A1-2C5A-4D65-8E35-9BAC21AEDEE8}" type="pres">
      <dgm:prSet presAssocID="{6E712D3D-FF8D-4B0E-A030-229C3BCA4EA6}" presName="iconBgRect" presStyleLbl="bgShp" presStyleIdx="0" presStyleCnt="5"/>
      <dgm:spPr/>
    </dgm:pt>
    <dgm:pt modelId="{D6193081-56D4-45C5-8901-32BED278EC10}" type="pres">
      <dgm:prSet presAssocID="{6E712D3D-FF8D-4B0E-A030-229C3BCA4EA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cales of justice"/>
        </a:ext>
      </dgm:extLst>
    </dgm:pt>
    <dgm:pt modelId="{E0F388A3-E9EF-4BAF-8802-B59C663F97C6}" type="pres">
      <dgm:prSet presAssocID="{6E712D3D-FF8D-4B0E-A030-229C3BCA4EA6}" presName="spaceRect" presStyleCnt="0"/>
      <dgm:spPr/>
    </dgm:pt>
    <dgm:pt modelId="{B4353CA1-04CF-4C90-90BE-9B9A637E904D}" type="pres">
      <dgm:prSet presAssocID="{6E712D3D-FF8D-4B0E-A030-229C3BCA4EA6}" presName="textRect" presStyleLbl="revTx" presStyleIdx="0" presStyleCnt="5">
        <dgm:presLayoutVars>
          <dgm:chMax val="1"/>
          <dgm:chPref val="1"/>
        </dgm:presLayoutVars>
      </dgm:prSet>
      <dgm:spPr/>
    </dgm:pt>
    <dgm:pt modelId="{2AAFA2D6-5F0A-4766-AC6F-1C9D57CA3A54}" type="pres">
      <dgm:prSet presAssocID="{B284FD46-C5B8-4F12-B82A-7D34A6344E3E}" presName="sibTrans" presStyleCnt="0"/>
      <dgm:spPr/>
    </dgm:pt>
    <dgm:pt modelId="{171B910B-EB21-4364-8739-BA3CFA52A3C7}" type="pres">
      <dgm:prSet presAssocID="{4B63FF21-15FD-4B54-91E2-63210E1956AF}" presName="compNode" presStyleCnt="0"/>
      <dgm:spPr/>
    </dgm:pt>
    <dgm:pt modelId="{8EEB2F66-522D-48E2-B294-A7FD6CF416FF}" type="pres">
      <dgm:prSet presAssocID="{4B63FF21-15FD-4B54-91E2-63210E1956AF}" presName="iconBgRect" presStyleLbl="bgShp" presStyleIdx="1" presStyleCnt="5"/>
      <dgm:spPr/>
    </dgm:pt>
    <dgm:pt modelId="{17949EDE-BF0E-46A5-92BC-B538D913E4D3}" type="pres">
      <dgm:prSet presAssocID="{4B63FF21-15FD-4B54-91E2-63210E1956AF}"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Gears"/>
        </a:ext>
      </dgm:extLst>
    </dgm:pt>
    <dgm:pt modelId="{30572201-C8FB-4044-BA3E-27BC231C83AC}" type="pres">
      <dgm:prSet presAssocID="{4B63FF21-15FD-4B54-91E2-63210E1956AF}" presName="spaceRect" presStyleCnt="0"/>
      <dgm:spPr/>
    </dgm:pt>
    <dgm:pt modelId="{23C7F609-0962-41DB-B8B3-FB0A3417E229}" type="pres">
      <dgm:prSet presAssocID="{4B63FF21-15FD-4B54-91E2-63210E1956AF}" presName="textRect" presStyleLbl="revTx" presStyleIdx="1" presStyleCnt="5">
        <dgm:presLayoutVars>
          <dgm:chMax val="1"/>
          <dgm:chPref val="1"/>
        </dgm:presLayoutVars>
      </dgm:prSet>
      <dgm:spPr/>
    </dgm:pt>
    <dgm:pt modelId="{48D2515C-4B4D-408C-A8B7-570AB9ECB708}" type="pres">
      <dgm:prSet presAssocID="{1C24B66C-2127-42A0-80A1-D1A89ECE53BC}" presName="sibTrans" presStyleCnt="0"/>
      <dgm:spPr/>
    </dgm:pt>
    <dgm:pt modelId="{C405D5E2-2C3F-4CCE-8130-3DF1077C9DE9}" type="pres">
      <dgm:prSet presAssocID="{D9B5310E-0038-41F1-997B-BCA84CEBDE48}" presName="compNode" presStyleCnt="0"/>
      <dgm:spPr/>
    </dgm:pt>
    <dgm:pt modelId="{46005B16-E3D4-44EA-BFC3-047E1D2F6EC0}" type="pres">
      <dgm:prSet presAssocID="{D9B5310E-0038-41F1-997B-BCA84CEBDE48}" presName="iconBgRect" presStyleLbl="bgShp" presStyleIdx="2" presStyleCnt="5"/>
      <dgm:spPr/>
    </dgm:pt>
    <dgm:pt modelId="{39DC85E3-BDF0-43CA-B5EE-9A6F60BE40CE}" type="pres">
      <dgm:prSet presAssocID="{D9B5310E-0038-41F1-997B-BCA84CEBDE48}"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ullseye"/>
        </a:ext>
      </dgm:extLst>
    </dgm:pt>
    <dgm:pt modelId="{F1CBC56E-BFF8-4568-8B05-24DBDE91DFB0}" type="pres">
      <dgm:prSet presAssocID="{D9B5310E-0038-41F1-997B-BCA84CEBDE48}" presName="spaceRect" presStyleCnt="0"/>
      <dgm:spPr/>
    </dgm:pt>
    <dgm:pt modelId="{4AC27709-E622-4615-A434-238CAD0A07B9}" type="pres">
      <dgm:prSet presAssocID="{D9B5310E-0038-41F1-997B-BCA84CEBDE48}" presName="textRect" presStyleLbl="revTx" presStyleIdx="2" presStyleCnt="5">
        <dgm:presLayoutVars>
          <dgm:chMax val="1"/>
          <dgm:chPref val="1"/>
        </dgm:presLayoutVars>
      </dgm:prSet>
      <dgm:spPr/>
    </dgm:pt>
    <dgm:pt modelId="{27CE1398-2F78-4C36-8FEC-BD78A03FD326}" type="pres">
      <dgm:prSet presAssocID="{F13F92DF-A257-416B-86C0-498D765417A6}" presName="sibTrans" presStyleCnt="0"/>
      <dgm:spPr/>
    </dgm:pt>
    <dgm:pt modelId="{024DDEED-4C06-4F97-9A1D-97804C4DF6B1}" type="pres">
      <dgm:prSet presAssocID="{1A33F520-2484-4599-818E-8721BF7DBDD9}" presName="compNode" presStyleCnt="0"/>
      <dgm:spPr/>
    </dgm:pt>
    <dgm:pt modelId="{90AF5326-61AB-4418-88EF-247F13DAF3E9}" type="pres">
      <dgm:prSet presAssocID="{1A33F520-2484-4599-818E-8721BF7DBDD9}" presName="iconBgRect" presStyleLbl="bgShp" presStyleIdx="3" presStyleCnt="5"/>
      <dgm:spPr/>
    </dgm:pt>
    <dgm:pt modelId="{AAA9049F-5971-4B9B-8745-5BE77944FB9B}" type="pres">
      <dgm:prSet presAssocID="{1A33F520-2484-4599-818E-8721BF7DBDD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Recycle sign"/>
        </a:ext>
      </dgm:extLst>
    </dgm:pt>
    <dgm:pt modelId="{23585D67-0649-4296-B321-5DB9C7C3182B}" type="pres">
      <dgm:prSet presAssocID="{1A33F520-2484-4599-818E-8721BF7DBDD9}" presName="spaceRect" presStyleCnt="0"/>
      <dgm:spPr/>
    </dgm:pt>
    <dgm:pt modelId="{FEC0767F-3955-4025-B8BC-35A73CEE6228}" type="pres">
      <dgm:prSet presAssocID="{1A33F520-2484-4599-818E-8721BF7DBDD9}" presName="textRect" presStyleLbl="revTx" presStyleIdx="3" presStyleCnt="5">
        <dgm:presLayoutVars>
          <dgm:chMax val="1"/>
          <dgm:chPref val="1"/>
        </dgm:presLayoutVars>
      </dgm:prSet>
      <dgm:spPr/>
    </dgm:pt>
    <dgm:pt modelId="{33A93EC2-EE02-4DBD-B4B3-4D2D4F104100}" type="pres">
      <dgm:prSet presAssocID="{9BD3DA02-227D-44FD-B971-05666E3F0A38}" presName="sibTrans" presStyleCnt="0"/>
      <dgm:spPr/>
    </dgm:pt>
    <dgm:pt modelId="{3E55DA53-D5FB-4637-8A61-DB872C29316C}" type="pres">
      <dgm:prSet presAssocID="{572D2F9F-F0EF-4830-AF3F-B00BC76E2E56}" presName="compNode" presStyleCnt="0"/>
      <dgm:spPr/>
    </dgm:pt>
    <dgm:pt modelId="{AF71A917-58A7-4890-B70E-8C5DB8EF861F}" type="pres">
      <dgm:prSet presAssocID="{572D2F9F-F0EF-4830-AF3F-B00BC76E2E56}" presName="iconBgRect" presStyleLbl="bgShp" presStyleIdx="4" presStyleCnt="5"/>
      <dgm:spPr/>
    </dgm:pt>
    <dgm:pt modelId="{221C8428-9D48-439F-A271-9BA0125C4202}" type="pres">
      <dgm:prSet presAssocID="{572D2F9F-F0EF-4830-AF3F-B00BC76E2E56}"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Questions"/>
        </a:ext>
      </dgm:extLst>
    </dgm:pt>
    <dgm:pt modelId="{D472C248-7DB0-4F6D-80E1-E31374479421}" type="pres">
      <dgm:prSet presAssocID="{572D2F9F-F0EF-4830-AF3F-B00BC76E2E56}" presName="spaceRect" presStyleCnt="0"/>
      <dgm:spPr/>
    </dgm:pt>
    <dgm:pt modelId="{3D5914C6-6A93-4DBC-B5DF-C8A19361BE84}" type="pres">
      <dgm:prSet presAssocID="{572D2F9F-F0EF-4830-AF3F-B00BC76E2E56}" presName="textRect" presStyleLbl="revTx" presStyleIdx="4" presStyleCnt="5">
        <dgm:presLayoutVars>
          <dgm:chMax val="1"/>
          <dgm:chPref val="1"/>
        </dgm:presLayoutVars>
      </dgm:prSet>
      <dgm:spPr/>
    </dgm:pt>
  </dgm:ptLst>
  <dgm:cxnLst>
    <dgm:cxn modelId="{811D3613-1C84-4ABF-BD3B-6BDD7D004754}" type="presOf" srcId="{D9B5310E-0038-41F1-997B-BCA84CEBDE48}" destId="{4AC27709-E622-4615-A434-238CAD0A07B9}" srcOrd="0" destOrd="0" presId="urn:microsoft.com/office/officeart/2018/5/layout/IconCircleLabelList"/>
    <dgm:cxn modelId="{0DE99834-6B90-4E38-AAD8-C0F20DDBF660}" type="presOf" srcId="{C47E7F19-C0A2-4860-BA80-4014C8348EBF}" destId="{2B15057D-FF76-4AF6-B416-96FABD247011}" srcOrd="0" destOrd="0" presId="urn:microsoft.com/office/officeart/2018/5/layout/IconCircleLabelList"/>
    <dgm:cxn modelId="{E675F466-5542-4F0A-BEC6-053AD11BE935}" srcId="{C47E7F19-C0A2-4860-BA80-4014C8348EBF}" destId="{572D2F9F-F0EF-4830-AF3F-B00BC76E2E56}" srcOrd="4" destOrd="0" parTransId="{44E27B71-D9C4-40F0-9749-7E935D0163D7}" sibTransId="{094385A0-1A30-4B64-BBFD-E12D9AC3A6B7}"/>
    <dgm:cxn modelId="{D3E2734C-AE87-47EE-831F-BDD14B385A91}" srcId="{C47E7F19-C0A2-4860-BA80-4014C8348EBF}" destId="{6E712D3D-FF8D-4B0E-A030-229C3BCA4EA6}" srcOrd="0" destOrd="0" parTransId="{4D5B627B-3F7B-4D46-BA05-E8BD8F5E7D5F}" sibTransId="{B284FD46-C5B8-4F12-B82A-7D34A6344E3E}"/>
    <dgm:cxn modelId="{1188E853-F875-4A96-88B5-541CDDC88777}" srcId="{C47E7F19-C0A2-4860-BA80-4014C8348EBF}" destId="{4B63FF21-15FD-4B54-91E2-63210E1956AF}" srcOrd="1" destOrd="0" parTransId="{3FA91FD3-C4B5-4A50-8B0A-6B8CD26DB3C8}" sibTransId="{1C24B66C-2127-42A0-80A1-D1A89ECE53BC}"/>
    <dgm:cxn modelId="{DB3BD677-A268-4A56-849B-E240CF2CBCA9}" type="presOf" srcId="{6E712D3D-FF8D-4B0E-A030-229C3BCA4EA6}" destId="{B4353CA1-04CF-4C90-90BE-9B9A637E904D}" srcOrd="0" destOrd="0" presId="urn:microsoft.com/office/officeart/2018/5/layout/IconCircleLabelList"/>
    <dgm:cxn modelId="{26D9FE81-0695-4CD3-AEE9-1FB4CD1ADC1E}" srcId="{C47E7F19-C0A2-4860-BA80-4014C8348EBF}" destId="{D9B5310E-0038-41F1-997B-BCA84CEBDE48}" srcOrd="2" destOrd="0" parTransId="{748C6B72-A94A-4FF6-8F76-AA6BE270C066}" sibTransId="{F13F92DF-A257-416B-86C0-498D765417A6}"/>
    <dgm:cxn modelId="{F6DB1E8B-9F99-4875-AD39-0880E2D8798D}" type="presOf" srcId="{572D2F9F-F0EF-4830-AF3F-B00BC76E2E56}" destId="{3D5914C6-6A93-4DBC-B5DF-C8A19361BE84}" srcOrd="0" destOrd="0" presId="urn:microsoft.com/office/officeart/2018/5/layout/IconCircleLabelList"/>
    <dgm:cxn modelId="{5DA774B9-07F1-407B-9FEF-5155E8FF9482}" srcId="{C47E7F19-C0A2-4860-BA80-4014C8348EBF}" destId="{1A33F520-2484-4599-818E-8721BF7DBDD9}" srcOrd="3" destOrd="0" parTransId="{D4331C95-0971-46EA-867C-172F3735F369}" sibTransId="{9BD3DA02-227D-44FD-B971-05666E3F0A38}"/>
    <dgm:cxn modelId="{20FC83BE-6556-4F33-842C-57F36FD7C186}" type="presOf" srcId="{1A33F520-2484-4599-818E-8721BF7DBDD9}" destId="{FEC0767F-3955-4025-B8BC-35A73CEE6228}" srcOrd="0" destOrd="0" presId="urn:microsoft.com/office/officeart/2018/5/layout/IconCircleLabelList"/>
    <dgm:cxn modelId="{9E0A0BD0-F619-44A2-B22C-4E89EB7748A6}" type="presOf" srcId="{4B63FF21-15FD-4B54-91E2-63210E1956AF}" destId="{23C7F609-0962-41DB-B8B3-FB0A3417E229}" srcOrd="0" destOrd="0" presId="urn:microsoft.com/office/officeart/2018/5/layout/IconCircleLabelList"/>
    <dgm:cxn modelId="{2405E1CD-E809-45DB-A9C9-5D011F177E19}" type="presParOf" srcId="{2B15057D-FF76-4AF6-B416-96FABD247011}" destId="{300CCE06-F93B-40E3-85AB-C9FA8C174468}" srcOrd="0" destOrd="0" presId="urn:microsoft.com/office/officeart/2018/5/layout/IconCircleLabelList"/>
    <dgm:cxn modelId="{B57EA733-BB3E-48A0-926D-849C6B3A3C86}" type="presParOf" srcId="{300CCE06-F93B-40E3-85AB-C9FA8C174468}" destId="{3C6432A1-2C5A-4D65-8E35-9BAC21AEDEE8}" srcOrd="0" destOrd="0" presId="urn:microsoft.com/office/officeart/2018/5/layout/IconCircleLabelList"/>
    <dgm:cxn modelId="{6AA005B6-FC82-4D06-B1BB-E7CEB9361823}" type="presParOf" srcId="{300CCE06-F93B-40E3-85AB-C9FA8C174468}" destId="{D6193081-56D4-45C5-8901-32BED278EC10}" srcOrd="1" destOrd="0" presId="urn:microsoft.com/office/officeart/2018/5/layout/IconCircleLabelList"/>
    <dgm:cxn modelId="{B0761992-508B-490A-BE38-8AFE2F55C5E7}" type="presParOf" srcId="{300CCE06-F93B-40E3-85AB-C9FA8C174468}" destId="{E0F388A3-E9EF-4BAF-8802-B59C663F97C6}" srcOrd="2" destOrd="0" presId="urn:microsoft.com/office/officeart/2018/5/layout/IconCircleLabelList"/>
    <dgm:cxn modelId="{BD48B8AB-BBC9-4313-9E64-CBEB865C5F0C}" type="presParOf" srcId="{300CCE06-F93B-40E3-85AB-C9FA8C174468}" destId="{B4353CA1-04CF-4C90-90BE-9B9A637E904D}" srcOrd="3" destOrd="0" presId="urn:microsoft.com/office/officeart/2018/5/layout/IconCircleLabelList"/>
    <dgm:cxn modelId="{B9FD1FCD-1481-460A-99D6-59FC28B311DB}" type="presParOf" srcId="{2B15057D-FF76-4AF6-B416-96FABD247011}" destId="{2AAFA2D6-5F0A-4766-AC6F-1C9D57CA3A54}" srcOrd="1" destOrd="0" presId="urn:microsoft.com/office/officeart/2018/5/layout/IconCircleLabelList"/>
    <dgm:cxn modelId="{5124B90A-2B0E-4EB2-83A6-7A5F94E0EEA5}" type="presParOf" srcId="{2B15057D-FF76-4AF6-B416-96FABD247011}" destId="{171B910B-EB21-4364-8739-BA3CFA52A3C7}" srcOrd="2" destOrd="0" presId="urn:microsoft.com/office/officeart/2018/5/layout/IconCircleLabelList"/>
    <dgm:cxn modelId="{16E2591D-550D-4644-A15A-70EA639F4B28}" type="presParOf" srcId="{171B910B-EB21-4364-8739-BA3CFA52A3C7}" destId="{8EEB2F66-522D-48E2-B294-A7FD6CF416FF}" srcOrd="0" destOrd="0" presId="urn:microsoft.com/office/officeart/2018/5/layout/IconCircleLabelList"/>
    <dgm:cxn modelId="{83144FDB-EFF9-4248-8CD6-CC3FDF758181}" type="presParOf" srcId="{171B910B-EB21-4364-8739-BA3CFA52A3C7}" destId="{17949EDE-BF0E-46A5-92BC-B538D913E4D3}" srcOrd="1" destOrd="0" presId="urn:microsoft.com/office/officeart/2018/5/layout/IconCircleLabelList"/>
    <dgm:cxn modelId="{94F48ED1-92EA-40DD-9F9F-EB54F5594CD4}" type="presParOf" srcId="{171B910B-EB21-4364-8739-BA3CFA52A3C7}" destId="{30572201-C8FB-4044-BA3E-27BC231C83AC}" srcOrd="2" destOrd="0" presId="urn:microsoft.com/office/officeart/2018/5/layout/IconCircleLabelList"/>
    <dgm:cxn modelId="{EEA8E5EC-AB2B-46C5-A02C-A58E26C13A77}" type="presParOf" srcId="{171B910B-EB21-4364-8739-BA3CFA52A3C7}" destId="{23C7F609-0962-41DB-B8B3-FB0A3417E229}" srcOrd="3" destOrd="0" presId="urn:microsoft.com/office/officeart/2018/5/layout/IconCircleLabelList"/>
    <dgm:cxn modelId="{21A6195D-AE95-4E46-886F-CAC2EAB9BECF}" type="presParOf" srcId="{2B15057D-FF76-4AF6-B416-96FABD247011}" destId="{48D2515C-4B4D-408C-A8B7-570AB9ECB708}" srcOrd="3" destOrd="0" presId="urn:microsoft.com/office/officeart/2018/5/layout/IconCircleLabelList"/>
    <dgm:cxn modelId="{2AD0DE2D-266D-4B59-A124-F6FB20BDD729}" type="presParOf" srcId="{2B15057D-FF76-4AF6-B416-96FABD247011}" destId="{C405D5E2-2C3F-4CCE-8130-3DF1077C9DE9}" srcOrd="4" destOrd="0" presId="urn:microsoft.com/office/officeart/2018/5/layout/IconCircleLabelList"/>
    <dgm:cxn modelId="{AF33157C-BA3B-4C65-99BB-7BD83D315B0B}" type="presParOf" srcId="{C405D5E2-2C3F-4CCE-8130-3DF1077C9DE9}" destId="{46005B16-E3D4-44EA-BFC3-047E1D2F6EC0}" srcOrd="0" destOrd="0" presId="urn:microsoft.com/office/officeart/2018/5/layout/IconCircleLabelList"/>
    <dgm:cxn modelId="{12EC3E2E-63E5-4325-8470-A01215BDDE2C}" type="presParOf" srcId="{C405D5E2-2C3F-4CCE-8130-3DF1077C9DE9}" destId="{39DC85E3-BDF0-43CA-B5EE-9A6F60BE40CE}" srcOrd="1" destOrd="0" presId="urn:microsoft.com/office/officeart/2018/5/layout/IconCircleLabelList"/>
    <dgm:cxn modelId="{9B0F81AF-6C73-47EA-8F67-6A1FBCA7FE7A}" type="presParOf" srcId="{C405D5E2-2C3F-4CCE-8130-3DF1077C9DE9}" destId="{F1CBC56E-BFF8-4568-8B05-24DBDE91DFB0}" srcOrd="2" destOrd="0" presId="urn:microsoft.com/office/officeart/2018/5/layout/IconCircleLabelList"/>
    <dgm:cxn modelId="{54CFB564-8ADA-4CF8-AC4F-16E2C0E49AD1}" type="presParOf" srcId="{C405D5E2-2C3F-4CCE-8130-3DF1077C9DE9}" destId="{4AC27709-E622-4615-A434-238CAD0A07B9}" srcOrd="3" destOrd="0" presId="urn:microsoft.com/office/officeart/2018/5/layout/IconCircleLabelList"/>
    <dgm:cxn modelId="{CD919F27-2151-4370-BE8C-6D378FEC49ED}" type="presParOf" srcId="{2B15057D-FF76-4AF6-B416-96FABD247011}" destId="{27CE1398-2F78-4C36-8FEC-BD78A03FD326}" srcOrd="5" destOrd="0" presId="urn:microsoft.com/office/officeart/2018/5/layout/IconCircleLabelList"/>
    <dgm:cxn modelId="{3FB6EA4F-0144-4B0A-BEDC-9A475D950719}" type="presParOf" srcId="{2B15057D-FF76-4AF6-B416-96FABD247011}" destId="{024DDEED-4C06-4F97-9A1D-97804C4DF6B1}" srcOrd="6" destOrd="0" presId="urn:microsoft.com/office/officeart/2018/5/layout/IconCircleLabelList"/>
    <dgm:cxn modelId="{4FB558BF-232C-4F2F-93C3-19CF46A72BA8}" type="presParOf" srcId="{024DDEED-4C06-4F97-9A1D-97804C4DF6B1}" destId="{90AF5326-61AB-4418-88EF-247F13DAF3E9}" srcOrd="0" destOrd="0" presId="urn:microsoft.com/office/officeart/2018/5/layout/IconCircleLabelList"/>
    <dgm:cxn modelId="{F2D0EA1D-FBB4-47E9-BB0F-5A5CDA3C7746}" type="presParOf" srcId="{024DDEED-4C06-4F97-9A1D-97804C4DF6B1}" destId="{AAA9049F-5971-4B9B-8745-5BE77944FB9B}" srcOrd="1" destOrd="0" presId="urn:microsoft.com/office/officeart/2018/5/layout/IconCircleLabelList"/>
    <dgm:cxn modelId="{A226CEC2-1546-4F8A-A53A-756A5927CFDA}" type="presParOf" srcId="{024DDEED-4C06-4F97-9A1D-97804C4DF6B1}" destId="{23585D67-0649-4296-B321-5DB9C7C3182B}" srcOrd="2" destOrd="0" presId="urn:microsoft.com/office/officeart/2018/5/layout/IconCircleLabelList"/>
    <dgm:cxn modelId="{9F9E50A4-0B9D-40E3-931A-5005A903C0AF}" type="presParOf" srcId="{024DDEED-4C06-4F97-9A1D-97804C4DF6B1}" destId="{FEC0767F-3955-4025-B8BC-35A73CEE6228}" srcOrd="3" destOrd="0" presId="urn:microsoft.com/office/officeart/2018/5/layout/IconCircleLabelList"/>
    <dgm:cxn modelId="{52A3DE1B-0E35-4D84-87CC-E7A6028022A6}" type="presParOf" srcId="{2B15057D-FF76-4AF6-B416-96FABD247011}" destId="{33A93EC2-EE02-4DBD-B4B3-4D2D4F104100}" srcOrd="7" destOrd="0" presId="urn:microsoft.com/office/officeart/2018/5/layout/IconCircleLabelList"/>
    <dgm:cxn modelId="{9E0B294D-DCE4-43DD-8533-6EEC3A58C656}" type="presParOf" srcId="{2B15057D-FF76-4AF6-B416-96FABD247011}" destId="{3E55DA53-D5FB-4637-8A61-DB872C29316C}" srcOrd="8" destOrd="0" presId="urn:microsoft.com/office/officeart/2018/5/layout/IconCircleLabelList"/>
    <dgm:cxn modelId="{A23F601D-5596-4E65-98A9-50C8D22F7F43}" type="presParOf" srcId="{3E55DA53-D5FB-4637-8A61-DB872C29316C}" destId="{AF71A917-58A7-4890-B70E-8C5DB8EF861F}" srcOrd="0" destOrd="0" presId="urn:microsoft.com/office/officeart/2018/5/layout/IconCircleLabelList"/>
    <dgm:cxn modelId="{009EE7DF-189D-4CDB-92ED-29722752C4B4}" type="presParOf" srcId="{3E55DA53-D5FB-4637-8A61-DB872C29316C}" destId="{221C8428-9D48-439F-A271-9BA0125C4202}" srcOrd="1" destOrd="0" presId="urn:microsoft.com/office/officeart/2018/5/layout/IconCircleLabelList"/>
    <dgm:cxn modelId="{494FFB34-3047-44F8-9C06-7BCD855808D6}" type="presParOf" srcId="{3E55DA53-D5FB-4637-8A61-DB872C29316C}" destId="{D472C248-7DB0-4F6D-80E1-E31374479421}" srcOrd="2" destOrd="0" presId="urn:microsoft.com/office/officeart/2018/5/layout/IconCircleLabelList"/>
    <dgm:cxn modelId="{FCA7A8DB-2517-4D8F-9FAB-2F6C7237A157}" type="presParOf" srcId="{3E55DA53-D5FB-4637-8A61-DB872C29316C}" destId="{3D5914C6-6A93-4DBC-B5DF-C8A19361BE84}" srcOrd="3" destOrd="0" presId="urn:microsoft.com/office/officeart/2018/5/layout/IconCircle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6432A1-2C5A-4D65-8E35-9BAC21AEDEE8}">
      <dsp:nvSpPr>
        <dsp:cNvPr id="0" name=""/>
        <dsp:cNvSpPr/>
      </dsp:nvSpPr>
      <dsp:spPr>
        <a:xfrm>
          <a:off x="457995" y="400532"/>
          <a:ext cx="1098000" cy="1098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193081-56D4-45C5-8901-32BED278EC10}">
      <dsp:nvSpPr>
        <dsp:cNvPr id="0" name=""/>
        <dsp:cNvSpPr/>
      </dsp:nvSpPr>
      <dsp:spPr>
        <a:xfrm>
          <a:off x="691995" y="634532"/>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4353CA1-04CF-4C90-90BE-9B9A637E904D}">
      <dsp:nvSpPr>
        <dsp:cNvPr id="0" name=""/>
        <dsp:cNvSpPr/>
      </dsp:nvSpPr>
      <dsp:spPr>
        <a:xfrm>
          <a:off x="106995" y="184053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dirty="0"/>
            <a:t>Faith, Hope &amp; Love</a:t>
          </a:r>
        </a:p>
      </dsp:txBody>
      <dsp:txXfrm>
        <a:off x="106995" y="1840532"/>
        <a:ext cx="1800000" cy="720000"/>
      </dsp:txXfrm>
    </dsp:sp>
    <dsp:sp modelId="{8EEB2F66-522D-48E2-B294-A7FD6CF416FF}">
      <dsp:nvSpPr>
        <dsp:cNvPr id="0" name=""/>
        <dsp:cNvSpPr/>
      </dsp:nvSpPr>
      <dsp:spPr>
        <a:xfrm>
          <a:off x="2572995" y="400532"/>
          <a:ext cx="1098000" cy="1098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949EDE-BF0E-46A5-92BC-B538D913E4D3}">
      <dsp:nvSpPr>
        <dsp:cNvPr id="0" name=""/>
        <dsp:cNvSpPr/>
      </dsp:nvSpPr>
      <dsp:spPr>
        <a:xfrm>
          <a:off x="2806995" y="634532"/>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3C7F609-0962-41DB-B8B3-FB0A3417E229}">
      <dsp:nvSpPr>
        <dsp:cNvPr id="0" name=""/>
        <dsp:cNvSpPr/>
      </dsp:nvSpPr>
      <dsp:spPr>
        <a:xfrm>
          <a:off x="2221995" y="184053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dirty="0"/>
            <a:t>Why Suffering is part of this journey</a:t>
          </a:r>
        </a:p>
      </dsp:txBody>
      <dsp:txXfrm>
        <a:off x="2221995" y="1840532"/>
        <a:ext cx="1800000" cy="720000"/>
      </dsp:txXfrm>
    </dsp:sp>
    <dsp:sp modelId="{46005B16-E3D4-44EA-BFC3-047E1D2F6EC0}">
      <dsp:nvSpPr>
        <dsp:cNvPr id="0" name=""/>
        <dsp:cNvSpPr/>
      </dsp:nvSpPr>
      <dsp:spPr>
        <a:xfrm>
          <a:off x="4687996" y="400532"/>
          <a:ext cx="1098000" cy="10980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DC85E3-BDF0-43CA-B5EE-9A6F60BE40CE}">
      <dsp:nvSpPr>
        <dsp:cNvPr id="0" name=""/>
        <dsp:cNvSpPr/>
      </dsp:nvSpPr>
      <dsp:spPr>
        <a:xfrm>
          <a:off x="4921996" y="634532"/>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AC27709-E622-4615-A434-238CAD0A07B9}">
      <dsp:nvSpPr>
        <dsp:cNvPr id="0" name=""/>
        <dsp:cNvSpPr/>
      </dsp:nvSpPr>
      <dsp:spPr>
        <a:xfrm>
          <a:off x="4336996" y="184053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dirty="0"/>
            <a:t>Building a Ministry for Family Members</a:t>
          </a:r>
        </a:p>
      </dsp:txBody>
      <dsp:txXfrm>
        <a:off x="4336996" y="1840532"/>
        <a:ext cx="1800000" cy="720000"/>
      </dsp:txXfrm>
    </dsp:sp>
    <dsp:sp modelId="{90AF5326-61AB-4418-88EF-247F13DAF3E9}">
      <dsp:nvSpPr>
        <dsp:cNvPr id="0" name=""/>
        <dsp:cNvSpPr/>
      </dsp:nvSpPr>
      <dsp:spPr>
        <a:xfrm>
          <a:off x="1515495" y="3010532"/>
          <a:ext cx="1098000" cy="109800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A9049F-5971-4B9B-8745-5BE77944FB9B}">
      <dsp:nvSpPr>
        <dsp:cNvPr id="0" name=""/>
        <dsp:cNvSpPr/>
      </dsp:nvSpPr>
      <dsp:spPr>
        <a:xfrm>
          <a:off x="1749495" y="3244532"/>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EC0767F-3955-4025-B8BC-35A73CEE6228}">
      <dsp:nvSpPr>
        <dsp:cNvPr id="0" name=""/>
        <dsp:cNvSpPr/>
      </dsp:nvSpPr>
      <dsp:spPr>
        <a:xfrm>
          <a:off x="1164495" y="445053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dirty="0"/>
            <a:t>Practical Exercise</a:t>
          </a:r>
        </a:p>
      </dsp:txBody>
      <dsp:txXfrm>
        <a:off x="1164495" y="4450532"/>
        <a:ext cx="1800000" cy="720000"/>
      </dsp:txXfrm>
    </dsp:sp>
    <dsp:sp modelId="{AF71A917-58A7-4890-B70E-8C5DB8EF861F}">
      <dsp:nvSpPr>
        <dsp:cNvPr id="0" name=""/>
        <dsp:cNvSpPr/>
      </dsp:nvSpPr>
      <dsp:spPr>
        <a:xfrm>
          <a:off x="3630496" y="3010532"/>
          <a:ext cx="1098000" cy="1098000"/>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1C8428-9D48-439F-A271-9BA0125C4202}">
      <dsp:nvSpPr>
        <dsp:cNvPr id="0" name=""/>
        <dsp:cNvSpPr/>
      </dsp:nvSpPr>
      <dsp:spPr>
        <a:xfrm>
          <a:off x="3864496" y="3244532"/>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D5914C6-6A93-4DBC-B5DF-C8A19361BE84}">
      <dsp:nvSpPr>
        <dsp:cNvPr id="0" name=""/>
        <dsp:cNvSpPr/>
      </dsp:nvSpPr>
      <dsp:spPr>
        <a:xfrm>
          <a:off x="3279495" y="445053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dirty="0"/>
            <a:t>Supportive Family environment </a:t>
          </a:r>
        </a:p>
      </dsp:txBody>
      <dsp:txXfrm>
        <a:off x="3279495" y="4450532"/>
        <a:ext cx="180000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FFD90A76-9BA7-4B6C-AD4F-31EBE95117C2}" type="datetimeFigureOut">
              <a:rPr lang="en-US" smtClean="0"/>
              <a:t>5/27/2021</a:t>
            </a:fld>
            <a:endParaRPr lang="en-US"/>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000708B0-0118-42EE-99AF-3328F6FD489E}" type="slidenum">
              <a:rPr lang="en-US" smtClean="0"/>
              <a:t>‹#›</a:t>
            </a:fld>
            <a:endParaRPr lang="en-US"/>
          </a:p>
        </p:txBody>
      </p:sp>
    </p:spTree>
    <p:extLst>
      <p:ext uri="{BB962C8B-B14F-4D97-AF65-F5344CB8AC3E}">
        <p14:creationId xmlns:p14="http://schemas.microsoft.com/office/powerpoint/2010/main" val="263239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900" dirty="0"/>
              <a:t>The family Solution Finder has 32 1.5hr seminars coving all the issues a family will likely face in their journey. The family can view these in the monthly meeting or at home. Each issues require a family plan of action</a:t>
            </a:r>
          </a:p>
        </p:txBody>
      </p:sp>
      <p:sp>
        <p:nvSpPr>
          <p:cNvPr id="4" name="Slide Number Placeholder 3"/>
          <p:cNvSpPr>
            <a:spLocks noGrp="1"/>
          </p:cNvSpPr>
          <p:nvPr>
            <p:ph type="sldNum" sz="quarter" idx="5"/>
          </p:nvPr>
        </p:nvSpPr>
        <p:spPr/>
        <p:txBody>
          <a:bodyPr/>
          <a:lstStyle/>
          <a:p>
            <a:fld id="{000708B0-0118-42EE-99AF-3328F6FD489E}" type="slidenum">
              <a:rPr lang="en-US" smtClean="0"/>
              <a:t>2</a:t>
            </a:fld>
            <a:endParaRPr lang="en-US"/>
          </a:p>
        </p:txBody>
      </p:sp>
    </p:spTree>
    <p:extLst>
      <p:ext uri="{BB962C8B-B14F-4D97-AF65-F5344CB8AC3E}">
        <p14:creationId xmlns:p14="http://schemas.microsoft.com/office/powerpoint/2010/main" val="837115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5/27/2021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5/27/2021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5/27/2021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5/27/2021</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5/27/2021</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mc:AlternateContent xmlns:mc="http://schemas.openxmlformats.org/markup-compatibility/2006" xmlns:p14="http://schemas.microsoft.com/office/powerpoint/2010/main">
    <mc:Choice Requires="p14">
      <p:transition p14:dur="250"/>
    </mc:Choice>
    <mc:Fallback xmlns="">
      <p:transition/>
    </mc:Fallback>
  </mc:AlternateContent>
  <p:txStyles>
    <p:title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www.flickr.com/photos/bfs_man/5880851895/"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jp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video" Target="https://www.youtube.com/embed/PuyKsaj6GbM?feature=oembed" TargetMode="Externa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11" Type="http://schemas.openxmlformats.org/officeDocument/2006/relationships/image" Target="../media/image15.jpg"/><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image" Target="../media/image1.jpeg"/><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video" Target="https://www.youtube.com/embed/qn8Ht3Se58A?feature=oembed"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video" Target="https://www.youtube.com/embed/videoseries?list=PL019sDlAl1TOwE6s3LL5iDcVJeCZYEn3p" TargetMode="Externa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hyperlink" Target="http://www.familiesimpactedbyopioids.com/"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www.familiesimpactedbyopioids.com/" TargetMode="External"/><Relationship Id="rId2" Type="http://schemas.openxmlformats.org/officeDocument/2006/relationships/hyperlink" Target="mailto:Familiesimpactedbyopioids@gmail.com"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8" name="Rounded Rectangle 9">
            <a:extLst>
              <a:ext uri="{FF2B5EF4-FFF2-40B4-BE49-F238E27FC236}">
                <a16:creationId xmlns:a16="http://schemas.microsoft.com/office/drawing/2014/main" id="{BCA2EB72-13DC-4DC6-B461-3B036C55B9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6" cy="5571066"/>
          </a:xfrm>
          <a:prstGeom prst="roundRect">
            <a:avLst>
              <a:gd name="adj" fmla="val 2627"/>
            </a:avLst>
          </a:prstGeom>
          <a:solidFill>
            <a:schemeClr val="bg2">
              <a:lumMod val="75000"/>
            </a:schemeClr>
          </a:solidFill>
          <a:ln w="44450">
            <a:gradFill>
              <a:gsLst>
                <a:gs pos="0">
                  <a:schemeClr val="bg2">
                    <a:alpha val="65000"/>
                  </a:schemeClr>
                </a:gs>
                <a:gs pos="98000">
                  <a:schemeClr val="bg2">
                    <a:lumMod val="75000"/>
                    <a:alpha val="55000"/>
                  </a:schemeClr>
                </a:gs>
              </a:gsLst>
              <a:lin ang="5400000" scaled="1"/>
            </a:gradFill>
          </a:ln>
          <a:effectLst>
            <a:innerShdw blurRad="63500" dist="50800" dir="14460000">
              <a:prstClr val="black">
                <a:alpha val="70000"/>
              </a:prstClr>
            </a:inn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8FA4EB-4A03-4C2B-9B67-7819743ABAEA}"/>
              </a:ext>
            </a:extLst>
          </p:cNvPr>
          <p:cNvSpPr>
            <a:spLocks noGrp="1"/>
          </p:cNvSpPr>
          <p:nvPr>
            <p:ph type="ctrTitle"/>
          </p:nvPr>
        </p:nvSpPr>
        <p:spPr>
          <a:xfrm>
            <a:off x="1141413" y="965199"/>
            <a:ext cx="6075552" cy="4918075"/>
          </a:xfrm>
        </p:spPr>
        <p:txBody>
          <a:bodyPr anchor="ctr">
            <a:normAutofit/>
          </a:bodyPr>
          <a:lstStyle/>
          <a:p>
            <a:pPr algn="r"/>
            <a:r>
              <a:rPr lang="en-US" sz="5400" b="1" dirty="0"/>
              <a:t>Faith, Spiritual Practices</a:t>
            </a:r>
            <a:endParaRPr lang="en-US" sz="5400" dirty="0"/>
          </a:p>
        </p:txBody>
      </p:sp>
      <p:sp>
        <p:nvSpPr>
          <p:cNvPr id="3" name="Subtitle 2">
            <a:extLst>
              <a:ext uri="{FF2B5EF4-FFF2-40B4-BE49-F238E27FC236}">
                <a16:creationId xmlns:a16="http://schemas.microsoft.com/office/drawing/2014/main" id="{1AD0F298-3844-4748-840E-D015713E6032}"/>
              </a:ext>
            </a:extLst>
          </p:cNvPr>
          <p:cNvSpPr>
            <a:spLocks noGrp="1"/>
          </p:cNvSpPr>
          <p:nvPr>
            <p:ph type="subTitle" idx="1"/>
          </p:nvPr>
        </p:nvSpPr>
        <p:spPr>
          <a:xfrm>
            <a:off x="7891121" y="965199"/>
            <a:ext cx="2950765" cy="4918075"/>
          </a:xfrm>
        </p:spPr>
        <p:txBody>
          <a:bodyPr anchor="ctr">
            <a:normAutofit/>
          </a:bodyPr>
          <a:lstStyle/>
          <a:p>
            <a:pPr algn="l"/>
            <a:r>
              <a:rPr lang="en-US" dirty="0"/>
              <a:t>The Family Solution Finder Learning Seminars</a:t>
            </a:r>
          </a:p>
        </p:txBody>
      </p:sp>
      <p:cxnSp>
        <p:nvCxnSpPr>
          <p:cNvPr id="10" name="Straight Connector 9">
            <a:extLst>
              <a:ext uri="{FF2B5EF4-FFF2-40B4-BE49-F238E27FC236}">
                <a16:creationId xmlns:a16="http://schemas.microsoft.com/office/drawing/2014/main" id="{C8F75BF3-096E-451E-A222-96A7F09468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8699" y="2011680"/>
            <a:ext cx="0" cy="283464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9" name="Recorded Sound">
            <a:hlinkClick r:id="" action="ppaction://media"/>
            <a:extLst>
              <a:ext uri="{FF2B5EF4-FFF2-40B4-BE49-F238E27FC236}">
                <a16:creationId xmlns:a16="http://schemas.microsoft.com/office/drawing/2014/main" id="{875ED885-05D3-416E-86F9-CAD6DE3CFB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63805" y="715950"/>
            <a:ext cx="609600" cy="609600"/>
          </a:xfrm>
          <a:prstGeom prst="rect">
            <a:avLst/>
          </a:prstGeom>
        </p:spPr>
      </p:pic>
    </p:spTree>
    <p:extLst>
      <p:ext uri="{BB962C8B-B14F-4D97-AF65-F5344CB8AC3E}">
        <p14:creationId xmlns:p14="http://schemas.microsoft.com/office/powerpoint/2010/main" val="99309062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7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7E553-D21F-49A4-B825-64A3AB405E76}"/>
              </a:ext>
            </a:extLst>
          </p:cNvPr>
          <p:cNvSpPr>
            <a:spLocks noGrp="1"/>
          </p:cNvSpPr>
          <p:nvPr>
            <p:ph type="title"/>
          </p:nvPr>
        </p:nvSpPr>
        <p:spPr>
          <a:xfrm>
            <a:off x="643192" y="609600"/>
            <a:ext cx="3643674" cy="1905000"/>
          </a:xfrm>
        </p:spPr>
        <p:txBody>
          <a:bodyPr>
            <a:normAutofit/>
          </a:bodyPr>
          <a:lstStyle/>
          <a:p>
            <a:pPr algn="ctr"/>
            <a:r>
              <a:rPr lang="en-US" sz="2800" b="1" dirty="0"/>
              <a:t>Faith, Spiritual Practices</a:t>
            </a:r>
          </a:p>
        </p:txBody>
      </p:sp>
      <p:sp>
        <p:nvSpPr>
          <p:cNvPr id="3" name="Content Placeholder 2">
            <a:extLst>
              <a:ext uri="{FF2B5EF4-FFF2-40B4-BE49-F238E27FC236}">
                <a16:creationId xmlns:a16="http://schemas.microsoft.com/office/drawing/2014/main" id="{D8C4C760-E8B4-48C3-9DF6-75130682D2CD}"/>
              </a:ext>
            </a:extLst>
          </p:cNvPr>
          <p:cNvSpPr>
            <a:spLocks noGrp="1"/>
          </p:cNvSpPr>
          <p:nvPr>
            <p:ph idx="1"/>
          </p:nvPr>
        </p:nvSpPr>
        <p:spPr>
          <a:xfrm>
            <a:off x="643192" y="2666999"/>
            <a:ext cx="3643674" cy="3216276"/>
          </a:xfrm>
        </p:spPr>
        <p:txBody>
          <a:bodyPr>
            <a:normAutofit/>
          </a:bodyPr>
          <a:lstStyle/>
          <a:p>
            <a:pPr>
              <a:lnSpc>
                <a:spcPct val="90000"/>
              </a:lnSpc>
            </a:pPr>
            <a:r>
              <a:rPr lang="en-US" sz="1500" dirty="0"/>
              <a:t>The Family Solution Finder Learning Seminars</a:t>
            </a:r>
          </a:p>
          <a:p>
            <a:pPr>
              <a:lnSpc>
                <a:spcPct val="90000"/>
              </a:lnSpc>
            </a:pPr>
            <a:r>
              <a:rPr lang="en-US" sz="1500" dirty="0"/>
              <a:t>SP~ARK’s Program</a:t>
            </a:r>
          </a:p>
          <a:p>
            <a:pPr>
              <a:lnSpc>
                <a:spcPct val="90000"/>
              </a:lnSpc>
            </a:pPr>
            <a:r>
              <a:rPr lang="en-US" sz="1500" dirty="0"/>
              <a:t>M.O.R.E. Program networking Referrals</a:t>
            </a:r>
          </a:p>
        </p:txBody>
      </p:sp>
      <p:pic>
        <p:nvPicPr>
          <p:cNvPr id="6" name="Picture 5" descr="A group of people posing for a photo&#10;&#10;Description automatically generated">
            <a:extLst>
              <a:ext uri="{FF2B5EF4-FFF2-40B4-BE49-F238E27FC236}">
                <a16:creationId xmlns:a16="http://schemas.microsoft.com/office/drawing/2014/main" id="{02F74938-BA37-4F7C-9633-030CD639B8BD}"/>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4630994" y="969199"/>
            <a:ext cx="6916633" cy="4599560"/>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5" name="Recorded Sound">
            <a:hlinkClick r:id="" action="ppaction://media"/>
            <a:extLst>
              <a:ext uri="{FF2B5EF4-FFF2-40B4-BE49-F238E27FC236}">
                <a16:creationId xmlns:a16="http://schemas.microsoft.com/office/drawing/2014/main" id="{AE1BECEF-EB7E-4E37-8982-D9363778633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2722" y="359599"/>
            <a:ext cx="609600" cy="609600"/>
          </a:xfrm>
          <a:prstGeom prst="rect">
            <a:avLst/>
          </a:prstGeom>
        </p:spPr>
      </p:pic>
    </p:spTree>
    <p:extLst>
      <p:ext uri="{BB962C8B-B14F-4D97-AF65-F5344CB8AC3E}">
        <p14:creationId xmlns:p14="http://schemas.microsoft.com/office/powerpoint/2010/main" val="90416450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9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B3516BD-64C7-48EF-A342-9F00D167EE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6" cy="5571066"/>
          </a:xfrm>
          <a:prstGeom prst="rect">
            <a:avLst/>
          </a:prstGeom>
          <a:solidFill>
            <a:srgbClr val="FFFFFF"/>
          </a:solidFill>
          <a:ln>
            <a:noFill/>
          </a:ln>
          <a:effectLst>
            <a:outerShdw blurRad="165100" dist="38100" dir="5400000" sx="102000" sy="102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nline Media 2" title="Bishop Barron on Faith, Hope, and Love">
            <a:hlinkClick r:id="" action="ppaction://media"/>
            <a:extLst>
              <a:ext uri="{FF2B5EF4-FFF2-40B4-BE49-F238E27FC236}">
                <a16:creationId xmlns:a16="http://schemas.microsoft.com/office/drawing/2014/main" id="{2D883078-64F8-4F54-88D8-7AC09F570413}"/>
              </a:ext>
            </a:extLst>
          </p:cNvPr>
          <p:cNvPicPr>
            <a:picLocks noRot="1" noChangeAspect="1"/>
          </p:cNvPicPr>
          <p:nvPr>
            <a:videoFile r:link="rId1"/>
          </p:nvPr>
        </p:nvPicPr>
        <p:blipFill>
          <a:blip r:embed="rId4"/>
          <a:stretch>
            <a:fillRect/>
          </a:stretch>
        </p:blipFill>
        <p:spPr>
          <a:xfrm>
            <a:off x="1435044" y="811505"/>
            <a:ext cx="9321909" cy="5243574"/>
          </a:xfrm>
          <a:prstGeom prst="rect">
            <a:avLst/>
          </a:prstGeom>
        </p:spPr>
      </p:pic>
    </p:spTree>
    <p:extLst>
      <p:ext uri="{BB962C8B-B14F-4D97-AF65-F5344CB8AC3E}">
        <p14:creationId xmlns:p14="http://schemas.microsoft.com/office/powerpoint/2010/main" val="222450922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6BE662-8168-4D00-A390-68E7162906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2169"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EF2F29B-BBEF-4120-BD1A-73904CDAF5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908066" y="3195797"/>
            <a:ext cx="6858000" cy="466406"/>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4" name="Straight Connector 13">
            <a:extLst>
              <a:ext uri="{FF2B5EF4-FFF2-40B4-BE49-F238E27FC236}">
                <a16:creationId xmlns:a16="http://schemas.microsoft.com/office/drawing/2014/main" id="{2CB157BB-2207-4221-859A-7DB1E0909D4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4150420" y="3429000"/>
            <a:ext cx="6858000" cy="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graphicFrame>
        <p:nvGraphicFramePr>
          <p:cNvPr id="5" name="Content Placeholder 2">
            <a:extLst>
              <a:ext uri="{FF2B5EF4-FFF2-40B4-BE49-F238E27FC236}">
                <a16:creationId xmlns:a16="http://schemas.microsoft.com/office/drawing/2014/main" id="{8B26738D-827A-46AF-86AD-D331282EEFFF}"/>
              </a:ext>
            </a:extLst>
          </p:cNvPr>
          <p:cNvGraphicFramePr>
            <a:graphicFrameLocks noGrp="1"/>
          </p:cNvGraphicFramePr>
          <p:nvPr>
            <p:ph idx="1"/>
            <p:extLst>
              <p:ext uri="{D42A27DB-BD31-4B8C-83A1-F6EECF244321}">
                <p14:modId xmlns:p14="http://schemas.microsoft.com/office/powerpoint/2010/main" val="526484569"/>
              </p:ext>
            </p:extLst>
          </p:nvPr>
        </p:nvGraphicFramePr>
        <p:xfrm>
          <a:off x="643467" y="643467"/>
          <a:ext cx="6243992" cy="557106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Recorded Sound">
            <a:hlinkClick r:id="" action="ppaction://media"/>
            <a:extLst>
              <a:ext uri="{FF2B5EF4-FFF2-40B4-BE49-F238E27FC236}">
                <a16:creationId xmlns:a16="http://schemas.microsoft.com/office/drawing/2014/main" id="{60F7B728-51C2-40FC-8C6F-DED1A875684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16673" y="135673"/>
            <a:ext cx="609600" cy="609600"/>
          </a:xfrm>
          <a:prstGeom prst="rect">
            <a:avLst/>
          </a:prstGeom>
        </p:spPr>
      </p:pic>
      <p:pic>
        <p:nvPicPr>
          <p:cNvPr id="7" name="Picture 6" descr="A picture containing game&#10;&#10;Description automatically generated">
            <a:extLst>
              <a:ext uri="{FF2B5EF4-FFF2-40B4-BE49-F238E27FC236}">
                <a16:creationId xmlns:a16="http://schemas.microsoft.com/office/drawing/2014/main" id="{3FB3671A-36D3-406A-A1B3-ACBCBD887A16}"/>
              </a:ext>
            </a:extLst>
          </p:cNvPr>
          <p:cNvPicPr>
            <a:picLocks noChangeAspect="1"/>
          </p:cNvPicPr>
          <p:nvPr/>
        </p:nvPicPr>
        <p:blipFill>
          <a:blip r:embed="rId11"/>
          <a:stretch>
            <a:fillRect/>
          </a:stretch>
        </p:blipFill>
        <p:spPr>
          <a:xfrm>
            <a:off x="8073213" y="1503799"/>
            <a:ext cx="3666511" cy="3666511"/>
          </a:xfrm>
          <a:prstGeom prst="rect">
            <a:avLst/>
          </a:prstGeom>
        </p:spPr>
      </p:pic>
    </p:spTree>
    <p:extLst>
      <p:ext uri="{BB962C8B-B14F-4D97-AF65-F5344CB8AC3E}">
        <p14:creationId xmlns:p14="http://schemas.microsoft.com/office/powerpoint/2010/main" val="97731818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4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5F32515-9322-44A5-8C72-4C7BFB4618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617F13B-5021-454F-90E5-3AB2383BFD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nline Media 2" title="If God Is Merciful, Then Why Is There Suffering?">
            <a:hlinkClick r:id="" action="ppaction://media"/>
            <a:extLst>
              <a:ext uri="{FF2B5EF4-FFF2-40B4-BE49-F238E27FC236}">
                <a16:creationId xmlns:a16="http://schemas.microsoft.com/office/drawing/2014/main" id="{9398217A-BB92-4002-A2AF-264B868EAC67}"/>
              </a:ext>
            </a:extLst>
          </p:cNvPr>
          <p:cNvPicPr>
            <a:picLocks noRot="1" noChangeAspect="1"/>
          </p:cNvPicPr>
          <p:nvPr>
            <a:videoFile r:link="rId1"/>
          </p:nvPr>
        </p:nvPicPr>
        <p:blipFill>
          <a:blip r:embed="rId3"/>
          <a:stretch>
            <a:fillRect/>
          </a:stretch>
        </p:blipFill>
        <p:spPr>
          <a:xfrm>
            <a:off x="1143941" y="643467"/>
            <a:ext cx="9904117" cy="5571066"/>
          </a:xfrm>
          <a:prstGeom prst="rect">
            <a:avLst/>
          </a:prstGeom>
        </p:spPr>
      </p:pic>
    </p:spTree>
    <p:extLst>
      <p:ext uri="{BB962C8B-B14F-4D97-AF65-F5344CB8AC3E}">
        <p14:creationId xmlns:p14="http://schemas.microsoft.com/office/powerpoint/2010/main" val="261306689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E0129-AD2E-44F9-8ED0-3FB652C9804E}"/>
              </a:ext>
            </a:extLst>
          </p:cNvPr>
          <p:cNvSpPr>
            <a:spLocks noGrp="1"/>
          </p:cNvSpPr>
          <p:nvPr>
            <p:ph type="title"/>
          </p:nvPr>
        </p:nvSpPr>
        <p:spPr/>
        <p:txBody>
          <a:bodyPr/>
          <a:lstStyle/>
          <a:p>
            <a:r>
              <a:rPr lang="en-US" dirty="0"/>
              <a:t>Decisions, Questions and more decisions, </a:t>
            </a:r>
          </a:p>
        </p:txBody>
      </p:sp>
      <p:sp>
        <p:nvSpPr>
          <p:cNvPr id="3" name="Content Placeholder 2">
            <a:extLst>
              <a:ext uri="{FF2B5EF4-FFF2-40B4-BE49-F238E27FC236}">
                <a16:creationId xmlns:a16="http://schemas.microsoft.com/office/drawing/2014/main" id="{EB50AB9D-E568-4D28-8B88-A51960E880F8}"/>
              </a:ext>
            </a:extLst>
          </p:cNvPr>
          <p:cNvSpPr>
            <a:spLocks noGrp="1"/>
          </p:cNvSpPr>
          <p:nvPr>
            <p:ph idx="1"/>
          </p:nvPr>
        </p:nvSpPr>
        <p:spPr/>
        <p:txBody>
          <a:bodyPr>
            <a:normAutofit fontScale="85000" lnSpcReduction="10000"/>
          </a:bodyPr>
          <a:lstStyle/>
          <a:p>
            <a:r>
              <a:rPr lang="en-US" dirty="0"/>
              <a:t>You don’t’ have to start a ministry in order to grow in your faith:</a:t>
            </a:r>
          </a:p>
          <a:p>
            <a:pPr lvl="1"/>
            <a:r>
              <a:rPr lang="en-US" dirty="0"/>
              <a:t>Read the scriptures of your religion.</a:t>
            </a:r>
          </a:p>
          <a:p>
            <a:pPr lvl="1"/>
            <a:r>
              <a:rPr lang="en-US" dirty="0"/>
              <a:t>Seek to counsel of others in the leadership of your community faith group. </a:t>
            </a:r>
          </a:p>
          <a:p>
            <a:pPr lvl="1"/>
            <a:r>
              <a:rPr lang="en-US" dirty="0"/>
              <a:t>Ask the tough questions, and expect in someway you will receive answers, through some to of way, not necessarily on your timeline and not necessarily in the way you might want to be answered. </a:t>
            </a:r>
          </a:p>
          <a:p>
            <a:pPr lvl="1"/>
            <a:r>
              <a:rPr lang="en-US" dirty="0"/>
              <a:t>If you are on this journey and you are the type of person who practices faith then begin to make these connections now, while your head is clear, with the understanding more will be needed of the same later. </a:t>
            </a:r>
          </a:p>
          <a:p>
            <a:pPr lvl="1"/>
            <a:r>
              <a:rPr lang="en-US" dirty="0"/>
              <a:t>Get the resources guidebook: “It’s Time to Get Networked Workbook”. Know the material before you introduce it to your faith organization. Because you are brining it to them, they will expect you know what is in it as “to-Do” steps getting started.</a:t>
            </a:r>
          </a:p>
          <a:p>
            <a:pPr marL="0" indent="0">
              <a:buNone/>
            </a:pPr>
            <a:endParaRPr lang="en-US" dirty="0"/>
          </a:p>
        </p:txBody>
      </p:sp>
      <p:pic>
        <p:nvPicPr>
          <p:cNvPr id="4" name="Recorded Sound">
            <a:hlinkClick r:id="" action="ppaction://media"/>
            <a:extLst>
              <a:ext uri="{FF2B5EF4-FFF2-40B4-BE49-F238E27FC236}">
                <a16:creationId xmlns:a16="http://schemas.microsoft.com/office/drawing/2014/main" id="{EE3316F9-EBEE-43C3-A07F-E0B36D0B1D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6613" y="152401"/>
            <a:ext cx="609600" cy="609600"/>
          </a:xfrm>
          <a:prstGeom prst="rect">
            <a:avLst/>
          </a:prstGeom>
        </p:spPr>
      </p:pic>
    </p:spTree>
    <p:extLst>
      <p:ext uri="{BB962C8B-B14F-4D97-AF65-F5344CB8AC3E}">
        <p14:creationId xmlns:p14="http://schemas.microsoft.com/office/powerpoint/2010/main" val="332840442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3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4F41D-5070-433A-A09F-60594C96948C}"/>
              </a:ext>
            </a:extLst>
          </p:cNvPr>
          <p:cNvSpPr>
            <a:spLocks noGrp="1"/>
          </p:cNvSpPr>
          <p:nvPr>
            <p:ph type="title"/>
          </p:nvPr>
        </p:nvSpPr>
        <p:spPr>
          <a:xfrm>
            <a:off x="8185952" y="1607574"/>
            <a:ext cx="3369133" cy="3642851"/>
          </a:xfrm>
        </p:spPr>
        <p:txBody>
          <a:bodyPr vert="horz" lIns="91440" tIns="45720" rIns="91440" bIns="45720" rtlCol="0" anchor="b">
            <a:normAutofit/>
          </a:bodyPr>
          <a:lstStyle/>
          <a:p>
            <a:pPr algn="ctr"/>
            <a:r>
              <a:rPr lang="en-US" sz="4400" dirty="0">
                <a:effectLst>
                  <a:glow rad="38100">
                    <a:schemeClr val="bg1">
                      <a:lumMod val="65000"/>
                      <a:lumOff val="35000"/>
                      <a:alpha val="50000"/>
                    </a:schemeClr>
                  </a:glow>
                  <a:outerShdw blurRad="28575" dist="31750" dir="13200000" algn="tl" rotWithShape="0">
                    <a:srgbClr val="000000">
                      <a:alpha val="25000"/>
                    </a:srgbClr>
                  </a:outerShdw>
                </a:effectLst>
              </a:rPr>
              <a:t>A 33-video series on how to build a ministry</a:t>
            </a:r>
          </a:p>
        </p:txBody>
      </p:sp>
      <p:pic>
        <p:nvPicPr>
          <p:cNvPr id="4" name="Online Media 3" title="30 Days Towards Creating a Family Ministry Plan: Welcome">
            <a:hlinkClick r:id="" action="ppaction://media"/>
            <a:extLst>
              <a:ext uri="{FF2B5EF4-FFF2-40B4-BE49-F238E27FC236}">
                <a16:creationId xmlns:a16="http://schemas.microsoft.com/office/drawing/2014/main" id="{423E7DC2-3BDD-4BB1-A61B-B2DFB2C53EDC}"/>
              </a:ext>
            </a:extLst>
          </p:cNvPr>
          <p:cNvPicPr>
            <a:picLocks noGrp="1" noRot="1" noChangeAspect="1"/>
          </p:cNvPicPr>
          <p:nvPr>
            <p:ph idx="1"/>
            <a:videoFile r:link="rId1"/>
          </p:nvPr>
        </p:nvPicPr>
        <p:blipFill>
          <a:blip r:embed="rId4"/>
          <a:stretch>
            <a:fillRect/>
          </a:stretch>
        </p:blipFill>
        <p:spPr>
          <a:xfrm>
            <a:off x="636915" y="1485814"/>
            <a:ext cx="6915663" cy="3890060"/>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112156474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91468-F6FA-421C-B46C-398A904C5B5D}"/>
              </a:ext>
            </a:extLst>
          </p:cNvPr>
          <p:cNvSpPr>
            <a:spLocks noGrp="1"/>
          </p:cNvSpPr>
          <p:nvPr>
            <p:ph type="ctrTitle"/>
          </p:nvPr>
        </p:nvSpPr>
        <p:spPr>
          <a:xfrm>
            <a:off x="1857338" y="584789"/>
            <a:ext cx="8676222" cy="1630327"/>
          </a:xfrm>
        </p:spPr>
        <p:txBody>
          <a:bodyPr/>
          <a:lstStyle/>
          <a:p>
            <a:r>
              <a:rPr lang="en-US" b="1" dirty="0"/>
              <a:t>Conclusion</a:t>
            </a:r>
          </a:p>
        </p:txBody>
      </p:sp>
      <p:sp>
        <p:nvSpPr>
          <p:cNvPr id="3" name="Subtitle 2">
            <a:extLst>
              <a:ext uri="{FF2B5EF4-FFF2-40B4-BE49-F238E27FC236}">
                <a16:creationId xmlns:a16="http://schemas.microsoft.com/office/drawing/2014/main" id="{8E05CBDA-09ED-44B1-B9B7-C38AD9D22600}"/>
              </a:ext>
            </a:extLst>
          </p:cNvPr>
          <p:cNvSpPr>
            <a:spLocks noGrp="1"/>
          </p:cNvSpPr>
          <p:nvPr>
            <p:ph type="subTitle" idx="1"/>
          </p:nvPr>
        </p:nvSpPr>
        <p:spPr>
          <a:xfrm>
            <a:off x="1751012" y="2509284"/>
            <a:ext cx="8676222" cy="3121495"/>
          </a:xfrm>
        </p:spPr>
        <p:txBody>
          <a:bodyPr>
            <a:normAutofit fontScale="92500"/>
          </a:bodyPr>
          <a:lstStyle/>
          <a:p>
            <a:pPr algn="l"/>
            <a:r>
              <a:rPr lang="en-US" dirty="0"/>
              <a:t>Purchase the “Invest in the Family Ministry” Ministry Set up Guide and Volunteer User Manual </a:t>
            </a:r>
          </a:p>
          <a:p>
            <a:pPr algn="l"/>
            <a:r>
              <a:rPr lang="en-US" dirty="0"/>
              <a:t>Purchase the “The Substance Use Disorder Journey, It’s time to get networked workbook.</a:t>
            </a:r>
          </a:p>
          <a:p>
            <a:pPr algn="l"/>
            <a:r>
              <a:rPr lang="en-US" dirty="0"/>
              <a:t>Purchase both the Family Solution Finder Study Guide and Family Solution Finder Workbook. 32 seminars for learning the family journey. </a:t>
            </a:r>
          </a:p>
          <a:p>
            <a:pPr algn="l"/>
            <a:r>
              <a:rPr lang="en-US" dirty="0"/>
              <a:t>Go to our website: </a:t>
            </a:r>
            <a:r>
              <a:rPr lang="en-US" dirty="0">
                <a:hlinkClick r:id="rId4"/>
              </a:rPr>
              <a:t>www.familiesimpactedbyopioids.com</a:t>
            </a:r>
            <a:r>
              <a:rPr lang="en-US" dirty="0"/>
              <a:t> and see the tabs for Invest in the Family Ministry and 32 free download learning seminars.</a:t>
            </a:r>
          </a:p>
          <a:p>
            <a:pPr algn="l"/>
            <a:endParaRPr lang="en-US" dirty="0"/>
          </a:p>
        </p:txBody>
      </p:sp>
      <p:pic>
        <p:nvPicPr>
          <p:cNvPr id="5" name="Recorded Sound">
            <a:hlinkClick r:id="" action="ppaction://media"/>
            <a:extLst>
              <a:ext uri="{FF2B5EF4-FFF2-40B4-BE49-F238E27FC236}">
                <a16:creationId xmlns:a16="http://schemas.microsoft.com/office/drawing/2014/main" id="{4B6C7E90-1F97-4653-8D9B-5BBF9206E7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6666" y="279989"/>
            <a:ext cx="609600" cy="609600"/>
          </a:xfrm>
          <a:prstGeom prst="rect">
            <a:avLst/>
          </a:prstGeom>
        </p:spPr>
      </p:pic>
    </p:spTree>
    <p:extLst>
      <p:ext uri="{BB962C8B-B14F-4D97-AF65-F5344CB8AC3E}">
        <p14:creationId xmlns:p14="http://schemas.microsoft.com/office/powerpoint/2010/main" val="131155299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0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23A37-0CC5-4088-B65D-DDF2187E3EE9}"/>
              </a:ext>
            </a:extLst>
          </p:cNvPr>
          <p:cNvSpPr>
            <a:spLocks noGrp="1"/>
          </p:cNvSpPr>
          <p:nvPr>
            <p:ph type="title"/>
          </p:nvPr>
        </p:nvSpPr>
        <p:spPr/>
        <p:txBody>
          <a:bodyPr/>
          <a:lstStyle/>
          <a:p>
            <a:r>
              <a:rPr lang="en-US" b="1" dirty="0"/>
              <a:t>CONTACT US:</a:t>
            </a:r>
          </a:p>
        </p:txBody>
      </p:sp>
      <p:sp>
        <p:nvSpPr>
          <p:cNvPr id="3" name="Content Placeholder 2">
            <a:extLst>
              <a:ext uri="{FF2B5EF4-FFF2-40B4-BE49-F238E27FC236}">
                <a16:creationId xmlns:a16="http://schemas.microsoft.com/office/drawing/2014/main" id="{648D4090-4C95-4596-A509-6EDCE73D7115}"/>
              </a:ext>
            </a:extLst>
          </p:cNvPr>
          <p:cNvSpPr>
            <a:spLocks noGrp="1"/>
          </p:cNvSpPr>
          <p:nvPr>
            <p:ph idx="1"/>
          </p:nvPr>
        </p:nvSpPr>
        <p:spPr/>
        <p:txBody>
          <a:bodyPr>
            <a:normAutofit fontScale="85000" lnSpcReduction="20000"/>
          </a:bodyPr>
          <a:lstStyle/>
          <a:p>
            <a:r>
              <a:rPr lang="en-US" dirty="0"/>
              <a:t>Roy </a:t>
            </a:r>
            <a:r>
              <a:rPr lang="en-US" dirty="0" err="1"/>
              <a:t>Poillon</a:t>
            </a:r>
            <a:r>
              <a:rPr lang="en-US" dirty="0"/>
              <a:t> Executive Director/Founder</a:t>
            </a:r>
          </a:p>
          <a:p>
            <a:pPr lvl="1"/>
            <a:r>
              <a:rPr lang="en-US" dirty="0"/>
              <a:t>Office: 440.385.7605  Mobile: 814.722.8946</a:t>
            </a:r>
          </a:p>
          <a:p>
            <a:pPr lvl="1"/>
            <a:r>
              <a:rPr lang="en-US" dirty="0">
                <a:hlinkClick r:id="rId2"/>
              </a:rPr>
              <a:t>Familiesimpactedbyopioids@gmail.com</a:t>
            </a:r>
            <a:endParaRPr lang="en-US" dirty="0"/>
          </a:p>
          <a:p>
            <a:pPr lvl="1"/>
            <a:r>
              <a:rPr lang="en-US" dirty="0">
                <a:hlinkClick r:id="rId3"/>
              </a:rPr>
              <a:t>www.Familiesimpactedbyopioids.com</a:t>
            </a:r>
            <a:endParaRPr lang="en-US" dirty="0"/>
          </a:p>
          <a:p>
            <a:pPr lvl="1"/>
            <a:r>
              <a:rPr lang="en-US" dirty="0"/>
              <a:t>LinkedIn Roy Poillon</a:t>
            </a:r>
          </a:p>
          <a:p>
            <a:pPr lvl="1"/>
            <a:r>
              <a:rPr lang="en-US" dirty="0"/>
              <a:t>Facebook: </a:t>
            </a:r>
            <a:r>
              <a:rPr lang="en-US" dirty="0" err="1"/>
              <a:t>Familiesimpactedbyopioids</a:t>
            </a:r>
            <a:r>
              <a:rPr lang="en-US" dirty="0"/>
              <a:t>  public group</a:t>
            </a:r>
          </a:p>
          <a:p>
            <a:pPr lvl="1"/>
            <a:r>
              <a:rPr lang="en-US" dirty="0"/>
              <a:t>Instagram: Families Impacted by Opioids </a:t>
            </a:r>
          </a:p>
          <a:p>
            <a:pPr lvl="1"/>
            <a:endParaRPr lang="en-US" dirty="0"/>
          </a:p>
          <a:p>
            <a:pPr marL="457200" lvl="1" indent="0" algn="ctr">
              <a:buNone/>
            </a:pPr>
            <a:r>
              <a:rPr lang="en-US" dirty="0"/>
              <a:t>ALWAYS SEEK THE ADVICE OF A PROFESSIONAL THERAPIEST BEFORE ACTING ON ANY PART OF THE INFORAMTION PROVIDED IN THESE PROGRAMS. </a:t>
            </a:r>
          </a:p>
          <a:p>
            <a:pPr lvl="1"/>
            <a:endParaRPr lang="en-US" dirty="0"/>
          </a:p>
        </p:txBody>
      </p:sp>
    </p:spTree>
    <p:extLst>
      <p:ext uri="{BB962C8B-B14F-4D97-AF65-F5344CB8AC3E}">
        <p14:creationId xmlns:p14="http://schemas.microsoft.com/office/powerpoint/2010/main" val="242517555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A9E023"/>
      </a:accent1>
      <a:accent2>
        <a:srgbClr val="1FCDB6"/>
      </a:accent2>
      <a:accent3>
        <a:srgbClr val="5F99C9"/>
      </a:accent3>
      <a:accent4>
        <a:srgbClr val="AE65D1"/>
      </a:accent4>
      <a:accent5>
        <a:srgbClr val="D06423"/>
      </a:accent5>
      <a:accent6>
        <a:srgbClr val="DCAB11"/>
      </a:accent6>
      <a:hlink>
        <a:srgbClr val="ADE133"/>
      </a:hlink>
      <a:folHlink>
        <a:srgbClr val="C2EA66"/>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1FEE2289-88FB-467C-9C9A-54F3C85768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304</TotalTime>
  <Words>427</Words>
  <Application>Microsoft Office PowerPoint</Application>
  <PresentationFormat>Widescreen</PresentationFormat>
  <Paragraphs>36</Paragraphs>
  <Slides>9</Slides>
  <Notes>1</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Century Gothic</vt:lpstr>
      <vt:lpstr>Mesh</vt:lpstr>
      <vt:lpstr>Faith, Spiritual Practices</vt:lpstr>
      <vt:lpstr>Faith, Spiritual Practices</vt:lpstr>
      <vt:lpstr>PowerPoint Presentation</vt:lpstr>
      <vt:lpstr>PowerPoint Presentation</vt:lpstr>
      <vt:lpstr>PowerPoint Presentation</vt:lpstr>
      <vt:lpstr>Decisions, Questions and more decisions, </vt:lpstr>
      <vt:lpstr>A 33-video series on how to build a ministry</vt:lpstr>
      <vt:lpstr>Conclusion</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Faith, Spiritual Practices</dc:title>
  <dc:creator>Roy Poillon</dc:creator>
  <cp:lastModifiedBy>Roy Poillon</cp:lastModifiedBy>
  <cp:revision>9</cp:revision>
  <dcterms:created xsi:type="dcterms:W3CDTF">2020-05-26T20:36:13Z</dcterms:created>
  <dcterms:modified xsi:type="dcterms:W3CDTF">2021-05-27T20:15:35Z</dcterms:modified>
</cp:coreProperties>
</file>