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8" r:id="rId4"/>
    <p:sldId id="26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50" autoAdjust="0"/>
  </p:normalViewPr>
  <p:slideViewPr>
    <p:cSldViewPr>
      <p:cViewPr varScale="1">
        <p:scale>
          <a:sx n="115" d="100"/>
          <a:sy n="115" d="100"/>
        </p:scale>
        <p:origin x="376" y="2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5CDD5852-9499-4F1F-BA51-CB3C634FE756}" type="datetimeFigureOut">
              <a:rPr lang="en-US" smtClean="0"/>
              <a:pPr/>
              <a:t>7/10/22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DD5852-9499-4F1F-BA51-CB3C634FE756}" type="datetimeFigureOut">
              <a:rPr lang="en-US" smtClean="0"/>
              <a:pPr/>
              <a:t>7/10/22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43200"/>
            <a:ext cx="10769600" cy="2286000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What Faith 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95400"/>
            <a:ext cx="10769600" cy="1143000"/>
          </a:xfrm>
        </p:spPr>
        <p:txBody>
          <a:bodyPr>
            <a:normAutofit/>
          </a:bodyPr>
          <a:lstStyle/>
          <a:p>
            <a:r>
              <a:rPr lang="en-US" sz="6600" b="1" dirty="0"/>
              <a:t>Hebrews 1:1-3</a:t>
            </a:r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3DBAD-9606-92BE-AAC0-5FBF4B55C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Hebrews 11:1-3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 algn="l">
              <a:buNone/>
            </a:pPr>
            <a:r>
              <a:rPr lang="en-US" sz="6600" b="1" baseline="30000" dirty="0"/>
              <a:t>1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 Now faith is the substance of things hoped for, the evidence of things not seen.</a:t>
            </a:r>
          </a:p>
          <a:p>
            <a:pPr marL="118872" indent="0" algn="l">
              <a:buNone/>
            </a:pPr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For by it the elders obtained a good report.</a:t>
            </a:r>
          </a:p>
          <a:p>
            <a:pPr marL="118872" indent="0">
              <a:buNone/>
            </a:pPr>
            <a:r>
              <a:rPr lang="en-US" sz="4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4143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12192000" cy="54864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Through faith we understand that the worlds were framed by the word of God, so that things which are seen were not made of things which do appear.</a:t>
            </a:r>
            <a:r>
              <a:rPr lang="en-US" sz="6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6071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2192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What Faith Isn’t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118872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6200" b="1" dirty="0"/>
              <a:t> </a:t>
            </a:r>
            <a:r>
              <a:rPr lang="en-US" sz="7100" b="1" dirty="0"/>
              <a:t>Is Not Denial</a:t>
            </a:r>
          </a:p>
          <a:p>
            <a:pPr marL="118872" indent="0">
              <a:buNone/>
            </a:pPr>
            <a:endParaRPr lang="en-US" sz="800" b="1" dirty="0"/>
          </a:p>
          <a:p>
            <a:r>
              <a:rPr lang="en-US" sz="6200" b="1" dirty="0"/>
              <a:t> </a:t>
            </a:r>
            <a:r>
              <a:rPr lang="en-US" sz="7100" b="1" dirty="0"/>
              <a:t>Is Not A Positive Attitude</a:t>
            </a:r>
          </a:p>
          <a:p>
            <a:endParaRPr lang="en-US" sz="800" b="1" dirty="0"/>
          </a:p>
          <a:p>
            <a:r>
              <a:rPr lang="en-US" sz="6200" b="1" dirty="0"/>
              <a:t> </a:t>
            </a:r>
            <a:r>
              <a:rPr lang="en-US" sz="7100" b="1" dirty="0"/>
              <a:t>Is Not A Declaration</a:t>
            </a:r>
          </a:p>
          <a:p>
            <a:endParaRPr lang="en-US" sz="800" b="1" dirty="0"/>
          </a:p>
          <a:p>
            <a:r>
              <a:rPr lang="en-US" sz="6200" b="1" dirty="0"/>
              <a:t> </a:t>
            </a:r>
            <a:r>
              <a:rPr lang="en-US" sz="7100" b="1" dirty="0"/>
              <a:t>Is Not Feeling</a:t>
            </a:r>
          </a:p>
          <a:p>
            <a:r>
              <a:rPr lang="en-US" sz="6200" b="1" dirty="0"/>
              <a:t> </a:t>
            </a:r>
            <a:r>
              <a:rPr lang="en-US" sz="7100" b="1" dirty="0"/>
              <a:t>Is Not Spiritual Magic     </a:t>
            </a:r>
            <a:endParaRPr lang="en-US" sz="7100" dirty="0"/>
          </a:p>
          <a:p>
            <a:pPr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2192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What Faith Isn’t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118872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6200" b="1" dirty="0"/>
              <a:t> </a:t>
            </a:r>
            <a:r>
              <a:rPr lang="en-US" sz="7100" b="1" dirty="0"/>
              <a:t>Is Not Belief</a:t>
            </a:r>
          </a:p>
          <a:p>
            <a:pPr marL="118872" indent="0">
              <a:buNone/>
            </a:pPr>
            <a:endParaRPr lang="en-US" sz="800" b="1" dirty="0"/>
          </a:p>
          <a:p>
            <a:r>
              <a:rPr lang="en-US" sz="6200" b="1" dirty="0"/>
              <a:t> </a:t>
            </a:r>
            <a:r>
              <a:rPr lang="en-US" sz="7100" b="1" dirty="0"/>
              <a:t>Is Not Intellectual Exercise</a:t>
            </a:r>
          </a:p>
          <a:p>
            <a:endParaRPr lang="en-US" sz="800" b="1" dirty="0"/>
          </a:p>
          <a:p>
            <a:r>
              <a:rPr lang="en-US" sz="6200" b="1" dirty="0"/>
              <a:t> </a:t>
            </a:r>
            <a:r>
              <a:rPr lang="en-US" sz="7100" b="1" dirty="0"/>
              <a:t>Is Not “Sorta” Faith</a:t>
            </a:r>
          </a:p>
          <a:p>
            <a:endParaRPr lang="en-US" sz="800" b="1" dirty="0"/>
          </a:p>
          <a:p>
            <a:r>
              <a:rPr lang="en-US" sz="6200" b="1" dirty="0"/>
              <a:t> </a:t>
            </a:r>
            <a:r>
              <a:rPr lang="en-US" sz="7100" b="1" dirty="0"/>
              <a:t>Is Not “Faith In Faith”</a:t>
            </a:r>
          </a:p>
          <a:p>
            <a:r>
              <a:rPr lang="en-US" sz="6200" b="1" dirty="0"/>
              <a:t> </a:t>
            </a:r>
            <a:r>
              <a:rPr lang="en-US" sz="7100" b="1" dirty="0"/>
              <a:t>Is  Not Hope     </a:t>
            </a:r>
            <a:endParaRPr lang="en-US" sz="7100" dirty="0"/>
          </a:p>
          <a:p>
            <a:pPr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2192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What Faith 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118872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sz="7100" b="1" dirty="0"/>
              <a:t> </a:t>
            </a:r>
            <a:r>
              <a:rPr lang="en-US" sz="7800" b="1" dirty="0"/>
              <a:t>Is Substance</a:t>
            </a:r>
          </a:p>
          <a:p>
            <a:pPr marL="118872" indent="0">
              <a:buNone/>
            </a:pPr>
            <a:endParaRPr lang="en-US" sz="2800" b="1" dirty="0"/>
          </a:p>
          <a:p>
            <a:r>
              <a:rPr lang="en-US" sz="7100" b="1" dirty="0"/>
              <a:t> </a:t>
            </a:r>
            <a:r>
              <a:rPr lang="en-US" sz="7800" b="1" dirty="0"/>
              <a:t>Is Evidence</a:t>
            </a:r>
          </a:p>
          <a:p>
            <a:endParaRPr lang="en-US" sz="2800" b="1" dirty="0"/>
          </a:p>
          <a:p>
            <a:r>
              <a:rPr lang="en-US" sz="7100" b="1" dirty="0"/>
              <a:t> </a:t>
            </a:r>
            <a:r>
              <a:rPr lang="en-US" sz="7800" b="1" dirty="0"/>
              <a:t>Is Understanding</a:t>
            </a:r>
          </a:p>
          <a:p>
            <a:endParaRPr lang="en-US" sz="2800" b="1" dirty="0"/>
          </a:p>
          <a:p>
            <a:r>
              <a:rPr lang="en-US" sz="7100" b="1" dirty="0"/>
              <a:t> </a:t>
            </a:r>
            <a:r>
              <a:rPr lang="en-US" sz="8500" b="1" dirty="0"/>
              <a:t>Is Response</a:t>
            </a:r>
          </a:p>
          <a:p>
            <a:pPr marL="118872" indent="0">
              <a:buNone/>
            </a:pPr>
            <a:r>
              <a:rPr lang="en-US" sz="6200" b="1" dirty="0"/>
              <a:t>     </a:t>
            </a:r>
            <a:endParaRPr lang="en-US" sz="6200" dirty="0"/>
          </a:p>
          <a:p>
            <a:pPr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41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325</TotalTime>
  <Words>148</Words>
  <Application>Microsoft Macintosh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Corbel</vt:lpstr>
      <vt:lpstr>system-ui</vt:lpstr>
      <vt:lpstr>Wingdings</vt:lpstr>
      <vt:lpstr>Wingdings 2</vt:lpstr>
      <vt:lpstr>Wingdings 3</vt:lpstr>
      <vt:lpstr>Module</vt:lpstr>
      <vt:lpstr>What Faith Is</vt:lpstr>
      <vt:lpstr>Hebrews 11:1-3 (KJV)</vt:lpstr>
      <vt:lpstr>PowerPoint Presentation</vt:lpstr>
      <vt:lpstr>What Faith Isn’t </vt:lpstr>
      <vt:lpstr>What Faith Isn’t </vt:lpstr>
      <vt:lpstr>What Faith 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Marriage Work</dc:title>
  <dc:creator>SBC</dc:creator>
  <cp:lastModifiedBy>Summers Baptist Church</cp:lastModifiedBy>
  <cp:revision>29</cp:revision>
  <dcterms:created xsi:type="dcterms:W3CDTF">2013-02-10T16:06:46Z</dcterms:created>
  <dcterms:modified xsi:type="dcterms:W3CDTF">2022-07-10T06:56:46Z</dcterms:modified>
</cp:coreProperties>
</file>