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5" r:id="rId3"/>
    <p:sldId id="268" r:id="rId4"/>
    <p:sldId id="261" r:id="rId5"/>
    <p:sldId id="266" r:id="rId6"/>
    <p:sldId id="267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 autoAdjust="0"/>
    <p:restoredTop sz="94650" autoAdjust="0"/>
  </p:normalViewPr>
  <p:slideViewPr>
    <p:cSldViewPr>
      <p:cViewPr varScale="1">
        <p:scale>
          <a:sx n="115" d="100"/>
          <a:sy n="115" d="100"/>
        </p:scale>
        <p:origin x="376" y="20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1" y="0"/>
            <a:ext cx="12191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3355848"/>
            <a:ext cx="107696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1828800"/>
            <a:ext cx="107696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D5852-9499-4F1F-BA51-CB3C634FE756}" type="datetimeFigureOut">
              <a:rPr lang="en-US" smtClean="0"/>
              <a:pPr/>
              <a:t>7/10/22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13EA6-541E-43AB-B1EE-602611790C4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D5852-9499-4F1F-BA51-CB3C634FE756}" type="datetimeFigureOut">
              <a:rPr lang="en-US" smtClean="0"/>
              <a:pPr/>
              <a:t>7/10/22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13EA6-541E-43AB-B1EE-602611790C4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8798560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8" name="Rectangle 7"/>
          <p:cNvSpPr/>
          <p:nvPr/>
        </p:nvSpPr>
        <p:spPr bwMode="ltGray">
          <a:xfrm>
            <a:off x="8863584" y="0"/>
            <a:ext cx="33528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274641"/>
            <a:ext cx="25400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04801"/>
            <a:ext cx="80264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D5852-9499-4F1F-BA51-CB3C634FE756}" type="datetimeFigureOut">
              <a:rPr lang="en-US" smtClean="0"/>
              <a:pPr/>
              <a:t>7/10/22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520796" y="6377460"/>
            <a:ext cx="5115205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13EA6-541E-43AB-B1EE-602611790C4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5448"/>
            <a:ext cx="10972800" cy="1252728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D5852-9499-4F1F-BA51-CB3C634FE756}" type="datetimeFigureOut">
              <a:rPr lang="en-US" smtClean="0"/>
              <a:pPr/>
              <a:t>7/10/22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13EA6-541E-43AB-B1EE-602611790C4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12192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9744" y="118872"/>
            <a:ext cx="10684256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7552" y="1828800"/>
            <a:ext cx="10696448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D5852-9499-4F1F-BA51-CB3C634FE756}" type="datetimeFigureOut">
              <a:rPr lang="en-US" smtClean="0"/>
              <a:pPr/>
              <a:t>7/10/22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13EA6-541E-43AB-B1EE-602611790C4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773936"/>
            <a:ext cx="53848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773936"/>
            <a:ext cx="53848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D5852-9499-4F1F-BA51-CB3C634FE756}" type="datetimeFigureOut">
              <a:rPr lang="en-US" smtClean="0"/>
              <a:pPr/>
              <a:t>7/10/22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13EA6-541E-43AB-B1EE-602611790C4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98988"/>
            <a:ext cx="5386917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449512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698988"/>
            <a:ext cx="5389033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449512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D5852-9499-4F1F-BA51-CB3C634FE756}" type="datetimeFigureOut">
              <a:rPr lang="en-US" smtClean="0"/>
              <a:pPr/>
              <a:t>7/10/22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13EA6-541E-43AB-B1EE-602611790C4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D5852-9499-4F1F-BA51-CB3C634FE756}" type="datetimeFigureOut">
              <a:rPr lang="en-US" smtClean="0"/>
              <a:pPr/>
              <a:t>7/10/22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13EA6-541E-43AB-B1EE-602611790C4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D5852-9499-4F1F-BA51-CB3C634FE756}" type="datetimeFigureOut">
              <a:rPr lang="en-US" smtClean="0"/>
              <a:pPr/>
              <a:t>7/10/22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13EA6-541E-43AB-B1EE-602611790C4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784" y="152400"/>
            <a:ext cx="3364992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5837" y="1743134"/>
            <a:ext cx="7894188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784" y="1730018"/>
            <a:ext cx="329184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D5852-9499-4F1F-BA51-CB3C634FE756}" type="datetimeFigureOut">
              <a:rPr lang="en-US" smtClean="0"/>
              <a:pPr/>
              <a:t>7/10/22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13EA6-541E-43AB-B1EE-602611790C4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Rectangle 11"/>
          <p:cNvSpPr/>
          <p:nvPr/>
        </p:nvSpPr>
        <p:spPr bwMode="invGray">
          <a:xfrm>
            <a:off x="3807649" y="0"/>
            <a:ext cx="6096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9" name="Rectangle 8"/>
          <p:cNvSpPr/>
          <p:nvPr/>
        </p:nvSpPr>
        <p:spPr bwMode="invGray">
          <a:xfrm>
            <a:off x="3807649" y="0"/>
            <a:ext cx="6096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155448"/>
            <a:ext cx="3366867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71741" y="1484808"/>
            <a:ext cx="8329863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9456" y="1728216"/>
            <a:ext cx="329184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19456" y="1170432"/>
            <a:ext cx="3364992" cy="201168"/>
          </a:xfrm>
        </p:spPr>
        <p:txBody>
          <a:bodyPr/>
          <a:lstStyle/>
          <a:p>
            <a:fld id="{5CDD5852-9499-4F1F-BA51-CB3C634FE756}" type="datetimeFigureOut">
              <a:rPr lang="en-US" smtClean="0"/>
              <a:pPr/>
              <a:t>7/10/22</a:t>
            </a:fld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3807649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9" name="Rectangle 8"/>
          <p:cNvSpPr/>
          <p:nvPr/>
        </p:nvSpPr>
        <p:spPr bwMode="invGray">
          <a:xfrm>
            <a:off x="3807649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47744" y="1170432"/>
            <a:ext cx="6925056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1119104" y="1170432"/>
            <a:ext cx="978485" cy="201168"/>
          </a:xfrm>
        </p:spPr>
        <p:txBody>
          <a:bodyPr/>
          <a:lstStyle/>
          <a:p>
            <a:fld id="{B8113EA6-541E-43AB-B1EE-602611790C4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7" name="Rectangle 6"/>
          <p:cNvSpPr/>
          <p:nvPr/>
        </p:nvSpPr>
        <p:spPr bwMode="ltGray">
          <a:xfrm>
            <a:off x="1" y="1"/>
            <a:ext cx="12191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109728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775192"/>
            <a:ext cx="109728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476999"/>
            <a:ext cx="28448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5CDD5852-9499-4F1F-BA51-CB3C634FE756}" type="datetimeFigureOut">
              <a:rPr lang="en-US" smtClean="0"/>
              <a:pPr/>
              <a:t>7/10/22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20796" y="6476999"/>
            <a:ext cx="7343625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39195" y="6476999"/>
            <a:ext cx="978485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B8113EA6-541E-43AB-B1EE-602611790C4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743200"/>
            <a:ext cx="10769600" cy="2286000"/>
          </a:xfrm>
        </p:spPr>
        <p:txBody>
          <a:bodyPr>
            <a:normAutofit/>
          </a:bodyPr>
          <a:lstStyle/>
          <a:p>
            <a:pPr algn="ctr"/>
            <a:r>
              <a:rPr lang="en-US" sz="6600" dirty="0"/>
              <a:t>What Faith Is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1295400"/>
            <a:ext cx="10769600" cy="1143000"/>
          </a:xfrm>
        </p:spPr>
        <p:txBody>
          <a:bodyPr>
            <a:normAutofit/>
          </a:bodyPr>
          <a:lstStyle/>
          <a:p>
            <a:r>
              <a:rPr lang="en-US" sz="6600" b="1" dirty="0"/>
              <a:t>Hebrews 1:1-3</a:t>
            </a:r>
            <a:endParaRPr lang="en-US" sz="66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C3DBAD-9606-92BE-AAC0-5FBF4B55CC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600" dirty="0"/>
              <a:t>Hebrews 11:1-3 (KJV)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BED3CC-EE8C-412B-92B0-338A85BE6A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118872" indent="0" algn="l">
              <a:buNone/>
            </a:pPr>
            <a:r>
              <a:rPr lang="en-US" sz="6600" b="1" baseline="30000" dirty="0"/>
              <a:t>1</a:t>
            </a:r>
            <a:r>
              <a:rPr lang="en-US" sz="6600" b="1" i="0" dirty="0">
                <a:solidFill>
                  <a:srgbClr val="000000"/>
                </a:solidFill>
                <a:effectLst/>
                <a:latin typeface="system-ui"/>
              </a:rPr>
              <a:t> Now faith is the substance of things hoped for, the evidence of things not seen.</a:t>
            </a:r>
          </a:p>
          <a:p>
            <a:pPr marL="118872" indent="0" algn="l">
              <a:buNone/>
            </a:pPr>
            <a:r>
              <a:rPr lang="en-US" sz="6600" b="1" i="0" baseline="30000" dirty="0">
                <a:solidFill>
                  <a:srgbClr val="000000"/>
                </a:solidFill>
                <a:effectLst/>
                <a:latin typeface="system-ui"/>
              </a:rPr>
              <a:t>2 </a:t>
            </a:r>
            <a:r>
              <a:rPr lang="en-US" sz="6600" b="1" i="0" dirty="0">
                <a:solidFill>
                  <a:srgbClr val="000000"/>
                </a:solidFill>
                <a:effectLst/>
                <a:latin typeface="system-ui"/>
              </a:rPr>
              <a:t>For by it the elders obtained a good report.</a:t>
            </a:r>
          </a:p>
          <a:p>
            <a:pPr marL="118872" indent="0">
              <a:buNone/>
            </a:pPr>
            <a:r>
              <a:rPr lang="en-US" sz="4800" b="1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6141430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BED3CC-EE8C-412B-92B0-338A85BE6A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295400"/>
            <a:ext cx="12192000" cy="5486400"/>
          </a:xfrm>
        </p:spPr>
        <p:txBody>
          <a:bodyPr>
            <a:normAutofit/>
          </a:bodyPr>
          <a:lstStyle/>
          <a:p>
            <a:pPr marL="118872" indent="0" algn="l">
              <a:buNone/>
            </a:pPr>
            <a:r>
              <a:rPr lang="en-US" sz="6600" b="1" i="0" baseline="30000" dirty="0">
                <a:solidFill>
                  <a:srgbClr val="000000"/>
                </a:solidFill>
                <a:effectLst/>
                <a:latin typeface="system-ui"/>
              </a:rPr>
              <a:t>3 </a:t>
            </a:r>
            <a:r>
              <a:rPr lang="en-US" sz="6600" b="1" i="0" dirty="0">
                <a:solidFill>
                  <a:srgbClr val="000000"/>
                </a:solidFill>
                <a:effectLst/>
                <a:latin typeface="system-ui"/>
              </a:rPr>
              <a:t>Through faith we understand that the worlds were framed by the word of God, so that things which are seen were not made of things which do appear.</a:t>
            </a:r>
            <a:r>
              <a:rPr lang="en-US" sz="6600" b="1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9960719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6200"/>
            <a:ext cx="10972800" cy="1219200"/>
          </a:xfrm>
        </p:spPr>
        <p:txBody>
          <a:bodyPr>
            <a:noAutofit/>
          </a:bodyPr>
          <a:lstStyle/>
          <a:p>
            <a:pPr algn="ctr"/>
            <a:r>
              <a:rPr lang="en-US" sz="6600" dirty="0"/>
              <a:t>What Faith Isn’t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11887200" cy="5257800"/>
          </a:xfrm>
        </p:spPr>
        <p:txBody>
          <a:bodyPr>
            <a:normAutofit fontScale="92500" lnSpcReduction="20000"/>
          </a:bodyPr>
          <a:lstStyle/>
          <a:p>
            <a:r>
              <a:rPr lang="en-US" sz="6200" b="1" dirty="0"/>
              <a:t> </a:t>
            </a:r>
            <a:r>
              <a:rPr lang="en-US" sz="7100" b="1" dirty="0"/>
              <a:t>Is Not Denial</a:t>
            </a:r>
          </a:p>
          <a:p>
            <a:pPr marL="118872" indent="0">
              <a:buNone/>
            </a:pPr>
            <a:endParaRPr lang="en-US" sz="800" b="1" dirty="0"/>
          </a:p>
          <a:p>
            <a:r>
              <a:rPr lang="en-US" sz="6200" b="1" dirty="0"/>
              <a:t> </a:t>
            </a:r>
            <a:r>
              <a:rPr lang="en-US" sz="7100" b="1" dirty="0"/>
              <a:t>Is Not A Positive Attitude</a:t>
            </a:r>
          </a:p>
          <a:p>
            <a:endParaRPr lang="en-US" sz="800" b="1" dirty="0"/>
          </a:p>
          <a:p>
            <a:r>
              <a:rPr lang="en-US" sz="6200" b="1" dirty="0"/>
              <a:t> </a:t>
            </a:r>
            <a:r>
              <a:rPr lang="en-US" sz="7100" b="1" dirty="0"/>
              <a:t>Is Not A Declaration</a:t>
            </a:r>
          </a:p>
          <a:p>
            <a:endParaRPr lang="en-US" sz="800" b="1" dirty="0"/>
          </a:p>
          <a:p>
            <a:r>
              <a:rPr lang="en-US" sz="6200" b="1" dirty="0"/>
              <a:t> </a:t>
            </a:r>
            <a:r>
              <a:rPr lang="en-US" sz="7100" b="1" dirty="0"/>
              <a:t>Is Not Feeling</a:t>
            </a:r>
          </a:p>
          <a:p>
            <a:r>
              <a:rPr lang="en-US" sz="6200" b="1" dirty="0"/>
              <a:t> </a:t>
            </a:r>
            <a:r>
              <a:rPr lang="en-US" sz="7100" b="1" dirty="0"/>
              <a:t>Is Not Spiritual Magic     </a:t>
            </a:r>
            <a:endParaRPr lang="en-US" sz="7100" dirty="0"/>
          </a:p>
          <a:p>
            <a:pPr>
              <a:buNone/>
            </a:pPr>
            <a:r>
              <a:rPr lang="en-US" b="1" dirty="0"/>
              <a:t> 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6200"/>
            <a:ext cx="10972800" cy="1219200"/>
          </a:xfrm>
        </p:spPr>
        <p:txBody>
          <a:bodyPr>
            <a:noAutofit/>
          </a:bodyPr>
          <a:lstStyle/>
          <a:p>
            <a:pPr algn="ctr"/>
            <a:r>
              <a:rPr lang="en-US" sz="6600" dirty="0"/>
              <a:t>What Faith Isn’t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11887200" cy="5257800"/>
          </a:xfrm>
        </p:spPr>
        <p:txBody>
          <a:bodyPr>
            <a:normAutofit fontScale="92500" lnSpcReduction="20000"/>
          </a:bodyPr>
          <a:lstStyle/>
          <a:p>
            <a:r>
              <a:rPr lang="en-US" sz="6200" b="1" dirty="0"/>
              <a:t> </a:t>
            </a:r>
            <a:r>
              <a:rPr lang="en-US" sz="7100" b="1" dirty="0"/>
              <a:t>Is Not Belief</a:t>
            </a:r>
          </a:p>
          <a:p>
            <a:pPr marL="118872" indent="0">
              <a:buNone/>
            </a:pPr>
            <a:endParaRPr lang="en-US" sz="800" b="1" dirty="0"/>
          </a:p>
          <a:p>
            <a:r>
              <a:rPr lang="en-US" sz="6200" b="1" dirty="0"/>
              <a:t> </a:t>
            </a:r>
            <a:r>
              <a:rPr lang="en-US" sz="7100" b="1" dirty="0"/>
              <a:t>Is Not Intellectual Exercise</a:t>
            </a:r>
          </a:p>
          <a:p>
            <a:endParaRPr lang="en-US" sz="800" b="1" dirty="0"/>
          </a:p>
          <a:p>
            <a:r>
              <a:rPr lang="en-US" sz="6200" b="1" dirty="0"/>
              <a:t> </a:t>
            </a:r>
            <a:r>
              <a:rPr lang="en-US" sz="7100" b="1" dirty="0"/>
              <a:t>Is Not “Sorta” Faith</a:t>
            </a:r>
          </a:p>
          <a:p>
            <a:endParaRPr lang="en-US" sz="800" b="1" dirty="0"/>
          </a:p>
          <a:p>
            <a:r>
              <a:rPr lang="en-US" sz="6200" b="1" dirty="0"/>
              <a:t> </a:t>
            </a:r>
            <a:r>
              <a:rPr lang="en-US" sz="7100" b="1" dirty="0"/>
              <a:t>Is Not “Faith In Faith”</a:t>
            </a:r>
          </a:p>
          <a:p>
            <a:r>
              <a:rPr lang="en-US" sz="6200" b="1" dirty="0"/>
              <a:t> </a:t>
            </a:r>
            <a:r>
              <a:rPr lang="en-US" sz="7100" b="1" dirty="0"/>
              <a:t>Is  Not Hope     </a:t>
            </a:r>
            <a:endParaRPr lang="en-US" sz="7100" dirty="0"/>
          </a:p>
          <a:p>
            <a:pPr>
              <a:buNone/>
            </a:pPr>
            <a:r>
              <a:rPr lang="en-US" b="1" dirty="0"/>
              <a:t>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446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6200"/>
            <a:ext cx="10972800" cy="1219200"/>
          </a:xfrm>
        </p:spPr>
        <p:txBody>
          <a:bodyPr>
            <a:noAutofit/>
          </a:bodyPr>
          <a:lstStyle/>
          <a:p>
            <a:pPr algn="ctr"/>
            <a:r>
              <a:rPr lang="en-US" sz="6600" dirty="0"/>
              <a:t>What Faith Is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76400"/>
            <a:ext cx="11887200" cy="5181600"/>
          </a:xfrm>
        </p:spPr>
        <p:txBody>
          <a:bodyPr>
            <a:normAutofit fontScale="77500" lnSpcReduction="20000"/>
          </a:bodyPr>
          <a:lstStyle/>
          <a:p>
            <a:r>
              <a:rPr lang="en-US" sz="7100" b="1" dirty="0"/>
              <a:t> </a:t>
            </a:r>
            <a:r>
              <a:rPr lang="en-US" sz="7800" b="1" dirty="0"/>
              <a:t>Is Substance</a:t>
            </a:r>
          </a:p>
          <a:p>
            <a:pPr marL="118872" indent="0">
              <a:buNone/>
            </a:pPr>
            <a:endParaRPr lang="en-US" sz="2800" b="1" dirty="0"/>
          </a:p>
          <a:p>
            <a:r>
              <a:rPr lang="en-US" sz="7100" b="1" dirty="0"/>
              <a:t> </a:t>
            </a:r>
            <a:r>
              <a:rPr lang="en-US" sz="7800" b="1" dirty="0"/>
              <a:t>Is Evidence</a:t>
            </a:r>
          </a:p>
          <a:p>
            <a:endParaRPr lang="en-US" sz="2800" b="1" dirty="0"/>
          </a:p>
          <a:p>
            <a:r>
              <a:rPr lang="en-US" sz="7100" b="1" dirty="0"/>
              <a:t> </a:t>
            </a:r>
            <a:r>
              <a:rPr lang="en-US" sz="7800" b="1" dirty="0"/>
              <a:t>Is Understanding</a:t>
            </a:r>
          </a:p>
          <a:p>
            <a:endParaRPr lang="en-US" sz="2800" b="1" dirty="0"/>
          </a:p>
          <a:p>
            <a:r>
              <a:rPr lang="en-US" sz="7100" b="1" dirty="0"/>
              <a:t> </a:t>
            </a:r>
            <a:r>
              <a:rPr lang="en-US" sz="8500" b="1" dirty="0"/>
              <a:t>Is Response</a:t>
            </a:r>
          </a:p>
          <a:p>
            <a:pPr marL="118872" indent="0">
              <a:buNone/>
            </a:pPr>
            <a:r>
              <a:rPr lang="en-US" sz="6200" b="1" dirty="0"/>
              <a:t>     </a:t>
            </a:r>
            <a:endParaRPr lang="en-US" sz="6200" dirty="0"/>
          </a:p>
          <a:p>
            <a:pPr>
              <a:buNone/>
            </a:pPr>
            <a:r>
              <a:rPr lang="en-US" b="1" dirty="0"/>
              <a:t>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24112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325</TotalTime>
  <Words>148</Words>
  <Application>Microsoft Macintosh PowerPoint</Application>
  <PresentationFormat>Widescreen</PresentationFormat>
  <Paragraphs>37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Arial</vt:lpstr>
      <vt:lpstr>Corbel</vt:lpstr>
      <vt:lpstr>system-ui</vt:lpstr>
      <vt:lpstr>Wingdings</vt:lpstr>
      <vt:lpstr>Wingdings 2</vt:lpstr>
      <vt:lpstr>Wingdings 3</vt:lpstr>
      <vt:lpstr>Module</vt:lpstr>
      <vt:lpstr>What Faith Is</vt:lpstr>
      <vt:lpstr>Hebrews 11:1-3 (KJV)</vt:lpstr>
      <vt:lpstr>PowerPoint Presentation</vt:lpstr>
      <vt:lpstr>What Faith Isn’t </vt:lpstr>
      <vt:lpstr>What Faith Isn’t </vt:lpstr>
      <vt:lpstr>What Faith Is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To Make A Marriage Work</dc:title>
  <dc:creator>SBC</dc:creator>
  <cp:lastModifiedBy>Summers Baptist Church</cp:lastModifiedBy>
  <cp:revision>29</cp:revision>
  <dcterms:created xsi:type="dcterms:W3CDTF">2013-02-10T16:06:46Z</dcterms:created>
  <dcterms:modified xsi:type="dcterms:W3CDTF">2022-07-10T06:56:46Z</dcterms:modified>
</cp:coreProperties>
</file>