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3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533400"/>
            <a:ext cx="8610600" cy="2133600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n-lt"/>
              </a:rPr>
              <a:t>The Anatomy of a Fall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Mark 14:26-31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0896600" cy="678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/>
              <a:t>Mark 14:26-31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when they had sung an hymn, they went out into the mount of Olives.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Jesus saith unto them, All ye shall be offended because of me this night: for it is written, I will smite the shepherd, and the sheep shall be scattered.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after that I am risen, I will go before you into Galilee.</a:t>
            </a:r>
          </a:p>
          <a:p>
            <a:pPr>
              <a:buNone/>
            </a:pPr>
            <a:endParaRPr lang="en-US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0896600" cy="6781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800" b="1" dirty="0"/>
              <a:t>Vs. 29-31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Peter said unto him, Although all shall be offended, yet will not I.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Jesus saith unto him, Verily I say unto thee, That this day, even in this night, before the cock crow twice, thou shalt deny me thrice.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he spake the more vehemently, If I should die with thee, I will not deny thee in any wise. Likewise, also said they all.</a:t>
            </a:r>
          </a:p>
          <a:p>
            <a:pPr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06548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296400" cy="7921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</a:t>
            </a:r>
            <a:r>
              <a:rPr lang="en-US" sz="4400" dirty="0">
                <a:solidFill>
                  <a:schemeClr val="tx1"/>
                </a:solidFill>
              </a:rPr>
              <a:t>con</a:t>
            </a:r>
            <a:r>
              <a:rPr lang="en-US" sz="4400" b="1" dirty="0">
                <a:solidFill>
                  <a:schemeClr val="tx1"/>
                </a:solidFill>
              </a:rPr>
              <a:t>ception of a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0668000" cy="5486400"/>
          </a:xfrm>
        </p:spPr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It is usually rooted in our emotions</a:t>
            </a:r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It is never a cognizant choice</a:t>
            </a:r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It is always worse than we thought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102870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Process of a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10668000" cy="5867400"/>
          </a:xfrm>
        </p:spPr>
        <p:txBody>
          <a:bodyPr>
            <a:normAutofit lnSpcReduction="10000"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Depending on the flesh vs. 29</a:t>
            </a:r>
          </a:p>
          <a:p>
            <a:pPr marL="857250" indent="-857250">
              <a:buNone/>
            </a:pPr>
            <a:r>
              <a:rPr lang="en-US" sz="4400" b="1" dirty="0"/>
              <a:t>	</a:t>
            </a:r>
            <a:r>
              <a:rPr lang="en-US" sz="4400" b="1" i="1" dirty="0"/>
              <a:t>(He bragged too much)</a:t>
            </a:r>
          </a:p>
          <a:p>
            <a:pPr marL="857250" indent="-857250">
              <a:buNone/>
            </a:pPr>
            <a:endParaRPr lang="en-US" sz="4400" b="1" i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Neglecting spiritual exercise vs. 37</a:t>
            </a:r>
          </a:p>
          <a:p>
            <a:pPr marL="857250" indent="-857250">
              <a:buNone/>
            </a:pPr>
            <a:r>
              <a:rPr lang="en-US" sz="4400" b="1" dirty="0"/>
              <a:t>	</a:t>
            </a:r>
            <a:r>
              <a:rPr lang="en-US" sz="4400" b="1" i="1" dirty="0"/>
              <a:t>(He prayed too little)</a:t>
            </a:r>
          </a:p>
          <a:p>
            <a:pPr marL="857250" indent="-857250">
              <a:buNone/>
            </a:pPr>
            <a:endParaRPr lang="en-US" sz="4400" b="1" i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Acting on fleshly urges vs. 47</a:t>
            </a:r>
          </a:p>
          <a:p>
            <a:pPr marL="857250" indent="-857250">
              <a:buNone/>
            </a:pPr>
            <a:r>
              <a:rPr lang="en-US" sz="4400" b="1" dirty="0"/>
              <a:t>	</a:t>
            </a:r>
            <a:r>
              <a:rPr lang="en-US" sz="4400" b="1" i="1" dirty="0"/>
              <a:t>(He acted too fast)</a:t>
            </a:r>
            <a:endParaRPr lang="en-US" sz="4400" b="1" dirty="0"/>
          </a:p>
          <a:p>
            <a:pPr marL="857250" indent="-857250">
              <a:buNone/>
            </a:pPr>
            <a:endParaRPr lang="en-US" sz="4400" b="1" i="1" dirty="0"/>
          </a:p>
          <a:p>
            <a:pPr marL="857250" indent="-857250">
              <a:buNone/>
            </a:pPr>
            <a:endParaRPr lang="en-US" sz="44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287000" cy="8683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Process of a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10668000" cy="5715000"/>
          </a:xfrm>
        </p:spPr>
        <p:txBody>
          <a:bodyPr/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Falling behind the Lord vs. 54</a:t>
            </a:r>
          </a:p>
          <a:p>
            <a:pPr marL="857250" indent="-857250">
              <a:buNone/>
            </a:pPr>
            <a:r>
              <a:rPr lang="en-US" sz="4400" b="1" dirty="0"/>
              <a:t>	</a:t>
            </a:r>
            <a:r>
              <a:rPr lang="en-US" sz="4400" b="1" i="1" dirty="0"/>
              <a:t>(He followed too far)</a:t>
            </a:r>
          </a:p>
          <a:p>
            <a:pPr marL="857250" indent="-857250">
              <a:buNone/>
            </a:pPr>
            <a:endParaRPr lang="en-US" sz="4400" b="1" i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Staying with the world   vs. 66 </a:t>
            </a:r>
          </a:p>
          <a:p>
            <a:pPr>
              <a:buNone/>
            </a:pPr>
            <a:r>
              <a:rPr lang="en-US" sz="4400" dirty="0"/>
              <a:t>		</a:t>
            </a:r>
            <a:r>
              <a:rPr lang="en-US" sz="4400" b="1" i="1" dirty="0">
                <a:solidFill>
                  <a:prstClr val="black"/>
                </a:solidFill>
              </a:rPr>
              <a:t>(He stayed too close)</a:t>
            </a:r>
          </a:p>
          <a:p>
            <a:pPr>
              <a:buNone/>
            </a:pPr>
            <a:endParaRPr lang="en-US" sz="4400" b="1" i="1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4400" b="1" i="1" dirty="0">
                <a:solidFill>
                  <a:prstClr val="black"/>
                </a:solidFill>
              </a:rPr>
              <a:t>   Habitually practicing evil vs. 68-72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298748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277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system-ui</vt:lpstr>
      <vt:lpstr>Trebuchet MS</vt:lpstr>
      <vt:lpstr>Wingdings</vt:lpstr>
      <vt:lpstr>Wingdings 2</vt:lpstr>
      <vt:lpstr>Opulent</vt:lpstr>
      <vt:lpstr>The Anatomy of a Fall</vt:lpstr>
      <vt:lpstr>PowerPoint Presentation</vt:lpstr>
      <vt:lpstr>PowerPoint Presentation</vt:lpstr>
      <vt:lpstr>The conception of a Fall</vt:lpstr>
      <vt:lpstr>The Process of a Fall</vt:lpstr>
      <vt:lpstr>The Process of a Fall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Slow Fade</dc:title>
  <dc:creator>Paul Young</dc:creator>
  <cp:lastModifiedBy>Summers Baptist Church</cp:lastModifiedBy>
  <cp:revision>23</cp:revision>
  <dcterms:created xsi:type="dcterms:W3CDTF">2010-10-09T05:36:06Z</dcterms:created>
  <dcterms:modified xsi:type="dcterms:W3CDTF">2021-02-28T01:16:27Z</dcterms:modified>
</cp:coreProperties>
</file>