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2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1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4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5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5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7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1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2F909-8BA8-43B5-8F28-04A8A5072907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44698-8962-46AC-ACD0-D70926D74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9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360045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Doc Holley’s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</a:t>
            </a:r>
            <a:r>
              <a:rPr lang="en-US" b="1" dirty="0" smtClean="0">
                <a:solidFill>
                  <a:srgbClr val="C00000"/>
                </a:solidFill>
              </a:rPr>
              <a:t>AP World History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Document-Based Question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6400800" cy="2590800"/>
          </a:xfrm>
        </p:spPr>
        <p:txBody>
          <a:bodyPr>
            <a:normAutofit fontScale="85000" lnSpcReduction="20000"/>
          </a:bodyPr>
          <a:lstStyle/>
          <a:p>
            <a:r>
              <a:rPr lang="en-US" sz="6600" b="1" dirty="0" smtClean="0">
                <a:solidFill>
                  <a:schemeClr val="tx1"/>
                </a:solidFill>
              </a:rPr>
              <a:t>Information </a:t>
            </a:r>
          </a:p>
          <a:p>
            <a:r>
              <a:rPr lang="en-US" sz="6600" b="1" dirty="0" smtClean="0">
                <a:solidFill>
                  <a:schemeClr val="tx1"/>
                </a:solidFill>
              </a:rPr>
              <a:t>&amp; </a:t>
            </a:r>
          </a:p>
          <a:p>
            <a:r>
              <a:rPr lang="en-US" sz="6600" b="1" dirty="0" smtClean="0">
                <a:solidFill>
                  <a:schemeClr val="tx1"/>
                </a:solidFill>
              </a:rPr>
              <a:t>Guidelines 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5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/>
          <a:lstStyle/>
          <a:p>
            <a:r>
              <a:rPr lang="en-US" sz="3600" b="1" dirty="0" smtClean="0"/>
              <a:t>Ask yourself what is the DBQ Main Focus ?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372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sz="5200" b="1" dirty="0" smtClean="0">
                <a:solidFill>
                  <a:srgbClr val="C00000"/>
                </a:solidFill>
              </a:rPr>
              <a:t>COMPARISON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sz="5200" b="1" dirty="0" smtClean="0">
                <a:solidFill>
                  <a:srgbClr val="C00000"/>
                </a:solidFill>
              </a:rPr>
              <a:t>CAUSATION 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sz="5200" b="1" dirty="0" smtClean="0">
                <a:solidFill>
                  <a:srgbClr val="C00000"/>
                </a:solidFill>
              </a:rPr>
              <a:t>PATTERNS of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sz="4700" b="1" dirty="0" smtClean="0">
                <a:solidFill>
                  <a:srgbClr val="C00000"/>
                </a:solidFill>
              </a:rPr>
              <a:t>Change &amp; Continuity Over Time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sz="5600" b="1" dirty="0" smtClean="0">
                <a:solidFill>
                  <a:srgbClr val="C00000"/>
                </a:solidFill>
              </a:rPr>
              <a:t>PERIODIZATON </a:t>
            </a:r>
            <a:endParaRPr lang="en-US" sz="5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7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b="1" dirty="0" smtClean="0"/>
              <a:t>Demonstrate the DBQ Historical Thinking Skills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4800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Argumentation</a:t>
            </a:r>
          </a:p>
          <a:p>
            <a:r>
              <a:rPr lang="en-US" sz="4800" b="1" dirty="0" smtClean="0">
                <a:solidFill>
                  <a:srgbClr val="C00000"/>
                </a:solidFill>
              </a:rPr>
              <a:t>Analyzing </a:t>
            </a:r>
          </a:p>
          <a:p>
            <a:r>
              <a:rPr lang="en-US" sz="4800" b="1" dirty="0" smtClean="0">
                <a:solidFill>
                  <a:srgbClr val="C00000"/>
                </a:solidFill>
              </a:rPr>
              <a:t>Evidence</a:t>
            </a:r>
          </a:p>
          <a:p>
            <a:r>
              <a:rPr lang="en-US" sz="4800" b="1" dirty="0" smtClean="0">
                <a:solidFill>
                  <a:srgbClr val="C00000"/>
                </a:solidFill>
              </a:rPr>
              <a:t>Contextualization</a:t>
            </a:r>
          </a:p>
          <a:p>
            <a:r>
              <a:rPr lang="en-US" sz="4800" b="1" dirty="0" smtClean="0">
                <a:solidFill>
                  <a:srgbClr val="C00000"/>
                </a:solidFill>
              </a:rPr>
              <a:t>Synthesis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799" y="990600"/>
            <a:ext cx="7467601" cy="5638800"/>
          </a:xfrm>
        </p:spPr>
        <p:txBody>
          <a:bodyPr>
            <a:normAutofit/>
          </a:bodyPr>
          <a:lstStyle/>
          <a:p>
            <a:pPr algn="l"/>
            <a:r>
              <a:rPr lang="en-US" sz="8000" b="1" dirty="0" smtClean="0">
                <a:solidFill>
                  <a:srgbClr val="C00000"/>
                </a:solidFill>
              </a:rPr>
              <a:t>            P.I.E. 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Make a </a:t>
            </a:r>
            <a:r>
              <a:rPr lang="en-US" sz="4000" b="1" dirty="0" smtClean="0">
                <a:solidFill>
                  <a:srgbClr val="C00000"/>
                </a:solidFill>
              </a:rPr>
              <a:t>POINT! </a:t>
            </a:r>
            <a:r>
              <a:rPr lang="en-US" sz="4000" b="1" dirty="0" smtClean="0">
                <a:solidFill>
                  <a:srgbClr val="002060"/>
                </a:solidFill>
              </a:rPr>
              <a:t/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>
                <a:solidFill>
                  <a:srgbClr val="002060"/>
                </a:solidFill>
              </a:rPr>
              <a:t/>
            </a:r>
            <a:br>
              <a:rPr lang="en-US" sz="4000" b="1" dirty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Provide an </a:t>
            </a:r>
            <a:r>
              <a:rPr lang="en-US" sz="4000" b="1" dirty="0" smtClean="0">
                <a:solidFill>
                  <a:srgbClr val="C00000"/>
                </a:solidFill>
              </a:rPr>
              <a:t>ILLUSTRATION ! </a:t>
            </a:r>
            <a:r>
              <a:rPr lang="en-US" sz="4000" b="1" dirty="0" smtClean="0">
                <a:solidFill>
                  <a:srgbClr val="002060"/>
                </a:solidFill>
              </a:rPr>
              <a:t/>
            </a:r>
            <a:br>
              <a:rPr lang="en-US" sz="4000" b="1" dirty="0" smtClean="0">
                <a:solidFill>
                  <a:srgbClr val="002060"/>
                </a:solidFill>
              </a:rPr>
            </a:br>
            <a:r>
              <a:rPr lang="en-US" sz="4000" b="1" dirty="0">
                <a:solidFill>
                  <a:srgbClr val="002060"/>
                </a:solidFill>
              </a:rPr>
              <a:t/>
            </a:r>
            <a:br>
              <a:rPr lang="en-US" sz="4000" b="1" dirty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Give an </a:t>
            </a:r>
            <a:r>
              <a:rPr lang="en-US" sz="4000" b="1" dirty="0" smtClean="0">
                <a:solidFill>
                  <a:srgbClr val="C00000"/>
                </a:solidFill>
              </a:rPr>
              <a:t>EXPLANATION  </a:t>
            </a:r>
            <a:r>
              <a:rPr lang="en-US" sz="4000" b="1" dirty="0" smtClean="0">
                <a:solidFill>
                  <a:srgbClr val="002060"/>
                </a:solidFill>
              </a:rPr>
              <a:t>as how the illustration relates back to the point.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04800"/>
            <a:ext cx="8001000" cy="1752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FOR those who need a crutch: 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26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Doc Holley’s                      AP World History       Document-Based Question</vt:lpstr>
      <vt:lpstr>Ask yourself what is the DBQ Main Focus ?</vt:lpstr>
      <vt:lpstr>Demonstrate the DBQ Historical Thinking Skills</vt:lpstr>
      <vt:lpstr>            P.I.E.  Make a POINT!   Provide an ILLUSTRATION !   Give an EXPLANATION  as how the illustration relates back to the point. </vt:lpstr>
    </vt:vector>
  </TitlesOfParts>
  <Company>DOD Education Activity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 Holley’s                      AP World History       Document-Based Question</dc:title>
  <dc:creator>Holley, Ronnie L. Dr. CIV OSD/DoDEA-Pacific</dc:creator>
  <cp:lastModifiedBy>Holley, Ronnie L. Dr. CIV OSD/DoDEA-Pacific</cp:lastModifiedBy>
  <cp:revision>3</cp:revision>
  <dcterms:created xsi:type="dcterms:W3CDTF">2017-02-28T06:59:22Z</dcterms:created>
  <dcterms:modified xsi:type="dcterms:W3CDTF">2017-02-28T07:29:27Z</dcterms:modified>
</cp:coreProperties>
</file>