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02" r:id="rId21"/>
    <p:sldId id="530" r:id="rId22"/>
    <p:sldId id="495" r:id="rId23"/>
    <p:sldId id="512" r:id="rId24"/>
    <p:sldId id="374" r:id="rId25"/>
    <p:sldId id="375" r:id="rId26"/>
    <p:sldId id="516" r:id="rId27"/>
    <p:sldId id="525" r:id="rId28"/>
    <p:sldId id="528" r:id="rId29"/>
    <p:sldId id="527" r:id="rId30"/>
    <p:sldId id="399" r:id="rId31"/>
    <p:sldId id="463" r:id="rId32"/>
    <p:sldId id="465" r:id="rId33"/>
    <p:sldId id="464" r:id="rId34"/>
    <p:sldId id="506" r:id="rId35"/>
    <p:sldId id="529" r:id="rId36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48725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2598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11/20/2022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November 20,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B46D72-8465-7B29-DB8A-939041DD1BC7}"/>
              </a:ext>
            </a:extLst>
          </p:cNvPr>
          <p:cNvSpPr txBox="1">
            <a:spLocks/>
          </p:cNvSpPr>
          <p:nvPr/>
        </p:nvSpPr>
        <p:spPr>
          <a:xfrm>
            <a:off x="3428017" y="3964806"/>
            <a:ext cx="6058688" cy="27126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500" b="1" dirty="0">
                <a:ea typeface="+mj-ea"/>
                <a:cs typeface="+mj-cs"/>
              </a:rPr>
              <a:t>Scripture Focus: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200" b="1" dirty="0">
                <a:ea typeface="+mj-ea"/>
                <a:cs typeface="+mj-cs"/>
              </a:rPr>
              <a:t>Making Swords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200" b="1" dirty="0">
                <a:ea typeface="+mj-ea"/>
                <a:cs typeface="+mj-cs"/>
              </a:rPr>
              <a:t>Into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200" b="1" dirty="0">
                <a:ea typeface="+mj-ea"/>
                <a:cs typeface="+mj-cs"/>
              </a:rPr>
              <a:t>Plowshares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fr-FR" altLang="en-US" sz="3200" b="1" dirty="0">
                <a:ea typeface="+mj-ea"/>
                <a:cs typeface="+mj-cs"/>
              </a:rPr>
              <a:t>Isaiah 36:1-3, 13-20; 37:1-7; 2:1-4</a:t>
            </a:r>
            <a:endParaRPr lang="en-US" altLang="en-US" sz="3200" b="1" dirty="0"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D6FF6-A123-4AA4-1F5C-14C2B5F44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7" b="95875" l="9735" r="98820">
                        <a14:foregroundMark x1="25664" y1="4979" x2="27286" y2="6259"/>
                        <a14:foregroundMark x1="21681" y1="1707" x2="30383" y2="2845"/>
                        <a14:foregroundMark x1="32596" y1="55192" x2="15782" y2="57895"/>
                        <a14:foregroundMark x1="15782" y1="57895" x2="30088" y2="64580"/>
                        <a14:foregroundMark x1="63274" y1="52489" x2="82153" y2="51209"/>
                        <a14:foregroundMark x1="82153" y1="51209" x2="56342" y2="57326"/>
                        <a14:foregroundMark x1="95133" y1="42674" x2="81268" y2="90612"/>
                        <a14:foregroundMark x1="81268" y1="90612" x2="30088" y2="96159"/>
                        <a14:foregroundMark x1="30088" y1="96159" x2="27876" y2="85917"/>
                        <a14:foregroundMark x1="12242" y1="59744" x2="10619" y2="65149"/>
                        <a14:foregroundMark x1="95133" y1="42105" x2="95133" y2="42390"/>
                        <a14:foregroundMark x1="98525" y1="27738" x2="98820" y2="28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06" y="2290713"/>
            <a:ext cx="4284251" cy="4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18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Next Meeting:</a:t>
            </a:r>
          </a:p>
          <a:p>
            <a:r>
              <a:rPr lang="en-US" sz="4800" dirty="0">
                <a:pattFill prst="solidDmnd">
                  <a:fgClr>
                    <a:srgbClr val="00B050"/>
                  </a:fgClr>
                  <a:bgClr>
                    <a:srgbClr val="C00000"/>
                  </a:bgClr>
                </a:pattFill>
              </a:rPr>
              <a:t>Christmas Party!!!</a:t>
            </a:r>
          </a:p>
          <a:p>
            <a:r>
              <a:rPr lang="en-US" sz="4800" dirty="0">
                <a:solidFill>
                  <a:srgbClr val="00B050"/>
                </a:solidFill>
              </a:rPr>
              <a:t>December 7, 2022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200" dirty="0">
                <a:solidFill>
                  <a:srgbClr val="00B050"/>
                </a:solidFill>
              </a:rPr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29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December 8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421054"/>
            <a:ext cx="888004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care of your teeth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some new facts about Thanksgiving history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list of family members and what makes them special to you.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122550" y="1520201"/>
            <a:ext cx="66741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Date: December 9th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Where:  Eikenberry’s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see Sign-Up Sheet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E5C54DA-4A25-7097-DE53-E571893AA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Bell Ringers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DE01D-A953-F6BF-B72C-B1D335FA505D}"/>
              </a:ext>
            </a:extLst>
          </p:cNvPr>
          <p:cNvSpPr txBox="1"/>
          <p:nvPr/>
        </p:nvSpPr>
        <p:spPr>
          <a:xfrm>
            <a:off x="4319404" y="3492979"/>
            <a:ext cx="46662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Date: December 16</a:t>
            </a:r>
            <a:r>
              <a:rPr lang="en-US" sz="3200" b="1" baseline="30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Where:  Walmart (South Entrance)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Please see Sign-Up Sheet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8E16D-A405-D722-71F3-C4165312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9" y="3501899"/>
            <a:ext cx="4074305" cy="305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 Be Determined (TBD)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Dec 14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70" y="2339680"/>
            <a:ext cx="8743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Saint Nicholas Will Speak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During Worship on December 4</a:t>
            </a:r>
            <a:r>
              <a:rPr lang="en-US" sz="36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In honor of his Commemoration Date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December 6th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69" y="2711459"/>
            <a:ext cx="885648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Clause will Also Visit Trinity on December 4</a:t>
            </a:r>
            <a:r>
              <a:rPr lang="en-US" sz="32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(After Play Practice)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Parents – Please provide a Wrapped Christmas present ($15 max) with your child’s name on the package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will deliver the present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CFDE6-6668-D3A7-776F-6A3B7899D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36" r="22783" b="29897"/>
          <a:stretch/>
        </p:blipFill>
        <p:spPr>
          <a:xfrm>
            <a:off x="7154944" y="76200"/>
            <a:ext cx="1866508" cy="23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Christmas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840164" y="1133545"/>
            <a:ext cx="7463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Sunday, December 11</a:t>
            </a:r>
            <a:r>
              <a:rPr lang="en-US" sz="40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941513" lvl="2" indent="-5080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@ 10:30 am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3A8C2EF-6212-FF7B-A89B-1A0D2504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7303"/>
            <a:ext cx="3838466" cy="3838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C01D-D652-F74D-749E-227DA8BB8B55}"/>
              </a:ext>
            </a:extLst>
          </p:cNvPr>
          <p:cNvSpPr txBox="1"/>
          <p:nvPr/>
        </p:nvSpPr>
        <p:spPr>
          <a:xfrm>
            <a:off x="3838466" y="2727303"/>
            <a:ext cx="530553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Practice Schedule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3 @ 10:00 am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 4 @ 11:30 am</a:t>
            </a:r>
          </a:p>
          <a:p>
            <a:pPr marL="744538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10 @ 10:00 am Dress Rehearsal</a:t>
            </a:r>
          </a:p>
        </p:txBody>
      </p:sp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22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323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No Game this week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Practice at 7:30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At Trinity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Annual Christmas Auction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876584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4913" indent="-1204913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Thank You to ALL Who Participated!</a:t>
            </a:r>
          </a:p>
          <a:p>
            <a:pPr marL="1204913" indent="-1204913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raised over $3,400 for needy children for Christmas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849BA8EB-DDA4-CF7E-4460-18C978ED9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33" t="13240" r="23574"/>
          <a:stretch/>
        </p:blipFill>
        <p:spPr>
          <a:xfrm rot="5400000">
            <a:off x="593120" y="1632996"/>
            <a:ext cx="3860687" cy="2626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76873E6F-6D3F-DD66-2B13-BED3DDF70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06" r="26186"/>
          <a:stretch/>
        </p:blipFill>
        <p:spPr>
          <a:xfrm rot="5400000">
            <a:off x="4854803" y="1190517"/>
            <a:ext cx="3601042" cy="3333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275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1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Thanksgiving Eve Worship Service</a:t>
            </a:r>
            <a:endParaRPr lang="en-US" altLang="en-US" sz="4000" b="1" dirty="0">
              <a:latin typeface="Arial Rounded MT Bold" panose="020F07040305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626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When:  Wednesday, November 23</a:t>
            </a:r>
            <a:r>
              <a:rPr lang="en-US" sz="3000" baseline="30000" dirty="0">
                <a:latin typeface="Arial Rounded MT Bold" panose="020F0704030504030204" pitchFamily="34" charset="0"/>
              </a:rPr>
              <a:t>rd</a:t>
            </a:r>
            <a:r>
              <a:rPr lang="en-US" sz="3000" dirty="0">
                <a:latin typeface="Arial Rounded MT Bold" panose="020F0704030504030204" pitchFamily="34" charset="0"/>
              </a:rPr>
              <a:t> @ 7:00 pm</a:t>
            </a:r>
          </a:p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What are you thankful for this year?</a:t>
            </a:r>
          </a:p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Catechism Students are required to attend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82" y="130314"/>
            <a:ext cx="5316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235670" y="3167909"/>
            <a:ext cx="8963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Returning to Pre-Covid Offering Collection Practice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8DD515-D58C-9F86-B0FE-CF6E5B602E2F}"/>
              </a:ext>
            </a:extLst>
          </p:cNvPr>
          <p:cNvGrpSpPr/>
          <p:nvPr/>
        </p:nvGrpSpPr>
        <p:grpSpPr>
          <a:xfrm>
            <a:off x="707010" y="386499"/>
            <a:ext cx="2271860" cy="2356701"/>
            <a:chOff x="707010" y="386499"/>
            <a:chExt cx="2271860" cy="23567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02B433-68C4-4FD6-A1FE-98016E7E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0" b="92500" l="10000" r="90000">
                          <a14:foregroundMark x1="52000" y1="92500" x2="52000" y2="92500"/>
                          <a14:foregroundMark x1="52000" y1="8500" x2="52000" y2="8500"/>
                          <a14:foregroundMark x1="55000" y1="4500" x2="55000" y2="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0440" y="612349"/>
              <a:ext cx="1905000" cy="1905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EEDD2F-E46C-03D5-EF58-4219B9BE966B}"/>
                </a:ext>
              </a:extLst>
            </p:cNvPr>
            <p:cNvGrpSpPr/>
            <p:nvPr/>
          </p:nvGrpSpPr>
          <p:grpSpPr>
            <a:xfrm>
              <a:off x="707010" y="386499"/>
              <a:ext cx="2271860" cy="2356701"/>
              <a:chOff x="707010" y="386499"/>
              <a:chExt cx="2271860" cy="2356701"/>
            </a:xfrm>
          </p:grpSpPr>
          <p:sp>
            <p:nvSpPr>
              <p:cNvPr id="6" name="Flowchart: Connector 5">
                <a:extLst>
                  <a:ext uri="{FF2B5EF4-FFF2-40B4-BE49-F238E27FC236}">
                    <a16:creationId xmlns:a16="http://schemas.microsoft.com/office/drawing/2014/main" id="{E78BEF39-4A5B-3B01-88C0-FFA572E93A3C}"/>
                  </a:ext>
                </a:extLst>
              </p:cNvPr>
              <p:cNvSpPr/>
              <p:nvPr/>
            </p:nvSpPr>
            <p:spPr>
              <a:xfrm>
                <a:off x="707010" y="386499"/>
                <a:ext cx="2271860" cy="2356701"/>
              </a:xfrm>
              <a:prstGeom prst="flowChartConnector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F31FF83-E85D-2197-D892-574EA37D73E4}"/>
                  </a:ext>
                </a:extLst>
              </p:cNvPr>
              <p:cNvCxnSpPr>
                <a:stCxn id="6" idx="1"/>
                <a:endCxn id="6" idx="5"/>
              </p:cNvCxnSpPr>
              <p:nvPr/>
            </p:nvCxnSpPr>
            <p:spPr>
              <a:xfrm>
                <a:off x="1039716" y="731630"/>
                <a:ext cx="1606448" cy="166643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85CEB0-5BDD-C3C1-B742-08F393818444}"/>
              </a:ext>
            </a:extLst>
          </p:cNvPr>
          <p:cNvSpPr txBox="1"/>
          <p:nvPr/>
        </p:nvSpPr>
        <p:spPr>
          <a:xfrm>
            <a:off x="3226129" y="1264873"/>
            <a:ext cx="587800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Returning to Pre-Covid Communion Practices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E96CA-14F4-E528-DF6B-A738F9AA02B0}"/>
              </a:ext>
            </a:extLst>
          </p:cNvPr>
          <p:cNvSpPr txBox="1"/>
          <p:nvPr/>
        </p:nvSpPr>
        <p:spPr>
          <a:xfrm>
            <a:off x="235670" y="4570581"/>
            <a:ext cx="600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December 4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774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15038</TotalTime>
  <Words>1153</Words>
  <Application>Microsoft Office PowerPoint</Application>
  <PresentationFormat>On-screen Show (4:3)</PresentationFormat>
  <Paragraphs>224</Paragraphs>
  <Slides>35</Slides>
  <Notes>27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175</cp:revision>
  <cp:lastPrinted>2022-02-13T11:38:25Z</cp:lastPrinted>
  <dcterms:created xsi:type="dcterms:W3CDTF">2020-11-15T00:46:38Z</dcterms:created>
  <dcterms:modified xsi:type="dcterms:W3CDTF">2022-11-20T12:27:35Z</dcterms:modified>
</cp:coreProperties>
</file>