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2" r:id="rId3"/>
    <p:sldId id="266" r:id="rId4"/>
    <p:sldId id="264"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65" r:id="rId22"/>
    <p:sldId id="26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50" autoAdjust="0"/>
  </p:normalViewPr>
  <p:slideViewPr>
    <p:cSldViewPr>
      <p:cViewPr varScale="1">
        <p:scale>
          <a:sx n="115" d="100"/>
          <a:sy n="115" d="100"/>
        </p:scale>
        <p:origin x="376" y="20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5CDD5852-9499-4F1F-BA51-CB3C634FE756}" type="datetimeFigureOut">
              <a:rPr lang="en-US" smtClean="0"/>
              <a:pPr/>
              <a:t>2/19/22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DD5852-9499-4F1F-BA51-CB3C634FE756}" type="datetimeFigureOut">
              <a:rPr lang="en-US" smtClean="0"/>
              <a:pPr/>
              <a:t>2/19/22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DD5852-9499-4F1F-BA51-CB3C634FE756}" type="datetimeFigureOut">
              <a:rPr lang="en-US" smtClean="0"/>
              <a:pPr/>
              <a:t>2/19/22</a:t>
            </a:fld>
            <a:endParaRPr lang="en-US" dirty="0"/>
          </a:p>
        </p:txBody>
      </p:sp>
      <p:sp>
        <p:nvSpPr>
          <p:cNvPr id="5" name="Footer Placeholder 4"/>
          <p:cNvSpPr>
            <a:spLocks noGrp="1"/>
          </p:cNvSpPr>
          <p:nvPr>
            <p:ph type="ftr" sz="quarter" idx="11"/>
          </p:nvPr>
        </p:nvSpPr>
        <p:spPr>
          <a:xfrm>
            <a:off x="3520796" y="6377460"/>
            <a:ext cx="5115205" cy="365125"/>
          </a:xfrm>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DD5852-9499-4F1F-BA51-CB3C634FE756}" type="datetimeFigureOut">
              <a:rPr lang="en-US" smtClean="0"/>
              <a:pPr/>
              <a:t>2/19/22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CDD5852-9499-4F1F-BA51-CB3C634FE756}" type="datetimeFigureOut">
              <a:rPr lang="en-US" smtClean="0"/>
              <a:pPr/>
              <a:t>2/19/22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CDD5852-9499-4F1F-BA51-CB3C634FE756}" type="datetimeFigureOut">
              <a:rPr lang="en-US" smtClean="0"/>
              <a:pPr/>
              <a:t>2/19/22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CDD5852-9499-4F1F-BA51-CB3C634FE756}" type="datetimeFigureOut">
              <a:rPr lang="en-US" smtClean="0"/>
              <a:pPr/>
              <a:t>2/19/22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CDD5852-9499-4F1F-BA51-CB3C634FE756}" type="datetimeFigureOut">
              <a:rPr lang="en-US" smtClean="0"/>
              <a:pPr/>
              <a:t>2/19/22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DD5852-9499-4F1F-BA51-CB3C634FE756}" type="datetimeFigureOut">
              <a:rPr lang="en-US" smtClean="0"/>
              <a:pPr/>
              <a:t>2/19/22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CDD5852-9499-4F1F-BA51-CB3C634FE756}" type="datetimeFigureOut">
              <a:rPr lang="en-US" smtClean="0"/>
              <a:pPr/>
              <a:t>2/19/22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113EA6-541E-43AB-B1EE-602611790C49}" type="slidenum">
              <a:rPr lang="en-US" smtClean="0"/>
              <a:pPr/>
              <a:t>‹#›</a:t>
            </a:fld>
            <a:endParaRPr lang="en-US" dirty="0"/>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a:t>Click icon to add picture</a:t>
            </a:r>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5CDD5852-9499-4F1F-BA51-CB3C634FE756}" type="datetimeFigureOut">
              <a:rPr lang="en-US" smtClean="0"/>
              <a:pPr/>
              <a:t>2/19/22</a:t>
            </a:fld>
            <a:endParaRPr lang="en-US" dirty="0"/>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11119104" y="1170432"/>
            <a:ext cx="978485" cy="201168"/>
          </a:xfrm>
        </p:spPr>
        <p:txBody>
          <a:bodyPr/>
          <a:lstStyle/>
          <a:p>
            <a:fld id="{B8113EA6-541E-43AB-B1EE-602611790C4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CDD5852-9499-4F1F-BA51-CB3C634FE756}" type="datetimeFigureOut">
              <a:rPr lang="en-US" smtClean="0"/>
              <a:pPr/>
              <a:t>2/19/22</a:t>
            </a:fld>
            <a:endParaRPr lang="en-US" dirty="0"/>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8113EA6-541E-43AB-B1EE-602611790C4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a:t>Faith That Brings Down Walls</a:t>
            </a:r>
          </a:p>
        </p:txBody>
      </p:sp>
      <p:sp>
        <p:nvSpPr>
          <p:cNvPr id="3" name="Subtitle 2"/>
          <p:cNvSpPr>
            <a:spLocks noGrp="1"/>
          </p:cNvSpPr>
          <p:nvPr>
            <p:ph type="subTitle" idx="1"/>
          </p:nvPr>
        </p:nvSpPr>
        <p:spPr/>
        <p:txBody>
          <a:bodyPr>
            <a:normAutofit/>
          </a:bodyPr>
          <a:lstStyle/>
          <a:p>
            <a:r>
              <a:rPr lang="en-US" sz="6000" b="1" dirty="0"/>
              <a:t>Joshua 6:1-20    Hebrews 11:30</a:t>
            </a:r>
            <a:endParaRPr lang="en-US"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9 And the armed men went before the priests that blew with the trumpets, and the rereward came after the ark, the priests going on, and blowing with the trumpets.</a:t>
            </a:r>
          </a:p>
        </p:txBody>
      </p:sp>
    </p:spTree>
    <p:extLst>
      <p:ext uri="{BB962C8B-B14F-4D97-AF65-F5344CB8AC3E}">
        <p14:creationId xmlns:p14="http://schemas.microsoft.com/office/powerpoint/2010/main" val="355902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10 And Joshua had commanded the people, saying, Ye shall not shout, nor make any noise with your voice, neither shall any word proceed out of your mouth, until the day I bid you shout; then shall ye shout.</a:t>
            </a:r>
          </a:p>
        </p:txBody>
      </p:sp>
    </p:spTree>
    <p:extLst>
      <p:ext uri="{BB962C8B-B14F-4D97-AF65-F5344CB8AC3E}">
        <p14:creationId xmlns:p14="http://schemas.microsoft.com/office/powerpoint/2010/main" val="186096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11 So the ark of the Lord compassed the city, going about it once: and they came into the camp, and lodged in the camp.</a:t>
            </a:r>
          </a:p>
          <a:p>
            <a:pPr marL="118872" indent="0">
              <a:buNone/>
            </a:pPr>
            <a:r>
              <a:rPr lang="en-US" sz="4400" b="1" dirty="0"/>
              <a:t>12 And Joshua rose early in the morning, and the priests took up the ark of the Lord.</a:t>
            </a:r>
          </a:p>
        </p:txBody>
      </p:sp>
    </p:spTree>
    <p:extLst>
      <p:ext uri="{BB962C8B-B14F-4D97-AF65-F5344CB8AC3E}">
        <p14:creationId xmlns:p14="http://schemas.microsoft.com/office/powerpoint/2010/main" val="3438573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13 And seven priests bearing seven trumpets of rams' horns before the ark of the Lord went on continually, and blew with the trumpets: and the armed men went before them; but the rereward came after the ark of the Lord, the priests going on, and blowing with the trumpets.</a:t>
            </a:r>
          </a:p>
        </p:txBody>
      </p:sp>
    </p:spTree>
    <p:extLst>
      <p:ext uri="{BB962C8B-B14F-4D97-AF65-F5344CB8AC3E}">
        <p14:creationId xmlns:p14="http://schemas.microsoft.com/office/powerpoint/2010/main" val="2884485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14 And the second day they compassed the city once, and returned into the camp: so they did six days.</a:t>
            </a:r>
          </a:p>
        </p:txBody>
      </p:sp>
    </p:spTree>
    <p:extLst>
      <p:ext uri="{BB962C8B-B14F-4D97-AF65-F5344CB8AC3E}">
        <p14:creationId xmlns:p14="http://schemas.microsoft.com/office/powerpoint/2010/main" val="3068872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15 And it came to pass on the seventh day, that they rose early about the dawning of the day, and compassed the city after the same manner seven times: only on that day they compassed the city seven times.</a:t>
            </a:r>
          </a:p>
        </p:txBody>
      </p:sp>
    </p:spTree>
    <p:extLst>
      <p:ext uri="{BB962C8B-B14F-4D97-AF65-F5344CB8AC3E}">
        <p14:creationId xmlns:p14="http://schemas.microsoft.com/office/powerpoint/2010/main" val="14765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16 And it came to pass at the seventh time, when the priests blew with the trumpets, Joshua said unto the people, Shout; for the Lord hath given you the city.</a:t>
            </a:r>
          </a:p>
        </p:txBody>
      </p:sp>
    </p:spTree>
    <p:extLst>
      <p:ext uri="{BB962C8B-B14F-4D97-AF65-F5344CB8AC3E}">
        <p14:creationId xmlns:p14="http://schemas.microsoft.com/office/powerpoint/2010/main" val="2863858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17 And the city shall be accursed, even it, and all that are therein, to the Lord: only Rahab the harlot shall live, she and all that are with her in the house, because she hid the messengers that we sent.</a:t>
            </a:r>
          </a:p>
        </p:txBody>
      </p:sp>
    </p:spTree>
    <p:extLst>
      <p:ext uri="{BB962C8B-B14F-4D97-AF65-F5344CB8AC3E}">
        <p14:creationId xmlns:p14="http://schemas.microsoft.com/office/powerpoint/2010/main" val="1219852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18 And ye, in any wise keep yourselves from the accursed thing, lest ye make yourselves accursed, when ye take of the accursed thing, and make the camp of Israel a curse, and trouble it.</a:t>
            </a:r>
          </a:p>
        </p:txBody>
      </p:sp>
    </p:spTree>
    <p:extLst>
      <p:ext uri="{BB962C8B-B14F-4D97-AF65-F5344CB8AC3E}">
        <p14:creationId xmlns:p14="http://schemas.microsoft.com/office/powerpoint/2010/main" val="2786934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19 But all the silver, and gold, and vessels of brass and iron, are consecrated unto the Lord: they shall come into the treasury of the Lord.</a:t>
            </a:r>
          </a:p>
        </p:txBody>
      </p:sp>
    </p:spTree>
    <p:extLst>
      <p:ext uri="{BB962C8B-B14F-4D97-AF65-F5344CB8AC3E}">
        <p14:creationId xmlns:p14="http://schemas.microsoft.com/office/powerpoint/2010/main" val="3096840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5" name="Picture 4" descr="Diagram&#10;&#10;Description automatically generated">
            <a:extLst>
              <a:ext uri="{FF2B5EF4-FFF2-40B4-BE49-F238E27FC236}">
                <a16:creationId xmlns:a16="http://schemas.microsoft.com/office/drawing/2014/main" id="{182FF0E9-7BA8-8A47-AD00-A1771A7FCE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2069" y="-20437"/>
            <a:ext cx="5247861" cy="6898873"/>
          </a:xfrm>
          <a:prstGeom prst="rect">
            <a:avLst/>
          </a:prstGeom>
        </p:spPr>
      </p:pic>
    </p:spTree>
    <p:extLst>
      <p:ext uri="{BB962C8B-B14F-4D97-AF65-F5344CB8AC3E}">
        <p14:creationId xmlns:p14="http://schemas.microsoft.com/office/powerpoint/2010/main" val="4238301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371600"/>
            <a:ext cx="10972800" cy="4626864"/>
          </a:xfrm>
        </p:spPr>
        <p:txBody>
          <a:bodyPr>
            <a:noAutofit/>
          </a:bodyPr>
          <a:lstStyle/>
          <a:p>
            <a:pPr marL="118872" indent="0">
              <a:buNone/>
            </a:pPr>
            <a:r>
              <a:rPr lang="en-US" sz="4400" b="1" dirty="0"/>
              <a:t>20 So the people shouted when the priests blew with the trumpets: and it came to pass, when the people heard the sound of the trumpet, and the people shouted with a great shout, that the wall fell down flat, so that the people went up into the city, every man straight before him, and they took the city.</a:t>
            </a:r>
          </a:p>
        </p:txBody>
      </p:sp>
    </p:spTree>
    <p:extLst>
      <p:ext uri="{BB962C8B-B14F-4D97-AF65-F5344CB8AC3E}">
        <p14:creationId xmlns:p14="http://schemas.microsoft.com/office/powerpoint/2010/main" val="493364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ED33B-6836-4F3E-9D0F-B2D7C8B67E20}"/>
              </a:ext>
            </a:extLst>
          </p:cNvPr>
          <p:cNvSpPr>
            <a:spLocks noGrp="1"/>
          </p:cNvSpPr>
          <p:nvPr>
            <p:ph type="title"/>
          </p:nvPr>
        </p:nvSpPr>
        <p:spPr/>
        <p:txBody>
          <a:bodyPr>
            <a:normAutofit/>
          </a:bodyPr>
          <a:lstStyle/>
          <a:p>
            <a:r>
              <a:rPr lang="en-US" sz="6600" dirty="0"/>
              <a:t>Hebrews 11:30 (KJV)</a:t>
            </a:r>
          </a:p>
        </p:txBody>
      </p:sp>
      <p:sp>
        <p:nvSpPr>
          <p:cNvPr id="3" name="Content Placeholder 2">
            <a:extLst>
              <a:ext uri="{FF2B5EF4-FFF2-40B4-BE49-F238E27FC236}">
                <a16:creationId xmlns:a16="http://schemas.microsoft.com/office/drawing/2014/main" id="{9EBED3CC-EE8C-412B-92B0-338A85BE6A85}"/>
              </a:ext>
            </a:extLst>
          </p:cNvPr>
          <p:cNvSpPr>
            <a:spLocks noGrp="1"/>
          </p:cNvSpPr>
          <p:nvPr>
            <p:ph idx="1"/>
          </p:nvPr>
        </p:nvSpPr>
        <p:spPr/>
        <p:txBody>
          <a:bodyPr>
            <a:normAutofit/>
          </a:bodyPr>
          <a:lstStyle/>
          <a:p>
            <a:pPr marL="118872" indent="0">
              <a:buNone/>
            </a:pPr>
            <a:r>
              <a:rPr lang="en-US" sz="4400" b="1" dirty="0"/>
              <a:t>30 By faith the walls of Jericho fell down, after they were compassed about seven days.</a:t>
            </a:r>
          </a:p>
        </p:txBody>
      </p:sp>
    </p:spTree>
    <p:extLst>
      <p:ext uri="{BB962C8B-B14F-4D97-AF65-F5344CB8AC3E}">
        <p14:creationId xmlns:p14="http://schemas.microsoft.com/office/powerpoint/2010/main" val="1614143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10972800" cy="1219200"/>
          </a:xfrm>
        </p:spPr>
        <p:txBody>
          <a:bodyPr>
            <a:noAutofit/>
          </a:bodyPr>
          <a:lstStyle/>
          <a:p>
            <a:pPr algn="ctr"/>
            <a:r>
              <a:rPr lang="en-US" sz="6000" dirty="0"/>
              <a:t>Faith That Brings Down Walls</a:t>
            </a:r>
          </a:p>
        </p:txBody>
      </p:sp>
      <p:sp>
        <p:nvSpPr>
          <p:cNvPr id="3" name="Content Placeholder 2"/>
          <p:cNvSpPr>
            <a:spLocks noGrp="1"/>
          </p:cNvSpPr>
          <p:nvPr>
            <p:ph idx="1"/>
          </p:nvPr>
        </p:nvSpPr>
        <p:spPr>
          <a:xfrm>
            <a:off x="304800" y="1408176"/>
            <a:ext cx="12039600" cy="5449824"/>
          </a:xfrm>
        </p:spPr>
        <p:txBody>
          <a:bodyPr>
            <a:normAutofit fontScale="92500" lnSpcReduction="10000"/>
          </a:bodyPr>
          <a:lstStyle/>
          <a:p>
            <a:r>
              <a:rPr lang="en-US" sz="6200" b="1" dirty="0"/>
              <a:t>The Obedience of Faith vs. 14</a:t>
            </a:r>
          </a:p>
          <a:p>
            <a:endParaRPr lang="en-US" sz="1600" b="1" dirty="0"/>
          </a:p>
          <a:p>
            <a:r>
              <a:rPr lang="en-US" sz="6200" b="1" dirty="0"/>
              <a:t>The Discipline of Faith vs. 10. 14</a:t>
            </a:r>
          </a:p>
          <a:p>
            <a:pPr marL="118872" indent="0">
              <a:buNone/>
            </a:pPr>
            <a:endParaRPr lang="en-US" sz="1600" b="1" dirty="0"/>
          </a:p>
          <a:p>
            <a:r>
              <a:rPr lang="en-US" sz="6200" b="1" dirty="0"/>
              <a:t>The Patience of Faith vs. 14</a:t>
            </a:r>
          </a:p>
          <a:p>
            <a:endParaRPr lang="en-US" sz="1600" b="1" dirty="0"/>
          </a:p>
          <a:p>
            <a:r>
              <a:rPr lang="en-US" sz="6200" b="1" dirty="0"/>
              <a:t>The Shout of Faith vs. 20</a:t>
            </a:r>
          </a:p>
          <a:p>
            <a:endParaRPr lang="en-US" sz="1500" b="1" dirty="0"/>
          </a:p>
          <a:p>
            <a:r>
              <a:rPr lang="en-US" sz="6200" b="1" dirty="0"/>
              <a:t>The Glory of Faith vs. 19    </a:t>
            </a:r>
            <a:endParaRPr lang="en-US" sz="6200" dirty="0"/>
          </a:p>
          <a:p>
            <a:pPr>
              <a:buNone/>
            </a:pPr>
            <a:r>
              <a:rPr lang="en-US" b="1" dirty="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3" name="Picture 2" descr="A high angle view of a dam&#10;&#10;Description automatically generated with low confidence">
            <a:extLst>
              <a:ext uri="{FF2B5EF4-FFF2-40B4-BE49-F238E27FC236}">
                <a16:creationId xmlns:a16="http://schemas.microsoft.com/office/drawing/2014/main" id="{6A4D5CFD-8541-F742-9E67-3FCDA885B5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0487" y="29029"/>
            <a:ext cx="6331025" cy="6828971"/>
          </a:xfrm>
          <a:prstGeom prst="rect">
            <a:avLst/>
          </a:prstGeom>
        </p:spPr>
      </p:pic>
    </p:spTree>
    <p:extLst>
      <p:ext uri="{BB962C8B-B14F-4D97-AF65-F5344CB8AC3E}">
        <p14:creationId xmlns:p14="http://schemas.microsoft.com/office/powerpoint/2010/main" val="953333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EA319-E6D2-4CC4-B7CF-C204308D8F4F}"/>
              </a:ext>
            </a:extLst>
          </p:cNvPr>
          <p:cNvSpPr>
            <a:spLocks noGrp="1"/>
          </p:cNvSpPr>
          <p:nvPr>
            <p:ph type="title"/>
          </p:nvPr>
        </p:nvSpPr>
        <p:spPr/>
        <p:txBody>
          <a:bodyPr>
            <a:normAutofit/>
          </a:bodyPr>
          <a:lstStyle/>
          <a:p>
            <a:r>
              <a:rPr lang="en-US" sz="6600" dirty="0"/>
              <a:t>Joshua 6:1-20 (KJV)</a:t>
            </a:r>
          </a:p>
        </p:txBody>
      </p:sp>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p:txBody>
          <a:bodyPr>
            <a:normAutofit fontScale="92500"/>
          </a:bodyPr>
          <a:lstStyle/>
          <a:p>
            <a:pPr marL="118872" indent="0">
              <a:buNone/>
            </a:pPr>
            <a:r>
              <a:rPr lang="en-US" sz="4800" b="1" dirty="0"/>
              <a:t>1 Now Jericho was straitly shut up because of the children of Israel: none went out, and none came in.</a:t>
            </a:r>
          </a:p>
          <a:p>
            <a:pPr marL="118872" indent="0">
              <a:buNone/>
            </a:pPr>
            <a:r>
              <a:rPr lang="en-US" sz="4800" b="1" dirty="0"/>
              <a:t>2 And the Lord said unto Joshua, See, I have given into thine hand Jericho, and the king thereof, and the mighty men of </a:t>
            </a:r>
            <a:r>
              <a:rPr lang="en-US" sz="4800" b="1" dirty="0" err="1"/>
              <a:t>valour</a:t>
            </a:r>
            <a:r>
              <a:rPr lang="en-US" sz="4800" b="1" dirty="0"/>
              <a:t>.</a:t>
            </a:r>
          </a:p>
        </p:txBody>
      </p:sp>
    </p:spTree>
    <p:extLst>
      <p:ext uri="{BB962C8B-B14F-4D97-AF65-F5344CB8AC3E}">
        <p14:creationId xmlns:p14="http://schemas.microsoft.com/office/powerpoint/2010/main" val="4140395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p:txBody>
          <a:bodyPr>
            <a:normAutofit fontScale="92500" lnSpcReduction="20000"/>
          </a:bodyPr>
          <a:lstStyle/>
          <a:p>
            <a:pPr marL="118872" indent="0">
              <a:buNone/>
            </a:pPr>
            <a:r>
              <a:rPr lang="en-US" sz="4800" b="1" dirty="0"/>
              <a:t>3 And ye shall compass the city, all ye men of war, and go round about the city once. Thus shalt thou do six days.</a:t>
            </a:r>
          </a:p>
          <a:p>
            <a:pPr marL="118872" indent="0">
              <a:buNone/>
            </a:pPr>
            <a:r>
              <a:rPr lang="en-US" sz="4800" b="1" dirty="0"/>
              <a:t>4 And seven priests shall bear before the ark seven trumpets of rams' horns: and the seventh day ye shall compass the city seven times, and the priests shall blow with the trumpets.</a:t>
            </a:r>
          </a:p>
        </p:txBody>
      </p:sp>
    </p:spTree>
    <p:extLst>
      <p:ext uri="{BB962C8B-B14F-4D97-AF65-F5344CB8AC3E}">
        <p14:creationId xmlns:p14="http://schemas.microsoft.com/office/powerpoint/2010/main" val="3984135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5 And it shall come to pass, that when they make a long blast with the ram's horn, and when ye hear the sound of the trumpet, all the people shall shout with a great shout; and the wall of the city shall fall down flat, and the people shall ascend up every man straight before him.</a:t>
            </a:r>
          </a:p>
        </p:txBody>
      </p:sp>
    </p:spTree>
    <p:extLst>
      <p:ext uri="{BB962C8B-B14F-4D97-AF65-F5344CB8AC3E}">
        <p14:creationId xmlns:p14="http://schemas.microsoft.com/office/powerpoint/2010/main" val="3054494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6 And Joshua the son of Nun called the priests, and said unto them, Take up the ark of the covenant, and let seven priests bear seven trumpets of rams' horns before the ark of the Lord.</a:t>
            </a:r>
          </a:p>
        </p:txBody>
      </p:sp>
    </p:spTree>
    <p:extLst>
      <p:ext uri="{BB962C8B-B14F-4D97-AF65-F5344CB8AC3E}">
        <p14:creationId xmlns:p14="http://schemas.microsoft.com/office/powerpoint/2010/main" val="3595198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7 And he said unto the people, Pass on, and compass the city, and let him that is armed pass on before the ark of the Lord.</a:t>
            </a:r>
          </a:p>
        </p:txBody>
      </p:sp>
    </p:spTree>
    <p:extLst>
      <p:ext uri="{BB962C8B-B14F-4D97-AF65-F5344CB8AC3E}">
        <p14:creationId xmlns:p14="http://schemas.microsoft.com/office/powerpoint/2010/main" val="3934743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11E6-16F8-42D0-B049-9AC420499D96}"/>
              </a:ext>
            </a:extLst>
          </p:cNvPr>
          <p:cNvSpPr>
            <a:spLocks noGrp="1"/>
          </p:cNvSpPr>
          <p:nvPr>
            <p:ph idx="1"/>
          </p:nvPr>
        </p:nvSpPr>
        <p:spPr>
          <a:xfrm>
            <a:off x="609600" y="1775191"/>
            <a:ext cx="10972800" cy="4626864"/>
          </a:xfrm>
        </p:spPr>
        <p:txBody>
          <a:bodyPr>
            <a:noAutofit/>
          </a:bodyPr>
          <a:lstStyle/>
          <a:p>
            <a:pPr marL="118872" indent="0">
              <a:buNone/>
            </a:pPr>
            <a:r>
              <a:rPr lang="en-US" sz="4400" b="1" dirty="0"/>
              <a:t>8 And it came to pass, when Joshua had spoken unto the people, that the seven priests bearing the seven trumpets of rams' horns passed on before the Lord, and blew with the trumpets: and the ark of the covenant of the Lord followed them.</a:t>
            </a:r>
          </a:p>
        </p:txBody>
      </p:sp>
    </p:spTree>
    <p:extLst>
      <p:ext uri="{BB962C8B-B14F-4D97-AF65-F5344CB8AC3E}">
        <p14:creationId xmlns:p14="http://schemas.microsoft.com/office/powerpoint/2010/main" val="1356483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326</TotalTime>
  <Words>863</Words>
  <Application>Microsoft Macintosh PowerPoint</Application>
  <PresentationFormat>Widescreen</PresentationFormat>
  <Paragraphs>36</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Corbel</vt:lpstr>
      <vt:lpstr>Wingdings</vt:lpstr>
      <vt:lpstr>Wingdings 2</vt:lpstr>
      <vt:lpstr>Wingdings 3</vt:lpstr>
      <vt:lpstr>Module</vt:lpstr>
      <vt:lpstr>Faith That Brings Down Walls</vt:lpstr>
      <vt:lpstr>PowerPoint Presentation</vt:lpstr>
      <vt:lpstr>PowerPoint Presentation</vt:lpstr>
      <vt:lpstr>Joshua 6:1-20 (KJV)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Hebrews 11:30 (KJV)</vt:lpstr>
      <vt:lpstr>Faith That Brings Down Walls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Make A Marriage Work</dc:title>
  <dc:creator>SBC</dc:creator>
  <cp:lastModifiedBy>Summers Baptist Church</cp:lastModifiedBy>
  <cp:revision>15</cp:revision>
  <dcterms:created xsi:type="dcterms:W3CDTF">2013-02-10T16:06:46Z</dcterms:created>
  <dcterms:modified xsi:type="dcterms:W3CDTF">2022-02-20T04:54:34Z</dcterms:modified>
</cp:coreProperties>
</file>