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3" r:id="rId15"/>
    <p:sldId id="520" r:id="rId16"/>
    <p:sldId id="369" r:id="rId17"/>
    <p:sldId id="500" r:id="rId18"/>
    <p:sldId id="370" r:id="rId19"/>
    <p:sldId id="502" r:id="rId20"/>
    <p:sldId id="495" r:id="rId21"/>
    <p:sldId id="512" r:id="rId22"/>
    <p:sldId id="374" r:id="rId23"/>
    <p:sldId id="501" r:id="rId24"/>
    <p:sldId id="375" r:id="rId25"/>
    <p:sldId id="516" r:id="rId26"/>
    <p:sldId id="521" r:id="rId27"/>
    <p:sldId id="523" r:id="rId28"/>
    <p:sldId id="506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7/9/2022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09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7/9/2022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320511" y="235671"/>
            <a:ext cx="86160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July 10,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EC4759-007F-4207-8116-337CE9FF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76" y="2373049"/>
            <a:ext cx="8616099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July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August 3, 2022</a:t>
            </a:r>
          </a:p>
          <a:p>
            <a:r>
              <a:rPr lang="en-US" sz="3600" dirty="0"/>
              <a:t>@ 6:30 pm</a:t>
            </a:r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00B050"/>
                </a:solidFill>
              </a:rPr>
              <a:t>Have a great summer!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July 14, 2022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July 26, 2022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July 21,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Marion's Pizza</a:t>
            </a:r>
          </a:p>
          <a:p>
            <a:pPr marL="739775" lvl="1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1270 Experiment Farm Rd, Troy, OH 45373</a:t>
            </a:r>
          </a:p>
          <a:p>
            <a:pPr marL="3968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410066" y="3108191"/>
            <a:ext cx="83238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still. Take time to enjoy the moment.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selfish, do something that makes you happy.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SOUL:	</a:t>
            </a: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for help.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Summer Vacation!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Classes resume in September!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PROJECT</a:t>
            </a:r>
            <a:br>
              <a:rPr lang="en-US" sz="4400" dirty="0"/>
            </a:br>
            <a:r>
              <a:rPr lang="en-US" sz="4400" dirty="0"/>
              <a:t>JANUARY thru MARCH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21408"/>
            <a:ext cx="9117726" cy="4288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u="sng" dirty="0"/>
              <a:t>Personal Care Kits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Adult Tooth Brush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2 Bath Size Bars of Soap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Wide Tooth Comb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1 Bath Towel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(Dark in color &amp; no larger than 52X27)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Nail Clippers (w/ optional nail file)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533400" y="2047038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Tuesday, July 12 @ 10:00 AM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Final VBS Prep!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DA4A8-82D4-E558-9B2D-43DEBEC9B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694" y="4024814"/>
            <a:ext cx="243861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1310326" y="1828800"/>
            <a:ext cx="799954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July 19 &amp; 21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Evening Only (6:00 pm to 8:15pm)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Music CDs &amp; Video DVDs available on the  Communications Table</a:t>
            </a:r>
          </a:p>
          <a:p>
            <a:pPr marL="2514600" lvl="6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List of Items Needed also on Communications Table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DAD33E6-05F0-5A4F-22ED-B6248669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6" b="99861" l="439" r="99089">
                        <a14:foregroundMark x1="69119" y1="10532" x2="56767" y2="2016"/>
                        <a14:foregroundMark x1="56767" y1="2016" x2="70537" y2="10949"/>
                        <a14:foregroundMark x1="70537" y1="10949" x2="71684" y2="11088"/>
                        <a14:foregroundMark x1="17651" y1="76469" x2="16605" y2="91554"/>
                        <a14:foregroundMark x1="16605" y1="91554" x2="82383" y2="99861"/>
                        <a14:foregroundMark x1="82383" y1="99861" x2="89301" y2="87626"/>
                        <a14:foregroundMark x1="89301" y1="87626" x2="64664" y2="44178"/>
                        <a14:foregroundMark x1="64664" y1="44178" x2="44583" y2="38060"/>
                        <a14:foregroundMark x1="44583" y1="38060" x2="17145" y2="77511"/>
                        <a14:foregroundMark x1="17145" y1="77511" x2="17145" y2="77511"/>
                        <a14:foregroundMark x1="63247" y1="48245" x2="47621" y2="45255"/>
                        <a14:foregroundMark x1="47621" y1="45255" x2="39791" y2="55996"/>
                        <a14:foregroundMark x1="39791" y1="55996" x2="43638" y2="79319"/>
                        <a14:foregroundMark x1="43638" y1="79319" x2="65879" y2="97497"/>
                        <a14:foregroundMark x1="65879" y1="97497" x2="83058" y2="93431"/>
                        <a14:foregroundMark x1="83058" y1="93431" x2="83564" y2="75078"/>
                        <a14:foregroundMark x1="83564" y1="75078" x2="66419" y2="47410"/>
                        <a14:foregroundMark x1="66419" y1="47410" x2="45326" y2="42440"/>
                        <a14:foregroundMark x1="65035" y1="67223" x2="65035" y2="67223"/>
                        <a14:foregroundMark x1="65035" y1="67223" x2="65035" y2="67223"/>
                        <a14:foregroundMark x1="68849" y1="70664" x2="68849" y2="70664"/>
                        <a14:foregroundMark x1="68849" y1="70664" x2="68849" y2="70664"/>
                        <a14:foregroundMark x1="37901" y1="82517" x2="37901" y2="82517"/>
                        <a14:foregroundMark x1="37901" y1="82517" x2="37901" y2="82517"/>
                        <a14:foregroundMark x1="39926" y1="84115" x2="39926" y2="84115"/>
                        <a14:foregroundMark x1="39926" y1="84115" x2="39926" y2="84115"/>
                        <a14:foregroundMark x1="39690" y1="93326" x2="39690" y2="93326"/>
                        <a14:foregroundMark x1="39690" y1="93326" x2="39690" y2="93326"/>
                        <a14:foregroundMark x1="41984" y1="93083" x2="41984" y2="93083"/>
                        <a14:foregroundMark x1="41984" y1="93083" x2="41984" y2="93083"/>
                        <a14:foregroundMark x1="45056" y1="91241" x2="45056" y2="91241"/>
                        <a14:foregroundMark x1="45056" y1="91241" x2="45056" y2="91241"/>
                        <a14:foregroundMark x1="60918" y1="53528" x2="67600" y2="80952"/>
                        <a14:foregroundMark x1="67600" y1="80952" x2="67600" y2="80952"/>
                        <a14:foregroundMark x1="61964" y1="55648" x2="68343" y2="78311"/>
                        <a14:foregroundMark x1="68343" y1="78311" x2="68343" y2="78311"/>
                        <a14:foregroundMark x1="67837" y1="66180" x2="73743" y2="79353"/>
                        <a14:foregroundMark x1="64495" y1="81717" x2="54269" y2="76190"/>
                        <a14:foregroundMark x1="62977" y1="74626" x2="71009" y2="85228"/>
                        <a14:foregroundMark x1="71009" y1="85228" x2="59332" y2="74870"/>
                        <a14:foregroundMark x1="59332" y1="74870" x2="65069" y2="89329"/>
                        <a14:foregroundMark x1="65069" y1="89329" x2="67837" y2="80431"/>
                        <a14:foregroundMark x1="59129" y1="70907" x2="59129" y2="74348"/>
                        <a14:foregroundMark x1="37631" y1="81717" x2="39183" y2="83837"/>
                        <a14:foregroundMark x1="10226" y1="60375" x2="13837" y2="58533"/>
                        <a14:foregroundMark x1="13297" y1="56413" x2="4860" y2="48001"/>
                        <a14:foregroundMark x1="6919" y1="56691" x2="776" y2="55892"/>
                        <a14:foregroundMark x1="6649" y1="57490" x2="506" y2="51686"/>
                        <a14:foregroundMark x1="7695" y1="59055" x2="13061" y2="61696"/>
                        <a14:foregroundMark x1="13297" y1="51164" x2="8437" y2="44282"/>
                        <a14:foregroundMark x1="89335" y1="51929" x2="95748" y2="42440"/>
                        <a14:foregroundMark x1="90888" y1="51408" x2="87816" y2="51929"/>
                        <a14:foregroundMark x1="95748" y1="53250" x2="96254" y2="55892"/>
                        <a14:foregroundMark x1="96524" y1="63260" x2="96524" y2="63260"/>
                        <a14:foregroundMark x1="93453" y1="64581" x2="99089" y2="59854"/>
                        <a14:backgroundMark x1="3847" y1="6604" x2="13837" y2="4484"/>
                        <a14:backgroundMark x1="3341" y1="21898" x2="8944" y2="39277"/>
                        <a14:backgroundMark x1="5872" y1="69065" x2="10766" y2="97810"/>
                        <a14:backgroundMark x1="10766" y1="97810" x2="10766" y2="97810"/>
                        <a14:backgroundMark x1="81674" y1="7125" x2="95241" y2="10810"/>
                        <a14:backgroundMark x1="37125" y1="3684" x2="44043" y2="3962"/>
                        <a14:backgroundMark x1="48127" y1="3163" x2="32163" y2="8168"/>
                        <a14:backgroundMark x1="32163" y1="8168" x2="48296" y2="6813"/>
                        <a14:backgroundMark x1="48296" y1="6813" x2="48127" y2="4206"/>
                        <a14:backgroundMark x1="98549" y1="2120" x2="83395" y2="2676"/>
                        <a14:backgroundMark x1="83395" y1="2676" x2="93351" y2="15016"/>
                        <a14:backgroundMark x1="93351" y1="15016" x2="98043" y2="1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1" y="4237590"/>
            <a:ext cx="2441710" cy="237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F0EFD-A3DA-427F-85C7-06C1EE2AB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063"/>
            <a:ext cx="9144000" cy="17695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EB576-BF55-A8D0-FC95-1BA645F683FC}"/>
              </a:ext>
            </a:extLst>
          </p:cNvPr>
          <p:cNvSpPr/>
          <p:nvPr/>
        </p:nvSpPr>
        <p:spPr>
          <a:xfrm>
            <a:off x="0" y="24956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blipFill>
                  <a:blip r:embed="rId7"/>
                  <a:tile tx="0" ty="0" sx="100000" sy="100000" flip="none" algn="tl"/>
                </a:blipFill>
                <a:effectLst/>
              </a:rPr>
              <a:t>Vacation Bible School</a:t>
            </a:r>
          </a:p>
        </p:txBody>
      </p:sp>
    </p:spTree>
    <p:extLst>
      <p:ext uri="{BB962C8B-B14F-4D97-AF65-F5344CB8AC3E}">
        <p14:creationId xmlns:p14="http://schemas.microsoft.com/office/powerpoint/2010/main" val="17624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75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75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75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75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829560" y="1917225"/>
            <a:ext cx="78336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0" lvl="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July 24</a:t>
            </a:r>
            <a:r>
              <a:rPr lang="en-US" sz="3600" b="1" baseline="30000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th</a:t>
            </a: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Worship led by our VBS Kids!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Meat, Drinks, home-made Ice Cream, and paper products provided by the Church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a typeface="Osaka"/>
                <a:cs typeface="Calibri" panose="020F0502020204030204" pitchFamily="34" charset="0"/>
              </a:rPr>
              <a:t>Bring a dish to share for the picnic and a folding chair for worship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b="1" dirty="0">
              <a:ln w="22225">
                <a:solidFill>
                  <a:schemeClr val="tx1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a typeface="Osak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DAD33E6-05F0-5A4F-22ED-B6248669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6" b="99861" l="439" r="99089">
                        <a14:foregroundMark x1="69119" y1="10532" x2="56767" y2="2016"/>
                        <a14:foregroundMark x1="56767" y1="2016" x2="70537" y2="10949"/>
                        <a14:foregroundMark x1="70537" y1="10949" x2="71684" y2="11088"/>
                        <a14:foregroundMark x1="17651" y1="76469" x2="16605" y2="91554"/>
                        <a14:foregroundMark x1="16605" y1="91554" x2="82383" y2="99861"/>
                        <a14:foregroundMark x1="82383" y1="99861" x2="89301" y2="87626"/>
                        <a14:foregroundMark x1="89301" y1="87626" x2="64664" y2="44178"/>
                        <a14:foregroundMark x1="64664" y1="44178" x2="44583" y2="38060"/>
                        <a14:foregroundMark x1="44583" y1="38060" x2="17145" y2="77511"/>
                        <a14:foregroundMark x1="17145" y1="77511" x2="17145" y2="77511"/>
                        <a14:foregroundMark x1="63247" y1="48245" x2="47621" y2="45255"/>
                        <a14:foregroundMark x1="47621" y1="45255" x2="39791" y2="55996"/>
                        <a14:foregroundMark x1="39791" y1="55996" x2="43638" y2="79319"/>
                        <a14:foregroundMark x1="43638" y1="79319" x2="65879" y2="97497"/>
                        <a14:foregroundMark x1="65879" y1="97497" x2="83058" y2="93431"/>
                        <a14:foregroundMark x1="83058" y1="93431" x2="83564" y2="75078"/>
                        <a14:foregroundMark x1="83564" y1="75078" x2="66419" y2="47410"/>
                        <a14:foregroundMark x1="66419" y1="47410" x2="45326" y2="42440"/>
                        <a14:foregroundMark x1="65035" y1="67223" x2="65035" y2="67223"/>
                        <a14:foregroundMark x1="65035" y1="67223" x2="65035" y2="67223"/>
                        <a14:foregroundMark x1="68849" y1="70664" x2="68849" y2="70664"/>
                        <a14:foregroundMark x1="68849" y1="70664" x2="68849" y2="70664"/>
                        <a14:foregroundMark x1="37901" y1="82517" x2="37901" y2="82517"/>
                        <a14:foregroundMark x1="37901" y1="82517" x2="37901" y2="82517"/>
                        <a14:foregroundMark x1="39926" y1="84115" x2="39926" y2="84115"/>
                        <a14:foregroundMark x1="39926" y1="84115" x2="39926" y2="84115"/>
                        <a14:foregroundMark x1="39690" y1="93326" x2="39690" y2="93326"/>
                        <a14:foregroundMark x1="39690" y1="93326" x2="39690" y2="93326"/>
                        <a14:foregroundMark x1="41984" y1="93083" x2="41984" y2="93083"/>
                        <a14:foregroundMark x1="41984" y1="93083" x2="41984" y2="93083"/>
                        <a14:foregroundMark x1="45056" y1="91241" x2="45056" y2="91241"/>
                        <a14:foregroundMark x1="45056" y1="91241" x2="45056" y2="91241"/>
                        <a14:foregroundMark x1="60918" y1="53528" x2="67600" y2="80952"/>
                        <a14:foregroundMark x1="67600" y1="80952" x2="67600" y2="80952"/>
                        <a14:foregroundMark x1="61964" y1="55648" x2="68343" y2="78311"/>
                        <a14:foregroundMark x1="68343" y1="78311" x2="68343" y2="78311"/>
                        <a14:foregroundMark x1="67837" y1="66180" x2="73743" y2="79353"/>
                        <a14:foregroundMark x1="64495" y1="81717" x2="54269" y2="76190"/>
                        <a14:foregroundMark x1="62977" y1="74626" x2="71009" y2="85228"/>
                        <a14:foregroundMark x1="71009" y1="85228" x2="59332" y2="74870"/>
                        <a14:foregroundMark x1="59332" y1="74870" x2="65069" y2="89329"/>
                        <a14:foregroundMark x1="65069" y1="89329" x2="67837" y2="80431"/>
                        <a14:foregroundMark x1="59129" y1="70907" x2="59129" y2="74348"/>
                        <a14:foregroundMark x1="37631" y1="81717" x2="39183" y2="83837"/>
                        <a14:foregroundMark x1="10226" y1="60375" x2="13837" y2="58533"/>
                        <a14:foregroundMark x1="13297" y1="56413" x2="4860" y2="48001"/>
                        <a14:foregroundMark x1="6919" y1="56691" x2="776" y2="55892"/>
                        <a14:foregroundMark x1="6649" y1="57490" x2="506" y2="51686"/>
                        <a14:foregroundMark x1="7695" y1="59055" x2="13061" y2="61696"/>
                        <a14:foregroundMark x1="13297" y1="51164" x2="8437" y2="44282"/>
                        <a14:foregroundMark x1="89335" y1="51929" x2="95748" y2="42440"/>
                        <a14:foregroundMark x1="90888" y1="51408" x2="87816" y2="51929"/>
                        <a14:foregroundMark x1="95748" y1="53250" x2="96254" y2="55892"/>
                        <a14:foregroundMark x1="96524" y1="63260" x2="96524" y2="63260"/>
                        <a14:foregroundMark x1="93453" y1="64581" x2="99089" y2="59854"/>
                        <a14:backgroundMark x1="3847" y1="6604" x2="13837" y2="4484"/>
                        <a14:backgroundMark x1="3341" y1="21898" x2="8944" y2="39277"/>
                        <a14:backgroundMark x1="5872" y1="69065" x2="10766" y2="97810"/>
                        <a14:backgroundMark x1="10766" y1="97810" x2="10766" y2="97810"/>
                        <a14:backgroundMark x1="81674" y1="7125" x2="95241" y2="10810"/>
                        <a14:backgroundMark x1="37125" y1="3684" x2="44043" y2="3962"/>
                        <a14:backgroundMark x1="48127" y1="3163" x2="32163" y2="8168"/>
                        <a14:backgroundMark x1="32163" y1="8168" x2="48296" y2="6813"/>
                        <a14:backgroundMark x1="48296" y1="6813" x2="48127" y2="4206"/>
                        <a14:backgroundMark x1="98549" y1="2120" x2="83395" y2="2676"/>
                        <a14:backgroundMark x1="83395" y1="2676" x2="93351" y2="15016"/>
                        <a14:backgroundMark x1="93351" y1="15016" x2="98043" y2="1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441710" cy="23708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EB576-BF55-A8D0-FC95-1BA645F683FC}"/>
              </a:ext>
            </a:extLst>
          </p:cNvPr>
          <p:cNvSpPr/>
          <p:nvPr/>
        </p:nvSpPr>
        <p:spPr>
          <a:xfrm>
            <a:off x="2441710" y="117591"/>
            <a:ext cx="67022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tx1"/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/>
              </a:rPr>
              <a:t>Outdoor Worship and Church Picnic!</a:t>
            </a:r>
          </a:p>
        </p:txBody>
      </p:sp>
    </p:spTree>
    <p:extLst>
      <p:ext uri="{BB962C8B-B14F-4D97-AF65-F5344CB8AC3E}">
        <p14:creationId xmlns:p14="http://schemas.microsoft.com/office/powerpoint/2010/main" val="32666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75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75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75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75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July 20,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12459</TotalTime>
  <Words>885</Words>
  <Application>Microsoft Office PowerPoint</Application>
  <PresentationFormat>On-screen Show (4:3)</PresentationFormat>
  <Paragraphs>167</Paragraphs>
  <Slides>28</Slides>
  <Notes>22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PROJECT JANUARY thru MARCH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142</cp:revision>
  <cp:lastPrinted>2022-02-13T11:38:25Z</cp:lastPrinted>
  <dcterms:created xsi:type="dcterms:W3CDTF">2020-11-15T00:46:38Z</dcterms:created>
  <dcterms:modified xsi:type="dcterms:W3CDTF">2022-07-09T14:06:55Z</dcterms:modified>
</cp:coreProperties>
</file>