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28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90E0D4-6EE7-0449-90B7-5932906A5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8EADF9D-9177-F74E-9B52-78B22FEB1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FE143D-DBF7-FB44-A39E-D1F12DC1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559A9E-BC8B-2C4B-BF71-B30102A2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835E3B-25D1-5C45-BCB1-ACB62665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91457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3E5FC-1C1C-FE42-9B8B-B638F7FD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4C60B91-F576-BA40-BBD5-1D7444793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3C0560-81C0-A442-A6E3-BA7C5218A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739F1C-D1B9-0547-AF18-4A92EF7BB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F88AA0-F13D-3C42-917B-5CFBD9FA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81021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9E68913-7BDE-E549-8717-3C0D6A478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B218DEA-8C6F-7C4B-AFBE-F4589DDA0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D5F02D-E9DF-FB4F-A6E4-8A8E46E0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535A44-A165-C741-BCAB-D26F7101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AD22A4-112E-9645-9158-787185D3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1983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E3166A-3B49-B04F-A8BA-41D05E35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8838C3-7EC9-3740-A61D-844D7AE3C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C7F873-F131-7340-839E-B5368202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8F7372-19A8-7746-8F90-AD38D94E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ECE77C-896F-914B-9913-11C86ECC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3680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3FF33-D7D9-1D41-8174-4FE87C53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CAA6255-F339-A64B-ABF2-F85BC9F0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265A6C-39BF-2946-8F9F-C477523C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6E92BF-376E-CC4C-9504-199634D0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CC32D9-9C23-504A-94E5-232A15C5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73745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8B57E-7C87-5A46-83A7-4F9FE55A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D59543-CEDD-5349-94D1-A8E4A844C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E1A5CA-7B59-A04B-A4E3-4FEEB1BA0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2CCABF-20B2-D543-AAB7-6FB21962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5ABC3C-DC1A-814D-B100-65093C31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6E6056-2347-794B-B437-42957260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08721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71B2E0-A2DC-7A4C-BC88-FD42564A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55842A-F00E-004D-82AB-31ED0C820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F1E5E28-42D6-4B49-971B-D1BDA7F6C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EC67287-EF8D-B04F-B15F-053CC45AA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BA55B5-E383-8741-A4C6-38D33D4C1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F89D099-9CDB-C744-A825-39934168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FDA807D-10B2-734B-9297-7EC8A9EA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B1C15B4-A9F2-B543-98B2-8A476181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78472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6D27B-E11B-B04B-A894-9CDA04F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2E0FC91-4689-9448-9095-EE8C46AE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E50D637-A6A6-4647-A530-05A37981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17AA892-C3A5-CF4E-864C-895C92EC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8566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BABC1F0-D90E-E64C-996F-EF48028A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E45DB2A-5C2C-0042-8772-8B7AF5B9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99C032F-287B-1F40-A366-A00008AE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80599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A0F57F-7414-CA48-94D6-3A2A3DAF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6C2C6E-8539-C743-A3E0-F7485BCD4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B390B4-C2D5-FD44-A43C-BA2C323D1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23FE4B-A4FA-0449-833F-CE28C28F9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7775E24-FDFD-9049-90BA-A8C7B269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0FC571-9CCF-A24C-942F-C5808811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87888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3411A8-7CAD-9E44-8681-917A912C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54CF790-EA49-3F45-9547-D66C5889B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C0978E-A4EE-D543-A55E-77D97AC09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5872C4-F53B-B945-97D6-80288D13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3E9D47-37C2-3A49-9000-6E4169D7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F13D7E-8339-144F-9F31-72BB049A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11318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77B0327-87CF-DD4A-9F90-D1F71FF4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C1E56B-414C-BE4D-98CD-505C1F0CB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1C78CE-D4DA-D141-95E8-BBAD14154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0E4B-35B3-B140-B123-FF8558C568F8}" type="datetimeFigureOut">
              <a:rPr lang="pl-GB" smtClean="0"/>
              <a:t>02.02.2020</a:t>
            </a:fld>
            <a:endParaRPr lang="pl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CC2277-CA6E-4948-932D-8C80A6BD1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60469E-C1A5-B040-AB16-9A5124815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AAF86-45BF-2A4D-B5CC-EED61353C55B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05229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cialwork.simmons.edu/self-care-tips-advice-from-professional-clinicia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13449-FB47-8F4D-89C5-333A366AA4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GB" dirty="0"/>
              <a:t>Self Care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7852C7-A29F-BD40-8964-16D5F3C5E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Vital</a:t>
            </a:r>
            <a:r>
              <a:rPr lang="pl-PL" dirty="0"/>
              <a:t> For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endParaRPr lang="pl-PL" dirty="0"/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444236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20EC2-C5B9-C848-8A32-4D20384C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Create</a:t>
            </a:r>
            <a:r>
              <a:rPr lang="pl-PL" dirty="0"/>
              <a:t> a </a:t>
            </a:r>
            <a:r>
              <a:rPr lang="pl-PL" dirty="0" err="1"/>
              <a:t>Support</a:t>
            </a:r>
            <a:r>
              <a:rPr lang="pl-PL" dirty="0"/>
              <a:t> System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DD37BB-3651-1B4A-8030-0CA6575BA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Create</a:t>
            </a:r>
            <a:r>
              <a:rPr lang="pl-PL" dirty="0"/>
              <a:t> a </a:t>
            </a:r>
            <a:r>
              <a:rPr lang="pl-PL" dirty="0" err="1"/>
              <a:t>Support</a:t>
            </a:r>
            <a:r>
              <a:rPr lang="pl-PL" dirty="0"/>
              <a:t> System</a:t>
            </a:r>
          </a:p>
          <a:p>
            <a:r>
              <a:rPr lang="pl-PL" dirty="0" err="1"/>
              <a:t>Reduce</a:t>
            </a:r>
            <a:r>
              <a:rPr lang="pl-PL" dirty="0"/>
              <a:t> </a:t>
            </a:r>
            <a:r>
              <a:rPr lang="pl-PL" dirty="0" err="1"/>
              <a:t>stress</a:t>
            </a:r>
            <a:r>
              <a:rPr lang="pl-PL" dirty="0"/>
              <a:t> in </a:t>
            </a:r>
            <a:r>
              <a:rPr lang="pl-PL" dirty="0" err="1"/>
              <a:t>your</a:t>
            </a:r>
            <a:r>
              <a:rPr lang="pl-PL" dirty="0"/>
              <a:t> life by </a:t>
            </a:r>
            <a:r>
              <a:rPr lang="pl-PL" dirty="0" err="1"/>
              <a:t>asking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around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for </a:t>
            </a:r>
            <a:r>
              <a:rPr lang="pl-PL" dirty="0" err="1"/>
              <a:t>help</a:t>
            </a:r>
            <a:r>
              <a:rPr lang="pl-PL" dirty="0"/>
              <a:t>. </a:t>
            </a:r>
            <a:r>
              <a:rPr lang="pl-PL" dirty="0" err="1"/>
              <a:t>Lauren</a:t>
            </a:r>
            <a:r>
              <a:rPr lang="pl-PL" dirty="0"/>
              <a:t> </a:t>
            </a:r>
            <a:r>
              <a:rPr lang="pl-PL" dirty="0" err="1"/>
              <a:t>Fallon</a:t>
            </a:r>
            <a:r>
              <a:rPr lang="pl-PL" dirty="0"/>
              <a:t>, </a:t>
            </a:r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advisor</a:t>
            </a:r>
            <a:r>
              <a:rPr lang="pl-PL" dirty="0"/>
              <a:t> and </a:t>
            </a:r>
            <a:r>
              <a:rPr lang="pl-PL" dirty="0" err="1"/>
              <a:t>instructor</a:t>
            </a:r>
            <a:r>
              <a:rPr lang="pl-PL" dirty="0"/>
              <a:t> in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with </a:t>
            </a:r>
            <a:r>
              <a:rPr lang="pl-PL" dirty="0" err="1"/>
              <a:t>groups</a:t>
            </a:r>
            <a:r>
              <a:rPr lang="pl-PL" dirty="0"/>
              <a:t>,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OK to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rely</a:t>
            </a:r>
            <a:r>
              <a:rPr lang="pl-PL" dirty="0"/>
              <a:t> on other </a:t>
            </a:r>
            <a:r>
              <a:rPr lang="pl-PL" dirty="0" err="1"/>
              <a:t>people</a:t>
            </a:r>
            <a:r>
              <a:rPr lang="pl-PL" dirty="0"/>
              <a:t>.  </a:t>
            </a:r>
          </a:p>
          <a:p>
            <a:r>
              <a:rPr lang="pl-PL" dirty="0"/>
              <a:t>“Tell </a:t>
            </a:r>
            <a:r>
              <a:rPr lang="pl-PL" dirty="0" err="1"/>
              <a:t>them</a:t>
            </a:r>
            <a:r>
              <a:rPr lang="pl-PL" dirty="0"/>
              <a:t> about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don't</a:t>
            </a:r>
            <a:r>
              <a:rPr lang="pl-PL" dirty="0"/>
              <a:t>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island</a:t>
            </a:r>
            <a:r>
              <a:rPr lang="pl-PL" dirty="0"/>
              <a:t>,” </a:t>
            </a:r>
            <a:r>
              <a:rPr lang="pl-PL" dirty="0" err="1"/>
              <a:t>Fallon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. “Set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times</a:t>
            </a:r>
            <a:r>
              <a:rPr lang="pl-PL" dirty="0"/>
              <a:t> to </a:t>
            </a:r>
            <a:r>
              <a:rPr lang="pl-PL" dirty="0" err="1"/>
              <a:t>speak</a:t>
            </a:r>
            <a:r>
              <a:rPr lang="pl-PL" dirty="0"/>
              <a:t> with </a:t>
            </a:r>
            <a:r>
              <a:rPr lang="pl-PL" dirty="0" err="1"/>
              <a:t>people</a:t>
            </a:r>
            <a:r>
              <a:rPr lang="pl-PL" dirty="0"/>
              <a:t> in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line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 about </a:t>
            </a:r>
            <a:r>
              <a:rPr lang="pl-PL" dirty="0" err="1"/>
              <a:t>work</a:t>
            </a:r>
            <a:r>
              <a:rPr lang="pl-PL" dirty="0"/>
              <a:t>, and </a:t>
            </a:r>
            <a:r>
              <a:rPr lang="pl-PL" dirty="0" err="1"/>
              <a:t>then</a:t>
            </a:r>
            <a:r>
              <a:rPr lang="pl-PL" dirty="0"/>
              <a:t> set 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times</a:t>
            </a:r>
            <a:r>
              <a:rPr lang="pl-PL" dirty="0"/>
              <a:t> to be with </a:t>
            </a:r>
            <a:r>
              <a:rPr lang="pl-PL" dirty="0" err="1"/>
              <a:t>them</a:t>
            </a:r>
            <a:r>
              <a:rPr lang="pl-PL" dirty="0"/>
              <a:t> and not talk about </a:t>
            </a:r>
            <a:r>
              <a:rPr lang="pl-PL" dirty="0" err="1"/>
              <a:t>work</a:t>
            </a:r>
            <a:r>
              <a:rPr lang="pl-PL" dirty="0"/>
              <a:t>.”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31801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11C71-FE0F-5241-8372-2C2E28F0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Connect with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Emotions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46C69B-7023-CF47-815E-E158F1DB8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you’re</a:t>
            </a:r>
            <a:r>
              <a:rPr lang="pl-PL" dirty="0"/>
              <a:t> </a:t>
            </a:r>
            <a:r>
              <a:rPr lang="pl-PL" dirty="0" err="1"/>
              <a:t>feeling</a:t>
            </a:r>
            <a:r>
              <a:rPr lang="pl-PL" dirty="0"/>
              <a:t> </a:t>
            </a:r>
            <a:r>
              <a:rPr lang="pl-PL" dirty="0" err="1"/>
              <a:t>anxiety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stress</a:t>
            </a:r>
            <a:r>
              <a:rPr lang="pl-PL" dirty="0"/>
              <a:t> in </a:t>
            </a:r>
            <a:r>
              <a:rPr lang="pl-PL" dirty="0" err="1"/>
              <a:t>certain</a:t>
            </a:r>
            <a:r>
              <a:rPr lang="pl-PL" dirty="0"/>
              <a:t> </a:t>
            </a:r>
            <a:r>
              <a:rPr lang="pl-PL" dirty="0" err="1"/>
              <a:t>situations</a:t>
            </a:r>
            <a:r>
              <a:rPr lang="pl-PL" dirty="0"/>
              <a:t>,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brain</a:t>
            </a:r>
            <a:r>
              <a:rPr lang="pl-PL" dirty="0"/>
              <a:t> and body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trying</a:t>
            </a:r>
            <a:r>
              <a:rPr lang="pl-PL" dirty="0"/>
              <a:t> to </a:t>
            </a:r>
            <a:r>
              <a:rPr lang="pl-PL" dirty="0" err="1"/>
              <a:t>tell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. </a:t>
            </a:r>
            <a:r>
              <a:rPr lang="pl-PL" dirty="0" err="1"/>
              <a:t>Listen</a:t>
            </a:r>
            <a:r>
              <a:rPr lang="pl-PL" dirty="0"/>
              <a:t> to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emotions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saying</a:t>
            </a:r>
            <a:r>
              <a:rPr lang="pl-PL" dirty="0"/>
              <a:t> about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want and </a:t>
            </a:r>
            <a:r>
              <a:rPr lang="pl-PL" dirty="0" err="1"/>
              <a:t>need</a:t>
            </a:r>
            <a:r>
              <a:rPr lang="pl-PL" dirty="0"/>
              <a:t>, </a:t>
            </a:r>
            <a:r>
              <a:rPr lang="pl-PL" dirty="0" err="1"/>
              <a:t>potentially</a:t>
            </a:r>
            <a:r>
              <a:rPr lang="pl-PL" dirty="0"/>
              <a:t> with the </a:t>
            </a:r>
            <a:r>
              <a:rPr lang="pl-PL" dirty="0" err="1"/>
              <a:t>help</a:t>
            </a:r>
            <a:r>
              <a:rPr lang="pl-PL" dirty="0"/>
              <a:t> of a </a:t>
            </a:r>
            <a:r>
              <a:rPr lang="pl-PL" dirty="0" err="1"/>
              <a:t>mental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professional</a:t>
            </a:r>
            <a:r>
              <a:rPr lang="pl-PL" dirty="0"/>
              <a:t>. </a:t>
            </a:r>
            <a:r>
              <a:rPr lang="pl-PL" dirty="0" err="1"/>
              <a:t>Fallon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always</a:t>
            </a:r>
            <a:r>
              <a:rPr lang="pl-PL" dirty="0"/>
              <a:t> </a:t>
            </a:r>
            <a:r>
              <a:rPr lang="pl-PL" dirty="0" err="1"/>
              <a:t>preaches</a:t>
            </a:r>
            <a:r>
              <a:rPr lang="pl-PL" dirty="0"/>
              <a:t> the </a:t>
            </a:r>
            <a:r>
              <a:rPr lang="pl-PL" dirty="0" err="1"/>
              <a:t>importance</a:t>
            </a:r>
            <a:r>
              <a:rPr lang="pl-PL" dirty="0"/>
              <a:t> of </a:t>
            </a:r>
            <a:r>
              <a:rPr lang="pl-PL" dirty="0" err="1"/>
              <a:t>balance</a:t>
            </a:r>
            <a:r>
              <a:rPr lang="pl-PL" dirty="0"/>
              <a:t> to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pl-PL" dirty="0" err="1"/>
              <a:t>clients</a:t>
            </a:r>
            <a:r>
              <a:rPr lang="pl-PL" dirty="0"/>
              <a:t>, and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remember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as </a:t>
            </a:r>
            <a:r>
              <a:rPr lang="pl-PL" dirty="0" err="1"/>
              <a:t>well</a:t>
            </a:r>
            <a:r>
              <a:rPr lang="pl-PL" dirty="0"/>
              <a:t>.</a:t>
            </a:r>
          </a:p>
          <a:p>
            <a:r>
              <a:rPr lang="pl-PL" dirty="0"/>
              <a:t>“I </a:t>
            </a:r>
            <a:r>
              <a:rPr lang="pl-PL" dirty="0" err="1"/>
              <a:t>listen</a:t>
            </a:r>
            <a:r>
              <a:rPr lang="pl-PL" dirty="0"/>
              <a:t> to </a:t>
            </a:r>
            <a:r>
              <a:rPr lang="pl-PL" dirty="0" err="1"/>
              <a:t>myself</a:t>
            </a:r>
            <a:r>
              <a:rPr lang="pl-PL" dirty="0"/>
              <a:t> and my </a:t>
            </a:r>
            <a:r>
              <a:rPr lang="pl-PL" dirty="0" err="1"/>
              <a:t>behaviors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the </a:t>
            </a:r>
            <a:r>
              <a:rPr lang="pl-PL" dirty="0" err="1"/>
              <a:t>time</a:t>
            </a:r>
            <a:r>
              <a:rPr lang="pl-PL" dirty="0"/>
              <a:t>. I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I </a:t>
            </a:r>
            <a:r>
              <a:rPr lang="pl-PL" dirty="0" err="1"/>
              <a:t>am</a:t>
            </a:r>
            <a:r>
              <a:rPr lang="pl-PL" dirty="0"/>
              <a:t> off </a:t>
            </a:r>
            <a:r>
              <a:rPr lang="pl-PL" dirty="0" err="1"/>
              <a:t>balance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I'm</a:t>
            </a:r>
            <a:r>
              <a:rPr lang="pl-PL" dirty="0"/>
              <a:t> </a:t>
            </a:r>
            <a:r>
              <a:rPr lang="pl-PL" dirty="0" err="1"/>
              <a:t>worrying</a:t>
            </a:r>
            <a:r>
              <a:rPr lang="pl-PL" dirty="0"/>
              <a:t>, my body </a:t>
            </a:r>
            <a:r>
              <a:rPr lang="pl-PL" dirty="0" err="1"/>
              <a:t>is</a:t>
            </a:r>
            <a:r>
              <a:rPr lang="pl-PL" dirty="0"/>
              <a:t> in </a:t>
            </a:r>
            <a:r>
              <a:rPr lang="pl-PL" dirty="0" err="1"/>
              <a:t>knots</a:t>
            </a:r>
            <a:r>
              <a:rPr lang="pl-PL" dirty="0"/>
              <a:t>, and I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tight</a:t>
            </a:r>
            <a:r>
              <a:rPr lang="pl-PL" dirty="0"/>
              <a:t> and </a:t>
            </a:r>
            <a:r>
              <a:rPr lang="pl-PL" dirty="0" err="1"/>
              <a:t>breathless</a:t>
            </a:r>
            <a:r>
              <a:rPr lang="pl-PL" dirty="0"/>
              <a:t>,” </a:t>
            </a:r>
            <a:r>
              <a:rPr lang="pl-PL" dirty="0" err="1"/>
              <a:t>Fallon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. “</a:t>
            </a:r>
            <a:r>
              <a:rPr lang="pl-PL" dirty="0" err="1"/>
              <a:t>Once</a:t>
            </a:r>
            <a:r>
              <a:rPr lang="pl-PL" dirty="0"/>
              <a:t> I </a:t>
            </a:r>
            <a:r>
              <a:rPr lang="pl-PL" dirty="0" err="1"/>
              <a:t>realize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something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off </a:t>
            </a:r>
            <a:r>
              <a:rPr lang="pl-PL" dirty="0" err="1"/>
              <a:t>balance</a:t>
            </a:r>
            <a:r>
              <a:rPr lang="pl-PL" dirty="0"/>
              <a:t>, I </a:t>
            </a:r>
            <a:r>
              <a:rPr lang="pl-PL" dirty="0" err="1"/>
              <a:t>try</a:t>
            </a:r>
            <a:r>
              <a:rPr lang="pl-PL" dirty="0"/>
              <a:t> to </a:t>
            </a:r>
            <a:r>
              <a:rPr lang="pl-PL" dirty="0" err="1"/>
              <a:t>really</a:t>
            </a:r>
            <a:r>
              <a:rPr lang="pl-PL" dirty="0"/>
              <a:t> </a:t>
            </a:r>
            <a:r>
              <a:rPr lang="pl-PL" dirty="0" err="1"/>
              <a:t>pay</a:t>
            </a:r>
            <a:r>
              <a:rPr lang="pl-PL" dirty="0"/>
              <a:t> </a:t>
            </a:r>
            <a:r>
              <a:rPr lang="pl-PL" dirty="0" err="1"/>
              <a:t>attention</a:t>
            </a:r>
            <a:r>
              <a:rPr lang="pl-PL" dirty="0"/>
              <a:t> </a:t>
            </a:r>
            <a:r>
              <a:rPr lang="pl-PL" dirty="0" err="1"/>
              <a:t>until</a:t>
            </a:r>
            <a:r>
              <a:rPr lang="pl-PL" dirty="0"/>
              <a:t> I </a:t>
            </a:r>
            <a:r>
              <a:rPr lang="pl-PL" dirty="0" err="1"/>
              <a:t>figure</a:t>
            </a:r>
            <a:r>
              <a:rPr lang="pl-PL" dirty="0"/>
              <a:t> out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.”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65945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4918E-E680-6D45-9003-063DAAB3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Mindfulness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054B19-E4DF-6B40-A5BE-B8490106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Mindfulness</a:t>
            </a:r>
            <a:endParaRPr lang="pl-PL" dirty="0"/>
          </a:p>
          <a:p>
            <a:r>
              <a:rPr lang="pl-PL" dirty="0" err="1"/>
              <a:t>Mindfulness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lessen</a:t>
            </a:r>
            <a:r>
              <a:rPr lang="pl-PL" dirty="0"/>
              <a:t> </a:t>
            </a:r>
            <a:r>
              <a:rPr lang="pl-PL" dirty="0" err="1"/>
              <a:t>anxiety</a:t>
            </a:r>
            <a:r>
              <a:rPr lang="pl-PL" dirty="0"/>
              <a:t> and </a:t>
            </a:r>
            <a:r>
              <a:rPr lang="pl-PL" dirty="0" err="1"/>
              <a:t>depression</a:t>
            </a:r>
            <a:r>
              <a:rPr lang="pl-PL" dirty="0"/>
              <a:t> </a:t>
            </a:r>
            <a:r>
              <a:rPr lang="pl-PL" dirty="0" err="1"/>
              <a:t>symptoms</a:t>
            </a:r>
            <a:r>
              <a:rPr lang="pl-PL" dirty="0"/>
              <a:t>, and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many</a:t>
            </a:r>
            <a:r>
              <a:rPr lang="pl-PL" dirty="0"/>
              <a:t> </a:t>
            </a:r>
            <a:r>
              <a:rPr lang="pl-PL" dirty="0" err="1"/>
              <a:t>ways</a:t>
            </a:r>
            <a:r>
              <a:rPr lang="pl-PL" dirty="0"/>
              <a:t> to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. Take </a:t>
            </a:r>
            <a:r>
              <a:rPr lang="pl-PL" dirty="0" err="1"/>
              <a:t>up</a:t>
            </a:r>
            <a:r>
              <a:rPr lang="pl-PL" dirty="0"/>
              <a:t> yoga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unplug</a:t>
            </a:r>
            <a:r>
              <a:rPr lang="pl-PL" dirty="0"/>
              <a:t> from </a:t>
            </a:r>
            <a:r>
              <a:rPr lang="pl-PL" dirty="0" err="1"/>
              <a:t>technology</a:t>
            </a:r>
            <a:r>
              <a:rPr lang="pl-PL" dirty="0"/>
              <a:t> and </a:t>
            </a:r>
            <a:r>
              <a:rPr lang="pl-PL" dirty="0" err="1"/>
              <a:t>social</a:t>
            </a:r>
            <a:r>
              <a:rPr lang="pl-PL" dirty="0"/>
              <a:t> media. </a:t>
            </a:r>
            <a:r>
              <a:rPr lang="pl-PL" dirty="0" err="1"/>
              <a:t>Try</a:t>
            </a:r>
            <a:r>
              <a:rPr lang="pl-PL" dirty="0"/>
              <a:t> out a </a:t>
            </a:r>
            <a:r>
              <a:rPr lang="pl-PL" dirty="0" err="1"/>
              <a:t>few</a:t>
            </a:r>
            <a:r>
              <a:rPr lang="pl-PL" dirty="0"/>
              <a:t> </a:t>
            </a:r>
            <a:r>
              <a:rPr lang="pl-PL" dirty="0" err="1"/>
              <a:t>breathing</a:t>
            </a:r>
            <a:r>
              <a:rPr lang="pl-PL" dirty="0"/>
              <a:t> </a:t>
            </a:r>
            <a:r>
              <a:rPr lang="pl-PL" dirty="0" err="1"/>
              <a:t>exercises</a:t>
            </a:r>
            <a:r>
              <a:rPr lang="pl-PL" dirty="0"/>
              <a:t>. Elana </a:t>
            </a:r>
            <a:r>
              <a:rPr lang="pl-PL" dirty="0" err="1"/>
              <a:t>Sandler</a:t>
            </a:r>
            <a:r>
              <a:rPr lang="pl-PL" dirty="0"/>
              <a:t>, field </a:t>
            </a:r>
            <a:r>
              <a:rPr lang="pl-PL" dirty="0" err="1"/>
              <a:t>education</a:t>
            </a:r>
            <a:r>
              <a:rPr lang="pl-PL" dirty="0"/>
              <a:t> </a:t>
            </a:r>
            <a:r>
              <a:rPr lang="pl-PL" dirty="0" err="1"/>
              <a:t>liaison</a:t>
            </a:r>
            <a:r>
              <a:rPr lang="pl-PL" dirty="0"/>
              <a:t>,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started</a:t>
            </a:r>
            <a:r>
              <a:rPr lang="pl-PL" dirty="0"/>
              <a:t> </a:t>
            </a:r>
            <a:r>
              <a:rPr lang="pl-PL" dirty="0" err="1"/>
              <a:t>participating</a:t>
            </a:r>
            <a:r>
              <a:rPr lang="pl-PL" dirty="0"/>
              <a:t> in a </a:t>
            </a:r>
            <a:r>
              <a:rPr lang="pl-PL" dirty="0" err="1"/>
              <a:t>weekly</a:t>
            </a:r>
            <a:r>
              <a:rPr lang="pl-PL" dirty="0"/>
              <a:t> </a:t>
            </a:r>
            <a:r>
              <a:rPr lang="pl-PL" dirty="0" err="1"/>
              <a:t>mindfulness</a:t>
            </a:r>
            <a:r>
              <a:rPr lang="pl-PL" dirty="0"/>
              <a:t> </a:t>
            </a:r>
            <a:r>
              <a:rPr lang="pl-PL" dirty="0" err="1"/>
              <a:t>meditation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with co-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a </a:t>
            </a:r>
            <a:r>
              <a:rPr lang="pl-PL" dirty="0" err="1"/>
              <a:t>previous</a:t>
            </a:r>
            <a:r>
              <a:rPr lang="pl-PL" dirty="0"/>
              <a:t> </a:t>
            </a:r>
            <a:r>
              <a:rPr lang="pl-PL" dirty="0" err="1"/>
              <a:t>job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was </a:t>
            </a:r>
            <a:r>
              <a:rPr lang="pl-PL" dirty="0" err="1"/>
              <a:t>transformative</a:t>
            </a:r>
            <a:r>
              <a:rPr lang="pl-PL" dirty="0"/>
              <a:t>.</a:t>
            </a:r>
          </a:p>
          <a:p>
            <a:r>
              <a:rPr lang="pl-PL" dirty="0"/>
              <a:t>“We </a:t>
            </a:r>
            <a:r>
              <a:rPr lang="pl-PL" dirty="0" err="1"/>
              <a:t>sat</a:t>
            </a:r>
            <a:r>
              <a:rPr lang="pl-PL" dirty="0"/>
              <a:t> </a:t>
            </a:r>
            <a:r>
              <a:rPr lang="pl-PL" dirty="0" err="1"/>
              <a:t>together</a:t>
            </a:r>
            <a:r>
              <a:rPr lang="pl-PL" dirty="0"/>
              <a:t> for 30 </a:t>
            </a:r>
            <a:r>
              <a:rPr lang="pl-PL" dirty="0" err="1"/>
              <a:t>minutes</a:t>
            </a:r>
            <a:r>
              <a:rPr lang="pl-PL" dirty="0"/>
              <a:t>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week</a:t>
            </a:r>
            <a:r>
              <a:rPr lang="pl-PL" dirty="0"/>
              <a:t> and </a:t>
            </a:r>
            <a:r>
              <a:rPr lang="pl-PL" dirty="0" err="1"/>
              <a:t>slowly</a:t>
            </a:r>
            <a:r>
              <a:rPr lang="pl-PL" dirty="0"/>
              <a:t> </a:t>
            </a:r>
            <a:r>
              <a:rPr lang="pl-PL" dirty="0" err="1"/>
              <a:t>learned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sit with </a:t>
            </a:r>
            <a:r>
              <a:rPr lang="pl-PL" dirty="0" err="1"/>
              <a:t>mindfulness</a:t>
            </a:r>
            <a:r>
              <a:rPr lang="pl-PL" dirty="0"/>
              <a:t>,”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. “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provided</a:t>
            </a:r>
            <a:r>
              <a:rPr lang="pl-PL" dirty="0"/>
              <a:t> a </a:t>
            </a:r>
            <a:r>
              <a:rPr lang="pl-PL" dirty="0" err="1"/>
              <a:t>welcome</a:t>
            </a:r>
            <a:r>
              <a:rPr lang="pl-PL" dirty="0"/>
              <a:t>, </a:t>
            </a:r>
            <a:r>
              <a:rPr lang="pl-PL" dirty="0" err="1"/>
              <a:t>needed</a:t>
            </a:r>
            <a:r>
              <a:rPr lang="pl-PL" dirty="0"/>
              <a:t> </a:t>
            </a:r>
            <a:r>
              <a:rPr lang="pl-PL" dirty="0" err="1"/>
              <a:t>break</a:t>
            </a:r>
            <a:r>
              <a:rPr lang="pl-PL" dirty="0"/>
              <a:t> from a fast-</a:t>
            </a:r>
            <a:r>
              <a:rPr lang="pl-PL" dirty="0" err="1"/>
              <a:t>paced</a:t>
            </a:r>
            <a:r>
              <a:rPr lang="pl-PL" dirty="0"/>
              <a:t> </a:t>
            </a:r>
            <a:r>
              <a:rPr lang="pl-PL" dirty="0" err="1"/>
              <a:t>job</a:t>
            </a:r>
            <a:r>
              <a:rPr lang="pl-PL" dirty="0"/>
              <a:t>, as </a:t>
            </a:r>
            <a:r>
              <a:rPr lang="pl-PL" dirty="0" err="1"/>
              <a:t>well</a:t>
            </a:r>
            <a:r>
              <a:rPr lang="pl-PL" dirty="0"/>
              <a:t> as a </a:t>
            </a:r>
            <a:r>
              <a:rPr lang="pl-PL" dirty="0" err="1"/>
              <a:t>chance</a:t>
            </a:r>
            <a:r>
              <a:rPr lang="pl-PL" dirty="0"/>
              <a:t> to </a:t>
            </a:r>
            <a:r>
              <a:rPr lang="pl-PL" dirty="0" err="1"/>
              <a:t>just</a:t>
            </a:r>
            <a:r>
              <a:rPr lang="pl-PL" dirty="0"/>
              <a:t> sit and </a:t>
            </a:r>
            <a:r>
              <a:rPr lang="pl-PL" dirty="0" err="1"/>
              <a:t>work</a:t>
            </a:r>
            <a:r>
              <a:rPr lang="pl-PL" dirty="0"/>
              <a:t> on </a:t>
            </a:r>
            <a:r>
              <a:rPr lang="pl-PL" dirty="0" err="1"/>
              <a:t>accepting</a:t>
            </a:r>
            <a:r>
              <a:rPr lang="pl-PL" dirty="0"/>
              <a:t> my </a:t>
            </a:r>
            <a:r>
              <a:rPr lang="pl-PL" dirty="0" err="1"/>
              <a:t>thoughts</a:t>
            </a:r>
            <a:r>
              <a:rPr lang="pl-PL" dirty="0"/>
              <a:t>, and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helped</a:t>
            </a:r>
            <a:r>
              <a:rPr lang="pl-PL" dirty="0"/>
              <a:t> </a:t>
            </a:r>
            <a:r>
              <a:rPr lang="pl-PL" dirty="0" err="1"/>
              <a:t>enhance</a:t>
            </a:r>
            <a:r>
              <a:rPr lang="pl-PL" dirty="0"/>
              <a:t> my </a:t>
            </a:r>
            <a:r>
              <a:rPr lang="pl-PL" dirty="0" err="1"/>
              <a:t>mindful</a:t>
            </a:r>
            <a:r>
              <a:rPr lang="pl-PL" dirty="0"/>
              <a:t> </a:t>
            </a:r>
            <a:r>
              <a:rPr lang="pl-PL" dirty="0" err="1"/>
              <a:t>awareness</a:t>
            </a:r>
            <a:r>
              <a:rPr lang="pl-PL" dirty="0"/>
              <a:t>.”</a:t>
            </a:r>
          </a:p>
          <a:p>
            <a:r>
              <a:rPr lang="pl-PL" dirty="0" err="1"/>
              <a:t>Burnout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feel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encompassing</a:t>
            </a:r>
            <a:r>
              <a:rPr lang="pl-PL" dirty="0"/>
              <a:t>, but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doesn’t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stay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. </a:t>
            </a:r>
            <a:r>
              <a:rPr lang="pl-PL" dirty="0" err="1"/>
              <a:t>Remember</a:t>
            </a:r>
            <a:r>
              <a:rPr lang="pl-PL" dirty="0"/>
              <a:t>,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sacrifice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well-being</a:t>
            </a:r>
            <a:r>
              <a:rPr lang="pl-PL" dirty="0"/>
              <a:t> for the </a:t>
            </a:r>
            <a:r>
              <a:rPr lang="pl-PL" dirty="0" err="1"/>
              <a:t>health</a:t>
            </a:r>
            <a:r>
              <a:rPr lang="pl-PL" dirty="0"/>
              <a:t> of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career</a:t>
            </a:r>
            <a:r>
              <a:rPr lang="pl-PL" dirty="0"/>
              <a:t>.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all</a:t>
            </a:r>
            <a:r>
              <a:rPr lang="pl-PL" dirty="0"/>
              <a:t>, the </a:t>
            </a:r>
            <a:r>
              <a:rPr lang="pl-PL" dirty="0" err="1"/>
              <a:t>healthier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, the </a:t>
            </a:r>
            <a:r>
              <a:rPr lang="pl-PL" dirty="0" err="1"/>
              <a:t>better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rely</a:t>
            </a:r>
            <a:r>
              <a:rPr lang="pl-PL" dirty="0"/>
              <a:t> on </a:t>
            </a:r>
            <a:r>
              <a:rPr lang="pl-PL" dirty="0" err="1"/>
              <a:t>you</a:t>
            </a:r>
            <a:r>
              <a:rPr lang="pl-PL" dirty="0"/>
              <a:t>.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17947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435A8-36C6-1942-926E-89C9B4C7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F84E4-2669-C944-AF0E-FDE5E683A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569113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899B4-4807-AB48-85D3-9EF4DE3F3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C329B4-0EAE-7C42-930E-94B89F44E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95028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0B8C1C-258E-C347-AB87-DAA614C6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7B8152-1FCA-C446-B079-4848DB6A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18188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91290C-F2C0-D14B-AC24-A84500E9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DE64BE-F245-7648-B46B-881BAA2A7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often</a:t>
            </a:r>
            <a:r>
              <a:rPr lang="pl-PL" dirty="0"/>
              <a:t> </a:t>
            </a: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careers</a:t>
            </a:r>
            <a:r>
              <a:rPr lang="pl-PL" dirty="0"/>
              <a:t> </a:t>
            </a:r>
            <a:r>
              <a:rPr lang="pl-PL" dirty="0" err="1"/>
              <a:t>add</a:t>
            </a:r>
            <a:r>
              <a:rPr lang="pl-PL" dirty="0"/>
              <a:t> </a:t>
            </a:r>
            <a:r>
              <a:rPr lang="pl-PL" dirty="0" err="1"/>
              <a:t>profound</a:t>
            </a:r>
            <a:r>
              <a:rPr lang="pl-PL" dirty="0"/>
              <a:t> </a:t>
            </a:r>
            <a:r>
              <a:rPr lang="pl-PL" dirty="0" err="1"/>
              <a:t>meaning</a:t>
            </a:r>
            <a:r>
              <a:rPr lang="pl-PL" dirty="0"/>
              <a:t> and </a:t>
            </a:r>
            <a:r>
              <a:rPr lang="pl-PL" dirty="0" err="1"/>
              <a:t>purpose</a:t>
            </a:r>
            <a:r>
              <a:rPr lang="pl-PL" dirty="0"/>
              <a:t> to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lives</a:t>
            </a:r>
            <a:r>
              <a:rPr lang="pl-PL" dirty="0"/>
              <a:t>. The </a:t>
            </a:r>
            <a:r>
              <a:rPr lang="pl-PL" dirty="0" err="1"/>
              <a:t>profession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calling</a:t>
            </a:r>
            <a:r>
              <a:rPr lang="pl-PL" dirty="0"/>
              <a:t> for </a:t>
            </a:r>
            <a:r>
              <a:rPr lang="pl-PL" dirty="0" err="1"/>
              <a:t>individuals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want to </a:t>
            </a:r>
            <a:r>
              <a:rPr lang="pl-PL" dirty="0" err="1"/>
              <a:t>create</a:t>
            </a:r>
            <a:r>
              <a:rPr lang="pl-PL" dirty="0"/>
              <a:t> </a:t>
            </a:r>
            <a:r>
              <a:rPr lang="pl-PL" dirty="0" err="1"/>
              <a:t>positive</a:t>
            </a:r>
            <a:r>
              <a:rPr lang="pl-PL" dirty="0"/>
              <a:t> </a:t>
            </a:r>
            <a:r>
              <a:rPr lang="pl-PL" dirty="0" err="1"/>
              <a:t>change</a:t>
            </a:r>
            <a:r>
              <a:rPr lang="pl-PL" dirty="0"/>
              <a:t> for </a:t>
            </a:r>
            <a:r>
              <a:rPr lang="pl-PL" dirty="0" err="1"/>
              <a:t>individuals</a:t>
            </a:r>
            <a:r>
              <a:rPr lang="pl-PL" dirty="0"/>
              <a:t>, </a:t>
            </a:r>
            <a:r>
              <a:rPr lang="pl-PL" dirty="0" err="1"/>
              <a:t>families</a:t>
            </a:r>
            <a:r>
              <a:rPr lang="pl-PL" dirty="0"/>
              <a:t>, and </a:t>
            </a:r>
            <a:r>
              <a:rPr lang="pl-PL" dirty="0" err="1"/>
              <a:t>communities</a:t>
            </a:r>
            <a:r>
              <a:rPr lang="pl-PL" dirty="0"/>
              <a:t>.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lost</a:t>
            </a:r>
            <a:r>
              <a:rPr lang="pl-PL" dirty="0"/>
              <a:t> in the </a:t>
            </a:r>
            <a:r>
              <a:rPr lang="pl-PL" dirty="0" err="1"/>
              <a:t>everyday</a:t>
            </a:r>
            <a:r>
              <a:rPr lang="pl-PL" dirty="0"/>
              <a:t> </a:t>
            </a:r>
            <a:r>
              <a:rPr lang="pl-PL" dirty="0" err="1"/>
              <a:t>pursuits</a:t>
            </a:r>
            <a:r>
              <a:rPr lang="pl-PL" dirty="0"/>
              <a:t>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toll</a:t>
            </a:r>
            <a:r>
              <a:rPr lang="pl-PL" dirty="0"/>
              <a:t> the </a:t>
            </a:r>
            <a:r>
              <a:rPr lang="pl-PL" dirty="0" err="1"/>
              <a:t>profession</a:t>
            </a:r>
            <a:r>
              <a:rPr lang="pl-PL" dirty="0"/>
              <a:t> </a:t>
            </a:r>
            <a:r>
              <a:rPr lang="pl-PL" dirty="0" err="1"/>
              <a:t>takes</a:t>
            </a:r>
            <a:r>
              <a:rPr lang="pl-PL" dirty="0"/>
              <a:t> on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emotional</a:t>
            </a:r>
            <a:r>
              <a:rPr lang="pl-PL" dirty="0"/>
              <a:t> </a:t>
            </a:r>
            <a:r>
              <a:rPr lang="pl-PL" dirty="0" err="1"/>
              <a:t>well-being</a:t>
            </a:r>
            <a:r>
              <a:rPr lang="pl-PL" dirty="0"/>
              <a:t>, </a:t>
            </a:r>
            <a:r>
              <a:rPr lang="pl-PL" dirty="0" err="1"/>
              <a:t>overall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, and </a:t>
            </a:r>
            <a:r>
              <a:rPr lang="pl-PL" dirty="0" err="1"/>
              <a:t>relationships</a:t>
            </a:r>
            <a:r>
              <a:rPr lang="pl-PL" dirty="0"/>
              <a:t>. “</a:t>
            </a:r>
            <a:r>
              <a:rPr lang="pl-PL" dirty="0" err="1"/>
              <a:t>Compassion</a:t>
            </a:r>
            <a:r>
              <a:rPr lang="pl-PL" dirty="0"/>
              <a:t> </a:t>
            </a:r>
            <a:r>
              <a:rPr lang="pl-PL" dirty="0" err="1"/>
              <a:t>fatigue</a:t>
            </a:r>
            <a:r>
              <a:rPr lang="pl-PL" dirty="0"/>
              <a:t>” and “</a:t>
            </a:r>
            <a:r>
              <a:rPr lang="pl-PL" dirty="0" err="1"/>
              <a:t>burnout</a:t>
            </a:r>
            <a:r>
              <a:rPr lang="pl-PL" dirty="0"/>
              <a:t>”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ways</a:t>
            </a:r>
            <a:r>
              <a:rPr lang="pl-PL" dirty="0"/>
              <a:t> to </a:t>
            </a:r>
            <a:r>
              <a:rPr lang="pl-PL" dirty="0" err="1"/>
              <a:t>describe</a:t>
            </a:r>
            <a:r>
              <a:rPr lang="pl-PL" dirty="0"/>
              <a:t> the </a:t>
            </a:r>
            <a:r>
              <a:rPr lang="pl-PL" dirty="0" err="1"/>
              <a:t>effect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toll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, and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manage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through</a:t>
            </a:r>
            <a:r>
              <a:rPr lang="pl-PL" dirty="0"/>
              <a:t> </a:t>
            </a:r>
            <a:r>
              <a:rPr lang="pl-PL" dirty="0" err="1"/>
              <a:t>proper</a:t>
            </a:r>
            <a:r>
              <a:rPr lang="pl-PL" dirty="0"/>
              <a:t> </a:t>
            </a:r>
            <a:r>
              <a:rPr lang="pl-PL" dirty="0" err="1"/>
              <a:t>attention</a:t>
            </a:r>
            <a:r>
              <a:rPr lang="pl-PL" dirty="0"/>
              <a:t> to </a:t>
            </a:r>
            <a:r>
              <a:rPr lang="pl-PL" dirty="0" err="1"/>
              <a:t>self-care</a:t>
            </a:r>
            <a:r>
              <a:rPr lang="pl-PL" dirty="0"/>
              <a:t>.</a:t>
            </a:r>
          </a:p>
          <a:p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 for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to be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best</a:t>
            </a:r>
            <a:r>
              <a:rPr lang="pl-PL" dirty="0"/>
              <a:t> and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relevant</a:t>
            </a:r>
            <a:r>
              <a:rPr lang="pl-PL" dirty="0"/>
              <a:t> in </a:t>
            </a:r>
            <a:r>
              <a:rPr lang="pl-PL" dirty="0" err="1"/>
              <a:t>any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setting</a:t>
            </a:r>
            <a:r>
              <a:rPr lang="pl-PL" dirty="0"/>
              <a:t>. In </a:t>
            </a:r>
            <a:r>
              <a:rPr lang="pl-PL" dirty="0" err="1"/>
              <a:t>this</a:t>
            </a:r>
            <a:r>
              <a:rPr lang="pl-PL" dirty="0"/>
              <a:t> post, </a:t>
            </a:r>
            <a:r>
              <a:rPr lang="pl-PL" dirty="0" err="1"/>
              <a:t>you’ll</a:t>
            </a:r>
            <a:r>
              <a:rPr lang="pl-PL" dirty="0"/>
              <a:t> </a:t>
            </a: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advice</a:t>
            </a:r>
            <a:r>
              <a:rPr lang="pl-PL" dirty="0"/>
              <a:t> </a:t>
            </a:r>
            <a:r>
              <a:rPr lang="pl-PL" dirty="0" err="1"/>
              <a:t>concerning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for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. We </a:t>
            </a:r>
            <a:r>
              <a:rPr lang="pl-PL" dirty="0" err="1"/>
              <a:t>asked</a:t>
            </a:r>
            <a:r>
              <a:rPr lang="pl-PL" dirty="0"/>
              <a:t> </a:t>
            </a:r>
            <a:r>
              <a:rPr lang="pl-PL" dirty="0" err="1"/>
              <a:t>clinical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, </a:t>
            </a:r>
            <a:r>
              <a:rPr lang="pl-PL" dirty="0" err="1"/>
              <a:t>psychologists</a:t>
            </a:r>
            <a:r>
              <a:rPr lang="pl-PL" dirty="0"/>
              <a:t>, and other </a:t>
            </a:r>
            <a:r>
              <a:rPr lang="pl-PL" dirty="0" err="1"/>
              <a:t>professionals</a:t>
            </a:r>
            <a:r>
              <a:rPr lang="pl-PL" dirty="0"/>
              <a:t> to </a:t>
            </a:r>
            <a:r>
              <a:rPr lang="pl-PL" dirty="0" err="1"/>
              <a:t>offer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tips</a:t>
            </a:r>
            <a:r>
              <a:rPr lang="pl-PL" dirty="0"/>
              <a:t>. Take a </a:t>
            </a:r>
            <a:r>
              <a:rPr lang="pl-PL" dirty="0" err="1"/>
              <a:t>look</a:t>
            </a:r>
            <a:r>
              <a:rPr lang="pl-PL" dirty="0"/>
              <a:t> </a:t>
            </a:r>
            <a:r>
              <a:rPr lang="pl-PL" dirty="0" err="1"/>
              <a:t>below</a:t>
            </a:r>
            <a:r>
              <a:rPr lang="pl-PL" dirty="0"/>
              <a:t> and </a:t>
            </a:r>
            <a:r>
              <a:rPr lang="pl-PL" dirty="0" err="1"/>
              <a:t>discover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to </a:t>
            </a:r>
            <a:r>
              <a:rPr lang="pl-PL" dirty="0" err="1"/>
              <a:t>incorporate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life.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91975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B4E4D-51FE-5442-9B98-F24E0A99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E2F45B-36E4-9C46-AFCF-31759A534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Self-care </a:t>
            </a:r>
            <a:r>
              <a:rPr lang="pl-PL" dirty="0" err="1"/>
              <a:t>isn’t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about </a:t>
            </a:r>
            <a:r>
              <a:rPr lang="pl-PL" dirty="0" err="1"/>
              <a:t>eating</a:t>
            </a:r>
            <a:r>
              <a:rPr lang="pl-PL" dirty="0"/>
              <a:t> </a:t>
            </a:r>
            <a:r>
              <a:rPr lang="pl-PL" dirty="0" err="1"/>
              <a:t>right</a:t>
            </a:r>
            <a:r>
              <a:rPr lang="pl-PL" dirty="0"/>
              <a:t>, </a:t>
            </a:r>
            <a:r>
              <a:rPr lang="pl-PL" dirty="0" err="1"/>
              <a:t>exercising</a:t>
            </a:r>
            <a:r>
              <a:rPr lang="pl-PL" dirty="0"/>
              <a:t>, and </a:t>
            </a:r>
            <a:r>
              <a:rPr lang="pl-PL" dirty="0" err="1"/>
              <a:t>getting</a:t>
            </a:r>
            <a:r>
              <a:rPr lang="pl-PL" dirty="0"/>
              <a:t> </a:t>
            </a:r>
            <a:r>
              <a:rPr lang="pl-PL" dirty="0" err="1"/>
              <a:t>enough</a:t>
            </a:r>
            <a:r>
              <a:rPr lang="pl-PL" dirty="0"/>
              <a:t> </a:t>
            </a:r>
            <a:r>
              <a:rPr lang="pl-PL" dirty="0" err="1"/>
              <a:t>sleep</a:t>
            </a:r>
            <a:r>
              <a:rPr lang="pl-PL" dirty="0"/>
              <a:t>. </a:t>
            </a: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,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elements</a:t>
            </a:r>
            <a:r>
              <a:rPr lang="pl-PL" dirty="0"/>
              <a:t>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scratch</a:t>
            </a:r>
            <a:r>
              <a:rPr lang="pl-PL" dirty="0"/>
              <a:t> the </a:t>
            </a:r>
            <a:r>
              <a:rPr lang="pl-PL" dirty="0" err="1"/>
              <a:t>surface</a:t>
            </a:r>
            <a:r>
              <a:rPr lang="pl-PL" dirty="0"/>
              <a:t> of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intentional</a:t>
            </a:r>
            <a:r>
              <a:rPr lang="pl-PL" dirty="0"/>
              <a:t> and </a:t>
            </a:r>
            <a:r>
              <a:rPr lang="pl-PL" dirty="0" err="1"/>
              <a:t>successful</a:t>
            </a:r>
            <a:r>
              <a:rPr lang="pl-PL" dirty="0"/>
              <a:t> </a:t>
            </a:r>
            <a:r>
              <a:rPr lang="pl-PL" dirty="0" err="1"/>
              <a:t>wellness</a:t>
            </a:r>
            <a:r>
              <a:rPr lang="pl-PL" dirty="0"/>
              <a:t> plan. </a:t>
            </a:r>
            <a:r>
              <a:rPr lang="pl-PL" dirty="0" err="1"/>
              <a:t>Maintaining</a:t>
            </a:r>
            <a:r>
              <a:rPr lang="pl-PL" dirty="0"/>
              <a:t> </a:t>
            </a:r>
            <a:r>
              <a:rPr lang="pl-PL" dirty="0" err="1"/>
              <a:t>physical</a:t>
            </a:r>
            <a:r>
              <a:rPr lang="pl-PL" dirty="0"/>
              <a:t>, </a:t>
            </a:r>
            <a:r>
              <a:rPr lang="pl-PL" dirty="0" err="1"/>
              <a:t>mental</a:t>
            </a:r>
            <a:r>
              <a:rPr lang="pl-PL" dirty="0"/>
              <a:t>, and </a:t>
            </a:r>
            <a:r>
              <a:rPr lang="pl-PL" dirty="0" err="1"/>
              <a:t>emotional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vital</a:t>
            </a:r>
            <a:r>
              <a:rPr lang="pl-PL" dirty="0"/>
              <a:t> for </a:t>
            </a:r>
            <a:r>
              <a:rPr lang="pl-PL" dirty="0" err="1"/>
              <a:t>everyone</a:t>
            </a:r>
            <a:r>
              <a:rPr lang="pl-PL" dirty="0"/>
              <a:t>, but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particularly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for </a:t>
            </a:r>
            <a:r>
              <a:rPr lang="pl-PL" dirty="0" err="1"/>
              <a:t>those</a:t>
            </a:r>
            <a:r>
              <a:rPr lang="pl-PL" dirty="0"/>
              <a:t> </a:t>
            </a:r>
            <a:r>
              <a:rPr lang="pl-PL" dirty="0" err="1"/>
              <a:t>working</a:t>
            </a:r>
            <a:r>
              <a:rPr lang="pl-PL" dirty="0"/>
              <a:t> in </a:t>
            </a:r>
            <a:r>
              <a:rPr lang="pl-PL" dirty="0" err="1"/>
              <a:t>helping</a:t>
            </a:r>
            <a:r>
              <a:rPr lang="pl-PL" dirty="0"/>
              <a:t> </a:t>
            </a:r>
            <a:r>
              <a:rPr lang="pl-PL" dirty="0" err="1"/>
              <a:t>professions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, </a:t>
            </a:r>
            <a:r>
              <a:rPr lang="pl-PL" dirty="0" err="1"/>
              <a:t>nursing</a:t>
            </a:r>
            <a:r>
              <a:rPr lang="pl-PL" dirty="0"/>
              <a:t>, and </a:t>
            </a:r>
            <a:r>
              <a:rPr lang="pl-PL" dirty="0" err="1"/>
              <a:t>counseling</a:t>
            </a:r>
            <a:r>
              <a:rPr lang="pl-PL" dirty="0"/>
              <a:t>.</a:t>
            </a: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74912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9F7A46-F152-D040-B6AB-37ECCD556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DD480-2CBA-BE49-87D2-40BAE523A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Practicing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antidote</a:t>
            </a:r>
            <a:r>
              <a:rPr lang="pl-PL" dirty="0"/>
              <a:t> to </a:t>
            </a:r>
            <a:r>
              <a:rPr lang="pl-PL" dirty="0" err="1"/>
              <a:t>burnout</a:t>
            </a:r>
            <a:r>
              <a:rPr lang="pl-PL" dirty="0"/>
              <a:t>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combination</a:t>
            </a:r>
            <a:r>
              <a:rPr lang="pl-PL" dirty="0"/>
              <a:t> of </a:t>
            </a:r>
            <a:r>
              <a:rPr lang="pl-PL" dirty="0" err="1"/>
              <a:t>mental</a:t>
            </a:r>
            <a:r>
              <a:rPr lang="pl-PL" dirty="0"/>
              <a:t>, </a:t>
            </a:r>
            <a:r>
              <a:rPr lang="pl-PL" dirty="0" err="1"/>
              <a:t>emotional</a:t>
            </a:r>
            <a:r>
              <a:rPr lang="pl-PL" dirty="0"/>
              <a:t>, and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exhaustion</a:t>
            </a:r>
            <a:r>
              <a:rPr lang="pl-PL" dirty="0"/>
              <a:t>. </a:t>
            </a:r>
            <a:r>
              <a:rPr lang="pl-PL" dirty="0" err="1"/>
              <a:t>While</a:t>
            </a:r>
            <a:r>
              <a:rPr lang="pl-PL" dirty="0"/>
              <a:t> </a:t>
            </a:r>
            <a:r>
              <a:rPr lang="pl-PL" dirty="0" err="1"/>
              <a:t>employees</a:t>
            </a:r>
            <a:r>
              <a:rPr lang="pl-PL" dirty="0"/>
              <a:t> in </a:t>
            </a:r>
            <a:r>
              <a:rPr lang="pl-PL" dirty="0" err="1"/>
              <a:t>many</a:t>
            </a:r>
            <a:r>
              <a:rPr lang="pl-PL" dirty="0"/>
              <a:t> </a:t>
            </a:r>
            <a:r>
              <a:rPr lang="pl-PL" dirty="0" err="1"/>
              <a:t>fields</a:t>
            </a:r>
            <a:r>
              <a:rPr lang="pl-PL" dirty="0"/>
              <a:t> </a:t>
            </a:r>
            <a:r>
              <a:rPr lang="pl-PL" dirty="0" err="1"/>
              <a:t>experience</a:t>
            </a:r>
            <a:r>
              <a:rPr lang="pl-PL" dirty="0"/>
              <a:t> </a:t>
            </a:r>
            <a:r>
              <a:rPr lang="pl-PL" dirty="0" err="1"/>
              <a:t>burnout</a:t>
            </a:r>
            <a:r>
              <a:rPr lang="pl-PL" dirty="0"/>
              <a:t>,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particularly</a:t>
            </a:r>
            <a:r>
              <a:rPr lang="pl-PL" dirty="0"/>
              <a:t> </a:t>
            </a:r>
            <a:r>
              <a:rPr lang="pl-PL" dirty="0" err="1"/>
              <a:t>susceptible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of the high </a:t>
            </a:r>
            <a:r>
              <a:rPr lang="pl-PL" dirty="0" err="1"/>
              <a:t>levels</a:t>
            </a:r>
            <a:r>
              <a:rPr lang="pl-PL" dirty="0"/>
              <a:t> of </a:t>
            </a:r>
            <a:r>
              <a:rPr lang="pl-PL" dirty="0" err="1"/>
              <a:t>empathy</a:t>
            </a:r>
            <a:r>
              <a:rPr lang="pl-PL" dirty="0"/>
              <a:t> </a:t>
            </a:r>
            <a:r>
              <a:rPr lang="pl-PL" dirty="0" err="1"/>
              <a:t>required</a:t>
            </a:r>
            <a:r>
              <a:rPr lang="pl-PL" dirty="0"/>
              <a:t> by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jobs</a:t>
            </a:r>
            <a:r>
              <a:rPr lang="pl-PL" dirty="0"/>
              <a:t>.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experience</a:t>
            </a:r>
            <a:r>
              <a:rPr lang="pl-PL" dirty="0"/>
              <a:t> the </a:t>
            </a:r>
            <a:r>
              <a:rPr lang="pl-PL" dirty="0" err="1"/>
              <a:t>stress</a:t>
            </a:r>
            <a:r>
              <a:rPr lang="pl-PL" dirty="0"/>
              <a:t> of </a:t>
            </a:r>
            <a:r>
              <a:rPr lang="pl-PL" dirty="0" err="1"/>
              <a:t>working</a:t>
            </a:r>
            <a:r>
              <a:rPr lang="pl-PL" dirty="0"/>
              <a:t> with </a:t>
            </a:r>
            <a:r>
              <a:rPr lang="pl-PL" dirty="0" err="1"/>
              <a:t>clients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often</a:t>
            </a:r>
            <a:r>
              <a:rPr lang="pl-PL" dirty="0"/>
              <a:t> in </a:t>
            </a:r>
            <a:r>
              <a:rPr lang="pl-PL" dirty="0" err="1"/>
              <a:t>crisis</a:t>
            </a:r>
            <a:r>
              <a:rPr lang="pl-PL" dirty="0"/>
              <a:t> and of </a:t>
            </a:r>
            <a:r>
              <a:rPr lang="pl-PL" dirty="0" err="1"/>
              <a:t>working</a:t>
            </a:r>
            <a:r>
              <a:rPr lang="pl-PL" dirty="0"/>
              <a:t> for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agency</a:t>
            </a:r>
            <a:r>
              <a:rPr lang="pl-PL" dirty="0"/>
              <a:t>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resources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be </a:t>
            </a:r>
            <a:r>
              <a:rPr lang="pl-PL" dirty="0" err="1"/>
              <a:t>scarce</a:t>
            </a:r>
            <a:r>
              <a:rPr lang="pl-PL" dirty="0"/>
              <a:t>. 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intrinsic</a:t>
            </a:r>
            <a:r>
              <a:rPr lang="pl-PL" dirty="0"/>
              <a:t> to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workers</a:t>
            </a:r>
            <a:r>
              <a:rPr lang="pl-PL" dirty="0"/>
              <a:t> </a:t>
            </a:r>
            <a:r>
              <a:rPr lang="pl-PL" dirty="0" err="1"/>
              <a:t>strive</a:t>
            </a:r>
            <a:r>
              <a:rPr lang="pl-PL" dirty="0"/>
              <a:t> to </a:t>
            </a:r>
            <a:r>
              <a:rPr lang="pl-PL" dirty="0" err="1"/>
              <a:t>ease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clients</a:t>
            </a:r>
            <a:r>
              <a:rPr lang="pl-PL" dirty="0"/>
              <a:t>’ </a:t>
            </a:r>
            <a:r>
              <a:rPr lang="pl-PL" dirty="0" err="1"/>
              <a:t>suffering</a:t>
            </a:r>
            <a:r>
              <a:rPr lang="pl-PL" dirty="0"/>
              <a:t>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lead</a:t>
            </a:r>
            <a:r>
              <a:rPr lang="pl-PL" dirty="0"/>
              <a:t> to </a:t>
            </a:r>
            <a:r>
              <a:rPr lang="pl-PL" dirty="0" err="1"/>
              <a:t>emotional</a:t>
            </a:r>
            <a:r>
              <a:rPr lang="pl-PL" dirty="0"/>
              <a:t> and </a:t>
            </a:r>
            <a:r>
              <a:rPr lang="pl-PL" dirty="0" err="1"/>
              <a:t>physical</a:t>
            </a:r>
            <a:r>
              <a:rPr lang="pl-PL" dirty="0"/>
              <a:t> </a:t>
            </a:r>
            <a:r>
              <a:rPr lang="pl-PL" dirty="0" err="1"/>
              <a:t>depletion</a:t>
            </a:r>
            <a:r>
              <a:rPr lang="pl-PL" dirty="0"/>
              <a:t>.</a:t>
            </a:r>
          </a:p>
          <a:p>
            <a:r>
              <a:rPr lang="pl-PL" dirty="0"/>
              <a:t>Christina Borel,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teaches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Simmons</a:t>
            </a:r>
            <a:r>
              <a:rPr lang="pl-PL" dirty="0"/>
              <a:t> School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,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work</a:t>
            </a:r>
            <a:r>
              <a:rPr lang="pl-PL" dirty="0"/>
              <a:t> administrator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encourages</a:t>
            </a:r>
            <a:r>
              <a:rPr lang="pl-PL" dirty="0"/>
              <a:t> </a:t>
            </a:r>
            <a:r>
              <a:rPr lang="pl-PL" dirty="0" err="1"/>
              <a:t>her</a:t>
            </a:r>
            <a:r>
              <a:rPr lang="pl-PL" dirty="0"/>
              <a:t> team of </a:t>
            </a:r>
            <a:r>
              <a:rPr lang="pl-PL" dirty="0" err="1"/>
              <a:t>clinicians</a:t>
            </a:r>
            <a:r>
              <a:rPr lang="pl-PL" dirty="0"/>
              <a:t> to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to </a:t>
            </a:r>
            <a:r>
              <a:rPr lang="pl-PL" dirty="0" err="1"/>
              <a:t>mitigate</a:t>
            </a:r>
            <a:r>
              <a:rPr lang="pl-PL" dirty="0"/>
              <a:t> </a:t>
            </a:r>
            <a:r>
              <a:rPr lang="pl-PL" dirty="0" err="1"/>
              <a:t>burnout</a:t>
            </a:r>
            <a:r>
              <a:rPr lang="pl-PL" dirty="0"/>
              <a:t>.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12228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FE3F0D-64C2-3643-950F-A8989433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031D8D-B3D6-2D4E-896E-10587D01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According</a:t>
            </a:r>
            <a:r>
              <a:rPr lang="pl-PL" dirty="0"/>
              <a:t> to Borel,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creating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environment with “</a:t>
            </a:r>
            <a:r>
              <a:rPr lang="pl-PL" dirty="0" err="1"/>
              <a:t>flexible</a:t>
            </a:r>
            <a:r>
              <a:rPr lang="pl-PL" dirty="0"/>
              <a:t> </a:t>
            </a:r>
            <a:r>
              <a:rPr lang="pl-PL" dirty="0" err="1"/>
              <a:t>scheduling</a:t>
            </a:r>
            <a:r>
              <a:rPr lang="pl-PL" dirty="0"/>
              <a:t>, </a:t>
            </a:r>
            <a:r>
              <a:rPr lang="pl-PL" dirty="0" err="1"/>
              <a:t>lots</a:t>
            </a:r>
            <a:r>
              <a:rPr lang="pl-PL" dirty="0"/>
              <a:t> of </a:t>
            </a:r>
            <a:r>
              <a:rPr lang="pl-PL" dirty="0" err="1"/>
              <a:t>continuing</a:t>
            </a:r>
            <a:r>
              <a:rPr lang="pl-PL" dirty="0"/>
              <a:t> </a:t>
            </a:r>
            <a:r>
              <a:rPr lang="pl-PL" dirty="0" err="1"/>
              <a:t>education</a:t>
            </a:r>
            <a:r>
              <a:rPr lang="pl-PL" dirty="0"/>
              <a:t>, </a:t>
            </a:r>
            <a:r>
              <a:rPr lang="pl-PL" dirty="0" err="1"/>
              <a:t>identifying</a:t>
            </a:r>
            <a:r>
              <a:rPr lang="pl-PL" dirty="0"/>
              <a:t> </a:t>
            </a:r>
            <a:r>
              <a:rPr lang="pl-PL" dirty="0" err="1"/>
              <a:t>opportunities</a:t>
            </a:r>
            <a:r>
              <a:rPr lang="pl-PL" dirty="0"/>
              <a:t> for </a:t>
            </a:r>
            <a:r>
              <a:rPr lang="pl-PL" dirty="0" err="1"/>
              <a:t>growth</a:t>
            </a:r>
            <a:r>
              <a:rPr lang="pl-PL" dirty="0"/>
              <a:t> and development, </a:t>
            </a:r>
            <a:r>
              <a:rPr lang="pl-PL" dirty="0" err="1"/>
              <a:t>increasing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off, and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in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job</a:t>
            </a:r>
            <a:r>
              <a:rPr lang="pl-PL" dirty="0"/>
              <a:t> </a:t>
            </a:r>
            <a:r>
              <a:rPr lang="pl-PL" dirty="0" err="1"/>
              <a:t>descriptions</a:t>
            </a:r>
            <a:r>
              <a:rPr lang="pl-PL" dirty="0"/>
              <a:t>, </a:t>
            </a:r>
            <a:r>
              <a:rPr lang="pl-PL" dirty="0" err="1"/>
              <a:t>evaluations</a:t>
            </a:r>
            <a:r>
              <a:rPr lang="pl-PL" dirty="0"/>
              <a:t>, and agenda for </a:t>
            </a:r>
            <a:r>
              <a:rPr lang="pl-PL" dirty="0" err="1"/>
              <a:t>weekly</a:t>
            </a:r>
            <a:r>
              <a:rPr lang="pl-PL" dirty="0"/>
              <a:t> </a:t>
            </a:r>
            <a:r>
              <a:rPr lang="pl-PL" dirty="0" err="1"/>
              <a:t>supervision</a:t>
            </a:r>
            <a:r>
              <a:rPr lang="pl-PL" dirty="0"/>
              <a:t>.” Borel </a:t>
            </a:r>
            <a:r>
              <a:rPr lang="pl-PL" dirty="0" err="1"/>
              <a:t>adds</a:t>
            </a:r>
            <a:r>
              <a:rPr lang="pl-PL" dirty="0"/>
              <a:t>, “</a:t>
            </a:r>
            <a:r>
              <a:rPr lang="pl-PL" dirty="0" err="1"/>
              <a:t>Another</a:t>
            </a:r>
            <a:r>
              <a:rPr lang="pl-PL" dirty="0"/>
              <a:t>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we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my </a:t>
            </a:r>
            <a:r>
              <a:rPr lang="pl-PL" dirty="0" err="1"/>
              <a:t>agency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to </a:t>
            </a:r>
            <a:r>
              <a:rPr lang="pl-PL" dirty="0" err="1"/>
              <a:t>actively</a:t>
            </a:r>
            <a:r>
              <a:rPr lang="pl-PL" dirty="0"/>
              <a:t> </a:t>
            </a:r>
            <a:r>
              <a:rPr lang="pl-PL" dirty="0" err="1"/>
              <a:t>identify</a:t>
            </a:r>
            <a:r>
              <a:rPr lang="pl-PL" dirty="0"/>
              <a:t> and </a:t>
            </a:r>
            <a:r>
              <a:rPr lang="pl-PL" dirty="0" err="1"/>
              <a:t>develop</a:t>
            </a:r>
            <a:r>
              <a:rPr lang="pl-PL" dirty="0"/>
              <a:t> </a:t>
            </a:r>
            <a:r>
              <a:rPr lang="pl-PL" dirty="0" err="1"/>
              <a:t>practices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us</a:t>
            </a:r>
            <a:r>
              <a:rPr lang="pl-PL" dirty="0"/>
              <a:t> </a:t>
            </a:r>
            <a:r>
              <a:rPr lang="pl-PL" dirty="0" err="1"/>
              <a:t>sustain</a:t>
            </a:r>
            <a:r>
              <a:rPr lang="pl-PL" dirty="0"/>
              <a:t> </a:t>
            </a:r>
            <a:r>
              <a:rPr lang="pl-PL" dirty="0" err="1"/>
              <a:t>hope</a:t>
            </a:r>
            <a:r>
              <a:rPr lang="pl-PL" dirty="0"/>
              <a:t> in the </a:t>
            </a:r>
            <a:r>
              <a:rPr lang="pl-PL" dirty="0" err="1"/>
              <a:t>midst</a:t>
            </a:r>
            <a:r>
              <a:rPr lang="pl-PL" dirty="0"/>
              <a:t> of </a:t>
            </a:r>
            <a:r>
              <a:rPr lang="pl-PL" dirty="0" err="1"/>
              <a:t>suffering</a:t>
            </a:r>
            <a:r>
              <a:rPr lang="pl-PL" dirty="0"/>
              <a:t>.” </a:t>
            </a:r>
          </a:p>
          <a:p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way</a:t>
            </a:r>
            <a:r>
              <a:rPr lang="pl-PL" dirty="0"/>
              <a:t> for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r>
              <a:rPr lang="pl-PL" dirty="0"/>
              <a:t> to </a:t>
            </a:r>
            <a:r>
              <a:rPr lang="pl-PL" dirty="0" err="1"/>
              <a:t>balance</a:t>
            </a:r>
            <a:r>
              <a:rPr lang="pl-PL" dirty="0"/>
              <a:t> </a:t>
            </a:r>
            <a:r>
              <a:rPr lang="pl-PL" dirty="0" err="1"/>
              <a:t>activities</a:t>
            </a:r>
            <a:r>
              <a:rPr lang="pl-PL" dirty="0"/>
              <a:t> and </a:t>
            </a:r>
            <a:r>
              <a:rPr lang="pl-PL" dirty="0" err="1"/>
              <a:t>preserve</a:t>
            </a:r>
            <a:r>
              <a:rPr lang="pl-PL" dirty="0"/>
              <a:t> </a:t>
            </a:r>
            <a:r>
              <a:rPr lang="pl-PL" dirty="0" err="1"/>
              <a:t>longevity</a:t>
            </a:r>
            <a:r>
              <a:rPr lang="pl-PL" dirty="0"/>
              <a:t> and </a:t>
            </a:r>
            <a:r>
              <a:rPr lang="pl-PL" dirty="0" err="1"/>
              <a:t>happiness</a:t>
            </a:r>
            <a:r>
              <a:rPr lang="pl-PL" dirty="0"/>
              <a:t> in </a:t>
            </a:r>
            <a:r>
              <a:rPr lang="pl-PL" dirty="0" err="1"/>
              <a:t>both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relationships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careers</a:t>
            </a:r>
            <a:r>
              <a:rPr lang="pl-PL" dirty="0"/>
              <a:t>. To do </a:t>
            </a:r>
            <a:r>
              <a:rPr lang="pl-PL" dirty="0" err="1"/>
              <a:t>this</a:t>
            </a:r>
            <a:r>
              <a:rPr lang="pl-PL" dirty="0"/>
              <a:t>,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</a:t>
            </a:r>
            <a:r>
              <a:rPr lang="pl-PL" dirty="0" err="1"/>
              <a:t>accept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OK — and </a:t>
            </a:r>
            <a:r>
              <a:rPr lang="pl-PL" dirty="0" err="1"/>
              <a:t>actually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 — to </a:t>
            </a:r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needs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.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73163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F40E8F-5DC0-2942-B2E4-D8312D62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80012D-9E20-CA4E-8081-5FA926D18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“</a:t>
            </a:r>
            <a:r>
              <a:rPr lang="pl-PL" dirty="0" err="1"/>
              <a:t>Scheduling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for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as </a:t>
            </a:r>
            <a:r>
              <a:rPr lang="pl-PL" dirty="0" err="1"/>
              <a:t>important</a:t>
            </a:r>
            <a:r>
              <a:rPr lang="pl-PL" dirty="0"/>
              <a:t> as </a:t>
            </a:r>
            <a:r>
              <a:rPr lang="pl-PL" dirty="0" err="1"/>
              <a:t>scheduling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for </a:t>
            </a:r>
            <a:r>
              <a:rPr lang="pl-PL" dirty="0" err="1"/>
              <a:t>everything</a:t>
            </a:r>
            <a:r>
              <a:rPr lang="pl-PL" dirty="0"/>
              <a:t> </a:t>
            </a:r>
            <a:r>
              <a:rPr lang="pl-PL" dirty="0" err="1"/>
              <a:t>else</a:t>
            </a:r>
            <a:r>
              <a:rPr lang="pl-PL" dirty="0"/>
              <a:t>,”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Shari</a:t>
            </a:r>
            <a:r>
              <a:rPr lang="pl-PL" dirty="0"/>
              <a:t> Robinson-</a:t>
            </a:r>
            <a:r>
              <a:rPr lang="pl-PL" dirty="0" err="1"/>
              <a:t>Lynk</a:t>
            </a:r>
            <a:r>
              <a:rPr lang="pl-PL" dirty="0"/>
              <a:t>, </a:t>
            </a:r>
            <a:r>
              <a:rPr lang="pl-PL" dirty="0" err="1"/>
              <a:t>professor</a:t>
            </a:r>
            <a:r>
              <a:rPr lang="pl-PL" dirty="0"/>
              <a:t> of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SocialWork@Simmons</a:t>
            </a:r>
            <a:r>
              <a:rPr lang="pl-PL" dirty="0"/>
              <a:t>. “</a:t>
            </a:r>
            <a:r>
              <a:rPr lang="pl-PL" dirty="0" err="1"/>
              <a:t>Hoping</a:t>
            </a:r>
            <a:r>
              <a:rPr lang="pl-PL" dirty="0"/>
              <a:t> and </a:t>
            </a:r>
            <a:r>
              <a:rPr lang="pl-PL" dirty="0" err="1"/>
              <a:t>waiting</a:t>
            </a:r>
            <a:r>
              <a:rPr lang="pl-PL" dirty="0"/>
              <a:t> </a:t>
            </a:r>
            <a:r>
              <a:rPr lang="pl-PL" dirty="0" err="1"/>
              <a:t>until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rarely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the </a:t>
            </a:r>
            <a:r>
              <a:rPr lang="pl-PL" dirty="0" err="1"/>
              <a:t>time</a:t>
            </a:r>
            <a:r>
              <a:rPr lang="pl-PL" dirty="0"/>
              <a:t> to do </a:t>
            </a:r>
            <a:r>
              <a:rPr lang="pl-PL" dirty="0" err="1"/>
              <a:t>it</a:t>
            </a:r>
            <a:r>
              <a:rPr lang="pl-PL" dirty="0"/>
              <a:t>.”</a:t>
            </a:r>
          </a:p>
          <a:p>
            <a:r>
              <a:rPr lang="pl-PL" dirty="0"/>
              <a:t> </a:t>
            </a:r>
            <a:r>
              <a:rPr lang="pl-PL" dirty="0" err="1"/>
              <a:t>Once</a:t>
            </a:r>
            <a:r>
              <a:rPr lang="pl-PL" dirty="0"/>
              <a:t> the </a:t>
            </a:r>
            <a:r>
              <a:rPr lang="pl-PL" dirty="0" err="1"/>
              <a:t>need</a:t>
            </a:r>
            <a:r>
              <a:rPr lang="pl-PL" dirty="0"/>
              <a:t> for </a:t>
            </a:r>
            <a:r>
              <a:rPr lang="pl-PL" dirty="0" err="1"/>
              <a:t>self-care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acknowledged</a:t>
            </a:r>
            <a:r>
              <a:rPr lang="pl-PL" dirty="0"/>
              <a:t>, </a:t>
            </a:r>
            <a:r>
              <a:rPr lang="pl-PL" dirty="0" err="1"/>
              <a:t>creating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habits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 to </a:t>
            </a:r>
            <a:r>
              <a:rPr lang="pl-PL" dirty="0" err="1"/>
              <a:t>keeping</a:t>
            </a:r>
            <a:r>
              <a:rPr lang="pl-PL" dirty="0"/>
              <a:t> </a:t>
            </a:r>
            <a:r>
              <a:rPr lang="pl-PL" dirty="0" err="1"/>
              <a:t>burnout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bay</a:t>
            </a:r>
            <a:r>
              <a:rPr lang="pl-PL" dirty="0"/>
              <a:t>. </a:t>
            </a:r>
            <a:r>
              <a:rPr lang="pl-PL" dirty="0" err="1"/>
              <a:t>Below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six</a:t>
            </a:r>
            <a:r>
              <a:rPr lang="pl-PL" dirty="0"/>
              <a:t> </a:t>
            </a:r>
            <a:r>
              <a:rPr lang="pl-PL" dirty="0" err="1"/>
              <a:t>tips</a:t>
            </a:r>
            <a:r>
              <a:rPr lang="pl-PL" dirty="0"/>
              <a:t> </a:t>
            </a:r>
            <a:r>
              <a:rPr lang="pl-PL" dirty="0" err="1"/>
              <a:t>compiled</a:t>
            </a:r>
            <a:r>
              <a:rPr lang="pl-PL" dirty="0"/>
              <a:t> from </a:t>
            </a:r>
            <a:r>
              <a:rPr lang="pl-PL" dirty="0" err="1"/>
              <a:t>interviews</a:t>
            </a:r>
            <a:r>
              <a:rPr lang="pl-PL" dirty="0"/>
              <a:t> with </a:t>
            </a:r>
            <a:r>
              <a:rPr lang="pl-PL" dirty="0" err="1"/>
              <a:t>SocialWork@Simmons</a:t>
            </a:r>
            <a:r>
              <a:rPr lang="pl-PL" dirty="0"/>
              <a:t> </a:t>
            </a:r>
            <a:r>
              <a:rPr lang="pl-PL" dirty="0" err="1"/>
              <a:t>faculty</a:t>
            </a:r>
            <a:r>
              <a:rPr lang="pl-PL" dirty="0"/>
              <a:t> </a:t>
            </a:r>
            <a:r>
              <a:rPr lang="pl-PL" dirty="0" err="1"/>
              <a:t>members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to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self-care</a:t>
            </a:r>
            <a:r>
              <a:rPr lang="pl-PL" dirty="0"/>
              <a:t>.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17938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5F07F-D92F-A341-BA85-5136F443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Take a Break</a:t>
            </a:r>
            <a:br>
              <a:rPr lang="pl-PL" dirty="0"/>
            </a:br>
            <a:endParaRPr lang="pl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7A456E-4EE9-B441-BB21-FFDDCB48C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/>
              <a:t>Remember</a:t>
            </a:r>
            <a:r>
              <a:rPr lang="pl-PL" dirty="0"/>
              <a:t> to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yourself</a:t>
            </a:r>
            <a:r>
              <a:rPr lang="pl-PL" dirty="0"/>
              <a:t> a </a:t>
            </a:r>
            <a:r>
              <a:rPr lang="pl-PL" dirty="0" err="1"/>
              <a:t>rest</a:t>
            </a:r>
            <a:r>
              <a:rPr lang="pl-PL" dirty="0"/>
              <a:t>. Take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hour</a:t>
            </a:r>
            <a:r>
              <a:rPr lang="pl-PL" dirty="0"/>
              <a:t> to </a:t>
            </a:r>
            <a:r>
              <a:rPr lang="pl-PL" dirty="0" err="1"/>
              <a:t>read</a:t>
            </a:r>
            <a:r>
              <a:rPr lang="pl-PL" dirty="0"/>
              <a:t> a </a:t>
            </a:r>
            <a:r>
              <a:rPr lang="pl-PL" dirty="0" err="1"/>
              <a:t>book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watch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favorite</a:t>
            </a:r>
            <a:r>
              <a:rPr lang="pl-PL" dirty="0"/>
              <a:t> </a:t>
            </a:r>
            <a:r>
              <a:rPr lang="pl-PL" dirty="0" err="1"/>
              <a:t>movie</a:t>
            </a:r>
            <a:r>
              <a:rPr lang="pl-PL" dirty="0"/>
              <a:t>.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vacation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personal</a:t>
            </a:r>
            <a:r>
              <a:rPr lang="pl-PL" dirty="0"/>
              <a:t> </a:t>
            </a:r>
            <a:r>
              <a:rPr lang="pl-PL" dirty="0" err="1"/>
              <a:t>days</a:t>
            </a:r>
            <a:r>
              <a:rPr lang="pl-PL" dirty="0"/>
              <a:t>,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to step </a:t>
            </a:r>
            <a:r>
              <a:rPr lang="pl-PL" dirty="0" err="1"/>
              <a:t>away</a:t>
            </a:r>
            <a:r>
              <a:rPr lang="pl-PL" dirty="0"/>
              <a:t> from the </a:t>
            </a:r>
            <a:r>
              <a:rPr lang="pl-PL" dirty="0" err="1"/>
              <a:t>workplace</a:t>
            </a:r>
            <a:r>
              <a:rPr lang="pl-PL" dirty="0"/>
              <a:t> and </a:t>
            </a:r>
            <a:r>
              <a:rPr lang="pl-PL" dirty="0" err="1"/>
              <a:t>recharge</a:t>
            </a:r>
            <a:r>
              <a:rPr lang="pl-PL" dirty="0"/>
              <a:t>. Erin </a:t>
            </a:r>
            <a:r>
              <a:rPr lang="pl-PL" dirty="0" err="1"/>
              <a:t>Benner</a:t>
            </a:r>
            <a:r>
              <a:rPr lang="pl-PL" dirty="0"/>
              <a:t>,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instructor</a:t>
            </a:r>
            <a:r>
              <a:rPr lang="pl-PL" dirty="0"/>
              <a:t> in </a:t>
            </a:r>
            <a:r>
              <a:rPr lang="pl-PL" dirty="0" err="1"/>
              <a:t>foundational</a:t>
            </a:r>
            <a:r>
              <a:rPr lang="pl-PL" dirty="0"/>
              <a:t> </a:t>
            </a:r>
            <a:r>
              <a:rPr lang="pl-PL" dirty="0" err="1"/>
              <a:t>clinical</a:t>
            </a:r>
            <a:r>
              <a:rPr lang="pl-PL" dirty="0"/>
              <a:t> </a:t>
            </a: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courses</a:t>
            </a:r>
            <a:r>
              <a:rPr lang="pl-PL" dirty="0"/>
              <a:t>,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heading</a:t>
            </a:r>
            <a:r>
              <a:rPr lang="pl-PL" dirty="0"/>
              <a:t> </a:t>
            </a:r>
            <a:r>
              <a:rPr lang="pl-PL" dirty="0" err="1"/>
              <a:t>outside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extremely</a:t>
            </a:r>
            <a:r>
              <a:rPr lang="pl-PL" dirty="0"/>
              <a:t> </a:t>
            </a:r>
            <a:r>
              <a:rPr lang="pl-PL" dirty="0" err="1"/>
              <a:t>beneficial</a:t>
            </a:r>
            <a:r>
              <a:rPr lang="pl-PL" dirty="0"/>
              <a:t>, </a:t>
            </a:r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it’s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for a five-</a:t>
            </a:r>
            <a:r>
              <a:rPr lang="pl-PL" dirty="0" err="1"/>
              <a:t>minute</a:t>
            </a:r>
            <a:r>
              <a:rPr lang="pl-PL" dirty="0"/>
              <a:t> </a:t>
            </a:r>
            <a:r>
              <a:rPr lang="pl-PL" dirty="0" err="1"/>
              <a:t>break</a:t>
            </a:r>
            <a:r>
              <a:rPr lang="pl-PL" dirty="0"/>
              <a:t>.</a:t>
            </a:r>
          </a:p>
          <a:p>
            <a:r>
              <a:rPr lang="pl-PL" dirty="0"/>
              <a:t>“For me, </a:t>
            </a:r>
            <a:r>
              <a:rPr lang="pl-PL" dirty="0" err="1"/>
              <a:t>taking</a:t>
            </a:r>
            <a:r>
              <a:rPr lang="pl-PL" dirty="0"/>
              <a:t> </a:t>
            </a:r>
            <a:r>
              <a:rPr lang="pl-PL" dirty="0" err="1"/>
              <a:t>time</a:t>
            </a:r>
            <a:r>
              <a:rPr lang="pl-PL" dirty="0"/>
              <a:t> to be out in </a:t>
            </a:r>
            <a:r>
              <a:rPr lang="pl-PL" dirty="0" err="1"/>
              <a:t>nature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important</a:t>
            </a:r>
            <a:r>
              <a:rPr lang="pl-PL" dirty="0"/>
              <a:t> and </a:t>
            </a:r>
            <a:r>
              <a:rPr lang="pl-PL" dirty="0" err="1"/>
              <a:t>what</a:t>
            </a:r>
            <a:r>
              <a:rPr lang="pl-PL" dirty="0"/>
              <a:t> I </a:t>
            </a:r>
            <a:r>
              <a:rPr lang="pl-PL" dirty="0" err="1"/>
              <a:t>need</a:t>
            </a:r>
            <a:r>
              <a:rPr lang="pl-PL" dirty="0"/>
              <a:t> to do for </a:t>
            </a:r>
            <a:r>
              <a:rPr lang="pl-PL" dirty="0" err="1"/>
              <a:t>self-care</a:t>
            </a:r>
            <a:r>
              <a:rPr lang="pl-PL" dirty="0"/>
              <a:t>,” </a:t>
            </a:r>
            <a:r>
              <a:rPr lang="pl-PL" dirty="0" err="1"/>
              <a:t>Benner</a:t>
            </a:r>
            <a:r>
              <a:rPr lang="pl-PL" dirty="0"/>
              <a:t> </a:t>
            </a:r>
            <a:r>
              <a:rPr lang="pl-PL" dirty="0" err="1"/>
              <a:t>says</a:t>
            </a:r>
            <a:r>
              <a:rPr lang="pl-PL" dirty="0"/>
              <a:t>. “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the form of </a:t>
            </a:r>
            <a:r>
              <a:rPr lang="pl-PL" dirty="0" err="1"/>
              <a:t>walking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kayaking</a:t>
            </a:r>
            <a:r>
              <a:rPr lang="pl-PL" dirty="0"/>
              <a:t>, but </a:t>
            </a:r>
            <a:r>
              <a:rPr lang="pl-PL" dirty="0" err="1"/>
              <a:t>if</a:t>
            </a:r>
            <a:r>
              <a:rPr lang="pl-PL" dirty="0"/>
              <a:t> I </a:t>
            </a:r>
            <a:r>
              <a:rPr lang="pl-PL" dirty="0" err="1"/>
              <a:t>am</a:t>
            </a:r>
            <a:r>
              <a:rPr lang="pl-PL" dirty="0"/>
              <a:t> </a:t>
            </a:r>
            <a:r>
              <a:rPr lang="pl-PL" dirty="0" err="1"/>
              <a:t>really</a:t>
            </a:r>
            <a:r>
              <a:rPr lang="pl-PL" dirty="0"/>
              <a:t> </a:t>
            </a:r>
            <a:r>
              <a:rPr lang="pl-PL" dirty="0" err="1"/>
              <a:t>overwhelmed</a:t>
            </a:r>
            <a:r>
              <a:rPr lang="pl-PL" dirty="0"/>
              <a:t> with </a:t>
            </a:r>
            <a:r>
              <a:rPr lang="pl-PL" dirty="0" err="1"/>
              <a:t>work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mean</a:t>
            </a:r>
            <a:r>
              <a:rPr lang="pl-PL" dirty="0"/>
              <a:t> </a:t>
            </a:r>
            <a:r>
              <a:rPr lang="pl-PL" dirty="0" err="1"/>
              <a:t>taking</a:t>
            </a:r>
            <a:r>
              <a:rPr lang="pl-PL" dirty="0"/>
              <a:t> my </a:t>
            </a:r>
            <a:r>
              <a:rPr lang="pl-PL" dirty="0" err="1"/>
              <a:t>paperwork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my laptop </a:t>
            </a:r>
            <a:r>
              <a:rPr lang="pl-PL" dirty="0" err="1"/>
              <a:t>outside</a:t>
            </a:r>
            <a:r>
              <a:rPr lang="pl-PL" dirty="0"/>
              <a:t> and </a:t>
            </a:r>
            <a:r>
              <a:rPr lang="pl-PL" dirty="0" err="1"/>
              <a:t>sitting</a:t>
            </a:r>
            <a:r>
              <a:rPr lang="pl-PL" dirty="0"/>
              <a:t> in the </a:t>
            </a:r>
            <a:r>
              <a:rPr lang="pl-PL" dirty="0" err="1"/>
              <a:t>sun</a:t>
            </a:r>
            <a:r>
              <a:rPr lang="pl-PL" dirty="0"/>
              <a:t>, </a:t>
            </a:r>
            <a:r>
              <a:rPr lang="pl-PL" dirty="0" err="1"/>
              <a:t>rather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in my </a:t>
            </a:r>
            <a:r>
              <a:rPr lang="pl-PL" dirty="0" err="1"/>
              <a:t>office</a:t>
            </a:r>
            <a:r>
              <a:rPr lang="pl-PL" dirty="0"/>
              <a:t>.”</a:t>
            </a:r>
          </a:p>
          <a:p>
            <a:br>
              <a:rPr lang="pl-PL" dirty="0"/>
            </a:b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6297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4FB429-9EB8-AB47-AF38-C57C5A6A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Set </a:t>
            </a:r>
            <a:r>
              <a:rPr lang="pl-PL" dirty="0" err="1"/>
              <a:t>Goals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A5E55E-0A59-8345-9EDA-773B7D029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overarching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 to </a:t>
            </a:r>
            <a:r>
              <a:rPr lang="pl-PL" dirty="0" err="1"/>
              <a:t>preventing</a:t>
            </a:r>
            <a:r>
              <a:rPr lang="pl-PL" dirty="0"/>
              <a:t> </a:t>
            </a:r>
            <a:r>
              <a:rPr lang="pl-PL" dirty="0" err="1"/>
              <a:t>burnout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to </a:t>
            </a:r>
            <a:r>
              <a:rPr lang="pl-PL" dirty="0" err="1"/>
              <a:t>reduce</a:t>
            </a:r>
            <a:r>
              <a:rPr lang="pl-PL" dirty="0"/>
              <a:t> the </a:t>
            </a:r>
            <a:r>
              <a:rPr lang="pl-PL" dirty="0" err="1"/>
              <a:t>stress</a:t>
            </a:r>
            <a:r>
              <a:rPr lang="pl-PL" dirty="0"/>
              <a:t> </a:t>
            </a:r>
            <a:r>
              <a:rPr lang="pl-PL" dirty="0" err="1"/>
              <a:t>levels</a:t>
            </a:r>
            <a:r>
              <a:rPr lang="pl-PL" dirty="0"/>
              <a:t> in </a:t>
            </a:r>
            <a:r>
              <a:rPr lang="pl-PL" dirty="0" err="1"/>
              <a:t>your</a:t>
            </a:r>
            <a:r>
              <a:rPr lang="pl-PL" dirty="0"/>
              <a:t> life. One </a:t>
            </a:r>
            <a:r>
              <a:rPr lang="pl-PL" dirty="0" err="1"/>
              <a:t>way</a:t>
            </a:r>
            <a:r>
              <a:rPr lang="pl-PL" dirty="0"/>
              <a:t> to do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by </a:t>
            </a:r>
            <a:r>
              <a:rPr lang="pl-PL" dirty="0" err="1"/>
              <a:t>setting</a:t>
            </a:r>
            <a:r>
              <a:rPr lang="pl-PL" dirty="0"/>
              <a:t> </a:t>
            </a:r>
            <a:r>
              <a:rPr lang="pl-PL" dirty="0" err="1"/>
              <a:t>short</a:t>
            </a:r>
            <a:r>
              <a:rPr lang="pl-PL" dirty="0"/>
              <a:t>-term </a:t>
            </a:r>
            <a:r>
              <a:rPr lang="pl-PL" dirty="0" err="1"/>
              <a:t>goals</a:t>
            </a:r>
            <a:r>
              <a:rPr lang="pl-PL" dirty="0"/>
              <a:t>. Break down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obligations</a:t>
            </a:r>
            <a:r>
              <a:rPr lang="pl-PL" dirty="0"/>
              <a:t> to small, </a:t>
            </a:r>
            <a:r>
              <a:rPr lang="pl-PL" dirty="0" err="1"/>
              <a:t>attainable</a:t>
            </a:r>
            <a:r>
              <a:rPr lang="pl-PL" dirty="0"/>
              <a:t> </a:t>
            </a:r>
            <a:r>
              <a:rPr lang="pl-PL" dirty="0" err="1"/>
              <a:t>chunks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set out to </a:t>
            </a:r>
            <a:r>
              <a:rPr lang="pl-PL" dirty="0" err="1"/>
              <a:t>learn</a:t>
            </a:r>
            <a:r>
              <a:rPr lang="pl-PL" dirty="0"/>
              <a:t> a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skill</a:t>
            </a:r>
            <a:r>
              <a:rPr lang="pl-PL" dirty="0"/>
              <a:t>. For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r>
              <a:rPr lang="pl-PL" dirty="0"/>
              <a:t>, the </a:t>
            </a:r>
            <a:r>
              <a:rPr lang="pl-PL" dirty="0" err="1"/>
              <a:t>goal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simple</a:t>
            </a:r>
            <a:r>
              <a:rPr lang="pl-PL" dirty="0"/>
              <a:t>: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on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clients</a:t>
            </a:r>
            <a:r>
              <a:rPr lang="pl-PL" dirty="0"/>
              <a:t>.</a:t>
            </a:r>
          </a:p>
          <a:p>
            <a:r>
              <a:rPr lang="pl-PL" dirty="0"/>
              <a:t>“Tell </a:t>
            </a:r>
            <a:r>
              <a:rPr lang="pl-PL" dirty="0" err="1"/>
              <a:t>yourself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quit</a:t>
            </a:r>
            <a:r>
              <a:rPr lang="pl-PL" dirty="0"/>
              <a:t> </a:t>
            </a:r>
            <a:r>
              <a:rPr lang="pl-PL" dirty="0" err="1"/>
              <a:t>tomorrow</a:t>
            </a:r>
            <a:r>
              <a:rPr lang="pl-PL" dirty="0"/>
              <a:t>,” </a:t>
            </a:r>
            <a:r>
              <a:rPr lang="pl-PL" dirty="0" err="1"/>
              <a:t>says</a:t>
            </a:r>
            <a:r>
              <a:rPr lang="pl-PL" dirty="0"/>
              <a:t> </a:t>
            </a:r>
            <a:r>
              <a:rPr lang="pl-PL" dirty="0" err="1"/>
              <a:t>Elise</a:t>
            </a:r>
            <a:r>
              <a:rPr lang="pl-PL" dirty="0"/>
              <a:t> Magnuson,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teaches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assessment</a:t>
            </a:r>
            <a:r>
              <a:rPr lang="pl-PL" dirty="0"/>
              <a:t> and </a:t>
            </a:r>
            <a:r>
              <a:rPr lang="pl-PL" dirty="0" err="1"/>
              <a:t>diagnosis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. “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do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to for </a:t>
            </a:r>
            <a:r>
              <a:rPr lang="pl-PL" dirty="0" err="1"/>
              <a:t>today</a:t>
            </a:r>
            <a:r>
              <a:rPr lang="pl-PL" dirty="0"/>
              <a:t>, but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quit</a:t>
            </a:r>
            <a:r>
              <a:rPr lang="pl-PL" dirty="0"/>
              <a:t> </a:t>
            </a:r>
            <a:r>
              <a:rPr lang="pl-PL" dirty="0" err="1"/>
              <a:t>tomorrow</a:t>
            </a:r>
            <a:r>
              <a:rPr lang="pl-PL" dirty="0"/>
              <a:t>.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tomorrow</a:t>
            </a:r>
            <a:r>
              <a:rPr lang="pl-PL" dirty="0"/>
              <a:t> </a:t>
            </a:r>
            <a:r>
              <a:rPr lang="pl-PL" dirty="0" err="1"/>
              <a:t>comes</a:t>
            </a:r>
            <a:r>
              <a:rPr lang="pl-PL" dirty="0"/>
              <a:t>, </a:t>
            </a:r>
            <a:r>
              <a:rPr lang="pl-PL" dirty="0" err="1"/>
              <a:t>tell</a:t>
            </a:r>
            <a:r>
              <a:rPr lang="pl-PL" dirty="0"/>
              <a:t> </a:t>
            </a:r>
            <a:r>
              <a:rPr lang="pl-PL" dirty="0" err="1"/>
              <a:t>yourself</a:t>
            </a:r>
            <a:r>
              <a:rPr lang="pl-PL" dirty="0"/>
              <a:t> the same </a:t>
            </a:r>
            <a:r>
              <a:rPr lang="pl-PL" dirty="0" err="1"/>
              <a:t>thing</a:t>
            </a:r>
            <a:r>
              <a:rPr lang="pl-PL" dirty="0"/>
              <a:t>.”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53427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97FFC-CD0D-B44A-BA76-0DE0136D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Say</a:t>
            </a:r>
            <a:r>
              <a:rPr lang="pl-PL" dirty="0"/>
              <a:t> No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973140-4F18-F847-B300-62369503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Resist</a:t>
            </a:r>
            <a:r>
              <a:rPr lang="pl-PL" dirty="0"/>
              <a:t> the </a:t>
            </a:r>
            <a:r>
              <a:rPr lang="pl-PL" dirty="0" err="1"/>
              <a:t>urge</a:t>
            </a:r>
            <a:r>
              <a:rPr lang="pl-PL" dirty="0"/>
              <a:t> to </a:t>
            </a:r>
            <a:r>
              <a:rPr lang="pl-PL" dirty="0" err="1"/>
              <a:t>take</a:t>
            </a:r>
            <a:r>
              <a:rPr lang="pl-PL" dirty="0"/>
              <a:t> on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commitments</a:t>
            </a:r>
            <a:r>
              <a:rPr lang="pl-PL" dirty="0"/>
              <a:t>. </a:t>
            </a:r>
            <a:r>
              <a:rPr lang="pl-PL" dirty="0" err="1"/>
              <a:t>Decline</a:t>
            </a:r>
            <a:r>
              <a:rPr lang="pl-PL" dirty="0"/>
              <a:t> to do </a:t>
            </a:r>
            <a:r>
              <a:rPr lang="pl-PL" dirty="0" err="1"/>
              <a:t>tasks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add</a:t>
            </a:r>
            <a:r>
              <a:rPr lang="pl-PL" dirty="0"/>
              <a:t> extra </a:t>
            </a:r>
            <a:r>
              <a:rPr lang="pl-PL" dirty="0" err="1"/>
              <a:t>stress</a:t>
            </a:r>
            <a:r>
              <a:rPr lang="pl-PL" dirty="0"/>
              <a:t> to </a:t>
            </a:r>
            <a:r>
              <a:rPr lang="pl-PL" dirty="0" err="1"/>
              <a:t>your</a:t>
            </a:r>
            <a:r>
              <a:rPr lang="pl-PL" dirty="0"/>
              <a:t> life. </a:t>
            </a:r>
            <a:r>
              <a:rPr lang="pl-PL" dirty="0" err="1"/>
              <a:t>It’s</a:t>
            </a:r>
            <a:r>
              <a:rPr lang="pl-PL" dirty="0"/>
              <a:t> OK to </a:t>
            </a:r>
            <a:r>
              <a:rPr lang="pl-PL" dirty="0" err="1"/>
              <a:t>say</a:t>
            </a:r>
            <a:r>
              <a:rPr lang="pl-PL" dirty="0"/>
              <a:t> no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means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saying</a:t>
            </a:r>
            <a:r>
              <a:rPr lang="pl-PL" dirty="0"/>
              <a:t> </a:t>
            </a:r>
            <a:r>
              <a:rPr lang="pl-PL" dirty="0" err="1"/>
              <a:t>yes</a:t>
            </a:r>
            <a:r>
              <a:rPr lang="pl-PL" dirty="0"/>
              <a:t> to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. For </a:t>
            </a:r>
            <a:r>
              <a:rPr lang="pl-PL" dirty="0" err="1"/>
              <a:t>social</a:t>
            </a:r>
            <a:r>
              <a:rPr lang="pl-PL" dirty="0"/>
              <a:t> service </a:t>
            </a:r>
            <a:r>
              <a:rPr lang="pl-PL" dirty="0" err="1"/>
              <a:t>professionals</a:t>
            </a:r>
            <a:r>
              <a:rPr lang="pl-PL" dirty="0"/>
              <a:t>,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difficult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don’t</a:t>
            </a:r>
            <a:r>
              <a:rPr lang="pl-PL" dirty="0"/>
              <a:t> want to </a:t>
            </a:r>
            <a:r>
              <a:rPr lang="pl-PL" dirty="0" err="1"/>
              <a:t>disappoint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relying</a:t>
            </a:r>
            <a:r>
              <a:rPr lang="pl-PL" dirty="0"/>
              <a:t> on </a:t>
            </a:r>
            <a:r>
              <a:rPr lang="pl-PL" dirty="0" err="1"/>
              <a:t>them</a:t>
            </a:r>
            <a:r>
              <a:rPr lang="pl-PL" dirty="0"/>
              <a:t>, </a:t>
            </a:r>
            <a:r>
              <a:rPr lang="pl-PL" dirty="0" err="1"/>
              <a:t>says</a:t>
            </a:r>
            <a:r>
              <a:rPr lang="pl-PL" dirty="0"/>
              <a:t> Veronica Davis,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teaches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advanced</a:t>
            </a:r>
            <a:r>
              <a:rPr lang="pl-PL" dirty="0"/>
              <a:t> </a:t>
            </a:r>
            <a:r>
              <a:rPr lang="pl-PL" dirty="0" err="1"/>
              <a:t>clinical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.</a:t>
            </a:r>
          </a:p>
          <a:p>
            <a:r>
              <a:rPr lang="pl-PL" dirty="0"/>
              <a:t>“I </a:t>
            </a:r>
            <a:r>
              <a:rPr lang="pl-PL" dirty="0" err="1"/>
              <a:t>try</a:t>
            </a:r>
            <a:r>
              <a:rPr lang="pl-PL" dirty="0"/>
              <a:t> to </a:t>
            </a:r>
            <a:r>
              <a:rPr lang="pl-PL" dirty="0" err="1"/>
              <a:t>explain</a:t>
            </a:r>
            <a:r>
              <a:rPr lang="pl-PL" dirty="0"/>
              <a:t> to </a:t>
            </a:r>
            <a:r>
              <a:rPr lang="pl-PL" dirty="0" err="1"/>
              <a:t>those</a:t>
            </a:r>
            <a:r>
              <a:rPr lang="pl-PL" dirty="0"/>
              <a:t> in my life </a:t>
            </a:r>
            <a:r>
              <a:rPr lang="pl-PL" dirty="0" err="1"/>
              <a:t>that</a:t>
            </a:r>
            <a:r>
              <a:rPr lang="pl-PL" dirty="0"/>
              <a:t> I </a:t>
            </a:r>
            <a:r>
              <a:rPr lang="pl-PL" dirty="0" err="1"/>
              <a:t>appreciate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came</a:t>
            </a:r>
            <a:r>
              <a:rPr lang="pl-PL" dirty="0"/>
              <a:t> to me to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help</a:t>
            </a:r>
            <a:r>
              <a:rPr lang="pl-PL" dirty="0"/>
              <a:t>, but </a:t>
            </a:r>
            <a:r>
              <a:rPr lang="pl-PL" dirty="0" err="1"/>
              <a:t>I’m</a:t>
            </a:r>
            <a:r>
              <a:rPr lang="pl-PL" dirty="0"/>
              <a:t>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very</a:t>
            </a:r>
            <a:r>
              <a:rPr lang="pl-PL" dirty="0"/>
              <a:t> hard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days</a:t>
            </a:r>
            <a:r>
              <a:rPr lang="pl-PL" dirty="0"/>
              <a:t> on </a:t>
            </a:r>
            <a:r>
              <a:rPr lang="pl-PL" dirty="0" err="1"/>
              <a:t>achieving</a:t>
            </a:r>
            <a:r>
              <a:rPr lang="pl-PL" dirty="0"/>
              <a:t> my </a:t>
            </a:r>
            <a:r>
              <a:rPr lang="pl-PL" dirty="0" err="1"/>
              <a:t>goals</a:t>
            </a:r>
            <a:r>
              <a:rPr lang="pl-PL" dirty="0"/>
              <a:t>. </a:t>
            </a:r>
            <a:r>
              <a:rPr lang="pl-PL" dirty="0" err="1"/>
              <a:t>Although</a:t>
            </a:r>
            <a:r>
              <a:rPr lang="pl-PL" dirty="0"/>
              <a:t> I want to </a:t>
            </a:r>
            <a:r>
              <a:rPr lang="pl-PL" dirty="0" err="1"/>
              <a:t>help</a:t>
            </a:r>
            <a:r>
              <a:rPr lang="pl-PL" dirty="0"/>
              <a:t>, I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decline</a:t>
            </a:r>
            <a:r>
              <a:rPr lang="pl-PL" dirty="0"/>
              <a:t> and </a:t>
            </a:r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for </a:t>
            </a:r>
            <a:r>
              <a:rPr lang="pl-PL" dirty="0" err="1"/>
              <a:t>thinking</a:t>
            </a:r>
            <a:r>
              <a:rPr lang="pl-PL" dirty="0"/>
              <a:t> of me,” Davis </a:t>
            </a:r>
            <a:r>
              <a:rPr lang="pl-PL" dirty="0" err="1"/>
              <a:t>says</a:t>
            </a:r>
            <a:r>
              <a:rPr lang="pl-PL" dirty="0"/>
              <a:t>. “</a:t>
            </a:r>
            <a:r>
              <a:rPr lang="pl-PL" dirty="0" err="1"/>
              <a:t>It's</a:t>
            </a:r>
            <a:r>
              <a:rPr lang="pl-PL" dirty="0"/>
              <a:t> hard to </a:t>
            </a:r>
            <a:r>
              <a:rPr lang="pl-PL" dirty="0" err="1"/>
              <a:t>say</a:t>
            </a:r>
            <a:r>
              <a:rPr lang="pl-PL" dirty="0"/>
              <a:t> no, but </a:t>
            </a:r>
            <a:r>
              <a:rPr lang="pl-PL" dirty="0" err="1"/>
              <a:t>sometimes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to and not </a:t>
            </a:r>
            <a:r>
              <a:rPr lang="pl-PL" dirty="0" err="1"/>
              <a:t>extend</a:t>
            </a:r>
            <a:r>
              <a:rPr lang="pl-PL" dirty="0"/>
              <a:t> </a:t>
            </a:r>
            <a:r>
              <a:rPr lang="pl-PL" dirty="0" err="1"/>
              <a:t>yourself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</a:t>
            </a:r>
            <a:r>
              <a:rPr lang="pl-PL" dirty="0" err="1"/>
              <a:t>thin</a:t>
            </a:r>
            <a:r>
              <a:rPr lang="pl-PL" dirty="0"/>
              <a:t>.”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571152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1398</Words>
  <Application>Microsoft Macintosh PowerPoint</Application>
  <PresentationFormat>Panoramiczny</PresentationFormat>
  <Paragraphs>33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Self Care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Take a Break </vt:lpstr>
      <vt:lpstr>Set Goals </vt:lpstr>
      <vt:lpstr>Say No </vt:lpstr>
      <vt:lpstr>Create a Support System </vt:lpstr>
      <vt:lpstr>Connect with Your Emotions </vt:lpstr>
      <vt:lpstr>Practice Mindfulness 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Care </dc:title>
  <dc:creator>amarcinkowska.uk@gmail.com</dc:creator>
  <cp:lastModifiedBy>amarcinkowska.uk@gmail.com</cp:lastModifiedBy>
  <cp:revision>1</cp:revision>
  <dcterms:created xsi:type="dcterms:W3CDTF">2020-02-02T13:12:18Z</dcterms:created>
  <dcterms:modified xsi:type="dcterms:W3CDTF">2020-02-02T13:15:19Z</dcterms:modified>
</cp:coreProperties>
</file>