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60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25CC3D-9E0E-439D-836C-EC3CE64D79DE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E44922-1690-4139-B3AA-879464AF61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2"/>
            <a:ext cx="11506200" cy="1829761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“Live Like You Were Dying</a:t>
            </a:r>
            <a:r>
              <a:rPr lang="en-US" b="1" dirty="0"/>
              <a:t>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2:8-11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864292"/>
          </a:xfrm>
        </p:spPr>
        <p:txBody>
          <a:bodyPr/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And unto the angel of the church in Smyrna write; These things saith the first and the last, which was dead, and is alive;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I know thy works, and tribulation, and poverty, (but thou art rich) and I know the blasphemy of them which say they are Jews, and are not, but are the synagogue of Satan.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18755C-8670-4548-9315-EE760675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/>
          <a:lstStyle/>
          <a:p>
            <a:r>
              <a:rPr lang="en-US" dirty="0"/>
              <a:t>Revelation 2:8-11 (KJV)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8F116E-078B-44CD-A140-5A9998384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1"/>
            <a:ext cx="11734800" cy="5778692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Fear none of those things which thou shalt suffer: behold, the devil shall cast some of you into prison, that ye may be tried; and ye shall have tribulation ten days: be thou faithful unto death, and I will give thee a crown of life.</a:t>
            </a:r>
          </a:p>
          <a:p>
            <a:pPr marL="109728" indent="0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He that hath an ear, let him hear what the Spirit saith unto the churches; He that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system-ui"/>
              </a:rPr>
              <a:t>overcometh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shall not be hurt of the second death.</a:t>
            </a:r>
          </a:p>
        </p:txBody>
      </p:sp>
    </p:spTree>
    <p:extLst>
      <p:ext uri="{BB962C8B-B14F-4D97-AF65-F5344CB8AC3E}">
        <p14:creationId xmlns:p14="http://schemas.microsoft.com/office/powerpoint/2010/main" val="225941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1"/>
            <a:ext cx="11811000" cy="577869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Governmental Persecution</a:t>
            </a:r>
          </a:p>
          <a:p>
            <a:pPr marL="109728" indent="0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Persecution</a:t>
            </a:r>
          </a:p>
          <a:p>
            <a:pPr marL="109728" indent="0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Religious Persecution </a:t>
            </a:r>
          </a:p>
          <a:p>
            <a:pPr marL="109728" indent="0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Persecution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11887200" cy="60198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Truths We Need to Remember</a:t>
            </a:r>
          </a:p>
          <a:p>
            <a:pPr marL="109728" indent="0" algn="just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always in complete control</a:t>
            </a:r>
          </a:p>
          <a:p>
            <a:pPr algn="just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views our weakness as strength</a:t>
            </a:r>
          </a:p>
          <a:p>
            <a:pPr algn="just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sets limits on Satan </a:t>
            </a:r>
          </a:p>
          <a:p>
            <a:pPr algn="just">
              <a:buNone/>
            </a:pPr>
            <a:endParaRPr lang="en-US" b="1" dirty="0"/>
          </a:p>
          <a:p>
            <a:pPr marL="109728" indent="0" algn="just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11887200" cy="60198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b="1" dirty="0"/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persecution begun in America </a:t>
            </a:r>
          </a:p>
          <a:p>
            <a:pPr algn="just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never required us to be successful</a:t>
            </a:r>
          </a:p>
          <a:p>
            <a:pPr algn="just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may “alarm” us but in cannot harm us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8010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1"/>
            <a:ext cx="11811000" cy="5029200"/>
          </a:xfrm>
        </p:spPr>
        <p:txBody>
          <a:bodyPr>
            <a:normAutofit/>
          </a:bodyPr>
          <a:lstStyle/>
          <a:p>
            <a:pPr lvl="0"/>
            <a:r>
              <a:rPr lang="en-US" sz="4800" b="1" dirty="0"/>
              <a:t>I would make sure I am saved</a:t>
            </a:r>
          </a:p>
          <a:p>
            <a:pPr lvl="0"/>
            <a:r>
              <a:rPr lang="en-US" sz="4800" b="1" dirty="0"/>
              <a:t>I would make sure my family is saved</a:t>
            </a:r>
          </a:p>
          <a:p>
            <a:pPr lvl="0"/>
            <a:r>
              <a:rPr lang="en-US" sz="4800" b="1" dirty="0"/>
              <a:t>I would be sure I am in God’s will</a:t>
            </a:r>
          </a:p>
          <a:p>
            <a:pPr lvl="0"/>
            <a:r>
              <a:rPr lang="en-US" sz="4800" b="1" dirty="0"/>
              <a:t>I would want to be faithful</a:t>
            </a:r>
          </a:p>
          <a:p>
            <a:pPr lvl="0"/>
            <a:r>
              <a:rPr lang="en-US" sz="4800" b="1" dirty="0"/>
              <a:t>I would want to be in fellowship with my spiritual family</a:t>
            </a:r>
          </a:p>
          <a:p>
            <a:pPr marL="109728" lv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If I Knew I Was Dying</a:t>
            </a:r>
          </a:p>
        </p:txBody>
      </p:sp>
    </p:spTree>
    <p:extLst>
      <p:ext uri="{BB962C8B-B14F-4D97-AF65-F5344CB8AC3E}">
        <p14:creationId xmlns:p14="http://schemas.microsoft.com/office/powerpoint/2010/main" val="1848850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270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Lucida Sans Unicode</vt:lpstr>
      <vt:lpstr>system-ui</vt:lpstr>
      <vt:lpstr>Verdana</vt:lpstr>
      <vt:lpstr>Wingdings</vt:lpstr>
      <vt:lpstr>Wingdings 2</vt:lpstr>
      <vt:lpstr>Wingdings 3</vt:lpstr>
      <vt:lpstr>Concourse</vt:lpstr>
      <vt:lpstr>“Live Like You Were Dying” </vt:lpstr>
      <vt:lpstr>Revelation 2:8-11 (KJV)</vt:lpstr>
      <vt:lpstr>PowerPoint Presentation</vt:lpstr>
      <vt:lpstr>PowerPoint Presentation</vt:lpstr>
      <vt:lpstr>PowerPoint Presentation</vt:lpstr>
      <vt:lpstr>PowerPoint Presentation</vt:lpstr>
      <vt:lpstr>If I Knew I Was Dying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“Live Like You Were Dying”</dc:title>
  <dc:creator>Paul</dc:creator>
  <cp:lastModifiedBy>Summers Baptist Church</cp:lastModifiedBy>
  <cp:revision>14</cp:revision>
  <dcterms:created xsi:type="dcterms:W3CDTF">2011-02-06T01:23:41Z</dcterms:created>
  <dcterms:modified xsi:type="dcterms:W3CDTF">2021-07-18T14:46:50Z</dcterms:modified>
</cp:coreProperties>
</file>