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506" r:id="rId29"/>
    <p:sldId id="534" r:id="rId30"/>
    <p:sldId id="536" r:id="rId31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578" y="9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1/29/2023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29,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FBC06-8E17-B10E-B215-F3D0921DD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2" t="4531" r="5967"/>
          <a:stretch/>
        </p:blipFill>
        <p:spPr>
          <a:xfrm>
            <a:off x="3087329" y="1936955"/>
            <a:ext cx="3254477" cy="4557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February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January 24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February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9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98323" y="3393283"/>
            <a:ext cx="89694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6363" marR="0" indent="-1376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word search puzzle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6363" marR="0" indent="-1376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your blood pressure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6363" marR="0" indent="-1376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 new mealtime prayer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16,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Pearson House</a:t>
            </a:r>
          </a:p>
          <a:p>
            <a:pPr marL="2054225" lvl="5"/>
            <a:r>
              <a:rPr lang="en-US" sz="3200" b="1" dirty="0">
                <a:latin typeface="Arial Rounded MT Bold" panose="020F0704030504030204" pitchFamily="34" charset="0"/>
              </a:rPr>
              <a:t>28 N Miami St, West Milton, OH</a:t>
            </a:r>
          </a:p>
          <a:p>
            <a:pPr marL="403225" lvl="5" indent="-40322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January 25,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and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 NEXT WEEK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Today!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15, 2023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15984</TotalTime>
  <Words>1076</Words>
  <Application>Microsoft Office PowerPoint</Application>
  <PresentationFormat>On-screen Show (4:3)</PresentationFormat>
  <Paragraphs>198</Paragraphs>
  <Slides>30</Slides>
  <Notes>26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190</cp:revision>
  <cp:lastPrinted>2022-02-13T11:38:25Z</cp:lastPrinted>
  <dcterms:created xsi:type="dcterms:W3CDTF">2020-11-15T00:46:38Z</dcterms:created>
  <dcterms:modified xsi:type="dcterms:W3CDTF">2023-01-29T12:31:05Z</dcterms:modified>
</cp:coreProperties>
</file>