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67" r:id="rId4"/>
    <p:sldId id="266" r:id="rId5"/>
    <p:sldId id="268" r:id="rId6"/>
    <p:sldId id="269" r:id="rId7"/>
    <p:sldId id="270" r:id="rId8"/>
    <p:sldId id="271"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38" autoAdjust="0"/>
  </p:normalViewPr>
  <p:slideViewPr>
    <p:cSldViewPr>
      <p:cViewPr varScale="1">
        <p:scale>
          <a:sx n="108" d="100"/>
          <a:sy n="108" d="100"/>
        </p:scale>
        <p:origin x="678"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FBF2D2-4776-43A1-8CCC-B028B00EEB1D}" type="datetimeFigureOut">
              <a:rPr lang="en-US" smtClean="0"/>
              <a:pPr/>
              <a:t>8/1/2021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7119A0-7FBE-423F-AEEF-12B94E94562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7119A0-7FBE-423F-AEEF-12B94E94562E}"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7119A0-7FBE-423F-AEEF-12B94E94562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9D06E0-C274-4267-A4D4-97025CD6262E}"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9D06E0-C274-4267-A4D4-97025CD6262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D09D06E0-C274-4267-A4D4-97025CD6262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9D06E0-C274-4267-A4D4-97025CD6262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9D06E0-C274-4267-A4D4-97025CD6262E}"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9D06E0-C274-4267-A4D4-97025CD6262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9D06E0-C274-4267-A4D4-97025CD6262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09D06E0-C274-4267-A4D4-97025CD6262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9D06E0-C274-4267-A4D4-97025CD6262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A496751-AEA3-46F8-96D4-D4EAC821B9B7}" type="datetimeFigureOut">
              <a:rPr lang="en-US" smtClean="0"/>
              <a:pPr/>
              <a:t>8/1/2021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9D06E0-C274-4267-A4D4-97025CD6262E}"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2A496751-AEA3-46F8-96D4-D4EAC821B9B7}" type="datetimeFigureOut">
              <a:rPr lang="en-US" smtClean="0"/>
              <a:pPr/>
              <a:t>8/1/2021</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D09D06E0-C274-4267-A4D4-97025CD6262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A496751-AEA3-46F8-96D4-D4EAC821B9B7}" type="datetimeFigureOut">
              <a:rPr lang="en-US" smtClean="0"/>
              <a:pPr/>
              <a:t>8/1/2021</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09D06E0-C274-4267-A4D4-97025CD6262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355848"/>
            <a:ext cx="11582400" cy="1673352"/>
          </a:xfrm>
        </p:spPr>
        <p:txBody>
          <a:bodyPr>
            <a:normAutofit/>
          </a:bodyPr>
          <a:lstStyle/>
          <a:p>
            <a:r>
              <a:rPr lang="en-US" sz="5400" dirty="0"/>
              <a:t>How We Forfeit Our Joy In The LORD</a:t>
            </a:r>
          </a:p>
        </p:txBody>
      </p:sp>
      <p:sp>
        <p:nvSpPr>
          <p:cNvPr id="3" name="Subtitle 2"/>
          <p:cNvSpPr>
            <a:spLocks noGrp="1"/>
          </p:cNvSpPr>
          <p:nvPr>
            <p:ph type="subTitle" idx="1"/>
          </p:nvPr>
        </p:nvSpPr>
        <p:spPr/>
        <p:txBody>
          <a:bodyPr>
            <a:normAutofit/>
          </a:bodyPr>
          <a:lstStyle/>
          <a:p>
            <a:r>
              <a:rPr lang="en-US" sz="5400" dirty="0"/>
              <a:t>1 John 1:1-2:2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5448"/>
            <a:ext cx="11963400" cy="1368552"/>
          </a:xfrm>
        </p:spPr>
        <p:txBody>
          <a:bodyPr>
            <a:normAutofit fontScale="90000"/>
          </a:bodyPr>
          <a:lstStyle/>
          <a:p>
            <a:r>
              <a:rPr lang="en-US" sz="6000" dirty="0"/>
              <a:t>Sin Causes Us To Forfeit Our JOY </a:t>
            </a:r>
            <a:br>
              <a:rPr lang="en-US" dirty="0"/>
            </a:br>
            <a:endParaRPr lang="en-US" dirty="0"/>
          </a:p>
        </p:txBody>
      </p:sp>
      <p:sp>
        <p:nvSpPr>
          <p:cNvPr id="3" name="Content Placeholder 2"/>
          <p:cNvSpPr>
            <a:spLocks noGrp="1"/>
          </p:cNvSpPr>
          <p:nvPr>
            <p:ph idx="1"/>
          </p:nvPr>
        </p:nvSpPr>
        <p:spPr>
          <a:xfrm>
            <a:off x="304800" y="1752600"/>
            <a:ext cx="11658600" cy="4949951"/>
          </a:xfrm>
        </p:spPr>
        <p:txBody>
          <a:bodyPr>
            <a:noAutofit/>
          </a:bodyPr>
          <a:lstStyle/>
          <a:p>
            <a:pPr>
              <a:buFont typeface="Wingdings" panose="05000000000000000000" pitchFamily="2" charset="2"/>
              <a:buChar char="q"/>
            </a:pPr>
            <a:r>
              <a:rPr lang="en-US" sz="4800" b="1" dirty="0">
                <a:latin typeface="Arial Black" pitchFamily="34" charset="0"/>
              </a:rPr>
              <a:t>To Miss the Mark</a:t>
            </a:r>
            <a:endParaRPr lang="en-US" sz="4800" dirty="0">
              <a:latin typeface="Arial Black" pitchFamily="34" charset="0"/>
            </a:endParaRPr>
          </a:p>
          <a:p>
            <a:pPr marL="118872" indent="0">
              <a:buNone/>
            </a:pPr>
            <a:endParaRPr lang="en-US" sz="2400" b="1" dirty="0">
              <a:latin typeface="Arial Black" pitchFamily="34" charset="0"/>
            </a:endParaRPr>
          </a:p>
          <a:p>
            <a:pPr>
              <a:buFont typeface="Wingdings" panose="05000000000000000000" pitchFamily="2" charset="2"/>
              <a:buChar char="q"/>
            </a:pPr>
            <a:r>
              <a:rPr lang="en-US" sz="4800" b="1" dirty="0">
                <a:latin typeface="Arial Black" pitchFamily="34" charset="0"/>
              </a:rPr>
              <a:t>To Not Measure Up to God’s Standard</a:t>
            </a:r>
            <a:endParaRPr lang="en-US" sz="4800" dirty="0">
              <a:latin typeface="Arial Black" pitchFamily="34" charset="0"/>
            </a:endParaRPr>
          </a:p>
          <a:p>
            <a:pPr>
              <a:buNone/>
            </a:pPr>
            <a:endParaRPr lang="en-US" sz="2400" b="1" dirty="0">
              <a:latin typeface="Arial Black" pitchFamily="34" charset="0"/>
            </a:endParaRPr>
          </a:p>
          <a:p>
            <a:pPr>
              <a:buFont typeface="Wingdings" panose="05000000000000000000" pitchFamily="2" charset="2"/>
              <a:buChar char="q"/>
            </a:pPr>
            <a:r>
              <a:rPr lang="en-US" sz="4800" b="1" dirty="0">
                <a:latin typeface="Arial Black" pitchFamily="34" charset="0"/>
              </a:rPr>
              <a:t>Anything that Is Contrary to the Character of God</a:t>
            </a:r>
          </a:p>
          <a:p>
            <a:endParaRPr lang="en-US" b="1" dirty="0">
              <a:latin typeface="Arial Black" pitchFamily="34" charset="0"/>
            </a:endParaRPr>
          </a:p>
          <a:p>
            <a:pPr>
              <a:buNone/>
            </a:pPr>
            <a:endParaRPr lang="en-US" dirty="0">
              <a:latin typeface="Arial Black" pitchFamily="34" charset="0"/>
            </a:endParaRPr>
          </a:p>
          <a:p>
            <a:pPr>
              <a:buNone/>
            </a:pPr>
            <a:r>
              <a:rPr lang="en-US" b="1" dirty="0"/>
              <a:t> </a:t>
            </a:r>
            <a:endParaRPr lang="en-US" dirty="0"/>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checkerboard(across)">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5448"/>
            <a:ext cx="11277600" cy="1252728"/>
          </a:xfrm>
        </p:spPr>
        <p:txBody>
          <a:bodyPr>
            <a:normAutofit/>
          </a:bodyPr>
          <a:lstStyle/>
          <a:p>
            <a:r>
              <a:rPr lang="en-US" sz="5400" dirty="0"/>
              <a:t>John’s Purposes For His Writings</a:t>
            </a:r>
          </a:p>
        </p:txBody>
      </p:sp>
      <p:sp>
        <p:nvSpPr>
          <p:cNvPr id="3" name="Content Placeholder 2"/>
          <p:cNvSpPr>
            <a:spLocks noGrp="1"/>
          </p:cNvSpPr>
          <p:nvPr>
            <p:ph idx="1"/>
          </p:nvPr>
        </p:nvSpPr>
        <p:spPr>
          <a:xfrm>
            <a:off x="304800" y="1676401"/>
            <a:ext cx="11277600" cy="4724400"/>
          </a:xfrm>
        </p:spPr>
        <p:txBody>
          <a:bodyPr>
            <a:normAutofit/>
          </a:bodyPr>
          <a:lstStyle/>
          <a:p>
            <a:r>
              <a:rPr lang="en-US" sz="5400" b="1" dirty="0"/>
              <a:t>John 20:30-31  </a:t>
            </a:r>
          </a:p>
          <a:p>
            <a:endParaRPr lang="en-US" sz="5400" b="1" u="sng" dirty="0"/>
          </a:p>
          <a:p>
            <a:r>
              <a:rPr lang="en-US" sz="5400" b="1" dirty="0"/>
              <a:t>1 John 5:13 </a:t>
            </a:r>
          </a:p>
          <a:p>
            <a:endParaRPr lang="en-US" sz="5400" b="1" u="sng" dirty="0"/>
          </a:p>
          <a:p>
            <a:r>
              <a:rPr lang="en-US" sz="5400" b="1" dirty="0"/>
              <a:t>1 John 1:4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0"/>
            <a:ext cx="11963400" cy="5257799"/>
          </a:xfrm>
        </p:spPr>
        <p:txBody>
          <a:bodyPr>
            <a:normAutofit lnSpcReduction="10000"/>
          </a:bodyPr>
          <a:lstStyle/>
          <a:p>
            <a:pPr marL="118872" indent="0" algn="l">
              <a:buNone/>
            </a:pPr>
            <a:r>
              <a:rPr lang="en-US" sz="4400" b="1" i="0" dirty="0">
                <a:solidFill>
                  <a:srgbClr val="000000"/>
                </a:solidFill>
                <a:effectLst/>
                <a:latin typeface="system-ui"/>
              </a:rPr>
              <a:t>I John 1   That which was from the beginning, which we have heard, which we have seen with our eyes, which we have looked upon, and our hands have handled, of the Word of life;</a:t>
            </a:r>
          </a:p>
          <a:p>
            <a:pPr marL="118872" indent="0" algn="l">
              <a:buNone/>
            </a:pPr>
            <a:r>
              <a:rPr lang="en-US" sz="4400" b="1" i="0" baseline="30000" dirty="0">
                <a:solidFill>
                  <a:srgbClr val="000000"/>
                </a:solidFill>
                <a:effectLst/>
                <a:latin typeface="system-ui"/>
              </a:rPr>
              <a:t>2 </a:t>
            </a:r>
            <a:r>
              <a:rPr lang="en-US" sz="4400" b="1" i="0" dirty="0">
                <a:solidFill>
                  <a:srgbClr val="000000"/>
                </a:solidFill>
                <a:effectLst/>
                <a:latin typeface="system-ui"/>
              </a:rPr>
              <a:t>(For the life was manifested, and we have seen it, and bear witness, and shew unto you that eternal life, which was with the Father, and was manifested unto us;)</a:t>
            </a:r>
          </a:p>
          <a:p>
            <a:pPr>
              <a:buNone/>
            </a:pPr>
            <a:endParaRPr lang="en-US" sz="4400" b="1" dirty="0"/>
          </a:p>
          <a:p>
            <a:pPr>
              <a:buNone/>
            </a:pPr>
            <a:endParaRPr lang="en-US" sz="4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47800"/>
            <a:ext cx="11963400" cy="5410200"/>
          </a:xfrm>
        </p:spPr>
        <p:txBody>
          <a:bodyPr>
            <a:normAutofit fontScale="92500" lnSpcReduction="20000"/>
          </a:bodyPr>
          <a:lstStyle/>
          <a:p>
            <a:pPr marL="118872" indent="0" algn="l">
              <a:buNone/>
            </a:pPr>
            <a:r>
              <a:rPr lang="en-US" sz="4800" b="1" i="0" baseline="30000" dirty="0">
                <a:solidFill>
                  <a:srgbClr val="000000"/>
                </a:solidFill>
                <a:effectLst/>
                <a:latin typeface="system-ui"/>
              </a:rPr>
              <a:t>3 </a:t>
            </a:r>
            <a:r>
              <a:rPr lang="en-US" sz="4800" b="1" i="0" dirty="0">
                <a:solidFill>
                  <a:srgbClr val="000000"/>
                </a:solidFill>
                <a:effectLst/>
                <a:latin typeface="system-ui"/>
              </a:rPr>
              <a:t>That which we have seen and heard declare we unto you, that ye also may have fellowship with us: and truly our fellowship is with the Father, and with his Son Jesus Christ.</a:t>
            </a:r>
          </a:p>
          <a:p>
            <a:pPr marL="118872" indent="0" algn="l">
              <a:buNone/>
            </a:pPr>
            <a:r>
              <a:rPr lang="en-US" sz="4800" b="1" i="0" baseline="30000" dirty="0">
                <a:solidFill>
                  <a:srgbClr val="000000"/>
                </a:solidFill>
                <a:effectLst/>
                <a:latin typeface="system-ui"/>
              </a:rPr>
              <a:t>4 </a:t>
            </a:r>
            <a:r>
              <a:rPr lang="en-US" sz="4800" b="1" i="0" dirty="0">
                <a:solidFill>
                  <a:srgbClr val="000000"/>
                </a:solidFill>
                <a:effectLst/>
                <a:latin typeface="system-ui"/>
              </a:rPr>
              <a:t>And these things write we unto you, that your joy may be full.</a:t>
            </a:r>
          </a:p>
          <a:p>
            <a:pPr marL="118872" indent="0" algn="l">
              <a:buNone/>
            </a:pPr>
            <a:r>
              <a:rPr lang="en-US" sz="4800" b="1" i="0" baseline="30000" dirty="0">
                <a:solidFill>
                  <a:srgbClr val="000000"/>
                </a:solidFill>
                <a:effectLst/>
                <a:latin typeface="system-ui"/>
              </a:rPr>
              <a:t>5 </a:t>
            </a:r>
            <a:r>
              <a:rPr lang="en-US" sz="4800" b="1" i="0" dirty="0">
                <a:solidFill>
                  <a:srgbClr val="000000"/>
                </a:solidFill>
                <a:effectLst/>
                <a:latin typeface="system-ui"/>
              </a:rPr>
              <a:t>This then is the message which we have heard of him, and declare unto you, that God is light, and in him is no darkness at all.</a:t>
            </a:r>
          </a:p>
          <a:p>
            <a:pPr>
              <a:buNone/>
            </a:pPr>
            <a:endParaRPr lang="en-US" sz="4400" b="1" dirty="0"/>
          </a:p>
          <a:p>
            <a:pPr>
              <a:buNone/>
            </a:pPr>
            <a:endParaRPr lang="en-US" sz="4400" b="1" dirty="0"/>
          </a:p>
        </p:txBody>
      </p:sp>
    </p:spTree>
    <p:extLst>
      <p:ext uri="{BB962C8B-B14F-4D97-AF65-F5344CB8AC3E}">
        <p14:creationId xmlns:p14="http://schemas.microsoft.com/office/powerpoint/2010/main" val="979881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47800"/>
            <a:ext cx="11963400" cy="5410200"/>
          </a:xfrm>
        </p:spPr>
        <p:txBody>
          <a:bodyPr>
            <a:normAutofit lnSpcReduction="10000"/>
          </a:bodyPr>
          <a:lstStyle/>
          <a:p>
            <a:pPr marL="118872" indent="0" algn="l">
              <a:buNone/>
            </a:pPr>
            <a:r>
              <a:rPr lang="en-US" sz="4400" b="1" i="0" baseline="30000" dirty="0">
                <a:solidFill>
                  <a:srgbClr val="000000"/>
                </a:solidFill>
                <a:effectLst/>
                <a:latin typeface="system-ui"/>
              </a:rPr>
              <a:t>6 </a:t>
            </a:r>
            <a:r>
              <a:rPr lang="en-US" sz="4400" b="1" i="0" dirty="0">
                <a:solidFill>
                  <a:srgbClr val="000000"/>
                </a:solidFill>
                <a:effectLst/>
                <a:latin typeface="system-ui"/>
              </a:rPr>
              <a:t>If we say that we have fellowship with him, and walk in darkness, we lie, and do not the truth:</a:t>
            </a:r>
          </a:p>
          <a:p>
            <a:pPr marL="118872" indent="0" algn="l">
              <a:buNone/>
            </a:pPr>
            <a:r>
              <a:rPr lang="en-US" sz="4400" b="1" i="0" baseline="30000" dirty="0">
                <a:solidFill>
                  <a:srgbClr val="000000"/>
                </a:solidFill>
                <a:effectLst/>
                <a:latin typeface="system-ui"/>
              </a:rPr>
              <a:t>7 </a:t>
            </a:r>
            <a:r>
              <a:rPr lang="en-US" sz="4400" b="1" i="0" dirty="0">
                <a:solidFill>
                  <a:srgbClr val="000000"/>
                </a:solidFill>
                <a:effectLst/>
                <a:latin typeface="system-ui"/>
              </a:rPr>
              <a:t>But if we walk in the light, as he is in the light, we have fellowship one with another, and the blood of Jesus Christ his Son cleanseth us from all sin.</a:t>
            </a:r>
          </a:p>
          <a:p>
            <a:pPr marL="118872" indent="0" algn="l">
              <a:buNone/>
            </a:pPr>
            <a:r>
              <a:rPr lang="en-US" sz="4400" b="1" i="0" baseline="30000" dirty="0">
                <a:solidFill>
                  <a:srgbClr val="000000"/>
                </a:solidFill>
                <a:effectLst/>
                <a:latin typeface="system-ui"/>
              </a:rPr>
              <a:t>8 </a:t>
            </a:r>
            <a:r>
              <a:rPr lang="en-US" sz="4400" b="1" i="0" dirty="0">
                <a:solidFill>
                  <a:srgbClr val="000000"/>
                </a:solidFill>
                <a:effectLst/>
                <a:latin typeface="system-ui"/>
              </a:rPr>
              <a:t>If we say that we have no sin, we deceive ourselves, and the truth is not in us.</a:t>
            </a:r>
          </a:p>
          <a:p>
            <a:pPr marL="118872" indent="0" algn="l">
              <a:buNone/>
            </a:pPr>
            <a:endParaRPr lang="en-US" sz="4800" b="1" i="0" dirty="0">
              <a:solidFill>
                <a:srgbClr val="000000"/>
              </a:solidFill>
              <a:effectLst/>
              <a:latin typeface="system-ui"/>
            </a:endParaRPr>
          </a:p>
          <a:p>
            <a:pPr>
              <a:buNone/>
            </a:pPr>
            <a:endParaRPr lang="en-US" sz="4400" b="1" dirty="0"/>
          </a:p>
          <a:p>
            <a:pPr>
              <a:buNone/>
            </a:pPr>
            <a:endParaRPr lang="en-US" sz="4400" b="1" dirty="0"/>
          </a:p>
        </p:txBody>
      </p:sp>
    </p:spTree>
    <p:extLst>
      <p:ext uri="{BB962C8B-B14F-4D97-AF65-F5344CB8AC3E}">
        <p14:creationId xmlns:p14="http://schemas.microsoft.com/office/powerpoint/2010/main" val="1899813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47800"/>
            <a:ext cx="11963400" cy="5410200"/>
          </a:xfrm>
        </p:spPr>
        <p:txBody>
          <a:bodyPr>
            <a:normAutofit/>
          </a:bodyPr>
          <a:lstStyle/>
          <a:p>
            <a:pPr marL="118872" indent="0" algn="l">
              <a:buNone/>
            </a:pPr>
            <a:r>
              <a:rPr lang="en-US" sz="4400" b="1" i="0" baseline="30000" dirty="0">
                <a:solidFill>
                  <a:srgbClr val="000000"/>
                </a:solidFill>
                <a:effectLst/>
                <a:latin typeface="system-ui"/>
              </a:rPr>
              <a:t>9 </a:t>
            </a:r>
            <a:r>
              <a:rPr lang="en-US" sz="4400" b="1" i="0" dirty="0">
                <a:solidFill>
                  <a:srgbClr val="000000"/>
                </a:solidFill>
                <a:effectLst/>
                <a:latin typeface="system-ui"/>
              </a:rPr>
              <a:t>If we confess our sins, he is faithful and just to forgive us our sins, and to cleanse us from all unrighteousness.</a:t>
            </a:r>
          </a:p>
          <a:p>
            <a:pPr marL="118872" indent="0" algn="l">
              <a:buNone/>
            </a:pPr>
            <a:r>
              <a:rPr lang="en-US" sz="4400" b="1" i="0" baseline="30000" dirty="0">
                <a:solidFill>
                  <a:srgbClr val="000000"/>
                </a:solidFill>
                <a:effectLst/>
                <a:latin typeface="system-ui"/>
              </a:rPr>
              <a:t>10 </a:t>
            </a:r>
            <a:r>
              <a:rPr lang="en-US" sz="4400" b="1" i="0" dirty="0">
                <a:solidFill>
                  <a:srgbClr val="000000"/>
                </a:solidFill>
                <a:effectLst/>
                <a:latin typeface="system-ui"/>
              </a:rPr>
              <a:t>If we say that we have not sinned, we make him a liar, and his word is not in us.</a:t>
            </a:r>
          </a:p>
          <a:p>
            <a:pPr marL="118872" indent="0" algn="l">
              <a:buNone/>
            </a:pPr>
            <a:endParaRPr lang="en-US" sz="4800" b="1" i="0" dirty="0">
              <a:solidFill>
                <a:srgbClr val="000000"/>
              </a:solidFill>
              <a:effectLst/>
              <a:latin typeface="system-ui"/>
            </a:endParaRPr>
          </a:p>
          <a:p>
            <a:pPr>
              <a:buNone/>
            </a:pPr>
            <a:endParaRPr lang="en-US" sz="4400" b="1" dirty="0"/>
          </a:p>
          <a:p>
            <a:pPr>
              <a:buNone/>
            </a:pPr>
            <a:endParaRPr lang="en-US" sz="4400" b="1" dirty="0"/>
          </a:p>
        </p:txBody>
      </p:sp>
    </p:spTree>
    <p:extLst>
      <p:ext uri="{BB962C8B-B14F-4D97-AF65-F5344CB8AC3E}">
        <p14:creationId xmlns:p14="http://schemas.microsoft.com/office/powerpoint/2010/main" val="2086505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47800"/>
            <a:ext cx="11963400" cy="5410200"/>
          </a:xfrm>
        </p:spPr>
        <p:txBody>
          <a:bodyPr>
            <a:normAutofit/>
          </a:bodyPr>
          <a:lstStyle/>
          <a:p>
            <a:pPr marL="118872" indent="0" algn="l">
              <a:buNone/>
            </a:pPr>
            <a:r>
              <a:rPr lang="en-US" sz="4400" b="1" i="0" dirty="0">
                <a:solidFill>
                  <a:srgbClr val="000000"/>
                </a:solidFill>
                <a:effectLst/>
                <a:latin typeface="system-ui"/>
              </a:rPr>
              <a:t>I John 2   My little children, these things write I unto you, that ye sin not. And if any man sin, we have an advocate with the Father, Jesus Christ the righteous:</a:t>
            </a:r>
          </a:p>
          <a:p>
            <a:pPr marL="118872" indent="0" algn="l">
              <a:buNone/>
            </a:pPr>
            <a:r>
              <a:rPr lang="en-US" sz="4400" b="1" i="0" baseline="30000" dirty="0">
                <a:solidFill>
                  <a:srgbClr val="000000"/>
                </a:solidFill>
                <a:effectLst/>
                <a:latin typeface="system-ui"/>
              </a:rPr>
              <a:t>2 </a:t>
            </a:r>
            <a:r>
              <a:rPr lang="en-US" sz="4400" b="1" i="0" dirty="0">
                <a:solidFill>
                  <a:srgbClr val="000000"/>
                </a:solidFill>
                <a:effectLst/>
                <a:latin typeface="system-ui"/>
              </a:rPr>
              <a:t>And he is the propitiation for our sins: and not for ours only, but also for the sins of the whole world.</a:t>
            </a:r>
          </a:p>
          <a:p>
            <a:pPr marL="118872" indent="0" algn="l">
              <a:buNone/>
            </a:pPr>
            <a:endParaRPr lang="en-US" sz="4800" b="1" i="0" dirty="0">
              <a:solidFill>
                <a:srgbClr val="000000"/>
              </a:solidFill>
              <a:effectLst/>
              <a:latin typeface="system-ui"/>
            </a:endParaRPr>
          </a:p>
          <a:p>
            <a:pPr>
              <a:buNone/>
            </a:pPr>
            <a:endParaRPr lang="en-US" sz="4400" b="1" dirty="0"/>
          </a:p>
          <a:p>
            <a:pPr>
              <a:buNone/>
            </a:pPr>
            <a:endParaRPr lang="en-US" sz="4400" b="1" dirty="0"/>
          </a:p>
        </p:txBody>
      </p:sp>
    </p:spTree>
    <p:extLst>
      <p:ext uri="{BB962C8B-B14F-4D97-AF65-F5344CB8AC3E}">
        <p14:creationId xmlns:p14="http://schemas.microsoft.com/office/powerpoint/2010/main" val="3424436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5448"/>
            <a:ext cx="10744200" cy="1368552"/>
          </a:xfrm>
        </p:spPr>
        <p:txBody>
          <a:bodyPr>
            <a:normAutofit fontScale="90000"/>
          </a:bodyPr>
          <a:lstStyle/>
          <a:p>
            <a:br>
              <a:rPr lang="en-US" sz="4900" dirty="0"/>
            </a:br>
            <a:r>
              <a:rPr lang="en-US" sz="6000" dirty="0"/>
              <a:t>We Forfeit Our Joy When We Deny:</a:t>
            </a:r>
            <a:br>
              <a:rPr lang="en-US" dirty="0"/>
            </a:br>
            <a:endParaRPr lang="en-US" dirty="0"/>
          </a:p>
        </p:txBody>
      </p:sp>
      <p:sp>
        <p:nvSpPr>
          <p:cNvPr id="3" name="Content Placeholder 2"/>
          <p:cNvSpPr>
            <a:spLocks noGrp="1"/>
          </p:cNvSpPr>
          <p:nvPr>
            <p:ph idx="1"/>
          </p:nvPr>
        </p:nvSpPr>
        <p:spPr>
          <a:xfrm>
            <a:off x="228600" y="1828800"/>
            <a:ext cx="11734800" cy="4853997"/>
          </a:xfrm>
        </p:spPr>
        <p:txBody>
          <a:bodyPr>
            <a:noAutofit/>
          </a:bodyPr>
          <a:lstStyle/>
          <a:p>
            <a:pPr>
              <a:buFont typeface="Wingdings" pitchFamily="2" charset="2"/>
              <a:buChar char="q"/>
            </a:pPr>
            <a:r>
              <a:rPr lang="en-US" sz="4800" b="1" dirty="0">
                <a:latin typeface="Arial Black" pitchFamily="34" charset="0"/>
              </a:rPr>
              <a:t>The Power of Sin</a:t>
            </a:r>
          </a:p>
          <a:p>
            <a:pPr>
              <a:buNone/>
            </a:pPr>
            <a:r>
              <a:rPr lang="en-US" sz="4800" b="1" dirty="0">
                <a:latin typeface="Arial Black" pitchFamily="34" charset="0"/>
              </a:rPr>
              <a:t>  </a:t>
            </a:r>
          </a:p>
          <a:p>
            <a:pPr>
              <a:buFont typeface="Wingdings" pitchFamily="2" charset="2"/>
              <a:buChar char="q"/>
            </a:pPr>
            <a:r>
              <a:rPr lang="en-US" sz="4800" b="1" dirty="0">
                <a:latin typeface="Arial Black" pitchFamily="34" charset="0"/>
              </a:rPr>
              <a:t>The Presence of Sin</a:t>
            </a:r>
          </a:p>
          <a:p>
            <a:pPr>
              <a:buNone/>
            </a:pPr>
            <a:r>
              <a:rPr lang="en-US" sz="4800" b="1" dirty="0">
                <a:latin typeface="Arial Black" pitchFamily="34" charset="0"/>
              </a:rPr>
              <a:t>    </a:t>
            </a:r>
          </a:p>
          <a:p>
            <a:pPr>
              <a:buFont typeface="Wingdings" pitchFamily="2" charset="2"/>
              <a:buChar char="q"/>
            </a:pPr>
            <a:r>
              <a:rPr lang="en-US" sz="4800" b="1" dirty="0">
                <a:latin typeface="Arial Black" pitchFamily="34" charset="0"/>
              </a:rPr>
              <a:t>The Practice of Sin</a:t>
            </a:r>
          </a:p>
          <a:p>
            <a:pPr>
              <a:buNone/>
            </a:pPr>
            <a:endParaRPr lang="en-US" sz="3400" b="1" dirty="0">
              <a:latin typeface="Arial Black" pitchFamily="34" charset="0"/>
            </a:endParaRPr>
          </a:p>
          <a:p>
            <a:pPr>
              <a:buNone/>
            </a:pPr>
            <a:endParaRPr lang="en-US" dirty="0">
              <a:latin typeface="Arial Black" pitchFamily="34" charset="0"/>
            </a:endParaRPr>
          </a:p>
          <a:p>
            <a:pPr>
              <a:buNone/>
            </a:pPr>
            <a:r>
              <a:rPr lang="en-US" b="1" dirty="0"/>
              <a:t> </a:t>
            </a:r>
            <a:endParaRPr lang="en-US" dirty="0"/>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checkerboard(across)">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133</TotalTime>
  <Words>443</Words>
  <Application>Microsoft Office PowerPoint</Application>
  <PresentationFormat>Widescreen</PresentationFormat>
  <Paragraphs>45</Paragraphs>
  <Slides>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Arial Black</vt:lpstr>
      <vt:lpstr>Calibri</vt:lpstr>
      <vt:lpstr>Corbel</vt:lpstr>
      <vt:lpstr>system-ui</vt:lpstr>
      <vt:lpstr>Wingdings</vt:lpstr>
      <vt:lpstr>Wingdings 2</vt:lpstr>
      <vt:lpstr>Wingdings 3</vt:lpstr>
      <vt:lpstr>Module</vt:lpstr>
      <vt:lpstr>How We Forfeit Our Joy In The LORD</vt:lpstr>
      <vt:lpstr>Sin Causes Us To Forfeit Our JOY  </vt:lpstr>
      <vt:lpstr>John’s Purposes For His Writings</vt:lpstr>
      <vt:lpstr>PowerPoint Presentation</vt:lpstr>
      <vt:lpstr>PowerPoint Presentation</vt:lpstr>
      <vt:lpstr>PowerPoint Presentation</vt:lpstr>
      <vt:lpstr>PowerPoint Presentation</vt:lpstr>
      <vt:lpstr>PowerPoint Presentation</vt:lpstr>
      <vt:lpstr> We Forfeit Our Joy When We Deny: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the Abundant Life (When Life Doesn’t Seem Abundant)</dc:title>
  <dc:creator>SBC</dc:creator>
  <cp:lastModifiedBy>Summers Baptist Church</cp:lastModifiedBy>
  <cp:revision>20</cp:revision>
  <dcterms:created xsi:type="dcterms:W3CDTF">2011-06-05T15:02:01Z</dcterms:created>
  <dcterms:modified xsi:type="dcterms:W3CDTF">2021-08-01T14:51:08Z</dcterms:modified>
</cp:coreProperties>
</file>