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6"/>
  </p:notesMasterIdLst>
  <p:sldIdLst>
    <p:sldId id="256"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235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235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2A815EE8-F72C-49AD-BC7F-FF9CE874933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en-US"/>
            </a:p>
          </p:txBody>
        </p:sp>
      </p:grpSp>
      <p:sp>
        <p:nvSpPr>
          <p:cNvPr id="11269"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1273"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7" name="Rectangle 12"/>
          <p:cNvSpPr>
            <a:spLocks noGrp="1" noChangeArrowheads="1"/>
          </p:cNvSpPr>
          <p:nvPr>
            <p:ph type="dt" sz="quarter" idx="10"/>
          </p:nvPr>
        </p:nvSpPr>
        <p:spPr/>
        <p:txBody>
          <a:bodyPr/>
          <a:lstStyle>
            <a:lvl1pPr>
              <a:defRPr/>
            </a:lvl1pPr>
          </a:lstStyle>
          <a:p>
            <a:endParaRPr lang="en-US"/>
          </a:p>
        </p:txBody>
      </p:sp>
      <p:sp>
        <p:nvSpPr>
          <p:cNvPr id="8" name="Rectangle 13"/>
          <p:cNvSpPr>
            <a:spLocks noGrp="1" noChangeArrowheads="1"/>
          </p:cNvSpPr>
          <p:nvPr>
            <p:ph type="ftr" sz="quarter" idx="11"/>
          </p:nvPr>
        </p:nvSpPr>
        <p:spPr/>
        <p:txBody>
          <a:bodyPr/>
          <a:lstStyle>
            <a:lvl1pPr>
              <a:defRPr/>
            </a:lvl1pPr>
          </a:lstStyle>
          <a:p>
            <a:endParaRPr lang="en-US"/>
          </a:p>
        </p:txBody>
      </p:sp>
      <p:sp>
        <p:nvSpPr>
          <p:cNvPr id="9" name="Rectangle 14"/>
          <p:cNvSpPr>
            <a:spLocks noGrp="1" noChangeArrowheads="1"/>
          </p:cNvSpPr>
          <p:nvPr>
            <p:ph type="sldNum" sz="quarter" idx="12"/>
          </p:nvPr>
        </p:nvSpPr>
        <p:spPr/>
        <p:txBody>
          <a:bodyPr/>
          <a:lstStyle>
            <a:lvl1pPr>
              <a:defRPr/>
            </a:lvl1pPr>
          </a:lstStyle>
          <a:p>
            <a:fld id="{14965E27-E524-42EE-BF0D-73DBB54FDD1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endParaRPr lang="en-US"/>
          </a:p>
        </p:txBody>
      </p:sp>
      <p:sp>
        <p:nvSpPr>
          <p:cNvPr id="5" name="Rectangle 8"/>
          <p:cNvSpPr>
            <a:spLocks noGrp="1" noChangeArrowheads="1"/>
          </p:cNvSpPr>
          <p:nvPr>
            <p:ph type="ftr" sz="quarter" idx="11"/>
          </p:nvPr>
        </p:nvSpPr>
        <p:spPr>
          <a:ln/>
        </p:spPr>
        <p:txBody>
          <a:bodyPr/>
          <a:lstStyle>
            <a:lvl1pPr>
              <a:defRPr/>
            </a:lvl1pPr>
          </a:lstStyle>
          <a:p>
            <a:endParaRPr lang="en-US"/>
          </a:p>
        </p:txBody>
      </p:sp>
      <p:sp>
        <p:nvSpPr>
          <p:cNvPr id="6" name="Rectangle 9"/>
          <p:cNvSpPr>
            <a:spLocks noGrp="1" noChangeArrowheads="1"/>
          </p:cNvSpPr>
          <p:nvPr>
            <p:ph type="sldNum" sz="quarter" idx="12"/>
          </p:nvPr>
        </p:nvSpPr>
        <p:spPr>
          <a:ln/>
        </p:spPr>
        <p:txBody>
          <a:bodyPr/>
          <a:lstStyle>
            <a:lvl1pPr>
              <a:defRPr/>
            </a:lvl1pPr>
          </a:lstStyle>
          <a:p>
            <a:fld id="{421F9AFC-A418-484D-86FF-AC7BA38E518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endParaRPr lang="en-US"/>
          </a:p>
        </p:txBody>
      </p:sp>
      <p:sp>
        <p:nvSpPr>
          <p:cNvPr id="5" name="Rectangle 8"/>
          <p:cNvSpPr>
            <a:spLocks noGrp="1" noChangeArrowheads="1"/>
          </p:cNvSpPr>
          <p:nvPr>
            <p:ph type="ftr" sz="quarter" idx="11"/>
          </p:nvPr>
        </p:nvSpPr>
        <p:spPr>
          <a:ln/>
        </p:spPr>
        <p:txBody>
          <a:bodyPr/>
          <a:lstStyle>
            <a:lvl1pPr>
              <a:defRPr/>
            </a:lvl1pPr>
          </a:lstStyle>
          <a:p>
            <a:endParaRPr lang="en-US"/>
          </a:p>
        </p:txBody>
      </p:sp>
      <p:sp>
        <p:nvSpPr>
          <p:cNvPr id="6" name="Rectangle 9"/>
          <p:cNvSpPr>
            <a:spLocks noGrp="1" noChangeArrowheads="1"/>
          </p:cNvSpPr>
          <p:nvPr>
            <p:ph type="sldNum" sz="quarter" idx="12"/>
          </p:nvPr>
        </p:nvSpPr>
        <p:spPr>
          <a:ln/>
        </p:spPr>
        <p:txBody>
          <a:bodyPr/>
          <a:lstStyle>
            <a:lvl1pPr>
              <a:defRPr/>
            </a:lvl1pPr>
          </a:lstStyle>
          <a:p>
            <a:fld id="{6DB3F308-0BFA-4095-A709-5C1FBF6EFDE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endParaRPr lang="en-US"/>
          </a:p>
        </p:txBody>
      </p:sp>
      <p:sp>
        <p:nvSpPr>
          <p:cNvPr id="5" name="Rectangle 8"/>
          <p:cNvSpPr>
            <a:spLocks noGrp="1" noChangeArrowheads="1"/>
          </p:cNvSpPr>
          <p:nvPr>
            <p:ph type="ftr" sz="quarter" idx="11"/>
          </p:nvPr>
        </p:nvSpPr>
        <p:spPr>
          <a:ln/>
        </p:spPr>
        <p:txBody>
          <a:bodyPr/>
          <a:lstStyle>
            <a:lvl1pPr>
              <a:defRPr/>
            </a:lvl1pPr>
          </a:lstStyle>
          <a:p>
            <a:endParaRPr lang="en-US"/>
          </a:p>
        </p:txBody>
      </p:sp>
      <p:sp>
        <p:nvSpPr>
          <p:cNvPr id="6" name="Rectangle 9"/>
          <p:cNvSpPr>
            <a:spLocks noGrp="1" noChangeArrowheads="1"/>
          </p:cNvSpPr>
          <p:nvPr>
            <p:ph type="sldNum" sz="quarter" idx="12"/>
          </p:nvPr>
        </p:nvSpPr>
        <p:spPr>
          <a:ln/>
        </p:spPr>
        <p:txBody>
          <a:bodyPr/>
          <a:lstStyle>
            <a:lvl1pPr>
              <a:defRPr/>
            </a:lvl1pPr>
          </a:lstStyle>
          <a:p>
            <a:fld id="{D94F2993-3B32-4322-906F-E4F09BFE442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dt" sz="half" idx="10"/>
          </p:nvPr>
        </p:nvSpPr>
        <p:spPr>
          <a:ln/>
        </p:spPr>
        <p:txBody>
          <a:bodyPr/>
          <a:lstStyle>
            <a:lvl1pPr>
              <a:defRPr/>
            </a:lvl1pPr>
          </a:lstStyle>
          <a:p>
            <a:endParaRPr lang="en-US"/>
          </a:p>
        </p:txBody>
      </p:sp>
      <p:sp>
        <p:nvSpPr>
          <p:cNvPr id="5" name="Rectangle 8"/>
          <p:cNvSpPr>
            <a:spLocks noGrp="1" noChangeArrowheads="1"/>
          </p:cNvSpPr>
          <p:nvPr>
            <p:ph type="ftr" sz="quarter" idx="11"/>
          </p:nvPr>
        </p:nvSpPr>
        <p:spPr>
          <a:ln/>
        </p:spPr>
        <p:txBody>
          <a:bodyPr/>
          <a:lstStyle>
            <a:lvl1pPr>
              <a:defRPr/>
            </a:lvl1pPr>
          </a:lstStyle>
          <a:p>
            <a:endParaRPr lang="en-US"/>
          </a:p>
        </p:txBody>
      </p:sp>
      <p:sp>
        <p:nvSpPr>
          <p:cNvPr id="6" name="Rectangle 9"/>
          <p:cNvSpPr>
            <a:spLocks noGrp="1" noChangeArrowheads="1"/>
          </p:cNvSpPr>
          <p:nvPr>
            <p:ph type="sldNum" sz="quarter" idx="12"/>
          </p:nvPr>
        </p:nvSpPr>
        <p:spPr>
          <a:ln/>
        </p:spPr>
        <p:txBody>
          <a:bodyPr/>
          <a:lstStyle>
            <a:lvl1pPr>
              <a:defRPr/>
            </a:lvl1pPr>
          </a:lstStyle>
          <a:p>
            <a:fld id="{C2AE93F0-8004-41F7-BDBC-E85A7E27919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dt" sz="half" idx="10"/>
          </p:nvPr>
        </p:nvSpPr>
        <p:spPr>
          <a:ln/>
        </p:spPr>
        <p:txBody>
          <a:bodyPr/>
          <a:lstStyle>
            <a:lvl1pPr>
              <a:defRPr/>
            </a:lvl1pPr>
          </a:lstStyle>
          <a:p>
            <a:endParaRPr lang="en-US"/>
          </a:p>
        </p:txBody>
      </p:sp>
      <p:sp>
        <p:nvSpPr>
          <p:cNvPr id="6" name="Rectangle 8"/>
          <p:cNvSpPr>
            <a:spLocks noGrp="1" noChangeArrowheads="1"/>
          </p:cNvSpPr>
          <p:nvPr>
            <p:ph type="ftr" sz="quarter" idx="11"/>
          </p:nvPr>
        </p:nvSpPr>
        <p:spPr>
          <a:ln/>
        </p:spPr>
        <p:txBody>
          <a:bodyPr/>
          <a:lstStyle>
            <a:lvl1pPr>
              <a:defRPr/>
            </a:lvl1pPr>
          </a:lstStyle>
          <a:p>
            <a:endParaRPr lang="en-US"/>
          </a:p>
        </p:txBody>
      </p:sp>
      <p:sp>
        <p:nvSpPr>
          <p:cNvPr id="7" name="Rectangle 9"/>
          <p:cNvSpPr>
            <a:spLocks noGrp="1" noChangeArrowheads="1"/>
          </p:cNvSpPr>
          <p:nvPr>
            <p:ph type="sldNum" sz="quarter" idx="12"/>
          </p:nvPr>
        </p:nvSpPr>
        <p:spPr>
          <a:ln/>
        </p:spPr>
        <p:txBody>
          <a:bodyPr/>
          <a:lstStyle>
            <a:lvl1pPr>
              <a:defRPr/>
            </a:lvl1pPr>
          </a:lstStyle>
          <a:p>
            <a:fld id="{8BC219FD-EA6C-4536-B8B7-7803D261F3F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p:cNvSpPr>
            <a:spLocks noGrp="1" noChangeArrowheads="1"/>
          </p:cNvSpPr>
          <p:nvPr>
            <p:ph type="dt" sz="half" idx="10"/>
          </p:nvPr>
        </p:nvSpPr>
        <p:spPr>
          <a:ln/>
        </p:spPr>
        <p:txBody>
          <a:bodyPr/>
          <a:lstStyle>
            <a:lvl1pPr>
              <a:defRPr/>
            </a:lvl1pPr>
          </a:lstStyle>
          <a:p>
            <a:endParaRPr lang="en-US"/>
          </a:p>
        </p:txBody>
      </p:sp>
      <p:sp>
        <p:nvSpPr>
          <p:cNvPr id="8" name="Rectangle 8"/>
          <p:cNvSpPr>
            <a:spLocks noGrp="1" noChangeArrowheads="1"/>
          </p:cNvSpPr>
          <p:nvPr>
            <p:ph type="ftr" sz="quarter" idx="11"/>
          </p:nvPr>
        </p:nvSpPr>
        <p:spPr>
          <a:ln/>
        </p:spPr>
        <p:txBody>
          <a:bodyPr/>
          <a:lstStyle>
            <a:lvl1pPr>
              <a:defRPr/>
            </a:lvl1pPr>
          </a:lstStyle>
          <a:p>
            <a:endParaRPr lang="en-US"/>
          </a:p>
        </p:txBody>
      </p:sp>
      <p:sp>
        <p:nvSpPr>
          <p:cNvPr id="9" name="Rectangle 9"/>
          <p:cNvSpPr>
            <a:spLocks noGrp="1" noChangeArrowheads="1"/>
          </p:cNvSpPr>
          <p:nvPr>
            <p:ph type="sldNum" sz="quarter" idx="12"/>
          </p:nvPr>
        </p:nvSpPr>
        <p:spPr>
          <a:ln/>
        </p:spPr>
        <p:txBody>
          <a:bodyPr/>
          <a:lstStyle>
            <a:lvl1pPr>
              <a:defRPr/>
            </a:lvl1pPr>
          </a:lstStyle>
          <a:p>
            <a:fld id="{8D6BE358-6334-4D9B-8D97-6D86AAF4025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p:cNvSpPr>
            <a:spLocks noGrp="1" noChangeArrowheads="1"/>
          </p:cNvSpPr>
          <p:nvPr>
            <p:ph type="dt" sz="half" idx="10"/>
          </p:nvPr>
        </p:nvSpPr>
        <p:spPr>
          <a:ln/>
        </p:spPr>
        <p:txBody>
          <a:bodyPr/>
          <a:lstStyle>
            <a:lvl1pPr>
              <a:defRPr/>
            </a:lvl1pPr>
          </a:lstStyle>
          <a:p>
            <a:endParaRPr lang="en-US"/>
          </a:p>
        </p:txBody>
      </p:sp>
      <p:sp>
        <p:nvSpPr>
          <p:cNvPr id="4" name="Rectangle 8"/>
          <p:cNvSpPr>
            <a:spLocks noGrp="1" noChangeArrowheads="1"/>
          </p:cNvSpPr>
          <p:nvPr>
            <p:ph type="ftr" sz="quarter" idx="11"/>
          </p:nvPr>
        </p:nvSpPr>
        <p:spPr>
          <a:ln/>
        </p:spPr>
        <p:txBody>
          <a:bodyPr/>
          <a:lstStyle>
            <a:lvl1pPr>
              <a:defRPr/>
            </a:lvl1pPr>
          </a:lstStyle>
          <a:p>
            <a:endParaRPr lang="en-US"/>
          </a:p>
        </p:txBody>
      </p:sp>
      <p:sp>
        <p:nvSpPr>
          <p:cNvPr id="5" name="Rectangle 9"/>
          <p:cNvSpPr>
            <a:spLocks noGrp="1" noChangeArrowheads="1"/>
          </p:cNvSpPr>
          <p:nvPr>
            <p:ph type="sldNum" sz="quarter" idx="12"/>
          </p:nvPr>
        </p:nvSpPr>
        <p:spPr>
          <a:ln/>
        </p:spPr>
        <p:txBody>
          <a:bodyPr/>
          <a:lstStyle>
            <a:lvl1pPr>
              <a:defRPr/>
            </a:lvl1pPr>
          </a:lstStyle>
          <a:p>
            <a:fld id="{27946AE6-8234-4316-A749-434D81326C5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endParaRPr lang="en-US"/>
          </a:p>
        </p:txBody>
      </p:sp>
      <p:sp>
        <p:nvSpPr>
          <p:cNvPr id="3" name="Rectangle 8"/>
          <p:cNvSpPr>
            <a:spLocks noGrp="1" noChangeArrowheads="1"/>
          </p:cNvSpPr>
          <p:nvPr>
            <p:ph type="ftr" sz="quarter" idx="11"/>
          </p:nvPr>
        </p:nvSpPr>
        <p:spPr>
          <a:ln/>
        </p:spPr>
        <p:txBody>
          <a:bodyPr/>
          <a:lstStyle>
            <a:lvl1pPr>
              <a:defRPr/>
            </a:lvl1pPr>
          </a:lstStyle>
          <a:p>
            <a:endParaRPr lang="en-US"/>
          </a:p>
        </p:txBody>
      </p:sp>
      <p:sp>
        <p:nvSpPr>
          <p:cNvPr id="4" name="Rectangle 9"/>
          <p:cNvSpPr>
            <a:spLocks noGrp="1" noChangeArrowheads="1"/>
          </p:cNvSpPr>
          <p:nvPr>
            <p:ph type="sldNum" sz="quarter" idx="12"/>
          </p:nvPr>
        </p:nvSpPr>
        <p:spPr>
          <a:ln/>
        </p:spPr>
        <p:txBody>
          <a:bodyPr/>
          <a:lstStyle>
            <a:lvl1pPr>
              <a:defRPr/>
            </a:lvl1pPr>
          </a:lstStyle>
          <a:p>
            <a:fld id="{C780C199-DE4E-44F4-98D5-75E8D490065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endParaRPr lang="en-US"/>
          </a:p>
        </p:txBody>
      </p:sp>
      <p:sp>
        <p:nvSpPr>
          <p:cNvPr id="6" name="Rectangle 8"/>
          <p:cNvSpPr>
            <a:spLocks noGrp="1" noChangeArrowheads="1"/>
          </p:cNvSpPr>
          <p:nvPr>
            <p:ph type="ftr" sz="quarter" idx="11"/>
          </p:nvPr>
        </p:nvSpPr>
        <p:spPr>
          <a:ln/>
        </p:spPr>
        <p:txBody>
          <a:bodyPr/>
          <a:lstStyle>
            <a:lvl1pPr>
              <a:defRPr/>
            </a:lvl1pPr>
          </a:lstStyle>
          <a:p>
            <a:endParaRPr lang="en-US"/>
          </a:p>
        </p:txBody>
      </p:sp>
      <p:sp>
        <p:nvSpPr>
          <p:cNvPr id="7" name="Rectangle 9"/>
          <p:cNvSpPr>
            <a:spLocks noGrp="1" noChangeArrowheads="1"/>
          </p:cNvSpPr>
          <p:nvPr>
            <p:ph type="sldNum" sz="quarter" idx="12"/>
          </p:nvPr>
        </p:nvSpPr>
        <p:spPr>
          <a:ln/>
        </p:spPr>
        <p:txBody>
          <a:bodyPr/>
          <a:lstStyle>
            <a:lvl1pPr>
              <a:defRPr/>
            </a:lvl1pPr>
          </a:lstStyle>
          <a:p>
            <a:fld id="{A731A32F-8EDA-44AD-B881-9847FE9DA69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endParaRPr lang="en-US"/>
          </a:p>
        </p:txBody>
      </p:sp>
      <p:sp>
        <p:nvSpPr>
          <p:cNvPr id="6" name="Rectangle 8"/>
          <p:cNvSpPr>
            <a:spLocks noGrp="1" noChangeArrowheads="1"/>
          </p:cNvSpPr>
          <p:nvPr>
            <p:ph type="ftr" sz="quarter" idx="11"/>
          </p:nvPr>
        </p:nvSpPr>
        <p:spPr>
          <a:ln/>
        </p:spPr>
        <p:txBody>
          <a:bodyPr/>
          <a:lstStyle>
            <a:lvl1pPr>
              <a:defRPr/>
            </a:lvl1pPr>
          </a:lstStyle>
          <a:p>
            <a:endParaRPr lang="en-US"/>
          </a:p>
        </p:txBody>
      </p:sp>
      <p:sp>
        <p:nvSpPr>
          <p:cNvPr id="7" name="Rectangle 9"/>
          <p:cNvSpPr>
            <a:spLocks noGrp="1" noChangeArrowheads="1"/>
          </p:cNvSpPr>
          <p:nvPr>
            <p:ph type="sldNum" sz="quarter" idx="12"/>
          </p:nvPr>
        </p:nvSpPr>
        <p:spPr>
          <a:ln/>
        </p:spPr>
        <p:txBody>
          <a:bodyPr/>
          <a:lstStyle>
            <a:lvl1pPr>
              <a:defRPr/>
            </a:lvl1pPr>
          </a:lstStyle>
          <a:p>
            <a:fld id="{D315A816-7644-49A2-A733-E0326929E5B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10243"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n-US"/>
            </a:p>
          </p:txBody>
        </p:sp>
        <p:sp>
          <p:nvSpPr>
            <p:cNvPr id="10244"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grpSp>
      <p:sp>
        <p:nvSpPr>
          <p:cNvPr id="10245"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46"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47"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10248"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10249"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284DDAC8-703A-4B47-9399-D3F3C548B54C}" type="slidenum">
              <a:rPr lang="en-US"/>
              <a:pPr/>
              <a:t>‹#›</a:t>
            </a:fld>
            <a:endParaRPr lang="en-US"/>
          </a:p>
        </p:txBody>
      </p:sp>
    </p:spTree>
  </p:cSld>
  <p:clrMap bg1="dk1" tx1="lt1" bg2="dk2"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3429000"/>
            <a:ext cx="7772400" cy="1736725"/>
          </a:xfrm>
        </p:spPr>
        <p:txBody>
          <a:bodyPr/>
          <a:lstStyle/>
          <a:p>
            <a:pPr eaLnBrk="1" hangingPunct="1"/>
            <a:r>
              <a:rPr lang="en-US" sz="4800"/>
              <a:t>Chinese Dynasties</a:t>
            </a:r>
            <a:br>
              <a:rPr lang="en-US" sz="4800"/>
            </a:br>
            <a:br>
              <a:rPr lang="en-US" sz="4800"/>
            </a:br>
            <a:endParaRPr lang="en-US" sz="4000"/>
          </a:p>
        </p:txBody>
      </p:sp>
      <p:sp>
        <p:nvSpPr>
          <p:cNvPr id="3075" name="TextBox 2"/>
          <p:cNvSpPr txBox="1">
            <a:spLocks noChangeArrowheads="1"/>
          </p:cNvSpPr>
          <p:nvPr/>
        </p:nvSpPr>
        <p:spPr bwMode="auto">
          <a:xfrm>
            <a:off x="1295400" y="6400800"/>
            <a:ext cx="6248400" cy="261938"/>
          </a:xfrm>
          <a:prstGeom prst="rect">
            <a:avLst/>
          </a:prstGeom>
          <a:noFill/>
          <a:ln w="9525">
            <a:noFill/>
            <a:miter lim="800000"/>
            <a:headEnd/>
            <a:tailEnd/>
          </a:ln>
        </p:spPr>
        <p:txBody>
          <a:bodyPr>
            <a:spAutoFit/>
          </a:bodyPr>
          <a:lstStyle/>
          <a:p>
            <a:pPr algn="ctr"/>
            <a:r>
              <a:rPr lang="en-US" sz="1100"/>
              <a:t>Slideshow from www.advancedplacementhistory.com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sz="4000"/>
              <a:t>Yuan Dyansty 1279 AD - 1368 AD </a:t>
            </a:r>
          </a:p>
        </p:txBody>
      </p:sp>
      <p:sp>
        <p:nvSpPr>
          <p:cNvPr id="34819" name="Rectangle 3"/>
          <p:cNvSpPr>
            <a:spLocks noGrp="1" noChangeArrowheads="1"/>
          </p:cNvSpPr>
          <p:nvPr>
            <p:ph type="body" idx="1"/>
          </p:nvPr>
        </p:nvSpPr>
        <p:spPr/>
        <p:txBody>
          <a:bodyPr/>
          <a:lstStyle/>
          <a:p>
            <a:pPr eaLnBrk="1" hangingPunct="1">
              <a:defRPr/>
            </a:pPr>
            <a:r>
              <a:rPr lang="en-US"/>
              <a:t>Mongols led by Kublai Khan, use Chinese system of govt with foreign rulers, 40 million Chinese killed, Confucians were persecuted but they are able to write drama and opera, trade increases along Silk Road, Taoism grows because the Mongols like it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US" sz="4000"/>
              <a:t>Ming Dynasty 1368 AD - 1644 AD </a:t>
            </a:r>
          </a:p>
        </p:txBody>
      </p:sp>
      <p:sp>
        <p:nvSpPr>
          <p:cNvPr id="35843" name="Rectangle 3"/>
          <p:cNvSpPr>
            <a:spLocks noGrp="1" noChangeArrowheads="1"/>
          </p:cNvSpPr>
          <p:nvPr>
            <p:ph type="body" idx="1"/>
          </p:nvPr>
        </p:nvSpPr>
        <p:spPr/>
        <p:txBody>
          <a:bodyPr/>
          <a:lstStyle/>
          <a:p>
            <a:pPr eaLnBrk="1" hangingPunct="1">
              <a:defRPr/>
            </a:pPr>
            <a:r>
              <a:rPr lang="en-US"/>
              <a:t>Re-take China from Mongols, tons of trade with Asia, some with Europe in porcelain, for silver and tea, Neo Confucians, re-instate the Civil service exam, great Navy Zheng He, extend the Great Wall, the Manchu northern tribes conquer them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4638"/>
            <a:ext cx="8458200" cy="1143000"/>
          </a:xfrm>
        </p:spPr>
        <p:txBody>
          <a:bodyPr/>
          <a:lstStyle/>
          <a:p>
            <a:pPr eaLnBrk="1" hangingPunct="1"/>
            <a:r>
              <a:rPr lang="en-US" sz="4000"/>
              <a:t>Manchu or Qing Dynasty 1644 AD - 1912 AD </a:t>
            </a:r>
            <a:br>
              <a:rPr lang="en-US" sz="4000"/>
            </a:br>
            <a:endParaRPr lang="en-US" sz="4000"/>
          </a:p>
        </p:txBody>
      </p:sp>
      <p:sp>
        <p:nvSpPr>
          <p:cNvPr id="36867" name="Rectangle 3"/>
          <p:cNvSpPr>
            <a:spLocks noGrp="1" noChangeArrowheads="1"/>
          </p:cNvSpPr>
          <p:nvPr>
            <p:ph type="body" idx="1"/>
          </p:nvPr>
        </p:nvSpPr>
        <p:spPr/>
        <p:txBody>
          <a:bodyPr/>
          <a:lstStyle/>
          <a:p>
            <a:pPr eaLnBrk="1" hangingPunct="1">
              <a:defRPr/>
            </a:pPr>
            <a:r>
              <a:rPr lang="en-US" dirty="0"/>
              <a:t>Foreign conquerors of China; oppressed the native Han Chinese; trade with Europeans eventually leads to conflict in the Opium Wars and then to the foreign occupation of coastal cities of China.  Rebellions like the </a:t>
            </a:r>
            <a:r>
              <a:rPr lang="en-US" dirty="0" err="1"/>
              <a:t>Taiping</a:t>
            </a:r>
            <a:r>
              <a:rPr lang="en-US" dirty="0"/>
              <a:t> and Lotus Flower Rebellions as well as foreign conflict and </a:t>
            </a:r>
            <a:r>
              <a:rPr lang="en-US" dirty="0" err="1"/>
              <a:t>govt</a:t>
            </a:r>
            <a:r>
              <a:rPr lang="en-US" dirty="0"/>
              <a:t> corruption led to its downfall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en-US" dirty="0"/>
              <a:t>Nationalism and Communism (1911-1949)</a:t>
            </a:r>
          </a:p>
        </p:txBody>
      </p:sp>
      <p:sp>
        <p:nvSpPr>
          <p:cNvPr id="37891" name="Rectangle 3"/>
          <p:cNvSpPr>
            <a:spLocks noGrp="1" noChangeArrowheads="1"/>
          </p:cNvSpPr>
          <p:nvPr>
            <p:ph type="body" idx="1"/>
          </p:nvPr>
        </p:nvSpPr>
        <p:spPr/>
        <p:txBody>
          <a:bodyPr/>
          <a:lstStyle/>
          <a:p>
            <a:pPr eaLnBrk="1" hangingPunct="1">
              <a:defRPr/>
            </a:pPr>
            <a:r>
              <a:rPr lang="en-US" dirty="0"/>
              <a:t>After the fall of the Qing Empire, nationalists and communists in China alternated between fighting for power in China and uniting to fight against Japanese invasions of China.  WWII brought this era to an end when the Communists under Mao </a:t>
            </a:r>
            <a:r>
              <a:rPr lang="en-US" dirty="0" err="1"/>
              <a:t>Tse</a:t>
            </a:r>
            <a:r>
              <a:rPr lang="en-US" dirty="0"/>
              <a:t>-Dong defeated the nationalists and took over China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Chinese Communist Republic</a:t>
            </a:r>
          </a:p>
        </p:txBody>
      </p:sp>
      <p:sp>
        <p:nvSpPr>
          <p:cNvPr id="3" name="Content Placeholder 2"/>
          <p:cNvSpPr>
            <a:spLocks noGrp="1"/>
          </p:cNvSpPr>
          <p:nvPr>
            <p:ph idx="1"/>
          </p:nvPr>
        </p:nvSpPr>
        <p:spPr/>
        <p:txBody>
          <a:bodyPr/>
          <a:lstStyle/>
          <a:p>
            <a:pPr eaLnBrk="1" hangingPunct="1">
              <a:defRPr/>
            </a:pPr>
            <a:r>
              <a:rPr lang="en-US" dirty="0"/>
              <a:t>Started by Mao, the Communist state controls China as a totalitarian state.  The Great Leap Forward and the Cultural Revolution helped modernize China but also caused the deaths of tens of millions of Chinese peasants and intellectual leaders.  The Massacre in Tiananmen Square in 1989 started the economic freedom of China but did not change the political situation.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4000"/>
              <a:t>Chinese Dynasties</a:t>
            </a:r>
            <a:br>
              <a:rPr lang="en-US" sz="4000"/>
            </a:br>
            <a:r>
              <a:rPr lang="en-US" sz="3200"/>
              <a:t>From beginning to end…</a:t>
            </a:r>
          </a:p>
        </p:txBody>
      </p:sp>
      <p:sp>
        <p:nvSpPr>
          <p:cNvPr id="3075" name="Rectangle 3"/>
          <p:cNvSpPr>
            <a:spLocks noGrp="1" noChangeArrowheads="1"/>
          </p:cNvSpPr>
          <p:nvPr>
            <p:ph type="body" idx="1"/>
          </p:nvPr>
        </p:nvSpPr>
        <p:spPr/>
        <p:txBody>
          <a:bodyPr/>
          <a:lstStyle/>
          <a:p>
            <a:pPr eaLnBrk="1" hangingPunct="1">
              <a:lnSpc>
                <a:spcPct val="80000"/>
              </a:lnSpc>
              <a:defRPr/>
            </a:pPr>
            <a:r>
              <a:rPr lang="en-US" sz="2400" dirty="0"/>
              <a:t>Shang Dynasty 1766 BCE - 1027 BCE </a:t>
            </a:r>
          </a:p>
          <a:p>
            <a:pPr eaLnBrk="1" hangingPunct="1">
              <a:lnSpc>
                <a:spcPct val="80000"/>
              </a:lnSpc>
              <a:defRPr/>
            </a:pPr>
            <a:r>
              <a:rPr lang="en-US" sz="2400" dirty="0"/>
              <a:t>Zhou Dynasty 1122 BCE -256 BCE </a:t>
            </a:r>
          </a:p>
          <a:p>
            <a:pPr eaLnBrk="1" hangingPunct="1">
              <a:lnSpc>
                <a:spcPct val="80000"/>
              </a:lnSpc>
              <a:defRPr/>
            </a:pPr>
            <a:r>
              <a:rPr lang="en-US" sz="2400" dirty="0"/>
              <a:t>Qin Dynasty 221 BCE - 206 BCE </a:t>
            </a:r>
          </a:p>
          <a:p>
            <a:pPr eaLnBrk="1" hangingPunct="1">
              <a:lnSpc>
                <a:spcPct val="80000"/>
              </a:lnSpc>
              <a:defRPr/>
            </a:pPr>
            <a:r>
              <a:rPr lang="en-US" sz="2400" dirty="0"/>
              <a:t>Han Dynasty 206 BCE - 220AD </a:t>
            </a:r>
          </a:p>
          <a:p>
            <a:pPr eaLnBrk="1" hangingPunct="1">
              <a:lnSpc>
                <a:spcPct val="80000"/>
              </a:lnSpc>
              <a:defRPr/>
            </a:pPr>
            <a:r>
              <a:rPr lang="en-US" sz="2400" dirty="0"/>
              <a:t>Sui Dynasty 589 AD - 618 AD </a:t>
            </a:r>
          </a:p>
          <a:p>
            <a:pPr eaLnBrk="1" hangingPunct="1">
              <a:lnSpc>
                <a:spcPct val="80000"/>
              </a:lnSpc>
              <a:defRPr/>
            </a:pPr>
            <a:r>
              <a:rPr lang="en-US" sz="2400" dirty="0"/>
              <a:t>Tang Dynasty 618 AD - 907 AD </a:t>
            </a:r>
          </a:p>
          <a:p>
            <a:pPr eaLnBrk="1" hangingPunct="1">
              <a:lnSpc>
                <a:spcPct val="80000"/>
              </a:lnSpc>
              <a:defRPr/>
            </a:pPr>
            <a:r>
              <a:rPr lang="en-US" sz="2400" dirty="0"/>
              <a:t>Sung Dynasty 969 AD - 1279 AD </a:t>
            </a:r>
          </a:p>
          <a:p>
            <a:pPr eaLnBrk="1" hangingPunct="1">
              <a:lnSpc>
                <a:spcPct val="80000"/>
              </a:lnSpc>
              <a:defRPr/>
            </a:pPr>
            <a:r>
              <a:rPr lang="en-US" sz="2400" dirty="0"/>
              <a:t>Yuan </a:t>
            </a:r>
            <a:r>
              <a:rPr lang="en-US" sz="2400" dirty="0" err="1"/>
              <a:t>Dyansty</a:t>
            </a:r>
            <a:r>
              <a:rPr lang="en-US" sz="2400" dirty="0"/>
              <a:t> 1279 AD - 1368 AD </a:t>
            </a:r>
          </a:p>
          <a:p>
            <a:pPr eaLnBrk="1" hangingPunct="1">
              <a:lnSpc>
                <a:spcPct val="80000"/>
              </a:lnSpc>
              <a:defRPr/>
            </a:pPr>
            <a:r>
              <a:rPr lang="en-US" sz="2400" dirty="0"/>
              <a:t>Ming Dynasty 1368 AD - 1644 AD </a:t>
            </a:r>
          </a:p>
          <a:p>
            <a:pPr eaLnBrk="1" hangingPunct="1">
              <a:lnSpc>
                <a:spcPct val="80000"/>
              </a:lnSpc>
              <a:defRPr/>
            </a:pPr>
            <a:r>
              <a:rPr lang="en-US" sz="2400" dirty="0"/>
              <a:t>Manchu or Qing Dynasty 1644 AD - 1912 AD </a:t>
            </a:r>
          </a:p>
          <a:p>
            <a:pPr eaLnBrk="1" hangingPunct="1">
              <a:lnSpc>
                <a:spcPct val="80000"/>
              </a:lnSpc>
              <a:defRPr/>
            </a:pPr>
            <a:r>
              <a:rPr lang="en-US" sz="2400" dirty="0"/>
              <a:t>1912 – 1949 Nationalism and Communism </a:t>
            </a:r>
          </a:p>
          <a:p>
            <a:pPr eaLnBrk="1" hangingPunct="1">
              <a:lnSpc>
                <a:spcPct val="80000"/>
              </a:lnSpc>
              <a:defRPr/>
            </a:pPr>
            <a:r>
              <a:rPr lang="en-US" sz="2400" dirty="0"/>
              <a:t>1949 – present  Communism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4000"/>
              <a:t>Shang Dynasty 1766 BCE - 1027 BCE </a:t>
            </a:r>
            <a:br>
              <a:rPr lang="en-US" sz="4000"/>
            </a:br>
            <a:endParaRPr lang="en-US" sz="4000"/>
          </a:p>
        </p:txBody>
      </p:sp>
      <p:sp>
        <p:nvSpPr>
          <p:cNvPr id="27651" name="Rectangle 3"/>
          <p:cNvSpPr>
            <a:spLocks noGrp="1" noChangeArrowheads="1"/>
          </p:cNvSpPr>
          <p:nvPr>
            <p:ph type="body" idx="1"/>
          </p:nvPr>
        </p:nvSpPr>
        <p:spPr/>
        <p:txBody>
          <a:bodyPr/>
          <a:lstStyle/>
          <a:p>
            <a:pPr eaLnBrk="1" hangingPunct="1">
              <a:defRPr/>
            </a:pPr>
            <a:r>
              <a:rPr lang="en-US"/>
              <a:t>First organised river society, introduced writing on oracles bones, local trade, ancestor worship, bronze age, Huang He river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4000"/>
              <a:t>Chou Dynasty 1122 BCE -256 BCE </a:t>
            </a:r>
            <a:br>
              <a:rPr lang="en-US" sz="4000"/>
            </a:br>
            <a:endParaRPr lang="en-US" sz="4000"/>
          </a:p>
        </p:txBody>
      </p:sp>
      <p:sp>
        <p:nvSpPr>
          <p:cNvPr id="28675" name="Rectangle 3"/>
          <p:cNvSpPr>
            <a:spLocks noGrp="1" noChangeArrowheads="1"/>
          </p:cNvSpPr>
          <p:nvPr>
            <p:ph type="body" idx="1"/>
          </p:nvPr>
        </p:nvSpPr>
        <p:spPr/>
        <p:txBody>
          <a:bodyPr/>
          <a:lstStyle/>
          <a:p>
            <a:pPr eaLnBrk="1" hangingPunct="1">
              <a:defRPr/>
            </a:pPr>
            <a:r>
              <a:rPr lang="en-US"/>
              <a:t>Feudal regional China, “Warring period”, 100 Schools of Philosophy = 3 new philsophies (legalism, Taoism, Confucianism) iron age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4000"/>
              <a:t>Ch’in Dynasty 221 BCE - 206 BCE </a:t>
            </a:r>
            <a:br>
              <a:rPr lang="en-US" sz="4000"/>
            </a:br>
            <a:endParaRPr lang="en-US" sz="4000"/>
          </a:p>
        </p:txBody>
      </p:sp>
      <p:sp>
        <p:nvSpPr>
          <p:cNvPr id="29699" name="Rectangle 3"/>
          <p:cNvSpPr>
            <a:spLocks noGrp="1" noChangeArrowheads="1"/>
          </p:cNvSpPr>
          <p:nvPr>
            <p:ph type="body" idx="1"/>
          </p:nvPr>
        </p:nvSpPr>
        <p:spPr/>
        <p:txBody>
          <a:bodyPr/>
          <a:lstStyle/>
          <a:p>
            <a:pPr eaLnBrk="1" hangingPunct="1">
              <a:defRPr/>
            </a:pPr>
            <a:r>
              <a:rPr lang="en-US"/>
              <a:t>Shi Huang di, unified China using legalism, cruel to Confucians, Great Wall, Terra Cotta army, standardized money, weights, roads and centralized power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US"/>
              <a:t>Han Dynasty 206 BCE - 220AD </a:t>
            </a:r>
          </a:p>
        </p:txBody>
      </p:sp>
      <p:sp>
        <p:nvSpPr>
          <p:cNvPr id="30723" name="Rectangle 3"/>
          <p:cNvSpPr>
            <a:spLocks noGrp="1" noChangeArrowheads="1"/>
          </p:cNvSpPr>
          <p:nvPr>
            <p:ph type="body" idx="1"/>
          </p:nvPr>
        </p:nvSpPr>
        <p:spPr/>
        <p:txBody>
          <a:bodyPr/>
          <a:lstStyle/>
          <a:p>
            <a:pPr eaLnBrk="1" hangingPunct="1">
              <a:defRPr/>
            </a:pPr>
            <a:r>
              <a:rPr lang="en-US"/>
              <a:t>Classical Age of China, inventions (paper) Confucian civil servie begins, wealthy traders, extend Great Wall, Silk Road, excellent art, public school conquered by Huns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a:t>Sui Dynasty 589 AD - 618 AD </a:t>
            </a:r>
          </a:p>
        </p:txBody>
      </p:sp>
      <p:sp>
        <p:nvSpPr>
          <p:cNvPr id="31747" name="Rectangle 3"/>
          <p:cNvSpPr>
            <a:spLocks noGrp="1" noChangeArrowheads="1"/>
          </p:cNvSpPr>
          <p:nvPr>
            <p:ph type="body" idx="1"/>
          </p:nvPr>
        </p:nvSpPr>
        <p:spPr/>
        <p:txBody>
          <a:bodyPr/>
          <a:lstStyle/>
          <a:p>
            <a:pPr eaLnBrk="1" hangingPunct="1">
              <a:defRPr/>
            </a:pPr>
            <a:r>
              <a:rPr lang="en-US"/>
              <a:t>after 300 years of regional rule in China,</a:t>
            </a:r>
          </a:p>
          <a:p>
            <a:pPr eaLnBrk="1" hangingPunct="1">
              <a:defRPr/>
            </a:pPr>
            <a:r>
              <a:rPr lang="en-US"/>
              <a:t>Re-unite a smaller China, Grand Canal, graineries to feed the poor, legalist and very much like the Ch’in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a:t>Tang Dynasty 618 AD - 907 AD </a:t>
            </a:r>
          </a:p>
        </p:txBody>
      </p:sp>
      <p:sp>
        <p:nvSpPr>
          <p:cNvPr id="32771" name="Rectangle 3"/>
          <p:cNvSpPr>
            <a:spLocks noGrp="1" noChangeArrowheads="1"/>
          </p:cNvSpPr>
          <p:nvPr>
            <p:ph type="body" idx="1"/>
          </p:nvPr>
        </p:nvSpPr>
        <p:spPr/>
        <p:txBody>
          <a:bodyPr/>
          <a:lstStyle/>
          <a:p>
            <a:pPr eaLnBrk="1" hangingPunct="1">
              <a:defRPr/>
            </a:pPr>
            <a:r>
              <a:rPr lang="en-US"/>
              <a:t>Confucian, conquer more territory in China and Korea, influence in Japan, inventions (printing press, gunpower), landscape painting, Buddhist increase in numbers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a:t>Song Dynasty 969 AD - 1279 AD </a:t>
            </a:r>
          </a:p>
        </p:txBody>
      </p:sp>
      <p:sp>
        <p:nvSpPr>
          <p:cNvPr id="33795" name="Rectangle 3"/>
          <p:cNvSpPr>
            <a:spLocks noGrp="1" noChangeArrowheads="1"/>
          </p:cNvSpPr>
          <p:nvPr>
            <p:ph type="body" idx="1"/>
          </p:nvPr>
        </p:nvSpPr>
        <p:spPr/>
        <p:txBody>
          <a:bodyPr/>
          <a:lstStyle/>
          <a:p>
            <a:pPr eaLnBrk="1" hangingPunct="1">
              <a:defRPr/>
            </a:pPr>
            <a:r>
              <a:rPr lang="en-US"/>
              <a:t>Merchant society, urban life increases, rich, Confucian and Buddhist, lots of trade along Silk Road, crushed by Mongols</a:t>
            </a:r>
          </a:p>
        </p:txBody>
      </p:sp>
    </p:spTree>
  </p:cSld>
  <p:clrMapOvr>
    <a:masterClrMapping/>
  </p:clrMapOvr>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210</TotalTime>
  <Words>633</Words>
  <Application>Microsoft Office PowerPoint</Application>
  <PresentationFormat>On-screen Show (4:3)</PresentationFormat>
  <Paragraphs>40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Tahoma</vt:lpstr>
      <vt:lpstr>Wingdings</vt:lpstr>
      <vt:lpstr>Slit</vt:lpstr>
      <vt:lpstr>Chinese Dynasties  </vt:lpstr>
      <vt:lpstr>Chinese Dynasties From beginning to end…</vt:lpstr>
      <vt:lpstr>Shang Dynasty 1766 BCE - 1027 BCE  </vt:lpstr>
      <vt:lpstr>Chou Dynasty 1122 BCE -256 BCE  </vt:lpstr>
      <vt:lpstr>Ch’in Dynasty 221 BCE - 206 BCE  </vt:lpstr>
      <vt:lpstr>Han Dynasty 206 BCE - 220AD </vt:lpstr>
      <vt:lpstr>Sui Dynasty 589 AD - 618 AD </vt:lpstr>
      <vt:lpstr>Tang Dynasty 618 AD - 907 AD </vt:lpstr>
      <vt:lpstr>Song Dynasty 969 AD - 1279 AD </vt:lpstr>
      <vt:lpstr>Yuan Dyansty 1279 AD - 1368 AD </vt:lpstr>
      <vt:lpstr>Ming Dynasty 1368 AD - 1644 AD </vt:lpstr>
      <vt:lpstr>Manchu or Qing Dynasty 1644 AD - 1912 AD  </vt:lpstr>
      <vt:lpstr>Nationalism and Communism (1911-1949)</vt:lpstr>
      <vt:lpstr>Chinese Communist Republic</vt:lpstr>
    </vt:vector>
  </TitlesOfParts>
  <Company>CCSU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EJHS</dc:creator>
  <cp:lastModifiedBy>Kelvin Carl Laza</cp:lastModifiedBy>
  <cp:revision>25</cp:revision>
  <dcterms:created xsi:type="dcterms:W3CDTF">2005-10-12T21:22:03Z</dcterms:created>
  <dcterms:modified xsi:type="dcterms:W3CDTF">2021-07-26T04:01:16Z</dcterms:modified>
</cp:coreProperties>
</file>