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1"/>
    <p:sldMasterId id="2147483864" r:id="rId2"/>
  </p:sldMasterIdLst>
  <p:notesMasterIdLst>
    <p:notesMasterId r:id="rId32"/>
  </p:notesMasterIdLst>
  <p:sldIdLst>
    <p:sldId id="256" r:id="rId3"/>
    <p:sldId id="366" r:id="rId4"/>
    <p:sldId id="367" r:id="rId5"/>
    <p:sldId id="370" r:id="rId6"/>
    <p:sldId id="369" r:id="rId7"/>
    <p:sldId id="259" r:id="rId8"/>
    <p:sldId id="360" r:id="rId9"/>
    <p:sldId id="368" r:id="rId10"/>
    <p:sldId id="361" r:id="rId11"/>
    <p:sldId id="362" r:id="rId12"/>
    <p:sldId id="363" r:id="rId13"/>
    <p:sldId id="364" r:id="rId14"/>
    <p:sldId id="365" r:id="rId15"/>
    <p:sldId id="323" r:id="rId16"/>
    <p:sldId id="322" r:id="rId17"/>
    <p:sldId id="274" r:id="rId18"/>
    <p:sldId id="324" r:id="rId19"/>
    <p:sldId id="330" r:id="rId20"/>
    <p:sldId id="331" r:id="rId21"/>
    <p:sldId id="332" r:id="rId22"/>
    <p:sldId id="333" r:id="rId23"/>
    <p:sldId id="334" r:id="rId24"/>
    <p:sldId id="273" r:id="rId25"/>
    <p:sldId id="325" r:id="rId26"/>
    <p:sldId id="326" r:id="rId27"/>
    <p:sldId id="327" r:id="rId28"/>
    <p:sldId id="328" r:id="rId29"/>
    <p:sldId id="329" r:id="rId30"/>
    <p:sldId id="34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88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34572" autoAdjust="0"/>
    <p:restoredTop sz="84438" autoAdjust="0"/>
  </p:normalViewPr>
  <p:slideViewPr>
    <p:cSldViewPr snapToObjects="1">
      <p:cViewPr>
        <p:scale>
          <a:sx n="80" d="100"/>
          <a:sy n="80" d="100"/>
        </p:scale>
        <p:origin x="1315" y="461"/>
      </p:cViewPr>
      <p:guideLst>
        <p:guide orient="horz" pos="3888"/>
        <p:guide pos="3840"/>
      </p:guideLst>
    </p:cSldViewPr>
  </p:slideViewPr>
  <p:outlineViewPr>
    <p:cViewPr>
      <p:scale>
        <a:sx n="33" d="100"/>
        <a:sy n="33" d="100"/>
      </p:scale>
      <p:origin x="53" y="46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69368-EDD7-433B-A556-F50A2ACA4B32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D84D7-95FA-4D1A-8959-105D9ECE6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22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84D7-95FA-4D1A-8959-105D9ECE601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369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84D7-95FA-4D1A-8959-105D9ECE601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30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84D7-95FA-4D1A-8959-105D9ECE601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37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84D7-95FA-4D1A-8959-105D9ECE601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03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84D7-95FA-4D1A-8959-105D9ECE601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89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84D7-95FA-4D1A-8959-105D9ECE601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112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84D7-95FA-4D1A-8959-105D9ECE601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40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84D7-95FA-4D1A-8959-105D9ECE601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355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84D7-95FA-4D1A-8959-105D9ECE601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235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84D7-95FA-4D1A-8959-105D9ECE601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177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84D7-95FA-4D1A-8959-105D9ECE601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82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84D7-95FA-4D1A-8959-105D9ECE601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616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84D7-95FA-4D1A-8959-105D9ECE601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521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84D7-95FA-4D1A-8959-105D9ECE601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778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84D7-95FA-4D1A-8959-105D9ECE601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420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84D7-95FA-4D1A-8959-105D9ECE601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797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84D7-95FA-4D1A-8959-105D9ECE601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601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84D7-95FA-4D1A-8959-105D9ECE601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290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84D7-95FA-4D1A-8959-105D9ECE601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384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84D7-95FA-4D1A-8959-105D9ECE601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401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84D7-95FA-4D1A-8959-105D9ECE601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896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84D7-95FA-4D1A-8959-105D9ECE601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48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84D7-95FA-4D1A-8959-105D9ECE601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05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84D7-95FA-4D1A-8959-105D9ECE601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4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84D7-95FA-4D1A-8959-105D9ECE601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03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84D7-95FA-4D1A-8959-105D9ECE601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00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84D7-95FA-4D1A-8959-105D9ECE601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31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84D7-95FA-4D1A-8959-105D9ECE601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41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84D7-95FA-4D1A-8959-105D9ECE601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66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0" name="Picture 2" descr="C:\Users\USER\Desktop\Desk\GC\2013-01-23 19.33.22MG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868" y="5620025"/>
            <a:ext cx="11049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276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598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20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4FE8-51F7-4B67-B398-92A727E997DB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6D0F-14AF-49AE-A0B3-2D209A8F2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76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4FE8-51F7-4B67-B398-92A727E997DB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6D0F-14AF-49AE-A0B3-2D209A8F2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57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4FE8-51F7-4B67-B398-92A727E997DB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6D0F-14AF-49AE-A0B3-2D209A8F2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48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4FE8-51F7-4B67-B398-92A727E997DB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6D0F-14AF-49AE-A0B3-2D209A8F2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44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4FE8-51F7-4B67-B398-92A727E997DB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6D0F-14AF-49AE-A0B3-2D209A8F2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04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4FE8-51F7-4B67-B398-92A727E997DB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6D0F-14AF-49AE-A0B3-2D209A8F2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03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4FE8-51F7-4B67-B398-92A727E997DB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6D0F-14AF-49AE-A0B3-2D209A8F2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67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4FE8-51F7-4B67-B398-92A727E997DB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6D0F-14AF-49AE-A0B3-2D209A8F2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98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353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4FE8-51F7-4B67-B398-92A727E997DB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6D0F-14AF-49AE-A0B3-2D209A8F2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28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4FE8-51F7-4B67-B398-92A727E997DB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6D0F-14AF-49AE-A0B3-2D209A8F2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417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4FE8-51F7-4B67-B398-92A727E997DB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6D0F-14AF-49AE-A0B3-2D209A8F2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90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4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8/21/2015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41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8/21/2015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42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8/21/2015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3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159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8/21/2015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383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8/21/2015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868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796" y="5637213"/>
            <a:ext cx="1109663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19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44FE8-51F7-4B67-B398-92A727E997DB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66D0F-14AF-49AE-A0B3-2D209A8F2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5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 smtClean="0"/>
              <a:t>Curacao </a:t>
            </a:r>
            <a:r>
              <a:rPr lang="nl-NL" dirty="0" smtClean="0"/>
              <a:t>2015 Q2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Round </a:t>
            </a:r>
            <a:r>
              <a:rPr lang="nl-NL" dirty="0" smtClean="0"/>
              <a:t>Table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sz="2800" dirty="0" smtClean="0"/>
              <a:t>Bibliotheek</a:t>
            </a:r>
            <a:br>
              <a:rPr lang="nl-NL" sz="2800" dirty="0" smtClean="0"/>
            </a:br>
            <a:r>
              <a:rPr lang="nl-NL" sz="2800" dirty="0" smtClean="0"/>
              <a:t>14:30 - 1700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21 </a:t>
            </a:r>
            <a:r>
              <a:rPr lang="nl-NL" dirty="0" smtClean="0"/>
              <a:t>Augustus 2015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14161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000" kern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Sociaal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kern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Vergrijzing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kern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Werkloosheid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kern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Normverval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611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Technogie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We raken onze voorsprong op ICT gebeid kwijd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527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Legal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Negatieve lijst wordt eindelijk aangpakt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525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Zijn er ontwikkelingen op gebied van ecologie? 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Droogte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Isla en luchtvervuiling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942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Justice</a:t>
            </a:r>
          </a:p>
          <a:p>
            <a:r>
              <a:rPr lang="en-US" dirty="0" smtClean="0"/>
              <a:t>Finance</a:t>
            </a:r>
          </a:p>
          <a:p>
            <a:r>
              <a:rPr lang="en-US" dirty="0" smtClean="0"/>
              <a:t>General Affairs</a:t>
            </a:r>
          </a:p>
          <a:p>
            <a:r>
              <a:rPr lang="en-US" dirty="0" smtClean="0"/>
              <a:t>Healthcare</a:t>
            </a:r>
            <a:endParaRPr lang="en-US" dirty="0"/>
          </a:p>
          <a:p>
            <a:r>
              <a:rPr lang="en-US" dirty="0" smtClean="0"/>
              <a:t>Economy</a:t>
            </a:r>
          </a:p>
          <a:p>
            <a:endParaRPr lang="en-US" dirty="0" smtClean="0"/>
          </a:p>
          <a:p>
            <a:r>
              <a:rPr lang="en-US" dirty="0" smtClean="0"/>
              <a:t>Education, Culture &amp; Sports</a:t>
            </a:r>
          </a:p>
          <a:p>
            <a:r>
              <a:rPr lang="en-US" dirty="0" smtClean="0"/>
              <a:t>Traffic &amp; Transport</a:t>
            </a:r>
          </a:p>
          <a:p>
            <a:r>
              <a:rPr lang="en-US" dirty="0" smtClean="0"/>
              <a:t>Government organization</a:t>
            </a:r>
          </a:p>
          <a:p>
            <a:r>
              <a:rPr lang="en-US" dirty="0" smtClean="0"/>
              <a:t>Social welfare &amp;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823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Economic growth</a:t>
            </a:r>
          </a:p>
          <a:p>
            <a:pPr lvl="1"/>
            <a:r>
              <a:rPr lang="en-US" dirty="0" smtClean="0"/>
              <a:t>Sustainable development</a:t>
            </a:r>
          </a:p>
          <a:p>
            <a:r>
              <a:rPr lang="en-US" dirty="0" smtClean="0"/>
              <a:t>Employment</a:t>
            </a:r>
          </a:p>
          <a:p>
            <a:r>
              <a:rPr lang="en-US" dirty="0" smtClean="0"/>
              <a:t>Projects</a:t>
            </a:r>
          </a:p>
          <a:p>
            <a:r>
              <a:rPr lang="en-US" dirty="0" smtClean="0"/>
              <a:t>Political stability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200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</a:t>
            </a:r>
            <a:r>
              <a:rPr lang="en-US" baseline="0" dirty="0" smtClean="0"/>
              <a:t> T</a:t>
            </a:r>
            <a:r>
              <a:rPr lang="en-US" dirty="0" smtClean="0"/>
              <a:t>able 1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Maurice </a:t>
            </a:r>
            <a:r>
              <a:rPr lang="it-IT" dirty="0"/>
              <a:t>Adrieans, </a:t>
            </a:r>
            <a:r>
              <a:rPr lang="it-IT" dirty="0" smtClean="0"/>
              <a:t>minister</a:t>
            </a:r>
            <a:endParaRPr lang="it-IT" dirty="0"/>
          </a:p>
          <a:p>
            <a:r>
              <a:rPr lang="it-IT" dirty="0"/>
              <a:t>Billy Jonckheer, voorzitter Kamer van Koophandel</a:t>
            </a:r>
          </a:p>
          <a:p>
            <a:r>
              <a:rPr lang="it-IT" dirty="0" smtClean="0"/>
              <a:t>Leo </a:t>
            </a:r>
            <a:r>
              <a:rPr lang="it-IT" dirty="0"/>
              <a:t>Rigaud, </a:t>
            </a:r>
            <a:r>
              <a:rPr lang="it-IT" dirty="0" smtClean="0"/>
              <a:t>bankier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1260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Justice</a:t>
            </a:r>
          </a:p>
          <a:p>
            <a:r>
              <a:rPr lang="en-US" dirty="0"/>
              <a:t>Finance</a:t>
            </a:r>
          </a:p>
          <a:p>
            <a:r>
              <a:rPr lang="en-US" dirty="0"/>
              <a:t>General Affairs</a:t>
            </a:r>
          </a:p>
          <a:p>
            <a:r>
              <a:rPr lang="en-US" dirty="0"/>
              <a:t>Healthcare</a:t>
            </a:r>
          </a:p>
          <a:p>
            <a:r>
              <a:rPr lang="en-US" dirty="0" smtClean="0"/>
              <a:t>Economy</a:t>
            </a:r>
          </a:p>
        </p:txBody>
      </p:sp>
    </p:spTree>
    <p:extLst>
      <p:ext uri="{BB962C8B-B14F-4D97-AF65-F5344CB8AC3E}">
        <p14:creationId xmlns:p14="http://schemas.microsoft.com/office/powerpoint/2010/main" val="1639512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Moord Wiels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Komt er en constitutioneel hof?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752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Fondsen in gevaar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Geen goedgekeurde jaarrekeningen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Cft onduidelijk?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Onrust Centrale Bank governance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Tax en compliance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957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Wat is/was plan?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DO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s-DO" sz="2000" kern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Speransa</a:t>
            </a:r>
            <a:r>
              <a:rPr lang="es-DO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es-DO" sz="2000" kern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Konfiansa</a:t>
            </a:r>
            <a:r>
              <a:rPr lang="es-DO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es-DO" sz="2000" kern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Regeerprogramma</a:t>
            </a:r>
            <a:r>
              <a:rPr lang="es-DO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DO" sz="2000" kern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Curaçao</a:t>
            </a:r>
            <a:r>
              <a:rPr lang="es-DO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  2013‐2016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nl-NL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1.Nation building </a:t>
            </a:r>
          </a:p>
          <a:p>
            <a:pPr lvl="1"/>
            <a:r>
              <a:rPr lang="nl-NL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2. Duurzaam economisch herstel &amp; investeringen</a:t>
            </a:r>
            <a:endParaRPr lang="en-US" sz="18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nl-NL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3. Verhogen van kwaliteit van leven </a:t>
            </a:r>
            <a:endParaRPr lang="en-US" sz="18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nl-NL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4. Bevorderen van goed bestuur</a:t>
            </a:r>
            <a:endParaRPr lang="en-US" sz="18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nl-NL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5. Verantwoord &amp; behoedzaam “begrotings” beleid &amp; uitvoering</a:t>
            </a:r>
            <a:endParaRPr lang="en-US" sz="18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40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Affairs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 </a:t>
            </a:r>
            <a:r>
              <a:rPr lang="en-US" dirty="0" smtClean="0"/>
              <a:t>Building Report</a:t>
            </a:r>
          </a:p>
          <a:p>
            <a:r>
              <a:rPr lang="en-US" dirty="0" smtClean="0"/>
              <a:t>National</a:t>
            </a:r>
            <a:r>
              <a:rPr lang="en-US" baseline="0" dirty="0" smtClean="0"/>
              <a:t> </a:t>
            </a:r>
            <a:r>
              <a:rPr lang="en-US" baseline="0" dirty="0" smtClean="0"/>
              <a:t>Plan</a:t>
            </a:r>
          </a:p>
          <a:p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Corporate governance is niet verbeterd (Rekenkamer en Cft)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Toekomst van de raffinaderij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Curacao huis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Visiedocumment?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TI rapport? Instituties verder verzwakt. Nu is de ombudsman aangevallen.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Banda’bou voelt zich achtergesteld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655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Hospitaal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Taams is verkocht aan Advent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Basisverzekering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20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Economische ontwikkeling</a:t>
            </a:r>
          </a:p>
          <a:p>
            <a:r>
              <a:rPr lang="nl-NL" sz="20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Nieuwe besmettelijke ziekte opkomst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020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Crude oil is </a:t>
            </a:r>
            <a:r>
              <a:rPr lang="en-US" dirty="0" smtClean="0"/>
              <a:t>low</a:t>
            </a:r>
          </a:p>
          <a:p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Projecten zitten vast in het apparaat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Masterplan Toerisme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Bouw hotels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kern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Koopkracht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kern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Onrust</a:t>
            </a:r>
            <a:r>
              <a:rPr lang="en-US" sz="20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rond</a:t>
            </a:r>
            <a:r>
              <a:rPr lang="en-US" sz="20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en-US" sz="2000" kern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ahevn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Cost of doing business</a:t>
            </a:r>
          </a:p>
          <a:p>
            <a:r>
              <a:rPr lang="en-US" sz="2000" kern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Medediningsautoriteit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Sambil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Make over financiele sector?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560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</a:t>
            </a:r>
            <a:r>
              <a:rPr lang="en-US" baseline="0" dirty="0" smtClean="0"/>
              <a:t> T</a:t>
            </a:r>
            <a:r>
              <a:rPr lang="en-US" dirty="0" smtClean="0"/>
              <a:t>able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Liza </a:t>
            </a:r>
            <a:r>
              <a:rPr lang="fr-FR" dirty="0" err="1"/>
              <a:t>Dindial</a:t>
            </a:r>
            <a:r>
              <a:rPr lang="fr-FR" dirty="0"/>
              <a:t>, Chata</a:t>
            </a:r>
          </a:p>
          <a:p>
            <a:r>
              <a:rPr lang="fr-FR" dirty="0"/>
              <a:t>Dick Drayer, </a:t>
            </a:r>
            <a:r>
              <a:rPr lang="fr-FR" dirty="0" err="1"/>
              <a:t>journalist</a:t>
            </a:r>
            <a:endParaRPr lang="fr-FR" dirty="0"/>
          </a:p>
          <a:p>
            <a:r>
              <a:rPr lang="fr-FR" dirty="0" err="1" smtClean="0"/>
              <a:t>Dinesh</a:t>
            </a:r>
            <a:r>
              <a:rPr lang="fr-FR" dirty="0" smtClean="0"/>
              <a:t> </a:t>
            </a:r>
            <a:r>
              <a:rPr lang="fr-FR" dirty="0" err="1" smtClean="0"/>
              <a:t>Mishre,Cifa</a:t>
            </a:r>
            <a:endParaRPr lang="fr-FR" dirty="0"/>
          </a:p>
          <a:p>
            <a:r>
              <a:rPr lang="fr-FR" dirty="0"/>
              <a:t>Etienne Ys, </a:t>
            </a:r>
            <a:r>
              <a:rPr lang="fr-FR" dirty="0" err="1" smtClean="0"/>
              <a:t>minister-president</a:t>
            </a:r>
            <a:endParaRPr lang="fr-FR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303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Education, Culture </a:t>
            </a:r>
            <a:r>
              <a:rPr lang="en-US" dirty="0" smtClean="0"/>
              <a:t>&amp; </a:t>
            </a:r>
            <a:r>
              <a:rPr lang="en-US" dirty="0"/>
              <a:t>Sports</a:t>
            </a:r>
          </a:p>
          <a:p>
            <a:r>
              <a:rPr lang="en-US" dirty="0"/>
              <a:t>Traffic &amp; Transport</a:t>
            </a:r>
          </a:p>
          <a:p>
            <a:r>
              <a:rPr lang="en-US" dirty="0"/>
              <a:t>Government organization</a:t>
            </a:r>
          </a:p>
          <a:p>
            <a:r>
              <a:rPr lang="en-US" dirty="0"/>
              <a:t>Social welfare &amp; </a:t>
            </a:r>
            <a:r>
              <a:rPr lang="en-US" dirty="0" smtClean="0"/>
              <a:t>work</a:t>
            </a:r>
          </a:p>
        </p:txBody>
      </p:sp>
    </p:spTree>
    <p:extLst>
      <p:ext uri="{BB962C8B-B14F-4D97-AF65-F5344CB8AC3E}">
        <p14:creationId xmlns:p14="http://schemas.microsoft.com/office/powerpoint/2010/main" val="4066917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Education, Culture &amp; Sports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Onrust over de normen</a:t>
            </a:r>
          </a:p>
          <a:p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Onduidelijkheid beleid</a:t>
            </a:r>
          </a:p>
          <a:p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Aansluiting</a:t>
            </a:r>
            <a:r>
              <a:rPr lang="nl-NL" sz="20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arbeidsmarkt</a:t>
            </a:r>
            <a:endParaRPr lang="nl-NL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Delegaties steeds in financiele problemen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Draagt private sector genoeg bij aan sport?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Goede prestaties sport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Tur ta konta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9797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&amp;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Status </a:t>
            </a:r>
            <a:r>
              <a:rPr lang="en-US" dirty="0" smtClean="0"/>
              <a:t>airport</a:t>
            </a:r>
          </a:p>
          <a:p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Wechi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Hospitaal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Banda’bou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Punda is bouwput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UTS, Unica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937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building</a:t>
            </a:r>
          </a:p>
          <a:p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Kranshi gaat goed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Ambtenaren</a:t>
            </a:r>
            <a:r>
              <a:rPr lang="nl-NL" sz="20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opgenomen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Long way to 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464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welfare &amp;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Lei di </a:t>
            </a:r>
            <a:r>
              <a:rPr lang="en-US" dirty="0" err="1" smtClean="0"/>
              <a:t>Bion</a:t>
            </a:r>
            <a:r>
              <a:rPr lang="en-US" dirty="0" smtClean="0"/>
              <a:t> / youth </a:t>
            </a:r>
            <a:r>
              <a:rPr lang="en-US" dirty="0" smtClean="0"/>
              <a:t>unemployment</a:t>
            </a:r>
          </a:p>
          <a:p>
            <a:r>
              <a:rPr lang="en-US" dirty="0" smtClean="0"/>
              <a:t>Best </a:t>
            </a:r>
            <a:r>
              <a:rPr lang="en-US" dirty="0" smtClean="0"/>
              <a:t>in </a:t>
            </a:r>
            <a:r>
              <a:rPr lang="en-US" dirty="0" smtClean="0"/>
              <a:t>business</a:t>
            </a:r>
          </a:p>
          <a:p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Veel kritiek bedrijfsleven en rekenkamer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KBB gesloten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Drugsverslaving centra gesloten</a:t>
            </a:r>
          </a:p>
          <a:p>
            <a:r>
              <a:rPr lang="en-US" dirty="0" err="1" smtClean="0"/>
              <a:t>Curadoet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0765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864108"/>
            <a:ext cx="6829425" cy="457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729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Doelgroepen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Jongeren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Scholieren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Sporters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Vrouwen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Ondernemers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Gehandicapten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Ouderen</a:t>
            </a:r>
          </a:p>
        </p:txBody>
      </p:sp>
    </p:spTree>
    <p:extLst>
      <p:ext uri="{BB962C8B-B14F-4D97-AF65-F5344CB8AC3E}">
        <p14:creationId xmlns:p14="http://schemas.microsoft.com/office/powerpoint/2010/main" val="329764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95400"/>
            <a:ext cx="7021736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006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1366837"/>
            <a:ext cx="7315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215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 smtClean="0"/>
              <a:t>Analyse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805" y="872025"/>
            <a:ext cx="5713632" cy="512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7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000" kern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Politiek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Rapport RvA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Politieke stabiliteit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Politieke partijen (PS, PNP, UKH, PAR, MFK)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DO" sz="2000" kern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Venzuela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DO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Cuba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DO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China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DO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Europa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DO" sz="2000" kern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Vaticaan</a:t>
            </a:r>
            <a:endParaRPr lang="es-DO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485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1366837"/>
            <a:ext cx="7315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234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000" kern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Economie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Jaarverslag CB 2014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Geen Economische Groei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Geen koopkracht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Aardolieprijzen</a:t>
            </a:r>
            <a:endPara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424431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3897</TotalTime>
  <Words>398</Words>
  <Application>Microsoft Office PowerPoint</Application>
  <PresentationFormat>Custom</PresentationFormat>
  <Paragraphs>172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Frame</vt:lpstr>
      <vt:lpstr>Custom Design</vt:lpstr>
      <vt:lpstr>Curacao 2015 Q2 Round Table  Bibliotheek 14:30 - 1700</vt:lpstr>
      <vt:lpstr>Wat is/was plan?</vt:lpstr>
      <vt:lpstr>Doelgroepen</vt:lpstr>
      <vt:lpstr>PowerPoint Presentation</vt:lpstr>
      <vt:lpstr>PowerPoint Presentation</vt:lpstr>
      <vt:lpstr>Analyse 2014</vt:lpstr>
      <vt:lpstr>Politiek</vt:lpstr>
      <vt:lpstr>PowerPoint Presentation</vt:lpstr>
      <vt:lpstr>Economie</vt:lpstr>
      <vt:lpstr>Sociaal</vt:lpstr>
      <vt:lpstr>Technogie</vt:lpstr>
      <vt:lpstr>Legal</vt:lpstr>
      <vt:lpstr>Environment</vt:lpstr>
      <vt:lpstr>The areas</vt:lpstr>
      <vt:lpstr>2015</vt:lpstr>
      <vt:lpstr>Round Table 1 </vt:lpstr>
      <vt:lpstr>PowerPoint Presentation</vt:lpstr>
      <vt:lpstr>Justice</vt:lpstr>
      <vt:lpstr>Finance</vt:lpstr>
      <vt:lpstr>General Affairs</vt:lpstr>
      <vt:lpstr>Healthcare</vt:lpstr>
      <vt:lpstr>Economy</vt:lpstr>
      <vt:lpstr>Round Table 2</vt:lpstr>
      <vt:lpstr>PowerPoint Presentation</vt:lpstr>
      <vt:lpstr>Education, Culture &amp; Sports</vt:lpstr>
      <vt:lpstr>Traffic &amp; Transport</vt:lpstr>
      <vt:lpstr>Government organization</vt:lpstr>
      <vt:lpstr>Social welfare &amp; work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Michiel van der Veur</dc:creator>
  <cp:lastModifiedBy>USER</cp:lastModifiedBy>
  <cp:revision>134</cp:revision>
  <dcterms:created xsi:type="dcterms:W3CDTF">2014-12-09T16:07:57Z</dcterms:created>
  <dcterms:modified xsi:type="dcterms:W3CDTF">2015-08-21T17:48:58Z</dcterms:modified>
</cp:coreProperties>
</file>