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63" r:id="rId5"/>
    <p:sldId id="264" r:id="rId6"/>
    <p:sldId id="265" r:id="rId7"/>
    <p:sldId id="266" r:id="rId8"/>
    <p:sldId id="267" r:id="rId9"/>
    <p:sldId id="257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5C24C9FF-83A3-4A89-973B-057BBC32EA04}"/>
    <pc:docChg chg="undo redo custSel addSld modSld">
      <pc:chgData name="Summers Baptist Church" userId="c7267abe811c1ba1" providerId="LiveId" clId="{5C24C9FF-83A3-4A89-973B-057BBC32EA04}" dt="2021-09-19T02:49:20.525" v="42" actId="20577"/>
      <pc:docMkLst>
        <pc:docMk/>
      </pc:docMkLst>
      <pc:sldChg chg="modSp mod">
        <pc:chgData name="Summers Baptist Church" userId="c7267abe811c1ba1" providerId="LiveId" clId="{5C24C9FF-83A3-4A89-973B-057BBC32EA04}" dt="2021-09-19T02:46:29.191" v="0" actId="1076"/>
        <pc:sldMkLst>
          <pc:docMk/>
          <pc:sldMk cId="0" sldId="257"/>
        </pc:sldMkLst>
        <pc:spChg chg="mod">
          <ac:chgData name="Summers Baptist Church" userId="c7267abe811c1ba1" providerId="LiveId" clId="{5C24C9FF-83A3-4A89-973B-057BBC32EA04}" dt="2021-09-19T02:46:29.191" v="0" actId="1076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Summers Baptist Church" userId="c7267abe811c1ba1" providerId="LiveId" clId="{5C24C9FF-83A3-4A89-973B-057BBC32EA04}" dt="2021-09-19T02:47:14.471" v="10" actId="20577"/>
        <pc:sldMkLst>
          <pc:docMk/>
          <pc:sldMk cId="0" sldId="258"/>
        </pc:sldMkLst>
        <pc:spChg chg="mod">
          <ac:chgData name="Summers Baptist Church" userId="c7267abe811c1ba1" providerId="LiveId" clId="{5C24C9FF-83A3-4A89-973B-057BBC32EA04}" dt="2021-09-19T02:47:14.471" v="10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5C24C9FF-83A3-4A89-973B-057BBC32EA04}" dt="2021-09-19T02:46:35.848" v="1" actId="1076"/>
        <pc:sldMkLst>
          <pc:docMk/>
          <pc:sldMk cId="3597165043" sldId="262"/>
        </pc:sldMkLst>
        <pc:spChg chg="mod">
          <ac:chgData name="Summers Baptist Church" userId="c7267abe811c1ba1" providerId="LiveId" clId="{5C24C9FF-83A3-4A89-973B-057BBC32EA04}" dt="2021-09-19T02:46:35.848" v="1" actId="1076"/>
          <ac:spMkLst>
            <pc:docMk/>
            <pc:sldMk cId="3597165043" sldId="262"/>
            <ac:spMk id="2" creationId="{00000000-0000-0000-0000-000000000000}"/>
          </ac:spMkLst>
        </pc:spChg>
      </pc:sldChg>
      <pc:sldChg chg="addSp delSp modSp add mod">
        <pc:chgData name="Summers Baptist Church" userId="c7267abe811c1ba1" providerId="LiveId" clId="{5C24C9FF-83A3-4A89-973B-057BBC32EA04}" dt="2021-09-19T02:47:46.923" v="21" actId="20577"/>
        <pc:sldMkLst>
          <pc:docMk/>
          <pc:sldMk cId="900515441" sldId="263"/>
        </pc:sldMkLst>
        <pc:spChg chg="del">
          <ac:chgData name="Summers Baptist Church" userId="c7267abe811c1ba1" providerId="LiveId" clId="{5C24C9FF-83A3-4A89-973B-057BBC32EA04}" dt="2021-09-19T02:47:22.752" v="12" actId="478"/>
          <ac:spMkLst>
            <pc:docMk/>
            <pc:sldMk cId="900515441" sldId="263"/>
            <ac:spMk id="2" creationId="{00000000-0000-0000-0000-000000000000}"/>
          </ac:spMkLst>
        </pc:spChg>
        <pc:spChg chg="mod">
          <ac:chgData name="Summers Baptist Church" userId="c7267abe811c1ba1" providerId="LiveId" clId="{5C24C9FF-83A3-4A89-973B-057BBC32EA04}" dt="2021-09-19T02:47:46.923" v="21" actId="20577"/>
          <ac:spMkLst>
            <pc:docMk/>
            <pc:sldMk cId="900515441" sldId="263"/>
            <ac:spMk id="3" creationId="{00000000-0000-0000-0000-000000000000}"/>
          </ac:spMkLst>
        </pc:spChg>
        <pc:spChg chg="add del mod">
          <ac:chgData name="Summers Baptist Church" userId="c7267abe811c1ba1" providerId="LiveId" clId="{5C24C9FF-83A3-4A89-973B-057BBC32EA04}" dt="2021-09-19T02:47:26.612" v="13" actId="478"/>
          <ac:spMkLst>
            <pc:docMk/>
            <pc:sldMk cId="900515441" sldId="263"/>
            <ac:spMk id="5" creationId="{AF6ED954-0D5D-4EEA-AE05-FD038ADD0D84}"/>
          </ac:spMkLst>
        </pc:spChg>
      </pc:sldChg>
      <pc:sldChg chg="modSp add mod">
        <pc:chgData name="Summers Baptist Church" userId="c7267abe811c1ba1" providerId="LiveId" clId="{5C24C9FF-83A3-4A89-973B-057BBC32EA04}" dt="2021-09-19T02:48:10.097" v="26" actId="20577"/>
        <pc:sldMkLst>
          <pc:docMk/>
          <pc:sldMk cId="340663045" sldId="264"/>
        </pc:sldMkLst>
        <pc:spChg chg="mod">
          <ac:chgData name="Summers Baptist Church" userId="c7267abe811c1ba1" providerId="LiveId" clId="{5C24C9FF-83A3-4A89-973B-057BBC32EA04}" dt="2021-09-19T02:48:10.097" v="26" actId="20577"/>
          <ac:spMkLst>
            <pc:docMk/>
            <pc:sldMk cId="340663045" sldId="264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5C24C9FF-83A3-4A89-973B-057BBC32EA04}" dt="2021-09-19T02:48:29.931" v="31" actId="20577"/>
        <pc:sldMkLst>
          <pc:docMk/>
          <pc:sldMk cId="2967846971" sldId="265"/>
        </pc:sldMkLst>
        <pc:spChg chg="mod">
          <ac:chgData name="Summers Baptist Church" userId="c7267abe811c1ba1" providerId="LiveId" clId="{5C24C9FF-83A3-4A89-973B-057BBC32EA04}" dt="2021-09-19T02:48:29.931" v="31" actId="20577"/>
          <ac:spMkLst>
            <pc:docMk/>
            <pc:sldMk cId="2967846971" sldId="265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5C24C9FF-83A3-4A89-973B-057BBC32EA04}" dt="2021-09-19T02:49:15.518" v="41" actId="20577"/>
        <pc:sldMkLst>
          <pc:docMk/>
          <pc:sldMk cId="51857272" sldId="266"/>
        </pc:sldMkLst>
        <pc:spChg chg="mod">
          <ac:chgData name="Summers Baptist Church" userId="c7267abe811c1ba1" providerId="LiveId" clId="{5C24C9FF-83A3-4A89-973B-057BBC32EA04}" dt="2021-09-19T02:49:15.518" v="41" actId="20577"/>
          <ac:spMkLst>
            <pc:docMk/>
            <pc:sldMk cId="51857272" sldId="266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5C24C9FF-83A3-4A89-973B-057BBC32EA04}" dt="2021-09-19T02:49:20.525" v="42" actId="20577"/>
        <pc:sldMkLst>
          <pc:docMk/>
          <pc:sldMk cId="722249812" sldId="267"/>
        </pc:sldMkLst>
        <pc:spChg chg="mod">
          <ac:chgData name="Summers Baptist Church" userId="c7267abe811c1ba1" providerId="LiveId" clId="{5C24C9FF-83A3-4A89-973B-057BBC32EA04}" dt="2021-09-19T02:49:20.525" v="42" actId="20577"/>
          <ac:spMkLst>
            <pc:docMk/>
            <pc:sldMk cId="722249812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0"/>
            <a:ext cx="12192000" cy="1981200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Man Who Had The Wrong Things Right, and The Right Things Wrong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066800"/>
            <a:ext cx="10769600" cy="1524000"/>
          </a:xfrm>
        </p:spPr>
        <p:txBody>
          <a:bodyPr>
            <a:normAutofit/>
          </a:bodyPr>
          <a:lstStyle/>
          <a:p>
            <a:r>
              <a:rPr lang="en-US" sz="6000" b="1" dirty="0"/>
              <a:t>Mark 10:17-27</a:t>
            </a:r>
            <a:endParaRPr 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11049000" cy="6095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He Had Some Things Right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11887200" cy="5029199"/>
          </a:xfrm>
        </p:spPr>
        <p:txBody>
          <a:bodyPr>
            <a:normAutofit/>
          </a:bodyPr>
          <a:lstStyle/>
          <a:p>
            <a:r>
              <a:rPr lang="en-US" sz="5400" b="1" dirty="0"/>
              <a:t>He was “Religious”</a:t>
            </a:r>
          </a:p>
          <a:p>
            <a:r>
              <a:rPr lang="en-US" sz="5400" b="1" dirty="0"/>
              <a:t>He was “Good”</a:t>
            </a:r>
          </a:p>
          <a:p>
            <a:r>
              <a:rPr lang="en-US" sz="5400" b="1" dirty="0"/>
              <a:t>He was Respected</a:t>
            </a:r>
          </a:p>
          <a:p>
            <a:r>
              <a:rPr lang="en-US" sz="5400" b="1" dirty="0"/>
              <a:t>He was Intelligent</a:t>
            </a:r>
          </a:p>
          <a:p>
            <a:r>
              <a:rPr lang="en-US" sz="5400" b="1" dirty="0"/>
              <a:t>He was Rich</a:t>
            </a:r>
            <a:endParaRPr lang="en-US" sz="5400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9716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He Has Some Things Wrong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658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5800" b="1" dirty="0"/>
              <a:t>He Had a Wrong View of Salvation</a:t>
            </a:r>
          </a:p>
          <a:p>
            <a:pPr marL="118872" indent="0">
              <a:buNone/>
            </a:pPr>
            <a:endParaRPr lang="en-US" sz="5800" b="1" dirty="0"/>
          </a:p>
          <a:p>
            <a:r>
              <a:rPr lang="en-US" sz="5800" b="1" dirty="0"/>
              <a:t>He Had a Wrong Understanding of Righteousness</a:t>
            </a:r>
          </a:p>
          <a:p>
            <a:pPr marL="118872" indent="0">
              <a:buNone/>
            </a:pPr>
            <a:endParaRPr lang="en-US" sz="5800" b="1" dirty="0"/>
          </a:p>
          <a:p>
            <a:r>
              <a:rPr lang="en-US" sz="5800" b="1" dirty="0"/>
              <a:t>He Had a Wrong Opinion about Jesus  </a:t>
            </a:r>
            <a:endParaRPr lang="en-US" sz="58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Introductory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430000" cy="4625609"/>
          </a:xfrm>
        </p:spPr>
        <p:txBody>
          <a:bodyPr>
            <a:normAutofit/>
          </a:bodyPr>
          <a:lstStyle/>
          <a:p>
            <a:r>
              <a:rPr lang="en-US" sz="5400" b="1" dirty="0"/>
              <a:t>His Tragic Outcome</a:t>
            </a:r>
          </a:p>
          <a:p>
            <a:endParaRPr lang="en-US" sz="5400" b="1" dirty="0"/>
          </a:p>
          <a:p>
            <a:r>
              <a:rPr lang="en-US" sz="5400" b="1" dirty="0"/>
              <a:t>His Spiritual Attraction</a:t>
            </a:r>
          </a:p>
          <a:p>
            <a:pPr marL="118872" indent="0">
              <a:buNone/>
            </a:pPr>
            <a:endParaRPr lang="en-US" sz="5400" b="1" dirty="0"/>
          </a:p>
          <a:p>
            <a:r>
              <a:rPr lang="en-US" sz="5400" b="1" dirty="0"/>
              <a:t>His Unlimited Potential</a:t>
            </a:r>
          </a:p>
          <a:p>
            <a:endParaRPr lang="en-US" sz="3600" b="1" dirty="0"/>
          </a:p>
          <a:p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811000" cy="492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17 And when he was gone forth into the way, there came one running, and kneeled to him, and asked him, Good Master, what shall I do that I may inherit eternal life?</a:t>
            </a:r>
          </a:p>
          <a:p>
            <a:pPr>
              <a:buNone/>
            </a:pPr>
            <a:r>
              <a:rPr lang="en-US" sz="4400" dirty="0"/>
              <a:t>18 And Jesus said unto him, Why </a:t>
            </a:r>
            <a:r>
              <a:rPr lang="en-US" sz="4400" dirty="0" err="1"/>
              <a:t>callest</a:t>
            </a:r>
            <a:r>
              <a:rPr lang="en-US" sz="4400" dirty="0"/>
              <a:t> thou me good? there is none good but one, that is, God.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811000" cy="492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19 Thou </a:t>
            </a:r>
            <a:r>
              <a:rPr lang="en-US" sz="4400" dirty="0" err="1"/>
              <a:t>knowest</a:t>
            </a:r>
            <a:r>
              <a:rPr lang="en-US" sz="4400" dirty="0"/>
              <a:t> the commandments, Do not commit adultery, Do not kill, Do not steal, Do not bear false witness, Defraud not, Honour thy father and mother.</a:t>
            </a:r>
          </a:p>
          <a:p>
            <a:pPr>
              <a:buNone/>
            </a:pPr>
            <a:r>
              <a:rPr lang="en-US" sz="4400" dirty="0"/>
              <a:t>20 And he answered and said unto him, Master, all these have I observed from my youth.</a:t>
            </a:r>
          </a:p>
        </p:txBody>
      </p:sp>
    </p:spTree>
    <p:extLst>
      <p:ext uri="{BB962C8B-B14F-4D97-AF65-F5344CB8AC3E}">
        <p14:creationId xmlns:p14="http://schemas.microsoft.com/office/powerpoint/2010/main" val="90051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811000" cy="492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21 Then Jesus beholding him loved him, and said unto him, One thing thou </a:t>
            </a:r>
            <a:r>
              <a:rPr lang="en-US" sz="4400" dirty="0" err="1"/>
              <a:t>lackest</a:t>
            </a:r>
            <a:r>
              <a:rPr lang="en-US" sz="4400" dirty="0"/>
              <a:t>: go thy way, sell whatsoever thou hast, and give to the poor, and thou shalt have treasure in heaven: and come, take up the cross, and follow me.</a:t>
            </a:r>
          </a:p>
          <a:p>
            <a:pPr>
              <a:buNone/>
            </a:pPr>
            <a:r>
              <a:rPr lang="en-US" sz="4400" dirty="0"/>
              <a:t>22 And he was sad at that saying, and went away grieved: for he had great possessions.</a:t>
            </a:r>
          </a:p>
        </p:txBody>
      </p:sp>
    </p:spTree>
    <p:extLst>
      <p:ext uri="{BB962C8B-B14F-4D97-AF65-F5344CB8AC3E}">
        <p14:creationId xmlns:p14="http://schemas.microsoft.com/office/powerpoint/2010/main" val="340663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811000" cy="492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23 And Jesus looked round about, and saith unto his disciples, How hardly shall they that have riches enter into the kingdom of God!</a:t>
            </a:r>
          </a:p>
          <a:p>
            <a:pPr>
              <a:buNone/>
            </a:pPr>
            <a:r>
              <a:rPr lang="en-US" sz="4400" dirty="0"/>
              <a:t>24 And the disciples were astonished at his words. But Jesus </a:t>
            </a:r>
            <a:r>
              <a:rPr lang="en-US" sz="4400" dirty="0" err="1"/>
              <a:t>answereth</a:t>
            </a:r>
            <a:r>
              <a:rPr lang="en-US" sz="4400" dirty="0"/>
              <a:t> again, and saith unto them, Children, how hard is it for them that trust in riches to enter into the kingdom of God!</a:t>
            </a:r>
          </a:p>
        </p:txBody>
      </p:sp>
    </p:spTree>
    <p:extLst>
      <p:ext uri="{BB962C8B-B14F-4D97-AF65-F5344CB8AC3E}">
        <p14:creationId xmlns:p14="http://schemas.microsoft.com/office/powerpoint/2010/main" val="296784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811000" cy="492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25 It is easier for a camel to go through the eye of a needle, than for a rich man to enter into the kingdom of God.</a:t>
            </a:r>
          </a:p>
          <a:p>
            <a:pPr>
              <a:buNone/>
            </a:pPr>
            <a:r>
              <a:rPr lang="en-US" sz="4400" dirty="0"/>
              <a:t>26 And they were astonished out of measure, saying among themselves, Who then can be saved?</a:t>
            </a:r>
          </a:p>
        </p:txBody>
      </p:sp>
    </p:spTree>
    <p:extLst>
      <p:ext uri="{BB962C8B-B14F-4D97-AF65-F5344CB8AC3E}">
        <p14:creationId xmlns:p14="http://schemas.microsoft.com/office/powerpoint/2010/main" val="5185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2"/>
            <a:ext cx="11811000" cy="492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27 And Jesus looking upon them saith, With men it is impossible, but not with God: for with God all things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72224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11049000" cy="6095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He Had Some Things Right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11000" cy="5181599"/>
          </a:xfrm>
        </p:spPr>
        <p:txBody>
          <a:bodyPr>
            <a:normAutofit/>
          </a:bodyPr>
          <a:lstStyle/>
          <a:p>
            <a:r>
              <a:rPr lang="en-US" sz="5400" b="1" dirty="0"/>
              <a:t>He was Enthusiastic</a:t>
            </a:r>
            <a:endParaRPr lang="en-US" sz="5400" dirty="0"/>
          </a:p>
          <a:p>
            <a:r>
              <a:rPr lang="en-US" sz="5400" b="1" dirty="0"/>
              <a:t>He was Humble</a:t>
            </a:r>
          </a:p>
          <a:p>
            <a:r>
              <a:rPr lang="en-US" sz="5400" b="1" dirty="0"/>
              <a:t>He was Courageous</a:t>
            </a:r>
          </a:p>
          <a:p>
            <a:r>
              <a:rPr lang="en-US" sz="5400" b="1" dirty="0"/>
              <a:t>He was Reverent</a:t>
            </a:r>
          </a:p>
          <a:p>
            <a:r>
              <a:rPr lang="en-US" sz="5400" b="1" dirty="0"/>
              <a:t>He was Inquisitive</a:t>
            </a:r>
          </a:p>
          <a:p>
            <a:r>
              <a:rPr lang="en-US" sz="5400" b="1" dirty="0"/>
              <a:t>He was Sincere</a:t>
            </a:r>
          </a:p>
          <a:p>
            <a:endParaRPr lang="en-US" sz="5400" b="1" dirty="0"/>
          </a:p>
          <a:p>
            <a:endParaRPr lang="en-US" sz="5400" b="1" dirty="0"/>
          </a:p>
          <a:p>
            <a:pPr marL="118872" indent="0">
              <a:buNone/>
            </a:pPr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91</TotalTime>
  <Words>441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Corbel</vt:lpstr>
      <vt:lpstr>Wingdings</vt:lpstr>
      <vt:lpstr>Wingdings 2</vt:lpstr>
      <vt:lpstr>Wingdings 3</vt:lpstr>
      <vt:lpstr>Module</vt:lpstr>
      <vt:lpstr>The Man Who Had The Wrong Things Right, and The Right Things Wrong</vt:lpstr>
      <vt:lpstr>Introductory Observations</vt:lpstr>
      <vt:lpstr>Mark 10:17-27(KJV)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 Had Some Things Right </vt:lpstr>
      <vt:lpstr>He Had Some Things Right </vt:lpstr>
      <vt:lpstr>He Has Some Things Wrong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11</cp:revision>
  <dcterms:created xsi:type="dcterms:W3CDTF">2013-02-10T16:06:46Z</dcterms:created>
  <dcterms:modified xsi:type="dcterms:W3CDTF">2021-09-19T02:49:32Z</dcterms:modified>
</cp:coreProperties>
</file>