
<file path=[Content_Types].xml><?xml version="1.0" encoding="utf-8"?>
<Types xmlns="http://schemas.openxmlformats.org/package/2006/content-types">
  <Default Extension="jpg" ContentType="image/jpeg"/>
  <Default Extension="png" ContentType="image/png"/>
  <Default Extension="rels" ContentType="application/vnd.openxmlformats-package.relationships+xml"/>
  <Default Extension="wav" ContentType="audio/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3.xml" ContentType="application/vnd.openxmlformats-officedocument.theme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3" r:id="rId1"/>
    <p:sldMasterId id="2147483659" r:id="rId2"/>
    <p:sldMasterId id="2147483660" r:id="rId3"/>
    <p:sldMasterId id="2147483663" r:id="rId4"/>
  </p:sldMasterIdLst>
  <p:notesMasterIdLst>
    <p:notesMasterId r:id="rId13"/>
  </p:notesMasterIdLst>
  <p:handoutMasterIdLst>
    <p:handoutMasterId r:id="rId14"/>
  </p:handoutMasterIdLst>
  <p:sldIdLst>
    <p:sldId id="258" r:id="rId5"/>
    <p:sldId id="384" r:id="rId6"/>
    <p:sldId id="396" r:id="rId7"/>
    <p:sldId id="394" r:id="rId8"/>
    <p:sldId id="395" r:id="rId9"/>
    <p:sldId id="397" r:id="rId10"/>
    <p:sldId id="398" r:id="rId11"/>
    <p:sldId id="399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effectLst>
          <a:outerShdw blurRad="38100" dist="38100" dir="2700000" algn="tl">
            <a:srgbClr val="000000">
              <a:alpha val="43137"/>
            </a:srgbClr>
          </a:outerShdw>
        </a:effectLst>
        <a:latin typeface="Tahoma" pitchFamily="34" charset="0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06B68D5D-83B3-4DE0-AFDA-0E890E8D25F8}">
          <p14:sldIdLst>
            <p14:sldId id="258"/>
            <p14:sldId id="384"/>
            <p14:sldId id="396"/>
            <p14:sldId id="394"/>
            <p14:sldId id="395"/>
            <p14:sldId id="397"/>
            <p14:sldId id="398"/>
            <p14:sldId id="39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420000"/>
    <a:srgbClr val="273C10"/>
    <a:srgbClr val="6EA92D"/>
    <a:srgbClr val="476D1D"/>
    <a:srgbClr val="640000"/>
    <a:srgbClr val="B7862F"/>
    <a:srgbClr val="C7831F"/>
    <a:srgbClr val="B57A03"/>
    <a:srgbClr val="FF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19" autoAdjust="0"/>
    <p:restoredTop sz="63895" autoAdjust="0"/>
  </p:normalViewPr>
  <p:slideViewPr>
    <p:cSldViewPr snapToObjects="1">
      <p:cViewPr varScale="1">
        <p:scale>
          <a:sx n="53" d="100"/>
          <a:sy n="53" d="100"/>
        </p:scale>
        <p:origin x="1914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3288"/>
    </p:cViewPr>
  </p:sorterViewPr>
  <p:notesViewPr>
    <p:cSldViewPr snapToObjects="1">
      <p:cViewPr varScale="1">
        <p:scale>
          <a:sx n="57" d="100"/>
          <a:sy n="57" d="100"/>
        </p:scale>
        <p:origin x="-840" y="-90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140176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2099104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xmlns="" val="1"/>
            </a:ext>
          </a:extLst>
        </p:spPr>
      </p:sp>
      <p:sp>
        <p:nvSpPr>
          <p:cNvPr id="42291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228600" indent="-228600"/>
            <a:r>
              <a:rPr lang="en-CA" altLang="en-US" sz="1600" b="1" dirty="0"/>
              <a:t>Family Feud Template</a:t>
            </a:r>
          </a:p>
          <a:p>
            <a:r>
              <a:rPr lang="en-CA" altLang="en-US" sz="1600" dirty="0"/>
              <a:t>Introduction Slide – Family Feud!</a:t>
            </a:r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9422944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CA" altLang="en-US" sz="1200" b="1" dirty="0"/>
              <a:t>Family Feud Template</a:t>
            </a:r>
          </a:p>
          <a:p>
            <a:r>
              <a:rPr lang="en-US" altLang="en-US" dirty="0"/>
              <a:t>4 Panel Slide</a:t>
            </a:r>
          </a:p>
        </p:txBody>
      </p:sp>
    </p:spTree>
    <p:extLst>
      <p:ext uri="{BB962C8B-B14F-4D97-AF65-F5344CB8AC3E}">
        <p14:creationId xmlns:p14="http://schemas.microsoft.com/office/powerpoint/2010/main" val="42519691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CA" altLang="en-US" sz="1200" b="1" dirty="0"/>
              <a:t>Family Feud Template</a:t>
            </a:r>
          </a:p>
          <a:p>
            <a:r>
              <a:rPr lang="en-US" altLang="en-US" dirty="0"/>
              <a:t>4 Panel Slide</a:t>
            </a:r>
          </a:p>
        </p:txBody>
      </p:sp>
    </p:spTree>
    <p:extLst>
      <p:ext uri="{BB962C8B-B14F-4D97-AF65-F5344CB8AC3E}">
        <p14:creationId xmlns:p14="http://schemas.microsoft.com/office/powerpoint/2010/main" val="187818984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CA" altLang="en-US" sz="1200" b="1" dirty="0"/>
              <a:t>Family Feud Template</a:t>
            </a:r>
          </a:p>
          <a:p>
            <a:r>
              <a:rPr lang="en-US" altLang="en-US" dirty="0"/>
              <a:t>4 Panel Slide</a:t>
            </a:r>
          </a:p>
        </p:txBody>
      </p:sp>
    </p:spTree>
    <p:extLst>
      <p:ext uri="{BB962C8B-B14F-4D97-AF65-F5344CB8AC3E}">
        <p14:creationId xmlns:p14="http://schemas.microsoft.com/office/powerpoint/2010/main" val="103542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CA" altLang="en-US" sz="1200" b="1" dirty="0"/>
              <a:t>Family Feud Template</a:t>
            </a:r>
          </a:p>
          <a:p>
            <a:r>
              <a:rPr lang="en-US" altLang="en-US" dirty="0"/>
              <a:t>4 Panel Slide</a:t>
            </a:r>
          </a:p>
        </p:txBody>
      </p:sp>
    </p:spTree>
    <p:extLst>
      <p:ext uri="{BB962C8B-B14F-4D97-AF65-F5344CB8AC3E}">
        <p14:creationId xmlns:p14="http://schemas.microsoft.com/office/powerpoint/2010/main" val="137828424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CA" altLang="en-US" sz="1200" b="1" dirty="0"/>
              <a:t>Family Feud Template</a:t>
            </a:r>
          </a:p>
          <a:p>
            <a:r>
              <a:rPr lang="en-US" altLang="en-US" dirty="0"/>
              <a:t>4 Panel Slide</a:t>
            </a:r>
          </a:p>
        </p:txBody>
      </p:sp>
    </p:spTree>
    <p:extLst>
      <p:ext uri="{BB962C8B-B14F-4D97-AF65-F5344CB8AC3E}">
        <p14:creationId xmlns:p14="http://schemas.microsoft.com/office/powerpoint/2010/main" val="13305109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CA" altLang="en-US" sz="1200" b="1" dirty="0"/>
              <a:t>Family Feud Template</a:t>
            </a:r>
          </a:p>
          <a:p>
            <a:r>
              <a:rPr lang="en-US" altLang="en-US" dirty="0"/>
              <a:t>4 Panel Slide</a:t>
            </a:r>
          </a:p>
        </p:txBody>
      </p:sp>
    </p:spTree>
    <p:extLst>
      <p:ext uri="{BB962C8B-B14F-4D97-AF65-F5344CB8AC3E}">
        <p14:creationId xmlns:p14="http://schemas.microsoft.com/office/powerpoint/2010/main" val="307845072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9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92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marL="228600" indent="-228600"/>
            <a:r>
              <a:rPr lang="en-CA" altLang="en-US" sz="1200" b="1" dirty="0"/>
              <a:t>Family Feud Template</a:t>
            </a:r>
          </a:p>
          <a:p>
            <a:r>
              <a:rPr lang="en-US" altLang="en-US" dirty="0"/>
              <a:t>4 Panel Slide</a:t>
            </a:r>
          </a:p>
        </p:txBody>
      </p:sp>
    </p:spTree>
    <p:extLst>
      <p:ext uri="{BB962C8B-B14F-4D97-AF65-F5344CB8AC3E}">
        <p14:creationId xmlns:p14="http://schemas.microsoft.com/office/powerpoint/2010/main" val="6666033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advClick="0">
    <p:push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50859575"/>
      </p:ext>
    </p:extLst>
  </p:cSld>
  <p:clrMapOvr>
    <a:masterClrMapping/>
  </p:clrMapOvr>
  <p:transition advClick="0">
    <p:push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9B311F-F7AB-3A56-72E5-D4DF54F4689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7F959DF-F862-A6BE-FDA9-58C519F3C7A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58145032"/>
      </p:ext>
    </p:extLst>
  </p:cSld>
  <p:clrMapOvr>
    <a:masterClrMapping/>
  </p:clrMapOvr>
  <p:transition advClick="0">
    <p:push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68977072"/>
      </p:ext>
    </p:extLst>
  </p:cSld>
  <p:clrMapOvr>
    <a:masterClrMapping/>
  </p:clrMapOvr>
  <p:transition advClick="0">
    <p:push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99795793"/>
      </p:ext>
    </p:extLst>
  </p:cSld>
  <p:clrMapOvr>
    <a:masterClrMapping/>
  </p:clrMapOvr>
  <p:transition advClick="0">
    <p:push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F846D0-741E-B16E-0900-6E4A33E4E0B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BD168E7-7E31-E1F2-512C-E779351FF7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406141719"/>
      </p:ext>
    </p:extLst>
  </p:cSld>
  <p:clrMapOvr>
    <a:masterClrMapping/>
  </p:clrMapOvr>
  <p:transition advClick="0">
    <p:push/>
  </p:transition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theme" Target="../theme/theme3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chemeClr val="bg2"/>
                    </a:fgClr>
                    <a:bgClr>
                      <a:schemeClr val="accent1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  <p:sldLayoutId id="2147483657" r:id="rId2"/>
  </p:sldLayoutIdLst>
  <p:transition advClick="0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393939"/>
              </a:gs>
              <a:gs pos="100000">
                <a:srgbClr val="3C3C3C"/>
              </a:gs>
              <a:gs pos="78000">
                <a:schemeClr val="tx1"/>
              </a:gs>
              <a:gs pos="11000">
                <a:schemeClr val="tx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</a:endParaRPr>
          </a:p>
        </p:txBody>
      </p:sp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9901572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ransition advClick="0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  <p:grpSp>
        <p:nvGrpSpPr>
          <p:cNvPr id="270354" name="Group 18"/>
          <p:cNvGrpSpPr>
            <a:grpSpLocks/>
          </p:cNvGrpSpPr>
          <p:nvPr userDrawn="1"/>
        </p:nvGrpSpPr>
        <p:grpSpPr bwMode="auto">
          <a:xfrm>
            <a:off x="7620000" y="176213"/>
            <a:ext cx="1371600" cy="328612"/>
            <a:chOff x="4690" y="1023"/>
            <a:chExt cx="864" cy="207"/>
          </a:xfrm>
        </p:grpSpPr>
        <p:sp>
          <p:nvSpPr>
            <p:cNvPr id="270355" name="WordArt 19" descr="30%"/>
            <p:cNvSpPr>
              <a:spLocks noChangeArrowheads="1" noChangeShapeType="1" noTextEdit="1"/>
            </p:cNvSpPr>
            <p:nvPr/>
          </p:nvSpPr>
          <p:spPr bwMode="auto">
            <a:xfrm>
              <a:off x="4690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 dirty="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rgbClr val="808080"/>
                    </a:fgClr>
                    <a:bgClr>
                      <a:srgbClr val="BBE0E3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6" name="WordArt 20" descr="30%"/>
            <p:cNvSpPr>
              <a:spLocks noChangeArrowheads="1" noChangeShapeType="1" noTextEdit="1"/>
            </p:cNvSpPr>
            <p:nvPr/>
          </p:nvSpPr>
          <p:spPr bwMode="auto">
            <a:xfrm>
              <a:off x="4988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rgbClr val="808080"/>
                    </a:fgClr>
                    <a:bgClr>
                      <a:srgbClr val="BBE0E3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  <p:sp>
          <p:nvSpPr>
            <p:cNvPr id="270357" name="WordArt 21" descr="30%"/>
            <p:cNvSpPr>
              <a:spLocks noChangeArrowheads="1" noChangeShapeType="1" noTextEdit="1"/>
            </p:cNvSpPr>
            <p:nvPr/>
          </p:nvSpPr>
          <p:spPr bwMode="auto">
            <a:xfrm>
              <a:off x="5287" y="1023"/>
              <a:ext cx="267" cy="207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i="1" kern="10">
                  <a:ln w="25400">
                    <a:solidFill>
                      <a:srgbClr val="808080"/>
                    </a:solidFill>
                    <a:miter lim="800000"/>
                    <a:headEnd/>
                    <a:tailEnd/>
                  </a:ln>
                  <a:pattFill prst="pct30">
                    <a:fgClr>
                      <a:srgbClr val="808080"/>
                    </a:fgClr>
                    <a:bgClr>
                      <a:srgbClr val="BBE0E3"/>
                    </a:bgClr>
                  </a:pattFill>
                  <a:effectLst/>
                  <a:latin typeface="Arial Black"/>
                </a:rPr>
                <a:t>X</a:t>
              </a: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/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17" name="Picture 62"/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5000" y="1702572"/>
            <a:ext cx="5338762" cy="36020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solidFill>
                  <a:srgbClr val="0000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958439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</p:sldLayoutIdLst>
  <p:transition advClick="0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258EB3"/>
            </a:gs>
            <a:gs pos="50000">
              <a:srgbClr val="258EB3">
                <a:gamma/>
                <a:tint val="39216"/>
                <a:invGamma/>
              </a:srgbClr>
            </a:gs>
            <a:gs pos="100000">
              <a:srgbClr val="258EB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0338" name="Picture 2"/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7136" y="277526"/>
            <a:ext cx="9150334" cy="59870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270350" name="Group 14"/>
          <p:cNvGrpSpPr>
            <a:grpSpLocks/>
          </p:cNvGrpSpPr>
          <p:nvPr userDrawn="1"/>
        </p:nvGrpSpPr>
        <p:grpSpPr bwMode="auto">
          <a:xfrm>
            <a:off x="152400" y="6297613"/>
            <a:ext cx="457200" cy="458787"/>
            <a:chOff x="566" y="4031"/>
            <a:chExt cx="288" cy="289"/>
          </a:xfrm>
        </p:grpSpPr>
        <p:sp>
          <p:nvSpPr>
            <p:cNvPr id="270351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70352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70353" name="Oval 17">
              <a:hlinkClick r:id="" action="ppaction://hlinkshowjump?jump=previous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</p:grpSp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833438" y="1449402"/>
            <a:ext cx="7472362" cy="4113198"/>
          </a:xfrm>
          <a:prstGeom prst="rect">
            <a:avLst/>
          </a:prstGeom>
          <a:gradFill rotWithShape="0">
            <a:gsLst>
              <a:gs pos="0">
                <a:srgbClr val="393939"/>
              </a:gs>
              <a:gs pos="100000">
                <a:srgbClr val="3C3C3C"/>
              </a:gs>
              <a:gs pos="78000">
                <a:schemeClr val="tx1"/>
              </a:gs>
              <a:gs pos="11000">
                <a:schemeClr val="tx1"/>
              </a:gs>
            </a:gsLst>
            <a:lin ang="54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altLang="en-US" sz="6600" b="1">
              <a:solidFill>
                <a:srgbClr val="00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Tahoma"/>
            </a:endParaRPr>
          </a:p>
        </p:txBody>
      </p:sp>
      <p:grpSp>
        <p:nvGrpSpPr>
          <p:cNvPr id="18" name="Group 14"/>
          <p:cNvGrpSpPr>
            <a:grpSpLocks/>
          </p:cNvGrpSpPr>
          <p:nvPr userDrawn="1"/>
        </p:nvGrpSpPr>
        <p:grpSpPr bwMode="auto">
          <a:xfrm rot="10800000">
            <a:off x="688976" y="6297613"/>
            <a:ext cx="457200" cy="458787"/>
            <a:chOff x="566" y="4031"/>
            <a:chExt cx="288" cy="289"/>
          </a:xfrm>
        </p:grpSpPr>
        <p:sp>
          <p:nvSpPr>
            <p:cNvPr id="19" name="Oval 15"/>
            <p:cNvSpPr>
              <a:spLocks noChangeArrowheads="1"/>
            </p:cNvSpPr>
            <p:nvPr/>
          </p:nvSpPr>
          <p:spPr bwMode="auto">
            <a:xfrm>
              <a:off x="566" y="4032"/>
              <a:ext cx="288" cy="288"/>
            </a:xfrm>
            <a:prstGeom prst="ellipse">
              <a:avLst/>
            </a:prstGeom>
            <a:gradFill rotWithShape="1">
              <a:gsLst>
                <a:gs pos="0">
                  <a:schemeClr val="accent1">
                    <a:alpha val="50000"/>
                  </a:schemeClr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path path="shape">
                <a:fillToRect l="50000" t="50000" r="50000" b="50000"/>
              </a:path>
            </a:gradFill>
            <a:ln w="38100">
              <a:solidFill>
                <a:srgbClr val="333333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0" name="AutoShape 16"/>
            <p:cNvSpPr>
              <a:spLocks noChangeArrowheads="1"/>
            </p:cNvSpPr>
            <p:nvPr/>
          </p:nvSpPr>
          <p:spPr bwMode="auto">
            <a:xfrm>
              <a:off x="612" y="4090"/>
              <a:ext cx="182" cy="173"/>
            </a:xfrm>
            <a:prstGeom prst="leftArrow">
              <a:avLst>
                <a:gd name="adj1" fmla="val 54731"/>
                <a:gd name="adj2" fmla="val 47672"/>
              </a:avLst>
            </a:prstGeom>
            <a:solidFill>
              <a:srgbClr val="FFFF00">
                <a:alpha val="67000"/>
              </a:srgbClr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  <p:sp>
          <p:nvSpPr>
            <p:cNvPr id="21" name="Oval 17">
              <a:hlinkClick r:id="" action="ppaction://hlinkshowjump?jump=nextslide"/>
            </p:cNvPr>
            <p:cNvSpPr>
              <a:spLocks noChangeArrowheads="1"/>
            </p:cNvSpPr>
            <p:nvPr/>
          </p:nvSpPr>
          <p:spPr bwMode="auto">
            <a:xfrm>
              <a:off x="566" y="4031"/>
              <a:ext cx="288" cy="288"/>
            </a:xfrm>
            <a:prstGeom prst="ellipse">
              <a:avLst/>
            </a:prstGeom>
            <a:solidFill>
              <a:srgbClr val="FF0000">
                <a:alpha val="0"/>
              </a:srgbClr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25400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</a:pPr>
              <a:endParaRPr lang="en-US">
                <a:solidFill>
                  <a:srgbClr val="000000"/>
                </a:solidFill>
                <a:effectLst/>
                <a:latin typeface="Tahoma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028853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ransition advClick="0">
    <p:push/>
  </p:transition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ahoma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audio" Target="../media/audio6.wav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audio" Target="../media/audio6.wav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4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audio" Target="../media/audio6.wav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5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audio" Target="../media/audio6.wav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6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audio" Target="../media/audio6.wav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7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audio" Target="../media/audio6.wav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audio" Target="../media/audio5.wav"/><Relationship Id="rId3" Type="http://schemas.openxmlformats.org/officeDocument/2006/relationships/audio" Target="../media/audio1.wav"/><Relationship Id="rId7" Type="http://schemas.openxmlformats.org/officeDocument/2006/relationships/image" Target="../media/image6.png"/><Relationship Id="rId12" Type="http://schemas.openxmlformats.org/officeDocument/2006/relationships/audio" Target="../media/audio4.wav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11" Type="http://schemas.openxmlformats.org/officeDocument/2006/relationships/audio" Target="../media/audio3.wav"/><Relationship Id="rId5" Type="http://schemas.openxmlformats.org/officeDocument/2006/relationships/image" Target="../media/image4.jpg"/><Relationship Id="rId15" Type="http://schemas.openxmlformats.org/officeDocument/2006/relationships/image" Target="../media/image10.jpg"/><Relationship Id="rId10" Type="http://schemas.openxmlformats.org/officeDocument/2006/relationships/image" Target="../media/image9.jpg"/><Relationship Id="rId4" Type="http://schemas.openxmlformats.org/officeDocument/2006/relationships/audio" Target="../media/audio2.wav"/><Relationship Id="rId9" Type="http://schemas.openxmlformats.org/officeDocument/2006/relationships/image" Target="../media/image8.png"/><Relationship Id="rId14" Type="http://schemas.openxmlformats.org/officeDocument/2006/relationships/audio" Target="../media/audio6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5" name="AutoShape 11"/>
          <p:cNvSpPr>
            <a:spLocks noChangeArrowheads="1"/>
          </p:cNvSpPr>
          <p:nvPr/>
        </p:nvSpPr>
        <p:spPr bwMode="auto">
          <a:xfrm>
            <a:off x="0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000" b="1" i="1">
              <a:solidFill>
                <a:srgbClr val="000066"/>
              </a:solidFill>
              <a:effectLst/>
            </a:endParaRPr>
          </a:p>
        </p:txBody>
      </p:sp>
      <p:sp>
        <p:nvSpPr>
          <p:cNvPr id="6156" name="AutoShape 12"/>
          <p:cNvSpPr>
            <a:spLocks noChangeArrowheads="1"/>
          </p:cNvSpPr>
          <p:nvPr/>
        </p:nvSpPr>
        <p:spPr bwMode="auto">
          <a:xfrm>
            <a:off x="4752975" y="0"/>
            <a:ext cx="4391025" cy="6858000"/>
          </a:xfrm>
          <a:prstGeom prst="parallelogram">
            <a:avLst>
              <a:gd name="adj" fmla="val 25000"/>
            </a:avLst>
          </a:prstGeom>
          <a:gradFill rotWithShape="1">
            <a:gsLst>
              <a:gs pos="0">
                <a:schemeClr val="accent1">
                  <a:gamma/>
                  <a:shade val="46275"/>
                  <a:invGamma/>
                  <a:alpha val="0"/>
                </a:schemeClr>
              </a:gs>
              <a:gs pos="50000">
                <a:schemeClr val="accent1">
                  <a:alpha val="80000"/>
                </a:schemeClr>
              </a:gs>
              <a:gs pos="100000">
                <a:schemeClr val="accent1">
                  <a:gamma/>
                  <a:shade val="46275"/>
                  <a:invGamma/>
                  <a:alpha val="0"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38100" cmpd="dbl">
                <a:solidFill>
                  <a:srgbClr val="333399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 altLang="en-US" sz="6600" b="1" i="1">
              <a:solidFill>
                <a:srgbClr val="000066"/>
              </a:solidFill>
              <a:effectLst/>
            </a:endParaRPr>
          </a:p>
        </p:txBody>
      </p:sp>
      <p:pic>
        <p:nvPicPr>
          <p:cNvPr id="6164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-228600" y="152400"/>
            <a:ext cx="9508583" cy="6416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0B571B5-BFD5-44C6-A04B-EFAEFE3C7582}"/>
              </a:ext>
            </a:extLst>
          </p:cNvPr>
          <p:cNvSpPr/>
          <p:nvPr/>
        </p:nvSpPr>
        <p:spPr>
          <a:xfrm rot="20687499">
            <a:off x="874599" y="2770157"/>
            <a:ext cx="7302184" cy="93845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>
                <a:ln w="2222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8354B657-42E9-498D-9566-927FDF38DAE3}"/>
              </a:ext>
            </a:extLst>
          </p:cNvPr>
          <p:cNvSpPr/>
          <p:nvPr/>
        </p:nvSpPr>
        <p:spPr bwMode="auto">
          <a:xfrm rot="20671065">
            <a:off x="820034" y="2793073"/>
            <a:ext cx="7359310" cy="990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762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6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61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2" presetClass="entr" presetSubtype="1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4" fill="hold" nodeType="withEffect">
                                  <p:stCondLst>
                                    <p:cond delay="350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xit" presetSubtype="4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7" dur="500"/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2" presetClass="exit" presetSubtype="1" fill="hold" nodeType="withEffect">
                                  <p:stCondLst>
                                    <p:cond delay="8600"/>
                                  </p:stCondLst>
                                  <p:childTnLst>
                                    <p:animEffect transition="out" filter="wipe(up)">
                                      <p:cBhvr>
                                        <p:cTn id="20" dur="500"/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417320"/>
            <a:ext cx="7598664" cy="4187952"/>
          </a:xfrm>
          <a:prstGeom prst="rect">
            <a:avLst/>
          </a:prstGeom>
        </p:spPr>
      </p:pic>
      <p:sp>
        <p:nvSpPr>
          <p:cNvPr id="438274" name="Oval 2"/>
          <p:cNvSpPr>
            <a:spLocks noChangeArrowheads="1"/>
          </p:cNvSpPr>
          <p:nvPr/>
        </p:nvSpPr>
        <p:spPr bwMode="auto">
          <a:xfrm>
            <a:off x="8537575" y="63023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5" name="Rectangle 3" descr="Small grid">
            <a:hlinkClick r:id="" action="ppaction://macro?name=Score_1"/>
          </p:cNvPr>
          <p:cNvSpPr>
            <a:spLocks noChangeAspect="1" noChangeArrowheads="1"/>
          </p:cNvSpPr>
          <p:nvPr/>
        </p:nvSpPr>
        <p:spPr bwMode="auto">
          <a:xfrm>
            <a:off x="3654425" y="152876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50</a:t>
            </a:r>
          </a:p>
        </p:txBody>
      </p:sp>
      <p:sp>
        <p:nvSpPr>
          <p:cNvPr id="438276" name="Rectangle 4" descr="Small grid">
            <a:hlinkClick r:id="" action="ppaction://macro?name=Score_2"/>
          </p:cNvPr>
          <p:cNvSpPr>
            <a:spLocks noChangeAspect="1" noChangeArrowheads="1"/>
          </p:cNvSpPr>
          <p:nvPr/>
        </p:nvSpPr>
        <p:spPr bwMode="auto">
          <a:xfrm>
            <a:off x="3654425" y="25638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25</a:t>
            </a:r>
          </a:p>
        </p:txBody>
      </p:sp>
      <p:sp>
        <p:nvSpPr>
          <p:cNvPr id="438277" name="Rectangle 5" descr="Small grid">
            <a:hlinkClick r:id="" action="ppaction://macro?name=Score_3"/>
          </p:cNvPr>
          <p:cNvSpPr>
            <a:spLocks noChangeAspect="1" noChangeArrowheads="1"/>
          </p:cNvSpPr>
          <p:nvPr/>
        </p:nvSpPr>
        <p:spPr bwMode="auto">
          <a:xfrm>
            <a:off x="3654425" y="35925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15</a:t>
            </a:r>
          </a:p>
        </p:txBody>
      </p:sp>
      <p:sp>
        <p:nvSpPr>
          <p:cNvPr id="438278" name="Rectangle 6" descr="Small grid">
            <a:hlinkClick r:id="" action="ppaction://macro?name=Score_4"/>
          </p:cNvPr>
          <p:cNvSpPr>
            <a:spLocks noChangeAspect="1" noChangeArrowheads="1"/>
          </p:cNvSpPr>
          <p:nvPr/>
        </p:nvSpPr>
        <p:spPr bwMode="auto">
          <a:xfrm>
            <a:off x="3654425" y="4630738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7613650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8086725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8561388" y="171450"/>
            <a:ext cx="423862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6" name="WordArt 14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7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8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9" name="Rectangle 17" descr="Small grid"/>
          <p:cNvSpPr>
            <a:spLocks noChangeArrowheads="1"/>
          </p:cNvSpPr>
          <p:nvPr/>
        </p:nvSpPr>
        <p:spPr bwMode="auto">
          <a:xfrm>
            <a:off x="901700" y="152876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Love</a:t>
            </a:r>
          </a:p>
        </p:txBody>
      </p:sp>
      <p:sp>
        <p:nvSpPr>
          <p:cNvPr id="438290" name="Rectangle 18" descr="Small grid"/>
          <p:cNvSpPr>
            <a:spLocks noChangeAspect="1" noChangeArrowheads="1"/>
          </p:cNvSpPr>
          <p:nvPr/>
        </p:nvSpPr>
        <p:spPr bwMode="auto">
          <a:xfrm>
            <a:off x="898525" y="25638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/>
                <a:latin typeface="Impact" pitchFamily="34" charset="0"/>
              </a:rPr>
              <a:t>Gambling</a:t>
            </a:r>
          </a:p>
        </p:txBody>
      </p:sp>
      <p:sp>
        <p:nvSpPr>
          <p:cNvPr id="438291" name="Rectangle 19" descr="Small grid"/>
          <p:cNvSpPr>
            <a:spLocks noChangeAspect="1" noChangeArrowheads="1"/>
          </p:cNvSpPr>
          <p:nvPr/>
        </p:nvSpPr>
        <p:spPr bwMode="auto">
          <a:xfrm>
            <a:off x="898525" y="35925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/>
                <a:latin typeface="Impact" pitchFamily="34" charset="0"/>
              </a:rPr>
              <a:t>Coffee</a:t>
            </a:r>
          </a:p>
        </p:txBody>
      </p:sp>
      <p:sp>
        <p:nvSpPr>
          <p:cNvPr id="438292" name="Rectangle 20" descr="Small grid"/>
          <p:cNvSpPr>
            <a:spLocks noChangeAspect="1" noChangeArrowheads="1"/>
          </p:cNvSpPr>
          <p:nvPr/>
        </p:nvSpPr>
        <p:spPr bwMode="auto">
          <a:xfrm>
            <a:off x="898525" y="4630738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Food</a:t>
            </a:r>
          </a:p>
        </p:txBody>
      </p:sp>
      <p:pic>
        <p:nvPicPr>
          <p:cNvPr id="438297" name="Picture 25" descr="1">
            <a:hlinkClick r:id="" action="ppaction://macro?name=Score_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7828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4">
            <a:hlinkClick r:id="" action="ppaction://macro?name=Score_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5975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3">
            <a:hlinkClick r:id="" action="ppaction://macro?name=Score_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4857750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2">
            <a:hlinkClick r:id="" action="ppaction://macro?name=Score_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8242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05" name="Group 33"/>
          <p:cNvGrpSpPr>
            <a:grpSpLocks/>
          </p:cNvGrpSpPr>
          <p:nvPr/>
        </p:nvGrpSpPr>
        <p:grpSpPr bwMode="auto">
          <a:xfrm>
            <a:off x="9836150" y="-57150"/>
            <a:ext cx="7715250" cy="2333625"/>
            <a:chOff x="6192" y="-276"/>
            <a:chExt cx="4860" cy="1470"/>
          </a:xfrm>
        </p:grpSpPr>
        <p:grpSp>
          <p:nvGrpSpPr>
            <p:cNvPr id="438306" name="Group 34"/>
            <p:cNvGrpSpPr>
              <a:grpSpLocks/>
            </p:cNvGrpSpPr>
            <p:nvPr/>
          </p:nvGrpSpPr>
          <p:grpSpPr bwMode="auto">
            <a:xfrm>
              <a:off x="6192" y="-276"/>
              <a:ext cx="1404" cy="1470"/>
              <a:chOff x="6192" y="-276"/>
              <a:chExt cx="1404" cy="1470"/>
            </a:xfrm>
          </p:grpSpPr>
          <p:sp>
            <p:nvSpPr>
              <p:cNvPr id="43830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08" name="AutoShape 36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09" name="AutoShape 37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0" name="Group 38"/>
            <p:cNvGrpSpPr>
              <a:grpSpLocks/>
            </p:cNvGrpSpPr>
            <p:nvPr/>
          </p:nvGrpSpPr>
          <p:grpSpPr bwMode="auto">
            <a:xfrm>
              <a:off x="7920" y="-276"/>
              <a:ext cx="1404" cy="1470"/>
              <a:chOff x="6192" y="-276"/>
              <a:chExt cx="1404" cy="1470"/>
            </a:xfrm>
          </p:grpSpPr>
          <p:sp>
            <p:nvSpPr>
              <p:cNvPr id="43831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2" name="AutoShape 4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3" name="AutoShape 41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4" name="Group 42"/>
            <p:cNvGrpSpPr>
              <a:grpSpLocks/>
            </p:cNvGrpSpPr>
            <p:nvPr/>
          </p:nvGrpSpPr>
          <p:grpSpPr bwMode="auto">
            <a:xfrm>
              <a:off x="9648" y="-276"/>
              <a:ext cx="1404" cy="1470"/>
              <a:chOff x="6192" y="-276"/>
              <a:chExt cx="1404" cy="1470"/>
            </a:xfrm>
          </p:grpSpPr>
          <p:sp>
            <p:nvSpPr>
              <p:cNvPr id="438315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6" name="AutoShape 4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7" name="AutoShape 45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9839325" y="-57150"/>
            <a:ext cx="4972050" cy="2333625"/>
            <a:chOff x="6146" y="-2208"/>
            <a:chExt cx="3132" cy="1470"/>
          </a:xfrm>
        </p:grpSpPr>
        <p:grpSp>
          <p:nvGrpSpPr>
            <p:cNvPr id="438319" name="Group 47"/>
            <p:cNvGrpSpPr>
              <a:grpSpLocks/>
            </p:cNvGrpSpPr>
            <p:nvPr/>
          </p:nvGrpSpPr>
          <p:grpSpPr bwMode="auto">
            <a:xfrm>
              <a:off x="6146" y="-2208"/>
              <a:ext cx="1404" cy="1470"/>
              <a:chOff x="6192" y="-276"/>
              <a:chExt cx="1404" cy="1470"/>
            </a:xfrm>
          </p:grpSpPr>
          <p:sp>
            <p:nvSpPr>
              <p:cNvPr id="43832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1" name="AutoShape 49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2" name="AutoShape 5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7874" y="-2208"/>
              <a:ext cx="1404" cy="1470"/>
              <a:chOff x="6192" y="-276"/>
              <a:chExt cx="1404" cy="1470"/>
            </a:xfrm>
          </p:grpSpPr>
          <p:sp>
            <p:nvSpPr>
              <p:cNvPr id="438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5" name="AutoShape 53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6" name="AutoShape 5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9836150" y="-57150"/>
            <a:ext cx="2228850" cy="2333625"/>
            <a:chOff x="6192" y="-276"/>
            <a:chExt cx="1404" cy="1470"/>
          </a:xfrm>
        </p:grpSpPr>
        <p:sp>
          <p:nvSpPr>
            <p:cNvPr id="4383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384" y="-48"/>
              <a:ext cx="1008" cy="10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76200">
                    <a:solidFill>
                      <a:srgbClr val="660013"/>
                    </a:solidFill>
                    <a:miter lim="800000"/>
                    <a:headEnd/>
                    <a:tailEnd/>
                  </a:ln>
                  <a:solidFill>
                    <a:srgbClr val="D80000"/>
                  </a:solidFill>
                  <a:effectLst/>
                  <a:latin typeface="Verdana"/>
                  <a:ea typeface="Verdana"/>
                  <a:cs typeface="Verdana"/>
                </a:rPr>
                <a:t>X</a:t>
              </a:r>
            </a:p>
          </p:txBody>
        </p:sp>
        <p:sp>
          <p:nvSpPr>
            <p:cNvPr id="438329" name="AutoShape 57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381000">
              <a:solidFill>
                <a:srgbClr val="660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0" name="AutoShape 58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228600">
              <a:solidFill>
                <a:srgbClr val="D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8331" name="Picture 59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075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7453313" y="0"/>
            <a:ext cx="16906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6394450" y="6324600"/>
            <a:ext cx="2139950" cy="533400"/>
            <a:chOff x="4028" y="3984"/>
            <a:chExt cx="1348" cy="336"/>
          </a:xfrm>
        </p:grpSpPr>
        <p:sp>
          <p:nvSpPr>
            <p:cNvPr id="438338" name="AutoShape 66">
              <a:hlinkClick r:id="" action="ppaction://noaction" highlightClick="1">
                <a:snd r:embed="rId11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536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9" name="AutoShape 67">
              <a:hlinkClick r:id="" action="ppaction://noaction" highlightClick="1">
                <a:snd r:embed="rId12" name="tpirhorn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269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0" name="AutoShape 68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5050" y="3984"/>
              <a:ext cx="230" cy="230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1" name="Text Box 69"/>
            <p:cNvSpPr txBox="1">
              <a:spLocks noChangeArrowheads="1"/>
            </p:cNvSpPr>
            <p:nvPr/>
          </p:nvSpPr>
          <p:spPr bwMode="auto">
            <a:xfrm>
              <a:off x="450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Cheer</a:t>
              </a:r>
            </a:p>
          </p:txBody>
        </p:sp>
        <p:sp>
          <p:nvSpPr>
            <p:cNvPr id="438342" name="Text Box 70"/>
            <p:cNvSpPr txBox="1">
              <a:spLocks noChangeArrowheads="1"/>
            </p:cNvSpPr>
            <p:nvPr/>
          </p:nvSpPr>
          <p:spPr bwMode="auto">
            <a:xfrm>
              <a:off x="5007" y="4185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Silence</a:t>
              </a:r>
            </a:p>
          </p:txBody>
        </p:sp>
        <p:sp>
          <p:nvSpPr>
            <p:cNvPr id="438343" name="Text Box 71"/>
            <p:cNvSpPr txBox="1">
              <a:spLocks noChangeArrowheads="1"/>
            </p:cNvSpPr>
            <p:nvPr/>
          </p:nvSpPr>
          <p:spPr bwMode="auto">
            <a:xfrm>
              <a:off x="4253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Lose</a:t>
              </a:r>
            </a:p>
          </p:txBody>
        </p:sp>
        <p:sp>
          <p:nvSpPr>
            <p:cNvPr id="438344" name="AutoShape 72">
              <a:hlinkClick r:id="" action="ppaction://noaction" highlightClick="1">
                <a:snd r:embed="rId13" name="TV Theme -  Family Feud sho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029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402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Win</a:t>
              </a:r>
            </a:p>
          </p:txBody>
        </p:sp>
        <p:sp>
          <p:nvSpPr>
            <p:cNvPr id="438346" name="AutoShape 74">
              <a:hlinkClick r:id="" action="ppaction://noaction" highlightClick="1">
                <a:snd r:embed="rId14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776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7" name="Text Box 75"/>
            <p:cNvSpPr txBox="1">
              <a:spLocks noChangeArrowheads="1"/>
            </p:cNvSpPr>
            <p:nvPr/>
          </p:nvSpPr>
          <p:spPr bwMode="auto">
            <a:xfrm>
              <a:off x="4771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Boo</a:t>
              </a:r>
            </a:p>
          </p:txBody>
        </p:sp>
      </p:grpSp>
      <p:sp>
        <p:nvSpPr>
          <p:cNvPr id="438348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199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itchFamily="34" charset="0"/>
              </a:rPr>
              <a:t>Round 1</a:t>
            </a:r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9688513" y="-1447800"/>
            <a:ext cx="7472362" cy="4191016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sz="4400" b="1" dirty="0">
                <a:effectLst/>
              </a:rPr>
              <a:t>Besides drugs and alcohol, name something that people get addicted to:</a:t>
            </a:r>
          </a:p>
          <a:p>
            <a:pPr algn="ctr"/>
            <a:endParaRPr lang="en-US" alt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" name="Picture 100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9688513" y="2743216"/>
            <a:ext cx="7472362" cy="4113198"/>
            <a:chOff x="-4707" y="1776"/>
            <a:chExt cx="4707" cy="2567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-4707" y="1776"/>
              <a:ext cx="4707" cy="256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38334" name="Picture 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32" y="1935"/>
              <a:ext cx="3363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E7A1A665-587B-4156-91DC-38C74C0442DE}"/>
              </a:ext>
            </a:extLst>
          </p:cNvPr>
          <p:cNvSpPr/>
          <p:nvPr/>
        </p:nvSpPr>
        <p:spPr>
          <a:xfrm rot="20962884">
            <a:off x="863606" y="665769"/>
            <a:ext cx="739004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09EDC68-2F82-4020-8E96-1976BE58C56E}"/>
              </a:ext>
            </a:extLst>
          </p:cNvPr>
          <p:cNvSpPr/>
          <p:nvPr/>
        </p:nvSpPr>
        <p:spPr bwMode="auto">
          <a:xfrm rot="20892057">
            <a:off x="3594460" y="652469"/>
            <a:ext cx="1943857" cy="328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1035590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736 -0.19098 L -0.96736 -0.19098 " pathEditMode="fixed" rAng="0" ptsTypes="AA">
                                      <p:cBhvr>
                                        <p:cTn id="6" dur="1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88 0.34699 L -0.69688 0.34699 " pathEditMode="fixed" rAng="0" ptsTypes="AA">
                                      <p:cBhvr>
                                        <p:cTn id="33" dur="10" fill="hold"/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3 0.34699 L -0.84723 0.34699 " pathEditMode="fixed" rAng="0" ptsTypes="AA">
                                      <p:cBhvr>
                                        <p:cTn id="51" dur="1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88 0.34699 L -0.99688 0.34699 " pathEditMode="fixed" rAng="0" ptsTypes="AA">
                                      <p:cBhvr>
                                        <p:cTn id="69" dur="1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3" dur="300"/>
                                        <p:tgtEl>
                                          <p:spTgt spid="43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9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3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4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3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8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7" dur="1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9" dur="1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1" dur="1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3" dur="1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6737 0.41436 L -0.96737 0.41436 " pathEditMode="fixed" rAng="0" ptsTypes="AA">
                                      <p:cBhvr>
                                        <p:cTn id="115" dur="10" fill="hold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764 0.41436 L -0.9764 0.41436 " pathEditMode="fixed" rAng="0" ptsTypes="AA">
                                      <p:cBhvr>
                                        <p:cTn id="117" dur="10" fill="hold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4" dur="10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7" presetID="10" presetClass="entr" presetSubtype="0" fill="hold" grpId="5" nodeType="after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8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38275" grpId="0" animBg="1"/>
      <p:bldP spid="438276" grpId="0" animBg="1"/>
      <p:bldP spid="438277" grpId="0" animBg="1"/>
      <p:bldP spid="438278" grpId="0" animBg="1"/>
      <p:bldP spid="438283" grpId="0" animBg="1"/>
      <p:bldP spid="438283" grpId="1" animBg="1"/>
      <p:bldP spid="438284" grpId="0" animBg="1"/>
      <p:bldP spid="438284" grpId="1" animBg="1"/>
      <p:bldP spid="438285" grpId="0" animBg="1"/>
      <p:bldP spid="438285" grpId="1" animBg="1"/>
      <p:bldP spid="438286" grpId="0" animBg="1"/>
      <p:bldP spid="438286" grpId="1" animBg="1"/>
      <p:bldP spid="438287" grpId="0" animBg="1"/>
      <p:bldP spid="438287" grpId="1" animBg="1"/>
      <p:bldP spid="438287" grpId="2" animBg="1"/>
      <p:bldP spid="438288" grpId="0" animBg="1"/>
      <p:bldP spid="438288" grpId="1" animBg="1"/>
      <p:bldP spid="438289" grpId="0" animBg="1"/>
      <p:bldP spid="438290" grpId="0" animBg="1"/>
      <p:bldP spid="438291" grpId="0" animBg="1"/>
      <p:bldP spid="438292" grpId="0" animBg="1"/>
      <p:bldP spid="438335" grpId="0" build="allAtOnce" animBg="1" autoUpdateAnimBg="0"/>
      <p:bldP spid="438335" grpId="1" build="allAtOnce" animBg="1" autoUpdateAnimBg="0"/>
      <p:bldP spid="438335" grpId="2" build="allAtOnce" animBg="1" autoUpdateAnimBg="0"/>
      <p:bldP spid="438335" grpId="3" build="allAtOnce" autoUpdateAnimBg="0"/>
      <p:bldP spid="438335" grpId="4" build="allAtOnce" autoUpdateAnimBg="0"/>
      <p:bldP spid="438335" grpId="5" build="allAtOnce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417320"/>
            <a:ext cx="7598664" cy="4187952"/>
          </a:xfrm>
          <a:prstGeom prst="rect">
            <a:avLst/>
          </a:prstGeom>
        </p:spPr>
      </p:pic>
      <p:sp>
        <p:nvSpPr>
          <p:cNvPr id="438274" name="Oval 2"/>
          <p:cNvSpPr>
            <a:spLocks noChangeArrowheads="1"/>
          </p:cNvSpPr>
          <p:nvPr/>
        </p:nvSpPr>
        <p:spPr bwMode="auto">
          <a:xfrm>
            <a:off x="8537575" y="63023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5" name="Rectangle 3" descr="Small grid">
            <a:hlinkClick r:id="" action="ppaction://macro?name=Score_1"/>
          </p:cNvPr>
          <p:cNvSpPr>
            <a:spLocks noChangeAspect="1" noChangeArrowheads="1"/>
          </p:cNvSpPr>
          <p:nvPr/>
        </p:nvSpPr>
        <p:spPr bwMode="auto">
          <a:xfrm>
            <a:off x="3654425" y="152876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35</a:t>
            </a:r>
          </a:p>
        </p:txBody>
      </p:sp>
      <p:sp>
        <p:nvSpPr>
          <p:cNvPr id="438276" name="Rectangle 4" descr="Small grid">
            <a:hlinkClick r:id="" action="ppaction://macro?name=Score_2"/>
          </p:cNvPr>
          <p:cNvSpPr>
            <a:spLocks noChangeAspect="1" noChangeArrowheads="1"/>
          </p:cNvSpPr>
          <p:nvPr/>
        </p:nvSpPr>
        <p:spPr bwMode="auto">
          <a:xfrm>
            <a:off x="3654425" y="25638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30</a:t>
            </a:r>
          </a:p>
        </p:txBody>
      </p:sp>
      <p:sp>
        <p:nvSpPr>
          <p:cNvPr id="438277" name="Rectangle 5" descr="Small grid">
            <a:hlinkClick r:id="" action="ppaction://macro?name=Score_3"/>
          </p:cNvPr>
          <p:cNvSpPr>
            <a:spLocks noChangeAspect="1" noChangeArrowheads="1"/>
          </p:cNvSpPr>
          <p:nvPr/>
        </p:nvSpPr>
        <p:spPr bwMode="auto">
          <a:xfrm>
            <a:off x="3654425" y="35925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20</a:t>
            </a:r>
          </a:p>
        </p:txBody>
      </p:sp>
      <p:sp>
        <p:nvSpPr>
          <p:cNvPr id="438278" name="Rectangle 6" descr="Small grid">
            <a:hlinkClick r:id="" action="ppaction://macro?name=Score_4"/>
          </p:cNvPr>
          <p:cNvSpPr>
            <a:spLocks noChangeAspect="1" noChangeArrowheads="1"/>
          </p:cNvSpPr>
          <p:nvPr/>
        </p:nvSpPr>
        <p:spPr bwMode="auto">
          <a:xfrm>
            <a:off x="3654425" y="4630738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15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7613650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8086725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8561388" y="171450"/>
            <a:ext cx="423862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6" name="WordArt 14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7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8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9" name="Rectangle 17" descr="Small grid"/>
          <p:cNvSpPr>
            <a:spLocks noChangeArrowheads="1"/>
          </p:cNvSpPr>
          <p:nvPr/>
        </p:nvSpPr>
        <p:spPr bwMode="auto">
          <a:xfrm>
            <a:off x="898525" y="152876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Read a Book</a:t>
            </a:r>
          </a:p>
        </p:txBody>
      </p:sp>
      <p:sp>
        <p:nvSpPr>
          <p:cNvPr id="438290" name="Rectangle 18" descr="Small grid"/>
          <p:cNvSpPr>
            <a:spLocks noChangeAspect="1" noChangeArrowheads="1"/>
          </p:cNvSpPr>
          <p:nvPr/>
        </p:nvSpPr>
        <p:spPr bwMode="auto">
          <a:xfrm>
            <a:off x="898525" y="25638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/>
                <a:latin typeface="Impact" pitchFamily="34" charset="0"/>
              </a:rPr>
              <a:t>Listen to Music</a:t>
            </a:r>
          </a:p>
        </p:txBody>
      </p:sp>
      <p:sp>
        <p:nvSpPr>
          <p:cNvPr id="438291" name="Rectangle 19" descr="Small grid"/>
          <p:cNvSpPr>
            <a:spLocks noChangeAspect="1" noChangeArrowheads="1"/>
          </p:cNvSpPr>
          <p:nvPr/>
        </p:nvSpPr>
        <p:spPr bwMode="auto">
          <a:xfrm>
            <a:off x="898525" y="35925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600" dirty="0">
                <a:solidFill>
                  <a:schemeClr val="bg1"/>
                </a:solidFill>
                <a:effectLst/>
                <a:latin typeface="Impact" pitchFamily="34" charset="0"/>
              </a:rPr>
              <a:t>Go for a Walk</a:t>
            </a:r>
          </a:p>
        </p:txBody>
      </p:sp>
      <p:sp>
        <p:nvSpPr>
          <p:cNvPr id="438292" name="Rectangle 20" descr="Small grid"/>
          <p:cNvSpPr>
            <a:spLocks noChangeAspect="1" noChangeArrowheads="1"/>
          </p:cNvSpPr>
          <p:nvPr/>
        </p:nvSpPr>
        <p:spPr bwMode="auto">
          <a:xfrm>
            <a:off x="898525" y="4630738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effectLst/>
                <a:latin typeface="Impact" pitchFamily="34" charset="0"/>
              </a:rPr>
              <a:t>Play a Game</a:t>
            </a:r>
          </a:p>
        </p:txBody>
      </p:sp>
      <p:pic>
        <p:nvPicPr>
          <p:cNvPr id="438297" name="Picture 25" descr="1">
            <a:hlinkClick r:id="" action="ppaction://macro?name=Score_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7828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4">
            <a:hlinkClick r:id="" action="ppaction://macro?name=Score_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5975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3">
            <a:hlinkClick r:id="" action="ppaction://macro?name=Score_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4857750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2">
            <a:hlinkClick r:id="" action="ppaction://macro?name=Score_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8242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05" name="Group 33"/>
          <p:cNvGrpSpPr>
            <a:grpSpLocks/>
          </p:cNvGrpSpPr>
          <p:nvPr/>
        </p:nvGrpSpPr>
        <p:grpSpPr bwMode="auto">
          <a:xfrm>
            <a:off x="9836150" y="-57150"/>
            <a:ext cx="7715250" cy="2333625"/>
            <a:chOff x="6192" y="-276"/>
            <a:chExt cx="4860" cy="1470"/>
          </a:xfrm>
        </p:grpSpPr>
        <p:grpSp>
          <p:nvGrpSpPr>
            <p:cNvPr id="438306" name="Group 34"/>
            <p:cNvGrpSpPr>
              <a:grpSpLocks/>
            </p:cNvGrpSpPr>
            <p:nvPr/>
          </p:nvGrpSpPr>
          <p:grpSpPr bwMode="auto">
            <a:xfrm>
              <a:off x="6192" y="-276"/>
              <a:ext cx="1404" cy="1470"/>
              <a:chOff x="6192" y="-276"/>
              <a:chExt cx="1404" cy="1470"/>
            </a:xfrm>
          </p:grpSpPr>
          <p:sp>
            <p:nvSpPr>
              <p:cNvPr id="43830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08" name="AutoShape 36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09" name="AutoShape 37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0" name="Group 38"/>
            <p:cNvGrpSpPr>
              <a:grpSpLocks/>
            </p:cNvGrpSpPr>
            <p:nvPr/>
          </p:nvGrpSpPr>
          <p:grpSpPr bwMode="auto">
            <a:xfrm>
              <a:off x="7920" y="-276"/>
              <a:ext cx="1404" cy="1470"/>
              <a:chOff x="6192" y="-276"/>
              <a:chExt cx="1404" cy="1470"/>
            </a:xfrm>
          </p:grpSpPr>
          <p:sp>
            <p:nvSpPr>
              <p:cNvPr id="43831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2" name="AutoShape 4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3" name="AutoShape 41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4" name="Group 42"/>
            <p:cNvGrpSpPr>
              <a:grpSpLocks/>
            </p:cNvGrpSpPr>
            <p:nvPr/>
          </p:nvGrpSpPr>
          <p:grpSpPr bwMode="auto">
            <a:xfrm>
              <a:off x="9648" y="-276"/>
              <a:ext cx="1404" cy="1470"/>
              <a:chOff x="6192" y="-276"/>
              <a:chExt cx="1404" cy="1470"/>
            </a:xfrm>
          </p:grpSpPr>
          <p:sp>
            <p:nvSpPr>
              <p:cNvPr id="438315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6" name="AutoShape 4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7" name="AutoShape 45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9839325" y="-57150"/>
            <a:ext cx="4972050" cy="2333625"/>
            <a:chOff x="6146" y="-2208"/>
            <a:chExt cx="3132" cy="1470"/>
          </a:xfrm>
        </p:grpSpPr>
        <p:grpSp>
          <p:nvGrpSpPr>
            <p:cNvPr id="438319" name="Group 47"/>
            <p:cNvGrpSpPr>
              <a:grpSpLocks/>
            </p:cNvGrpSpPr>
            <p:nvPr/>
          </p:nvGrpSpPr>
          <p:grpSpPr bwMode="auto">
            <a:xfrm>
              <a:off x="6146" y="-2208"/>
              <a:ext cx="1404" cy="1470"/>
              <a:chOff x="6192" y="-276"/>
              <a:chExt cx="1404" cy="1470"/>
            </a:xfrm>
          </p:grpSpPr>
          <p:sp>
            <p:nvSpPr>
              <p:cNvPr id="43832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1" name="AutoShape 49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2" name="AutoShape 5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7874" y="-2208"/>
              <a:ext cx="1404" cy="1470"/>
              <a:chOff x="6192" y="-276"/>
              <a:chExt cx="1404" cy="1470"/>
            </a:xfrm>
          </p:grpSpPr>
          <p:sp>
            <p:nvSpPr>
              <p:cNvPr id="438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5" name="AutoShape 53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6" name="AutoShape 5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9836150" y="-57150"/>
            <a:ext cx="2228850" cy="2333625"/>
            <a:chOff x="6192" y="-276"/>
            <a:chExt cx="1404" cy="1470"/>
          </a:xfrm>
        </p:grpSpPr>
        <p:sp>
          <p:nvSpPr>
            <p:cNvPr id="4383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384" y="-48"/>
              <a:ext cx="1008" cy="10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76200">
                    <a:solidFill>
                      <a:srgbClr val="660013"/>
                    </a:solidFill>
                    <a:miter lim="800000"/>
                    <a:headEnd/>
                    <a:tailEnd/>
                  </a:ln>
                  <a:solidFill>
                    <a:srgbClr val="D80000"/>
                  </a:solidFill>
                  <a:effectLst/>
                  <a:latin typeface="Verdana"/>
                  <a:ea typeface="Verdana"/>
                  <a:cs typeface="Verdana"/>
                </a:rPr>
                <a:t>X</a:t>
              </a:r>
            </a:p>
          </p:txBody>
        </p:sp>
        <p:sp>
          <p:nvSpPr>
            <p:cNvPr id="438329" name="AutoShape 57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381000">
              <a:solidFill>
                <a:srgbClr val="660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0" name="AutoShape 58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228600">
              <a:solidFill>
                <a:srgbClr val="D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8331" name="Picture 59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075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7453313" y="0"/>
            <a:ext cx="16906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6394450" y="6324600"/>
            <a:ext cx="2139950" cy="533400"/>
            <a:chOff x="4028" y="3984"/>
            <a:chExt cx="1348" cy="336"/>
          </a:xfrm>
        </p:grpSpPr>
        <p:sp>
          <p:nvSpPr>
            <p:cNvPr id="438338" name="AutoShape 66">
              <a:hlinkClick r:id="" action="ppaction://noaction" highlightClick="1">
                <a:snd r:embed="rId11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536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9" name="AutoShape 67">
              <a:hlinkClick r:id="" action="ppaction://noaction" highlightClick="1">
                <a:snd r:embed="rId12" name="tpirhorn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269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0" name="AutoShape 68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5050" y="3984"/>
              <a:ext cx="230" cy="230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1" name="Text Box 69"/>
            <p:cNvSpPr txBox="1">
              <a:spLocks noChangeArrowheads="1"/>
            </p:cNvSpPr>
            <p:nvPr/>
          </p:nvSpPr>
          <p:spPr bwMode="auto">
            <a:xfrm>
              <a:off x="450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Cheer</a:t>
              </a:r>
            </a:p>
          </p:txBody>
        </p:sp>
        <p:sp>
          <p:nvSpPr>
            <p:cNvPr id="438342" name="Text Box 70"/>
            <p:cNvSpPr txBox="1">
              <a:spLocks noChangeArrowheads="1"/>
            </p:cNvSpPr>
            <p:nvPr/>
          </p:nvSpPr>
          <p:spPr bwMode="auto">
            <a:xfrm>
              <a:off x="5007" y="4185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Silence</a:t>
              </a:r>
            </a:p>
          </p:txBody>
        </p:sp>
        <p:sp>
          <p:nvSpPr>
            <p:cNvPr id="438343" name="Text Box 71"/>
            <p:cNvSpPr txBox="1">
              <a:spLocks noChangeArrowheads="1"/>
            </p:cNvSpPr>
            <p:nvPr/>
          </p:nvSpPr>
          <p:spPr bwMode="auto">
            <a:xfrm>
              <a:off x="4253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Lose</a:t>
              </a:r>
            </a:p>
          </p:txBody>
        </p:sp>
        <p:sp>
          <p:nvSpPr>
            <p:cNvPr id="438344" name="AutoShape 72">
              <a:hlinkClick r:id="" action="ppaction://noaction" highlightClick="1">
                <a:snd r:embed="rId13" name="TV Theme -  Family Feud sho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029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402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Win</a:t>
              </a:r>
            </a:p>
          </p:txBody>
        </p:sp>
        <p:sp>
          <p:nvSpPr>
            <p:cNvPr id="438346" name="AutoShape 74">
              <a:hlinkClick r:id="" action="ppaction://noaction" highlightClick="1">
                <a:snd r:embed="rId14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776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7" name="Text Box 75"/>
            <p:cNvSpPr txBox="1">
              <a:spLocks noChangeArrowheads="1"/>
            </p:cNvSpPr>
            <p:nvPr/>
          </p:nvSpPr>
          <p:spPr bwMode="auto">
            <a:xfrm>
              <a:off x="4771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Boo</a:t>
              </a:r>
            </a:p>
          </p:txBody>
        </p:sp>
      </p:grpSp>
      <p:sp>
        <p:nvSpPr>
          <p:cNvPr id="438348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199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itchFamily="34" charset="0"/>
              </a:rPr>
              <a:t>Round 2</a:t>
            </a:r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9688513" y="-1447800"/>
            <a:ext cx="7472362" cy="4191016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sz="4400" b="1" dirty="0">
                <a:effectLst/>
              </a:rPr>
              <a:t>Things that people do to distract from triggers to use:</a:t>
            </a:r>
            <a:endParaRPr lang="en-US" alt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" name="Picture 100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9688513" y="2743216"/>
            <a:ext cx="7472362" cy="4113198"/>
            <a:chOff x="-4707" y="1776"/>
            <a:chExt cx="4707" cy="2567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-4707" y="1776"/>
              <a:ext cx="4707" cy="256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38334" name="Picture 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32" y="1935"/>
              <a:ext cx="3363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D0371897-40FE-4E27-B057-B06CEE92D232}"/>
              </a:ext>
            </a:extLst>
          </p:cNvPr>
          <p:cNvSpPr/>
          <p:nvPr/>
        </p:nvSpPr>
        <p:spPr>
          <a:xfrm rot="20962884">
            <a:off x="863606" y="665769"/>
            <a:ext cx="739004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02B0D135-8254-4EE4-8EC3-FF93A800E255}"/>
              </a:ext>
            </a:extLst>
          </p:cNvPr>
          <p:cNvSpPr/>
          <p:nvPr/>
        </p:nvSpPr>
        <p:spPr bwMode="auto">
          <a:xfrm rot="20892057">
            <a:off x="3594460" y="652469"/>
            <a:ext cx="1943857" cy="328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7379615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736 -0.19098 L -0.96736 -0.19098 " pathEditMode="fixed" rAng="0" ptsTypes="AA">
                                      <p:cBhvr>
                                        <p:cTn id="6" dur="1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88 0.34699 L -0.69688 0.34699 " pathEditMode="fixed" rAng="0" ptsTypes="AA">
                                      <p:cBhvr>
                                        <p:cTn id="33" dur="10" fill="hold"/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3 0.34699 L -0.84723 0.34699 " pathEditMode="fixed" rAng="0" ptsTypes="AA">
                                      <p:cBhvr>
                                        <p:cTn id="51" dur="1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88 0.34699 L -0.99688 0.34699 " pathEditMode="fixed" rAng="0" ptsTypes="AA">
                                      <p:cBhvr>
                                        <p:cTn id="69" dur="1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3" dur="300"/>
                                        <p:tgtEl>
                                          <p:spTgt spid="43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9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3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4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3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8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7" dur="1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9" dur="1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1" dur="1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3" dur="1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6737 0.41436 L -0.96737 0.41436 " pathEditMode="fixed" rAng="0" ptsTypes="AA">
                                      <p:cBhvr>
                                        <p:cTn id="115" dur="10" fill="hold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764 0.41436 L -0.9764 0.41436 " pathEditMode="fixed" rAng="0" ptsTypes="AA">
                                      <p:cBhvr>
                                        <p:cTn id="117" dur="10" fill="hold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4" dur="10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7" presetID="10" presetClass="entr" presetSubtype="0" fill="hold" grpId="5" nodeType="after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8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38275" grpId="0" animBg="1"/>
      <p:bldP spid="438276" grpId="0" animBg="1"/>
      <p:bldP spid="438277" grpId="0" animBg="1"/>
      <p:bldP spid="438278" grpId="0" animBg="1"/>
      <p:bldP spid="438283" grpId="0" animBg="1"/>
      <p:bldP spid="438283" grpId="1" animBg="1"/>
      <p:bldP spid="438284" grpId="0" animBg="1"/>
      <p:bldP spid="438284" grpId="1" animBg="1"/>
      <p:bldP spid="438285" grpId="0" animBg="1"/>
      <p:bldP spid="438285" grpId="1" animBg="1"/>
      <p:bldP spid="438286" grpId="0" animBg="1"/>
      <p:bldP spid="438286" grpId="1" animBg="1"/>
      <p:bldP spid="438287" grpId="0" animBg="1"/>
      <p:bldP spid="438287" grpId="1" animBg="1"/>
      <p:bldP spid="438287" grpId="2" animBg="1"/>
      <p:bldP spid="438288" grpId="0" animBg="1"/>
      <p:bldP spid="438288" grpId="1" animBg="1"/>
      <p:bldP spid="438289" grpId="0" animBg="1"/>
      <p:bldP spid="438290" grpId="0" animBg="1"/>
      <p:bldP spid="438291" grpId="0" animBg="1"/>
      <p:bldP spid="438292" grpId="0" animBg="1"/>
      <p:bldP spid="438335" grpId="0" build="allAtOnce" animBg="1" autoUpdateAnimBg="0"/>
      <p:bldP spid="438335" grpId="1" build="allAtOnce" animBg="1" autoUpdateAnimBg="0"/>
      <p:bldP spid="438335" grpId="2" build="allAtOnce" animBg="1" autoUpdateAnimBg="0"/>
      <p:bldP spid="438335" grpId="3" build="allAtOnce" autoUpdateAnimBg="0"/>
      <p:bldP spid="438335" grpId="4" build="allAtOnce" autoUpdateAnimBg="0"/>
      <p:bldP spid="438335" grpId="5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417320"/>
            <a:ext cx="7598664" cy="4187952"/>
          </a:xfrm>
          <a:prstGeom prst="rect">
            <a:avLst/>
          </a:prstGeom>
        </p:spPr>
      </p:pic>
      <p:sp>
        <p:nvSpPr>
          <p:cNvPr id="438274" name="Oval 2"/>
          <p:cNvSpPr>
            <a:spLocks noChangeArrowheads="1"/>
          </p:cNvSpPr>
          <p:nvPr/>
        </p:nvSpPr>
        <p:spPr bwMode="auto">
          <a:xfrm>
            <a:off x="8537575" y="63023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5" name="Rectangle 3" descr="Small grid">
            <a:hlinkClick r:id="" action="ppaction://macro?name=Score_1"/>
          </p:cNvPr>
          <p:cNvSpPr>
            <a:spLocks noChangeAspect="1" noChangeArrowheads="1"/>
          </p:cNvSpPr>
          <p:nvPr/>
        </p:nvSpPr>
        <p:spPr bwMode="auto">
          <a:xfrm>
            <a:off x="3654425" y="152876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40</a:t>
            </a:r>
          </a:p>
        </p:txBody>
      </p:sp>
      <p:sp>
        <p:nvSpPr>
          <p:cNvPr id="438276" name="Rectangle 4" descr="Small grid">
            <a:hlinkClick r:id="" action="ppaction://macro?name=Score_2"/>
          </p:cNvPr>
          <p:cNvSpPr>
            <a:spLocks noChangeAspect="1" noChangeArrowheads="1"/>
          </p:cNvSpPr>
          <p:nvPr/>
        </p:nvSpPr>
        <p:spPr bwMode="auto">
          <a:xfrm>
            <a:off x="3654425" y="25638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30</a:t>
            </a:r>
          </a:p>
        </p:txBody>
      </p:sp>
      <p:sp>
        <p:nvSpPr>
          <p:cNvPr id="438277" name="Rectangle 5" descr="Small grid">
            <a:hlinkClick r:id="" action="ppaction://macro?name=Score_3"/>
          </p:cNvPr>
          <p:cNvSpPr>
            <a:spLocks noChangeAspect="1" noChangeArrowheads="1"/>
          </p:cNvSpPr>
          <p:nvPr/>
        </p:nvSpPr>
        <p:spPr bwMode="auto">
          <a:xfrm>
            <a:off x="3654425" y="35925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20</a:t>
            </a:r>
          </a:p>
        </p:txBody>
      </p:sp>
      <p:sp>
        <p:nvSpPr>
          <p:cNvPr id="438278" name="Rectangle 6" descr="Small grid">
            <a:hlinkClick r:id="" action="ppaction://macro?name=Score_4"/>
          </p:cNvPr>
          <p:cNvSpPr>
            <a:spLocks noChangeAspect="1" noChangeArrowheads="1"/>
          </p:cNvSpPr>
          <p:nvPr/>
        </p:nvSpPr>
        <p:spPr bwMode="auto">
          <a:xfrm>
            <a:off x="3654425" y="4630738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7613650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8086725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8561388" y="171450"/>
            <a:ext cx="423862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6" name="WordArt 14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7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8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9" name="Rectangle 17" descr="Small grid"/>
          <p:cNvSpPr>
            <a:spLocks noChangeArrowheads="1"/>
          </p:cNvSpPr>
          <p:nvPr/>
        </p:nvSpPr>
        <p:spPr bwMode="auto">
          <a:xfrm>
            <a:off x="898525" y="152876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effectLst/>
                <a:latin typeface="Impact" pitchFamily="34" charset="0"/>
              </a:rPr>
              <a:t>People</a:t>
            </a:r>
          </a:p>
        </p:txBody>
      </p:sp>
      <p:sp>
        <p:nvSpPr>
          <p:cNvPr id="438290" name="Rectangle 18" descr="Small grid"/>
          <p:cNvSpPr>
            <a:spLocks noChangeAspect="1" noChangeArrowheads="1"/>
          </p:cNvSpPr>
          <p:nvPr/>
        </p:nvSpPr>
        <p:spPr bwMode="auto">
          <a:xfrm>
            <a:off x="898525" y="25638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effectLst/>
                <a:latin typeface="Impact" pitchFamily="34" charset="0"/>
              </a:rPr>
              <a:t>Places</a:t>
            </a:r>
          </a:p>
        </p:txBody>
      </p:sp>
      <p:sp>
        <p:nvSpPr>
          <p:cNvPr id="438291" name="Rectangle 19" descr="Small grid"/>
          <p:cNvSpPr>
            <a:spLocks noChangeAspect="1" noChangeArrowheads="1"/>
          </p:cNvSpPr>
          <p:nvPr/>
        </p:nvSpPr>
        <p:spPr bwMode="auto">
          <a:xfrm>
            <a:off x="898525" y="35925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4000" dirty="0">
                <a:solidFill>
                  <a:schemeClr val="bg1"/>
                </a:solidFill>
                <a:effectLst/>
                <a:latin typeface="Impact" pitchFamily="34" charset="0"/>
              </a:rPr>
              <a:t>Media</a:t>
            </a:r>
          </a:p>
        </p:txBody>
      </p:sp>
      <p:sp>
        <p:nvSpPr>
          <p:cNvPr id="438292" name="Rectangle 20" descr="Small grid"/>
          <p:cNvSpPr>
            <a:spLocks noChangeAspect="1" noChangeArrowheads="1"/>
          </p:cNvSpPr>
          <p:nvPr/>
        </p:nvSpPr>
        <p:spPr bwMode="auto">
          <a:xfrm>
            <a:off x="898525" y="4630738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400" dirty="0">
                <a:solidFill>
                  <a:schemeClr val="bg1"/>
                </a:solidFill>
                <a:effectLst/>
                <a:latin typeface="Impact" pitchFamily="34" charset="0"/>
              </a:rPr>
              <a:t>Skipping Meetings</a:t>
            </a:r>
          </a:p>
        </p:txBody>
      </p:sp>
      <p:pic>
        <p:nvPicPr>
          <p:cNvPr id="438297" name="Picture 25" descr="1">
            <a:hlinkClick r:id="" action="ppaction://macro?name=Score_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7828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4">
            <a:hlinkClick r:id="" action="ppaction://macro?name=Score_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5975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3">
            <a:hlinkClick r:id="" action="ppaction://macro?name=Score_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4857750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2">
            <a:hlinkClick r:id="" action="ppaction://macro?name=Score_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8242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05" name="Group 33"/>
          <p:cNvGrpSpPr>
            <a:grpSpLocks/>
          </p:cNvGrpSpPr>
          <p:nvPr/>
        </p:nvGrpSpPr>
        <p:grpSpPr bwMode="auto">
          <a:xfrm>
            <a:off x="9836150" y="-57150"/>
            <a:ext cx="7715250" cy="2333625"/>
            <a:chOff x="6192" y="-276"/>
            <a:chExt cx="4860" cy="1470"/>
          </a:xfrm>
        </p:grpSpPr>
        <p:grpSp>
          <p:nvGrpSpPr>
            <p:cNvPr id="438306" name="Group 34"/>
            <p:cNvGrpSpPr>
              <a:grpSpLocks/>
            </p:cNvGrpSpPr>
            <p:nvPr/>
          </p:nvGrpSpPr>
          <p:grpSpPr bwMode="auto">
            <a:xfrm>
              <a:off x="6192" y="-276"/>
              <a:ext cx="1404" cy="1470"/>
              <a:chOff x="6192" y="-276"/>
              <a:chExt cx="1404" cy="1470"/>
            </a:xfrm>
          </p:grpSpPr>
          <p:sp>
            <p:nvSpPr>
              <p:cNvPr id="43830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08" name="AutoShape 36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09" name="AutoShape 37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0" name="Group 38"/>
            <p:cNvGrpSpPr>
              <a:grpSpLocks/>
            </p:cNvGrpSpPr>
            <p:nvPr/>
          </p:nvGrpSpPr>
          <p:grpSpPr bwMode="auto">
            <a:xfrm>
              <a:off x="7920" y="-276"/>
              <a:ext cx="1404" cy="1470"/>
              <a:chOff x="6192" y="-276"/>
              <a:chExt cx="1404" cy="1470"/>
            </a:xfrm>
          </p:grpSpPr>
          <p:sp>
            <p:nvSpPr>
              <p:cNvPr id="43831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2" name="AutoShape 4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3" name="AutoShape 41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4" name="Group 42"/>
            <p:cNvGrpSpPr>
              <a:grpSpLocks/>
            </p:cNvGrpSpPr>
            <p:nvPr/>
          </p:nvGrpSpPr>
          <p:grpSpPr bwMode="auto">
            <a:xfrm>
              <a:off x="9648" y="-276"/>
              <a:ext cx="1404" cy="1470"/>
              <a:chOff x="6192" y="-276"/>
              <a:chExt cx="1404" cy="1470"/>
            </a:xfrm>
          </p:grpSpPr>
          <p:sp>
            <p:nvSpPr>
              <p:cNvPr id="438315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6" name="AutoShape 4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7" name="AutoShape 45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9839325" y="-57150"/>
            <a:ext cx="4972050" cy="2333625"/>
            <a:chOff x="6146" y="-2208"/>
            <a:chExt cx="3132" cy="1470"/>
          </a:xfrm>
        </p:grpSpPr>
        <p:grpSp>
          <p:nvGrpSpPr>
            <p:cNvPr id="438319" name="Group 47"/>
            <p:cNvGrpSpPr>
              <a:grpSpLocks/>
            </p:cNvGrpSpPr>
            <p:nvPr/>
          </p:nvGrpSpPr>
          <p:grpSpPr bwMode="auto">
            <a:xfrm>
              <a:off x="6146" y="-2208"/>
              <a:ext cx="1404" cy="1470"/>
              <a:chOff x="6192" y="-276"/>
              <a:chExt cx="1404" cy="1470"/>
            </a:xfrm>
          </p:grpSpPr>
          <p:sp>
            <p:nvSpPr>
              <p:cNvPr id="43832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1" name="AutoShape 49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2" name="AutoShape 5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7874" y="-2208"/>
              <a:ext cx="1404" cy="1470"/>
              <a:chOff x="6192" y="-276"/>
              <a:chExt cx="1404" cy="1470"/>
            </a:xfrm>
          </p:grpSpPr>
          <p:sp>
            <p:nvSpPr>
              <p:cNvPr id="438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5" name="AutoShape 53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6" name="AutoShape 5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9836150" y="-57150"/>
            <a:ext cx="2228850" cy="2333625"/>
            <a:chOff x="6192" y="-276"/>
            <a:chExt cx="1404" cy="1470"/>
          </a:xfrm>
        </p:grpSpPr>
        <p:sp>
          <p:nvSpPr>
            <p:cNvPr id="4383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384" y="-48"/>
              <a:ext cx="1008" cy="10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76200">
                    <a:solidFill>
                      <a:srgbClr val="660013"/>
                    </a:solidFill>
                    <a:miter lim="800000"/>
                    <a:headEnd/>
                    <a:tailEnd/>
                  </a:ln>
                  <a:solidFill>
                    <a:srgbClr val="D80000"/>
                  </a:solidFill>
                  <a:effectLst/>
                  <a:latin typeface="Verdana"/>
                  <a:ea typeface="Verdana"/>
                  <a:cs typeface="Verdana"/>
                </a:rPr>
                <a:t>X</a:t>
              </a:r>
            </a:p>
          </p:txBody>
        </p:sp>
        <p:sp>
          <p:nvSpPr>
            <p:cNvPr id="438329" name="AutoShape 57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381000">
              <a:solidFill>
                <a:srgbClr val="660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0" name="AutoShape 58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228600">
              <a:solidFill>
                <a:srgbClr val="D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8331" name="Picture 59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075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7453313" y="0"/>
            <a:ext cx="16906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6394450" y="6324600"/>
            <a:ext cx="2139950" cy="533400"/>
            <a:chOff x="4028" y="3984"/>
            <a:chExt cx="1348" cy="336"/>
          </a:xfrm>
        </p:grpSpPr>
        <p:sp>
          <p:nvSpPr>
            <p:cNvPr id="438338" name="AutoShape 66">
              <a:hlinkClick r:id="" action="ppaction://noaction" highlightClick="1">
                <a:snd r:embed="rId11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536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9" name="AutoShape 67">
              <a:hlinkClick r:id="" action="ppaction://noaction" highlightClick="1">
                <a:snd r:embed="rId12" name="tpirhorn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269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0" name="AutoShape 68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5050" y="3984"/>
              <a:ext cx="230" cy="230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1" name="Text Box 69"/>
            <p:cNvSpPr txBox="1">
              <a:spLocks noChangeArrowheads="1"/>
            </p:cNvSpPr>
            <p:nvPr/>
          </p:nvSpPr>
          <p:spPr bwMode="auto">
            <a:xfrm>
              <a:off x="450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Cheer</a:t>
              </a:r>
            </a:p>
          </p:txBody>
        </p:sp>
        <p:sp>
          <p:nvSpPr>
            <p:cNvPr id="438342" name="Text Box 70"/>
            <p:cNvSpPr txBox="1">
              <a:spLocks noChangeArrowheads="1"/>
            </p:cNvSpPr>
            <p:nvPr/>
          </p:nvSpPr>
          <p:spPr bwMode="auto">
            <a:xfrm>
              <a:off x="5007" y="4185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Silence</a:t>
              </a:r>
            </a:p>
          </p:txBody>
        </p:sp>
        <p:sp>
          <p:nvSpPr>
            <p:cNvPr id="438343" name="Text Box 71"/>
            <p:cNvSpPr txBox="1">
              <a:spLocks noChangeArrowheads="1"/>
            </p:cNvSpPr>
            <p:nvPr/>
          </p:nvSpPr>
          <p:spPr bwMode="auto">
            <a:xfrm>
              <a:off x="4253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Lose</a:t>
              </a:r>
            </a:p>
          </p:txBody>
        </p:sp>
        <p:sp>
          <p:nvSpPr>
            <p:cNvPr id="438344" name="AutoShape 72">
              <a:hlinkClick r:id="" action="ppaction://noaction" highlightClick="1">
                <a:snd r:embed="rId13" name="TV Theme -  Family Feud sho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029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402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Win</a:t>
              </a:r>
            </a:p>
          </p:txBody>
        </p:sp>
        <p:sp>
          <p:nvSpPr>
            <p:cNvPr id="438346" name="AutoShape 74">
              <a:hlinkClick r:id="" action="ppaction://noaction" highlightClick="1">
                <a:snd r:embed="rId14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776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7" name="Text Box 75"/>
            <p:cNvSpPr txBox="1">
              <a:spLocks noChangeArrowheads="1"/>
            </p:cNvSpPr>
            <p:nvPr/>
          </p:nvSpPr>
          <p:spPr bwMode="auto">
            <a:xfrm>
              <a:off x="4771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Boo</a:t>
              </a:r>
            </a:p>
          </p:txBody>
        </p:sp>
      </p:grpSp>
      <p:sp>
        <p:nvSpPr>
          <p:cNvPr id="438348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199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itchFamily="34" charset="0"/>
              </a:rPr>
              <a:t>Round 3</a:t>
            </a:r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9688513" y="-1447800"/>
            <a:ext cx="7472362" cy="4191016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Things that will lead to relapse:</a:t>
            </a:r>
          </a:p>
          <a:p>
            <a:pPr algn="ctr"/>
            <a:endParaRPr lang="en-US" alt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" name="Picture 100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9688513" y="2743216"/>
            <a:ext cx="7472362" cy="4113198"/>
            <a:chOff x="-4707" y="1776"/>
            <a:chExt cx="4707" cy="2567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-4707" y="1776"/>
              <a:ext cx="4707" cy="256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38334" name="Picture 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32" y="1935"/>
              <a:ext cx="3363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AE1B2092-636E-42ED-B530-001362425059}"/>
              </a:ext>
            </a:extLst>
          </p:cNvPr>
          <p:cNvSpPr/>
          <p:nvPr/>
        </p:nvSpPr>
        <p:spPr>
          <a:xfrm rot="20962884">
            <a:off x="863606" y="665769"/>
            <a:ext cx="739004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8CD5AA5F-B8A1-4D1E-8AEA-9EC56B3C90B0}"/>
              </a:ext>
            </a:extLst>
          </p:cNvPr>
          <p:cNvSpPr/>
          <p:nvPr/>
        </p:nvSpPr>
        <p:spPr bwMode="auto">
          <a:xfrm rot="20892057">
            <a:off x="3594460" y="652469"/>
            <a:ext cx="1943857" cy="328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9095977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736 -0.19098 L -0.96736 -0.19098 " pathEditMode="fixed" rAng="0" ptsTypes="AA">
                                      <p:cBhvr>
                                        <p:cTn id="6" dur="1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88 0.34699 L -0.69688 0.34699 " pathEditMode="fixed" rAng="0" ptsTypes="AA">
                                      <p:cBhvr>
                                        <p:cTn id="33" dur="10" fill="hold"/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3 0.34699 L -0.84723 0.34699 " pathEditMode="fixed" rAng="0" ptsTypes="AA">
                                      <p:cBhvr>
                                        <p:cTn id="51" dur="1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88 0.34699 L -0.99688 0.34699 " pathEditMode="fixed" rAng="0" ptsTypes="AA">
                                      <p:cBhvr>
                                        <p:cTn id="69" dur="1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3" dur="300"/>
                                        <p:tgtEl>
                                          <p:spTgt spid="43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9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3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4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3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8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7" dur="1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9" dur="1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1" dur="1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3" dur="1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6737 0.41436 L -0.96737 0.41436 " pathEditMode="fixed" rAng="0" ptsTypes="AA">
                                      <p:cBhvr>
                                        <p:cTn id="115" dur="10" fill="hold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764 0.41436 L -0.9764 0.41436 " pathEditMode="fixed" rAng="0" ptsTypes="AA">
                                      <p:cBhvr>
                                        <p:cTn id="117" dur="10" fill="hold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4" dur="10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7" presetID="10" presetClass="entr" presetSubtype="0" fill="hold" grpId="5" nodeType="after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8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38275" grpId="0" animBg="1"/>
      <p:bldP spid="438276" grpId="0" animBg="1"/>
      <p:bldP spid="438277" grpId="0" animBg="1"/>
      <p:bldP spid="438278" grpId="0" animBg="1"/>
      <p:bldP spid="438283" grpId="0" animBg="1"/>
      <p:bldP spid="438283" grpId="1" animBg="1"/>
      <p:bldP spid="438284" grpId="0" animBg="1"/>
      <p:bldP spid="438284" grpId="1" animBg="1"/>
      <p:bldP spid="438285" grpId="0" animBg="1"/>
      <p:bldP spid="438285" grpId="1" animBg="1"/>
      <p:bldP spid="438286" grpId="0" animBg="1"/>
      <p:bldP spid="438286" grpId="1" animBg="1"/>
      <p:bldP spid="438287" grpId="0" animBg="1"/>
      <p:bldP spid="438287" grpId="1" animBg="1"/>
      <p:bldP spid="438287" grpId="2" animBg="1"/>
      <p:bldP spid="438288" grpId="0" animBg="1"/>
      <p:bldP spid="438288" grpId="1" animBg="1"/>
      <p:bldP spid="438289" grpId="0" animBg="1"/>
      <p:bldP spid="438290" grpId="0" animBg="1"/>
      <p:bldP spid="438291" grpId="0" animBg="1"/>
      <p:bldP spid="438292" grpId="0" animBg="1"/>
      <p:bldP spid="438335" grpId="0" build="allAtOnce" animBg="1" autoUpdateAnimBg="0"/>
      <p:bldP spid="438335" grpId="1" build="allAtOnce" animBg="1" autoUpdateAnimBg="0"/>
      <p:bldP spid="438335" grpId="2" build="allAtOnce" animBg="1" autoUpdateAnimBg="0"/>
      <p:bldP spid="438335" grpId="3" build="allAtOnce" autoUpdateAnimBg="0"/>
      <p:bldP spid="438335" grpId="4" build="allAtOnce" autoUpdateAnimBg="0"/>
      <p:bldP spid="438335" grpId="5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417320"/>
            <a:ext cx="7598664" cy="4187952"/>
          </a:xfrm>
          <a:prstGeom prst="rect">
            <a:avLst/>
          </a:prstGeom>
        </p:spPr>
      </p:pic>
      <p:sp>
        <p:nvSpPr>
          <p:cNvPr id="438274" name="Oval 2"/>
          <p:cNvSpPr>
            <a:spLocks noChangeArrowheads="1"/>
          </p:cNvSpPr>
          <p:nvPr/>
        </p:nvSpPr>
        <p:spPr bwMode="auto">
          <a:xfrm>
            <a:off x="8537575" y="63023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5" name="Rectangle 3" descr="Small grid">
            <a:hlinkClick r:id="" action="ppaction://macro?name=Score_1"/>
          </p:cNvPr>
          <p:cNvSpPr>
            <a:spLocks noChangeAspect="1" noChangeArrowheads="1"/>
          </p:cNvSpPr>
          <p:nvPr/>
        </p:nvSpPr>
        <p:spPr bwMode="auto">
          <a:xfrm>
            <a:off x="3654425" y="152876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50</a:t>
            </a:r>
          </a:p>
        </p:txBody>
      </p:sp>
      <p:sp>
        <p:nvSpPr>
          <p:cNvPr id="438276" name="Rectangle 4" descr="Small grid">
            <a:hlinkClick r:id="" action="ppaction://macro?name=Score_2"/>
          </p:cNvPr>
          <p:cNvSpPr>
            <a:spLocks noChangeAspect="1" noChangeArrowheads="1"/>
          </p:cNvSpPr>
          <p:nvPr/>
        </p:nvSpPr>
        <p:spPr bwMode="auto">
          <a:xfrm>
            <a:off x="3654425" y="25638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25</a:t>
            </a:r>
          </a:p>
        </p:txBody>
      </p:sp>
      <p:sp>
        <p:nvSpPr>
          <p:cNvPr id="438277" name="Rectangle 5" descr="Small grid">
            <a:hlinkClick r:id="" action="ppaction://macro?name=Score_3"/>
          </p:cNvPr>
          <p:cNvSpPr>
            <a:spLocks noChangeAspect="1" noChangeArrowheads="1"/>
          </p:cNvSpPr>
          <p:nvPr/>
        </p:nvSpPr>
        <p:spPr bwMode="auto">
          <a:xfrm>
            <a:off x="3654425" y="35925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15</a:t>
            </a:r>
          </a:p>
        </p:txBody>
      </p:sp>
      <p:sp>
        <p:nvSpPr>
          <p:cNvPr id="438278" name="Rectangle 6" descr="Small grid">
            <a:hlinkClick r:id="" action="ppaction://macro?name=Score_4"/>
          </p:cNvPr>
          <p:cNvSpPr>
            <a:spLocks noChangeAspect="1" noChangeArrowheads="1"/>
          </p:cNvSpPr>
          <p:nvPr/>
        </p:nvSpPr>
        <p:spPr bwMode="auto">
          <a:xfrm>
            <a:off x="3654425" y="4630738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7613650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8086725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8561388" y="171450"/>
            <a:ext cx="423862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6" name="WordArt 14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7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8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9" name="Rectangle 17" descr="Small grid"/>
          <p:cNvSpPr>
            <a:spLocks noChangeArrowheads="1"/>
          </p:cNvSpPr>
          <p:nvPr/>
        </p:nvSpPr>
        <p:spPr bwMode="auto">
          <a:xfrm>
            <a:off x="898525" y="152876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Meditation</a:t>
            </a:r>
          </a:p>
        </p:txBody>
      </p:sp>
      <p:sp>
        <p:nvSpPr>
          <p:cNvPr id="438290" name="Rectangle 18" descr="Small grid"/>
          <p:cNvSpPr>
            <a:spLocks noChangeAspect="1" noChangeArrowheads="1"/>
          </p:cNvSpPr>
          <p:nvPr/>
        </p:nvSpPr>
        <p:spPr bwMode="auto">
          <a:xfrm>
            <a:off x="898525" y="25638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Journaling</a:t>
            </a:r>
          </a:p>
        </p:txBody>
      </p:sp>
      <p:sp>
        <p:nvSpPr>
          <p:cNvPr id="438291" name="Rectangle 19" descr="Small grid"/>
          <p:cNvSpPr>
            <a:spLocks noChangeAspect="1" noChangeArrowheads="1"/>
          </p:cNvSpPr>
          <p:nvPr/>
        </p:nvSpPr>
        <p:spPr bwMode="auto">
          <a:xfrm>
            <a:off x="898525" y="35925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effectLst/>
                <a:latin typeface="Impact" pitchFamily="34" charset="0"/>
              </a:rPr>
              <a:t>Pick up the Phone</a:t>
            </a:r>
          </a:p>
        </p:txBody>
      </p:sp>
      <p:sp>
        <p:nvSpPr>
          <p:cNvPr id="438292" name="Rectangle 20" descr="Small grid"/>
          <p:cNvSpPr>
            <a:spLocks noChangeAspect="1" noChangeArrowheads="1"/>
          </p:cNvSpPr>
          <p:nvPr/>
        </p:nvSpPr>
        <p:spPr bwMode="auto">
          <a:xfrm>
            <a:off x="898525" y="4630738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Exercise</a:t>
            </a:r>
          </a:p>
        </p:txBody>
      </p:sp>
      <p:pic>
        <p:nvPicPr>
          <p:cNvPr id="438297" name="Picture 25" descr="1">
            <a:hlinkClick r:id="" action="ppaction://macro?name=Score_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7828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4">
            <a:hlinkClick r:id="" action="ppaction://macro?name=Score_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5975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3">
            <a:hlinkClick r:id="" action="ppaction://macro?name=Score_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4857750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2">
            <a:hlinkClick r:id="" action="ppaction://macro?name=Score_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8242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05" name="Group 33"/>
          <p:cNvGrpSpPr>
            <a:grpSpLocks/>
          </p:cNvGrpSpPr>
          <p:nvPr/>
        </p:nvGrpSpPr>
        <p:grpSpPr bwMode="auto">
          <a:xfrm>
            <a:off x="9836150" y="-57150"/>
            <a:ext cx="7715250" cy="2333625"/>
            <a:chOff x="6192" y="-276"/>
            <a:chExt cx="4860" cy="1470"/>
          </a:xfrm>
        </p:grpSpPr>
        <p:grpSp>
          <p:nvGrpSpPr>
            <p:cNvPr id="438306" name="Group 34"/>
            <p:cNvGrpSpPr>
              <a:grpSpLocks/>
            </p:cNvGrpSpPr>
            <p:nvPr/>
          </p:nvGrpSpPr>
          <p:grpSpPr bwMode="auto">
            <a:xfrm>
              <a:off x="6192" y="-276"/>
              <a:ext cx="1404" cy="1470"/>
              <a:chOff x="6192" y="-276"/>
              <a:chExt cx="1404" cy="1470"/>
            </a:xfrm>
          </p:grpSpPr>
          <p:sp>
            <p:nvSpPr>
              <p:cNvPr id="43830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08" name="AutoShape 36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09" name="AutoShape 37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0" name="Group 38"/>
            <p:cNvGrpSpPr>
              <a:grpSpLocks/>
            </p:cNvGrpSpPr>
            <p:nvPr/>
          </p:nvGrpSpPr>
          <p:grpSpPr bwMode="auto">
            <a:xfrm>
              <a:off x="7920" y="-276"/>
              <a:ext cx="1404" cy="1470"/>
              <a:chOff x="6192" y="-276"/>
              <a:chExt cx="1404" cy="1470"/>
            </a:xfrm>
          </p:grpSpPr>
          <p:sp>
            <p:nvSpPr>
              <p:cNvPr id="43831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2" name="AutoShape 4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3" name="AutoShape 41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4" name="Group 42"/>
            <p:cNvGrpSpPr>
              <a:grpSpLocks/>
            </p:cNvGrpSpPr>
            <p:nvPr/>
          </p:nvGrpSpPr>
          <p:grpSpPr bwMode="auto">
            <a:xfrm>
              <a:off x="9648" y="-276"/>
              <a:ext cx="1404" cy="1470"/>
              <a:chOff x="6192" y="-276"/>
              <a:chExt cx="1404" cy="1470"/>
            </a:xfrm>
          </p:grpSpPr>
          <p:sp>
            <p:nvSpPr>
              <p:cNvPr id="438315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6" name="AutoShape 4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7" name="AutoShape 45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9839325" y="-57150"/>
            <a:ext cx="4972050" cy="2333625"/>
            <a:chOff x="6146" y="-2208"/>
            <a:chExt cx="3132" cy="1470"/>
          </a:xfrm>
        </p:grpSpPr>
        <p:grpSp>
          <p:nvGrpSpPr>
            <p:cNvPr id="438319" name="Group 47"/>
            <p:cNvGrpSpPr>
              <a:grpSpLocks/>
            </p:cNvGrpSpPr>
            <p:nvPr/>
          </p:nvGrpSpPr>
          <p:grpSpPr bwMode="auto">
            <a:xfrm>
              <a:off x="6146" y="-2208"/>
              <a:ext cx="1404" cy="1470"/>
              <a:chOff x="6192" y="-276"/>
              <a:chExt cx="1404" cy="1470"/>
            </a:xfrm>
          </p:grpSpPr>
          <p:sp>
            <p:nvSpPr>
              <p:cNvPr id="43832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1" name="AutoShape 49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2" name="AutoShape 5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7874" y="-2208"/>
              <a:ext cx="1404" cy="1470"/>
              <a:chOff x="6192" y="-276"/>
              <a:chExt cx="1404" cy="1470"/>
            </a:xfrm>
          </p:grpSpPr>
          <p:sp>
            <p:nvSpPr>
              <p:cNvPr id="438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5" name="AutoShape 53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6" name="AutoShape 5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9836150" y="-57150"/>
            <a:ext cx="2228850" cy="2333625"/>
            <a:chOff x="6192" y="-276"/>
            <a:chExt cx="1404" cy="1470"/>
          </a:xfrm>
        </p:grpSpPr>
        <p:sp>
          <p:nvSpPr>
            <p:cNvPr id="4383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384" y="-48"/>
              <a:ext cx="1008" cy="10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76200">
                    <a:solidFill>
                      <a:srgbClr val="660013"/>
                    </a:solidFill>
                    <a:miter lim="800000"/>
                    <a:headEnd/>
                    <a:tailEnd/>
                  </a:ln>
                  <a:solidFill>
                    <a:srgbClr val="D80000"/>
                  </a:solidFill>
                  <a:effectLst/>
                  <a:latin typeface="Verdana"/>
                  <a:ea typeface="Verdana"/>
                  <a:cs typeface="Verdana"/>
                </a:rPr>
                <a:t>X</a:t>
              </a:r>
            </a:p>
          </p:txBody>
        </p:sp>
        <p:sp>
          <p:nvSpPr>
            <p:cNvPr id="438329" name="AutoShape 57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381000">
              <a:solidFill>
                <a:srgbClr val="660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0" name="AutoShape 58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228600">
              <a:solidFill>
                <a:srgbClr val="D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8331" name="Picture 59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075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7453313" y="0"/>
            <a:ext cx="16906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6394450" y="6324600"/>
            <a:ext cx="2139950" cy="533400"/>
            <a:chOff x="4028" y="3984"/>
            <a:chExt cx="1348" cy="336"/>
          </a:xfrm>
        </p:grpSpPr>
        <p:sp>
          <p:nvSpPr>
            <p:cNvPr id="438338" name="AutoShape 66">
              <a:hlinkClick r:id="" action="ppaction://noaction" highlightClick="1">
                <a:snd r:embed="rId11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536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9" name="AutoShape 67">
              <a:hlinkClick r:id="" action="ppaction://noaction" highlightClick="1">
                <a:snd r:embed="rId12" name="tpirhorn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269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0" name="AutoShape 68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5050" y="3984"/>
              <a:ext cx="230" cy="230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1" name="Text Box 69"/>
            <p:cNvSpPr txBox="1">
              <a:spLocks noChangeArrowheads="1"/>
            </p:cNvSpPr>
            <p:nvPr/>
          </p:nvSpPr>
          <p:spPr bwMode="auto">
            <a:xfrm>
              <a:off x="450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Cheer</a:t>
              </a:r>
            </a:p>
          </p:txBody>
        </p:sp>
        <p:sp>
          <p:nvSpPr>
            <p:cNvPr id="438342" name="Text Box 70"/>
            <p:cNvSpPr txBox="1">
              <a:spLocks noChangeArrowheads="1"/>
            </p:cNvSpPr>
            <p:nvPr/>
          </p:nvSpPr>
          <p:spPr bwMode="auto">
            <a:xfrm>
              <a:off x="5007" y="4185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Silence</a:t>
              </a:r>
            </a:p>
          </p:txBody>
        </p:sp>
        <p:sp>
          <p:nvSpPr>
            <p:cNvPr id="438343" name="Text Box 71"/>
            <p:cNvSpPr txBox="1">
              <a:spLocks noChangeArrowheads="1"/>
            </p:cNvSpPr>
            <p:nvPr/>
          </p:nvSpPr>
          <p:spPr bwMode="auto">
            <a:xfrm>
              <a:off x="4253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Lose</a:t>
              </a:r>
            </a:p>
          </p:txBody>
        </p:sp>
        <p:sp>
          <p:nvSpPr>
            <p:cNvPr id="438344" name="AutoShape 72">
              <a:hlinkClick r:id="" action="ppaction://noaction" highlightClick="1">
                <a:snd r:embed="rId13" name="TV Theme -  Family Feud sho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029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402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Win</a:t>
              </a:r>
            </a:p>
          </p:txBody>
        </p:sp>
        <p:sp>
          <p:nvSpPr>
            <p:cNvPr id="438346" name="AutoShape 74">
              <a:hlinkClick r:id="" action="ppaction://noaction" highlightClick="1">
                <a:snd r:embed="rId14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776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7" name="Text Box 75"/>
            <p:cNvSpPr txBox="1">
              <a:spLocks noChangeArrowheads="1"/>
            </p:cNvSpPr>
            <p:nvPr/>
          </p:nvSpPr>
          <p:spPr bwMode="auto">
            <a:xfrm>
              <a:off x="4771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Boo</a:t>
              </a:r>
            </a:p>
          </p:txBody>
        </p:sp>
      </p:grpSp>
      <p:sp>
        <p:nvSpPr>
          <p:cNvPr id="438348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199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itchFamily="34" charset="0"/>
              </a:rPr>
              <a:t>Round 4</a:t>
            </a:r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9688513" y="-1447800"/>
            <a:ext cx="7472362" cy="4191016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Coping skills to use when you have a craving:</a:t>
            </a:r>
          </a:p>
          <a:p>
            <a:pPr algn="ctr"/>
            <a:endParaRPr lang="en-US" altLang="en-US" sz="4400" b="1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pic>
        <p:nvPicPr>
          <p:cNvPr id="78" name="Picture 100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9688513" y="2743216"/>
            <a:ext cx="7472362" cy="4113198"/>
            <a:chOff x="-4707" y="1776"/>
            <a:chExt cx="4707" cy="2567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-4707" y="1776"/>
              <a:ext cx="4707" cy="256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38334" name="Picture 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32" y="1935"/>
              <a:ext cx="3363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8F17A9B4-D8C7-4289-9047-287D111E6286}"/>
              </a:ext>
            </a:extLst>
          </p:cNvPr>
          <p:cNvSpPr/>
          <p:nvPr/>
        </p:nvSpPr>
        <p:spPr>
          <a:xfrm rot="20962884">
            <a:off x="863606" y="665769"/>
            <a:ext cx="739004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9C066D6D-C3C8-4012-A4C3-F2791BE0EAB9}"/>
              </a:ext>
            </a:extLst>
          </p:cNvPr>
          <p:cNvSpPr/>
          <p:nvPr/>
        </p:nvSpPr>
        <p:spPr bwMode="auto">
          <a:xfrm rot="20892057">
            <a:off x="3594460" y="652469"/>
            <a:ext cx="1943857" cy="328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794339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736 -0.19098 L -0.96736 -0.19098 " pathEditMode="fixed" rAng="0" ptsTypes="AA">
                                      <p:cBhvr>
                                        <p:cTn id="6" dur="1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88 0.34699 L -0.69688 0.34699 " pathEditMode="fixed" rAng="0" ptsTypes="AA">
                                      <p:cBhvr>
                                        <p:cTn id="33" dur="10" fill="hold"/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3 0.34699 L -0.84723 0.34699 " pathEditMode="fixed" rAng="0" ptsTypes="AA">
                                      <p:cBhvr>
                                        <p:cTn id="51" dur="1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88 0.34699 L -0.99688 0.34699 " pathEditMode="fixed" rAng="0" ptsTypes="AA">
                                      <p:cBhvr>
                                        <p:cTn id="69" dur="1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3" dur="300"/>
                                        <p:tgtEl>
                                          <p:spTgt spid="43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9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3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4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3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8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7" dur="1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9" dur="1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1" dur="1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3" dur="1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6737 0.41436 L -0.96737 0.41436 " pathEditMode="fixed" rAng="0" ptsTypes="AA">
                                      <p:cBhvr>
                                        <p:cTn id="115" dur="10" fill="hold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764 0.41436 L -0.9764 0.41436 " pathEditMode="fixed" rAng="0" ptsTypes="AA">
                                      <p:cBhvr>
                                        <p:cTn id="117" dur="10" fill="hold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4" dur="10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7" presetID="10" presetClass="entr" presetSubtype="0" fill="hold" grpId="5" nodeType="after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8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38275" grpId="0" animBg="1"/>
      <p:bldP spid="438276" grpId="0" animBg="1"/>
      <p:bldP spid="438277" grpId="0" animBg="1"/>
      <p:bldP spid="438278" grpId="0" animBg="1"/>
      <p:bldP spid="438283" grpId="0" animBg="1"/>
      <p:bldP spid="438283" grpId="1" animBg="1"/>
      <p:bldP spid="438284" grpId="0" animBg="1"/>
      <p:bldP spid="438284" grpId="1" animBg="1"/>
      <p:bldP spid="438285" grpId="0" animBg="1"/>
      <p:bldP spid="438285" grpId="1" animBg="1"/>
      <p:bldP spid="438286" grpId="0" animBg="1"/>
      <p:bldP spid="438286" grpId="1" animBg="1"/>
      <p:bldP spid="438287" grpId="0" animBg="1"/>
      <p:bldP spid="438287" grpId="1" animBg="1"/>
      <p:bldP spid="438287" grpId="2" animBg="1"/>
      <p:bldP spid="438288" grpId="0" animBg="1"/>
      <p:bldP spid="438288" grpId="1" animBg="1"/>
      <p:bldP spid="438289" grpId="0" animBg="1"/>
      <p:bldP spid="438290" grpId="0" animBg="1"/>
      <p:bldP spid="438291" grpId="0" animBg="1"/>
      <p:bldP spid="438292" grpId="0" animBg="1"/>
      <p:bldP spid="438335" grpId="0" build="allAtOnce" animBg="1" autoUpdateAnimBg="0"/>
      <p:bldP spid="438335" grpId="1" build="allAtOnce" animBg="1" autoUpdateAnimBg="0"/>
      <p:bldP spid="438335" grpId="2" build="allAtOnce" animBg="1" autoUpdateAnimBg="0"/>
      <p:bldP spid="438335" grpId="3" build="allAtOnce" autoUpdateAnimBg="0"/>
      <p:bldP spid="438335" grpId="4" build="allAtOnce" autoUpdateAnimBg="0"/>
      <p:bldP spid="438335" grpId="5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417320"/>
            <a:ext cx="7598664" cy="4187952"/>
          </a:xfrm>
          <a:prstGeom prst="rect">
            <a:avLst/>
          </a:prstGeom>
        </p:spPr>
      </p:pic>
      <p:sp>
        <p:nvSpPr>
          <p:cNvPr id="438274" name="Oval 2"/>
          <p:cNvSpPr>
            <a:spLocks noChangeArrowheads="1"/>
          </p:cNvSpPr>
          <p:nvPr/>
        </p:nvSpPr>
        <p:spPr bwMode="auto">
          <a:xfrm>
            <a:off x="8537575" y="63023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5" name="Rectangle 3" descr="Small grid">
            <a:hlinkClick r:id="" action="ppaction://macro?name=Score_1"/>
          </p:cNvPr>
          <p:cNvSpPr>
            <a:spLocks noChangeAspect="1" noChangeArrowheads="1"/>
          </p:cNvSpPr>
          <p:nvPr/>
        </p:nvSpPr>
        <p:spPr bwMode="auto">
          <a:xfrm>
            <a:off x="3654425" y="152876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50</a:t>
            </a:r>
          </a:p>
        </p:txBody>
      </p:sp>
      <p:sp>
        <p:nvSpPr>
          <p:cNvPr id="438276" name="Rectangle 4" descr="Small grid">
            <a:hlinkClick r:id="" action="ppaction://macro?name=Score_2"/>
          </p:cNvPr>
          <p:cNvSpPr>
            <a:spLocks noChangeAspect="1" noChangeArrowheads="1"/>
          </p:cNvSpPr>
          <p:nvPr/>
        </p:nvSpPr>
        <p:spPr bwMode="auto">
          <a:xfrm>
            <a:off x="3654425" y="25638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25</a:t>
            </a:r>
          </a:p>
        </p:txBody>
      </p:sp>
      <p:sp>
        <p:nvSpPr>
          <p:cNvPr id="438277" name="Rectangle 5" descr="Small grid">
            <a:hlinkClick r:id="" action="ppaction://macro?name=Score_3"/>
          </p:cNvPr>
          <p:cNvSpPr>
            <a:spLocks noChangeAspect="1" noChangeArrowheads="1"/>
          </p:cNvSpPr>
          <p:nvPr/>
        </p:nvSpPr>
        <p:spPr bwMode="auto">
          <a:xfrm>
            <a:off x="3654425" y="35925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15</a:t>
            </a:r>
          </a:p>
        </p:txBody>
      </p:sp>
      <p:sp>
        <p:nvSpPr>
          <p:cNvPr id="438278" name="Rectangle 6" descr="Small grid">
            <a:hlinkClick r:id="" action="ppaction://macro?name=Score_4"/>
          </p:cNvPr>
          <p:cNvSpPr>
            <a:spLocks noChangeAspect="1" noChangeArrowheads="1"/>
          </p:cNvSpPr>
          <p:nvPr/>
        </p:nvSpPr>
        <p:spPr bwMode="auto">
          <a:xfrm>
            <a:off x="3654425" y="4630738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7613650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8086725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8561388" y="171450"/>
            <a:ext cx="423862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6" name="WordArt 14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7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8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9" name="Rectangle 17" descr="Small grid"/>
          <p:cNvSpPr>
            <a:spLocks noChangeArrowheads="1"/>
          </p:cNvSpPr>
          <p:nvPr/>
        </p:nvSpPr>
        <p:spPr bwMode="auto">
          <a:xfrm>
            <a:off x="898525" y="152876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/>
                <a:latin typeface="Impact" pitchFamily="34" charset="0"/>
              </a:rPr>
              <a:t>Learning</a:t>
            </a:r>
          </a:p>
        </p:txBody>
      </p:sp>
      <p:sp>
        <p:nvSpPr>
          <p:cNvPr id="438290" name="Rectangle 18" descr="Small grid"/>
          <p:cNvSpPr>
            <a:spLocks noChangeAspect="1" noChangeArrowheads="1"/>
          </p:cNvSpPr>
          <p:nvPr/>
        </p:nvSpPr>
        <p:spPr bwMode="auto">
          <a:xfrm>
            <a:off x="898525" y="25638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Check In</a:t>
            </a:r>
          </a:p>
        </p:txBody>
      </p:sp>
      <p:sp>
        <p:nvSpPr>
          <p:cNvPr id="438291" name="Rectangle 19" descr="Small grid"/>
          <p:cNvSpPr>
            <a:spLocks noChangeAspect="1" noChangeArrowheads="1"/>
          </p:cNvSpPr>
          <p:nvPr/>
        </p:nvSpPr>
        <p:spPr bwMode="auto">
          <a:xfrm>
            <a:off x="898525" y="35925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Jokes</a:t>
            </a:r>
          </a:p>
        </p:txBody>
      </p:sp>
      <p:sp>
        <p:nvSpPr>
          <p:cNvPr id="438292" name="Rectangle 20" descr="Small grid"/>
          <p:cNvSpPr>
            <a:spLocks noChangeAspect="1" noChangeArrowheads="1"/>
          </p:cNvSpPr>
          <p:nvPr/>
        </p:nvSpPr>
        <p:spPr bwMode="auto">
          <a:xfrm>
            <a:off x="898525" y="4630738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Interns</a:t>
            </a:r>
          </a:p>
        </p:txBody>
      </p:sp>
      <p:pic>
        <p:nvPicPr>
          <p:cNvPr id="438297" name="Picture 25" descr="1">
            <a:hlinkClick r:id="" action="ppaction://macro?name=Score_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7828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4">
            <a:hlinkClick r:id="" action="ppaction://macro?name=Score_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5975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3">
            <a:hlinkClick r:id="" action="ppaction://macro?name=Score_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4857750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2">
            <a:hlinkClick r:id="" action="ppaction://macro?name=Score_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8242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05" name="Group 33"/>
          <p:cNvGrpSpPr>
            <a:grpSpLocks/>
          </p:cNvGrpSpPr>
          <p:nvPr/>
        </p:nvGrpSpPr>
        <p:grpSpPr bwMode="auto">
          <a:xfrm>
            <a:off x="9836150" y="-57150"/>
            <a:ext cx="7715250" cy="2333625"/>
            <a:chOff x="6192" y="-276"/>
            <a:chExt cx="4860" cy="1470"/>
          </a:xfrm>
        </p:grpSpPr>
        <p:grpSp>
          <p:nvGrpSpPr>
            <p:cNvPr id="438306" name="Group 34"/>
            <p:cNvGrpSpPr>
              <a:grpSpLocks/>
            </p:cNvGrpSpPr>
            <p:nvPr/>
          </p:nvGrpSpPr>
          <p:grpSpPr bwMode="auto">
            <a:xfrm>
              <a:off x="6192" y="-276"/>
              <a:ext cx="1404" cy="1470"/>
              <a:chOff x="6192" y="-276"/>
              <a:chExt cx="1404" cy="1470"/>
            </a:xfrm>
          </p:grpSpPr>
          <p:sp>
            <p:nvSpPr>
              <p:cNvPr id="43830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08" name="AutoShape 36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09" name="AutoShape 37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0" name="Group 38"/>
            <p:cNvGrpSpPr>
              <a:grpSpLocks/>
            </p:cNvGrpSpPr>
            <p:nvPr/>
          </p:nvGrpSpPr>
          <p:grpSpPr bwMode="auto">
            <a:xfrm>
              <a:off x="7920" y="-276"/>
              <a:ext cx="1404" cy="1470"/>
              <a:chOff x="6192" y="-276"/>
              <a:chExt cx="1404" cy="1470"/>
            </a:xfrm>
          </p:grpSpPr>
          <p:sp>
            <p:nvSpPr>
              <p:cNvPr id="43831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2" name="AutoShape 4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3" name="AutoShape 41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4" name="Group 42"/>
            <p:cNvGrpSpPr>
              <a:grpSpLocks/>
            </p:cNvGrpSpPr>
            <p:nvPr/>
          </p:nvGrpSpPr>
          <p:grpSpPr bwMode="auto">
            <a:xfrm>
              <a:off x="9648" y="-276"/>
              <a:ext cx="1404" cy="1470"/>
              <a:chOff x="6192" y="-276"/>
              <a:chExt cx="1404" cy="1470"/>
            </a:xfrm>
          </p:grpSpPr>
          <p:sp>
            <p:nvSpPr>
              <p:cNvPr id="438315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6" name="AutoShape 4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7" name="AutoShape 45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9839325" y="-57150"/>
            <a:ext cx="4972050" cy="2333625"/>
            <a:chOff x="6146" y="-2208"/>
            <a:chExt cx="3132" cy="1470"/>
          </a:xfrm>
        </p:grpSpPr>
        <p:grpSp>
          <p:nvGrpSpPr>
            <p:cNvPr id="438319" name="Group 47"/>
            <p:cNvGrpSpPr>
              <a:grpSpLocks/>
            </p:cNvGrpSpPr>
            <p:nvPr/>
          </p:nvGrpSpPr>
          <p:grpSpPr bwMode="auto">
            <a:xfrm>
              <a:off x="6146" y="-2208"/>
              <a:ext cx="1404" cy="1470"/>
              <a:chOff x="6192" y="-276"/>
              <a:chExt cx="1404" cy="1470"/>
            </a:xfrm>
          </p:grpSpPr>
          <p:sp>
            <p:nvSpPr>
              <p:cNvPr id="43832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1" name="AutoShape 49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2" name="AutoShape 5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7874" y="-2208"/>
              <a:ext cx="1404" cy="1470"/>
              <a:chOff x="6192" y="-276"/>
              <a:chExt cx="1404" cy="1470"/>
            </a:xfrm>
          </p:grpSpPr>
          <p:sp>
            <p:nvSpPr>
              <p:cNvPr id="438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5" name="AutoShape 53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6" name="AutoShape 5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9836150" y="-57150"/>
            <a:ext cx="2228850" cy="2333625"/>
            <a:chOff x="6192" y="-276"/>
            <a:chExt cx="1404" cy="1470"/>
          </a:xfrm>
        </p:grpSpPr>
        <p:sp>
          <p:nvSpPr>
            <p:cNvPr id="4383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384" y="-48"/>
              <a:ext cx="1008" cy="10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76200">
                    <a:solidFill>
                      <a:srgbClr val="660013"/>
                    </a:solidFill>
                    <a:miter lim="800000"/>
                    <a:headEnd/>
                    <a:tailEnd/>
                  </a:ln>
                  <a:solidFill>
                    <a:srgbClr val="D80000"/>
                  </a:solidFill>
                  <a:effectLst/>
                  <a:latin typeface="Verdana"/>
                  <a:ea typeface="Verdana"/>
                  <a:cs typeface="Verdana"/>
                </a:rPr>
                <a:t>X</a:t>
              </a:r>
            </a:p>
          </p:txBody>
        </p:sp>
        <p:sp>
          <p:nvSpPr>
            <p:cNvPr id="438329" name="AutoShape 57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381000">
              <a:solidFill>
                <a:srgbClr val="660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0" name="AutoShape 58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228600">
              <a:solidFill>
                <a:srgbClr val="D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8331" name="Picture 59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075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7453313" y="0"/>
            <a:ext cx="16906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6394450" y="6324600"/>
            <a:ext cx="2139950" cy="533400"/>
            <a:chOff x="4028" y="3984"/>
            <a:chExt cx="1348" cy="336"/>
          </a:xfrm>
        </p:grpSpPr>
        <p:sp>
          <p:nvSpPr>
            <p:cNvPr id="438338" name="AutoShape 66">
              <a:hlinkClick r:id="" action="ppaction://noaction" highlightClick="1">
                <a:snd r:embed="rId11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536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9" name="AutoShape 67">
              <a:hlinkClick r:id="" action="ppaction://noaction" highlightClick="1">
                <a:snd r:embed="rId12" name="tpirhorn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269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0" name="AutoShape 68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5050" y="3984"/>
              <a:ext cx="230" cy="230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1" name="Text Box 69"/>
            <p:cNvSpPr txBox="1">
              <a:spLocks noChangeArrowheads="1"/>
            </p:cNvSpPr>
            <p:nvPr/>
          </p:nvSpPr>
          <p:spPr bwMode="auto">
            <a:xfrm>
              <a:off x="450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Cheer</a:t>
              </a:r>
            </a:p>
          </p:txBody>
        </p:sp>
        <p:sp>
          <p:nvSpPr>
            <p:cNvPr id="438342" name="Text Box 70"/>
            <p:cNvSpPr txBox="1">
              <a:spLocks noChangeArrowheads="1"/>
            </p:cNvSpPr>
            <p:nvPr/>
          </p:nvSpPr>
          <p:spPr bwMode="auto">
            <a:xfrm>
              <a:off x="5007" y="4185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Silence</a:t>
              </a:r>
            </a:p>
          </p:txBody>
        </p:sp>
        <p:sp>
          <p:nvSpPr>
            <p:cNvPr id="438343" name="Text Box 71"/>
            <p:cNvSpPr txBox="1">
              <a:spLocks noChangeArrowheads="1"/>
            </p:cNvSpPr>
            <p:nvPr/>
          </p:nvSpPr>
          <p:spPr bwMode="auto">
            <a:xfrm>
              <a:off x="4253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Lose</a:t>
              </a:r>
            </a:p>
          </p:txBody>
        </p:sp>
        <p:sp>
          <p:nvSpPr>
            <p:cNvPr id="438344" name="AutoShape 72">
              <a:hlinkClick r:id="" action="ppaction://noaction" highlightClick="1">
                <a:snd r:embed="rId13" name="TV Theme -  Family Feud sho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029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402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Win</a:t>
              </a:r>
            </a:p>
          </p:txBody>
        </p:sp>
        <p:sp>
          <p:nvSpPr>
            <p:cNvPr id="438346" name="AutoShape 74">
              <a:hlinkClick r:id="" action="ppaction://noaction" highlightClick="1">
                <a:snd r:embed="rId14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776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7" name="Text Box 75"/>
            <p:cNvSpPr txBox="1">
              <a:spLocks noChangeArrowheads="1"/>
            </p:cNvSpPr>
            <p:nvPr/>
          </p:nvSpPr>
          <p:spPr bwMode="auto">
            <a:xfrm>
              <a:off x="4771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Boo</a:t>
              </a:r>
            </a:p>
          </p:txBody>
        </p:sp>
      </p:grpSp>
      <p:sp>
        <p:nvSpPr>
          <p:cNvPr id="438348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199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itchFamily="34" charset="0"/>
              </a:rPr>
              <a:t>Round 5</a:t>
            </a:r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9688513" y="-1447800"/>
            <a:ext cx="7472362" cy="4191016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Whats the best part of IOP?</a:t>
            </a:r>
          </a:p>
        </p:txBody>
      </p:sp>
      <p:pic>
        <p:nvPicPr>
          <p:cNvPr id="78" name="Picture 100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9688513" y="2743216"/>
            <a:ext cx="7472362" cy="4113198"/>
            <a:chOff x="-4707" y="1776"/>
            <a:chExt cx="4707" cy="2567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-4707" y="1776"/>
              <a:ext cx="4707" cy="256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38334" name="Picture 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32" y="1935"/>
              <a:ext cx="3363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98AAF644-B319-495F-A4C0-5C883E6D7E89}"/>
              </a:ext>
            </a:extLst>
          </p:cNvPr>
          <p:cNvSpPr/>
          <p:nvPr/>
        </p:nvSpPr>
        <p:spPr>
          <a:xfrm rot="20962884">
            <a:off x="863606" y="665769"/>
            <a:ext cx="739004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69" name="Rectangle: Rounded Corners 68">
            <a:extLst>
              <a:ext uri="{FF2B5EF4-FFF2-40B4-BE49-F238E27FC236}">
                <a16:creationId xmlns:a16="http://schemas.microsoft.com/office/drawing/2014/main" id="{3DA7976C-61D2-42C1-BAE9-736DB04BFDBB}"/>
              </a:ext>
            </a:extLst>
          </p:cNvPr>
          <p:cNvSpPr/>
          <p:nvPr/>
        </p:nvSpPr>
        <p:spPr bwMode="auto">
          <a:xfrm rot="20892057">
            <a:off x="3594460" y="652469"/>
            <a:ext cx="1943857" cy="328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79627653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736 -0.19098 L -0.96736 -0.19098 " pathEditMode="fixed" rAng="0" ptsTypes="AA">
                                      <p:cBhvr>
                                        <p:cTn id="6" dur="1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88 0.34699 L -0.69688 0.34699 " pathEditMode="fixed" rAng="0" ptsTypes="AA">
                                      <p:cBhvr>
                                        <p:cTn id="33" dur="10" fill="hold"/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3 0.34699 L -0.84723 0.34699 " pathEditMode="fixed" rAng="0" ptsTypes="AA">
                                      <p:cBhvr>
                                        <p:cTn id="51" dur="1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88 0.34699 L -0.99688 0.34699 " pathEditMode="fixed" rAng="0" ptsTypes="AA">
                                      <p:cBhvr>
                                        <p:cTn id="69" dur="1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3" dur="300"/>
                                        <p:tgtEl>
                                          <p:spTgt spid="43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9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3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4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3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8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7" dur="1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9" dur="1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1" dur="1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3" dur="1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6737 0.41436 L -0.96737 0.41436 " pathEditMode="fixed" rAng="0" ptsTypes="AA">
                                      <p:cBhvr>
                                        <p:cTn id="115" dur="10" fill="hold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764 0.41436 L -0.9764 0.41436 " pathEditMode="fixed" rAng="0" ptsTypes="AA">
                                      <p:cBhvr>
                                        <p:cTn id="117" dur="10" fill="hold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4" dur="10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7" presetID="10" presetClass="entr" presetSubtype="0" fill="hold" grpId="5" nodeType="after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8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38275" grpId="0" animBg="1"/>
      <p:bldP spid="438276" grpId="0" animBg="1"/>
      <p:bldP spid="438277" grpId="0" animBg="1"/>
      <p:bldP spid="438278" grpId="0" animBg="1"/>
      <p:bldP spid="438283" grpId="0" animBg="1"/>
      <p:bldP spid="438283" grpId="1" animBg="1"/>
      <p:bldP spid="438284" grpId="0" animBg="1"/>
      <p:bldP spid="438284" grpId="1" animBg="1"/>
      <p:bldP spid="438285" grpId="0" animBg="1"/>
      <p:bldP spid="438285" grpId="1" animBg="1"/>
      <p:bldP spid="438286" grpId="0" animBg="1"/>
      <p:bldP spid="438286" grpId="1" animBg="1"/>
      <p:bldP spid="438287" grpId="0" animBg="1"/>
      <p:bldP spid="438287" grpId="1" animBg="1"/>
      <p:bldP spid="438287" grpId="2" animBg="1"/>
      <p:bldP spid="438288" grpId="0" animBg="1"/>
      <p:bldP spid="438288" grpId="1" animBg="1"/>
      <p:bldP spid="438289" grpId="0" animBg="1"/>
      <p:bldP spid="438290" grpId="0" animBg="1"/>
      <p:bldP spid="438291" grpId="0" animBg="1"/>
      <p:bldP spid="438292" grpId="0" animBg="1"/>
      <p:bldP spid="438335" grpId="0" build="allAtOnce" animBg="1" autoUpdateAnimBg="0"/>
      <p:bldP spid="438335" grpId="1" build="allAtOnce" animBg="1" autoUpdateAnimBg="0"/>
      <p:bldP spid="438335" grpId="2" build="allAtOnce" animBg="1" autoUpdateAnimBg="0"/>
      <p:bldP spid="438335" grpId="3" build="allAtOnce" autoUpdateAnimBg="0"/>
      <p:bldP spid="438335" grpId="4" build="allAtOnce" autoUpdateAnimBg="0"/>
      <p:bldP spid="438335" grpId="5" build="allAtOnce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417320"/>
            <a:ext cx="7598664" cy="4187952"/>
          </a:xfrm>
          <a:prstGeom prst="rect">
            <a:avLst/>
          </a:prstGeom>
        </p:spPr>
      </p:pic>
      <p:sp>
        <p:nvSpPr>
          <p:cNvPr id="438274" name="Oval 2"/>
          <p:cNvSpPr>
            <a:spLocks noChangeArrowheads="1"/>
          </p:cNvSpPr>
          <p:nvPr/>
        </p:nvSpPr>
        <p:spPr bwMode="auto">
          <a:xfrm>
            <a:off x="8537575" y="63023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5" name="Rectangle 3" descr="Small grid">
            <a:hlinkClick r:id="" action="ppaction://macro?name=Score_1"/>
          </p:cNvPr>
          <p:cNvSpPr>
            <a:spLocks noChangeAspect="1" noChangeArrowheads="1"/>
          </p:cNvSpPr>
          <p:nvPr/>
        </p:nvSpPr>
        <p:spPr bwMode="auto">
          <a:xfrm>
            <a:off x="3654425" y="152876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50</a:t>
            </a:r>
          </a:p>
        </p:txBody>
      </p:sp>
      <p:sp>
        <p:nvSpPr>
          <p:cNvPr id="438276" name="Rectangle 4" descr="Small grid">
            <a:hlinkClick r:id="" action="ppaction://macro?name=Score_2"/>
          </p:cNvPr>
          <p:cNvSpPr>
            <a:spLocks noChangeAspect="1" noChangeArrowheads="1"/>
          </p:cNvSpPr>
          <p:nvPr/>
        </p:nvSpPr>
        <p:spPr bwMode="auto">
          <a:xfrm>
            <a:off x="3654425" y="25638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25</a:t>
            </a:r>
          </a:p>
        </p:txBody>
      </p:sp>
      <p:sp>
        <p:nvSpPr>
          <p:cNvPr id="438277" name="Rectangle 5" descr="Small grid">
            <a:hlinkClick r:id="" action="ppaction://macro?name=Score_3"/>
          </p:cNvPr>
          <p:cNvSpPr>
            <a:spLocks noChangeAspect="1" noChangeArrowheads="1"/>
          </p:cNvSpPr>
          <p:nvPr/>
        </p:nvSpPr>
        <p:spPr bwMode="auto">
          <a:xfrm>
            <a:off x="3654425" y="35925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15</a:t>
            </a:r>
          </a:p>
        </p:txBody>
      </p:sp>
      <p:sp>
        <p:nvSpPr>
          <p:cNvPr id="438278" name="Rectangle 6" descr="Small grid">
            <a:hlinkClick r:id="" action="ppaction://macro?name=Score_4"/>
          </p:cNvPr>
          <p:cNvSpPr>
            <a:spLocks noChangeAspect="1" noChangeArrowheads="1"/>
          </p:cNvSpPr>
          <p:nvPr/>
        </p:nvSpPr>
        <p:spPr bwMode="auto">
          <a:xfrm>
            <a:off x="3654425" y="4630738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7613650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8086725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8561388" y="171450"/>
            <a:ext cx="423862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6" name="WordArt 14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7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8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9" name="Rectangle 17" descr="Small grid"/>
          <p:cNvSpPr>
            <a:spLocks noChangeArrowheads="1"/>
          </p:cNvSpPr>
          <p:nvPr/>
        </p:nvSpPr>
        <p:spPr bwMode="auto">
          <a:xfrm>
            <a:off x="898525" y="152876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/>
                <a:latin typeface="Impact" pitchFamily="34" charset="0"/>
              </a:rPr>
              <a:t>Jail</a:t>
            </a:r>
          </a:p>
        </p:txBody>
      </p:sp>
      <p:sp>
        <p:nvSpPr>
          <p:cNvPr id="438290" name="Rectangle 18" descr="Small grid"/>
          <p:cNvSpPr>
            <a:spLocks noChangeAspect="1" noChangeArrowheads="1"/>
          </p:cNvSpPr>
          <p:nvPr/>
        </p:nvSpPr>
        <p:spPr bwMode="auto">
          <a:xfrm>
            <a:off x="898525" y="25638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Hospital</a:t>
            </a:r>
          </a:p>
        </p:txBody>
      </p:sp>
      <p:sp>
        <p:nvSpPr>
          <p:cNvPr id="438291" name="Rectangle 19" descr="Small grid"/>
          <p:cNvSpPr>
            <a:spLocks noChangeAspect="1" noChangeArrowheads="1"/>
          </p:cNvSpPr>
          <p:nvPr/>
        </p:nvSpPr>
        <p:spPr bwMode="auto">
          <a:xfrm>
            <a:off x="898525" y="35925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Court</a:t>
            </a:r>
          </a:p>
        </p:txBody>
      </p:sp>
      <p:sp>
        <p:nvSpPr>
          <p:cNvPr id="438292" name="Rectangle 20" descr="Small grid"/>
          <p:cNvSpPr>
            <a:spLocks noChangeAspect="1" noChangeArrowheads="1"/>
          </p:cNvSpPr>
          <p:nvPr/>
        </p:nvSpPr>
        <p:spPr bwMode="auto">
          <a:xfrm>
            <a:off x="898525" y="4630738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IDRC</a:t>
            </a:r>
          </a:p>
        </p:txBody>
      </p:sp>
      <p:pic>
        <p:nvPicPr>
          <p:cNvPr id="438297" name="Picture 25" descr="1">
            <a:hlinkClick r:id="" action="ppaction://macro?name=Score_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7828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4">
            <a:hlinkClick r:id="" action="ppaction://macro?name=Score_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5975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3">
            <a:hlinkClick r:id="" action="ppaction://macro?name=Score_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4857750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2">
            <a:hlinkClick r:id="" action="ppaction://macro?name=Score_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8242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05" name="Group 33"/>
          <p:cNvGrpSpPr>
            <a:grpSpLocks/>
          </p:cNvGrpSpPr>
          <p:nvPr/>
        </p:nvGrpSpPr>
        <p:grpSpPr bwMode="auto">
          <a:xfrm>
            <a:off x="9836150" y="-57150"/>
            <a:ext cx="7715250" cy="2333625"/>
            <a:chOff x="6192" y="-276"/>
            <a:chExt cx="4860" cy="1470"/>
          </a:xfrm>
        </p:grpSpPr>
        <p:grpSp>
          <p:nvGrpSpPr>
            <p:cNvPr id="438306" name="Group 34"/>
            <p:cNvGrpSpPr>
              <a:grpSpLocks/>
            </p:cNvGrpSpPr>
            <p:nvPr/>
          </p:nvGrpSpPr>
          <p:grpSpPr bwMode="auto">
            <a:xfrm>
              <a:off x="6192" y="-276"/>
              <a:ext cx="1404" cy="1470"/>
              <a:chOff x="6192" y="-276"/>
              <a:chExt cx="1404" cy="1470"/>
            </a:xfrm>
          </p:grpSpPr>
          <p:sp>
            <p:nvSpPr>
              <p:cNvPr id="43830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08" name="AutoShape 36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09" name="AutoShape 37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0" name="Group 38"/>
            <p:cNvGrpSpPr>
              <a:grpSpLocks/>
            </p:cNvGrpSpPr>
            <p:nvPr/>
          </p:nvGrpSpPr>
          <p:grpSpPr bwMode="auto">
            <a:xfrm>
              <a:off x="7920" y="-276"/>
              <a:ext cx="1404" cy="1470"/>
              <a:chOff x="6192" y="-276"/>
              <a:chExt cx="1404" cy="1470"/>
            </a:xfrm>
          </p:grpSpPr>
          <p:sp>
            <p:nvSpPr>
              <p:cNvPr id="43831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2" name="AutoShape 4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3" name="AutoShape 41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4" name="Group 42"/>
            <p:cNvGrpSpPr>
              <a:grpSpLocks/>
            </p:cNvGrpSpPr>
            <p:nvPr/>
          </p:nvGrpSpPr>
          <p:grpSpPr bwMode="auto">
            <a:xfrm>
              <a:off x="9648" y="-276"/>
              <a:ext cx="1404" cy="1470"/>
              <a:chOff x="6192" y="-276"/>
              <a:chExt cx="1404" cy="1470"/>
            </a:xfrm>
          </p:grpSpPr>
          <p:sp>
            <p:nvSpPr>
              <p:cNvPr id="438315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6" name="AutoShape 4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7" name="AutoShape 45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9839325" y="-57150"/>
            <a:ext cx="4972050" cy="2333625"/>
            <a:chOff x="6146" y="-2208"/>
            <a:chExt cx="3132" cy="1470"/>
          </a:xfrm>
        </p:grpSpPr>
        <p:grpSp>
          <p:nvGrpSpPr>
            <p:cNvPr id="438319" name="Group 47"/>
            <p:cNvGrpSpPr>
              <a:grpSpLocks/>
            </p:cNvGrpSpPr>
            <p:nvPr/>
          </p:nvGrpSpPr>
          <p:grpSpPr bwMode="auto">
            <a:xfrm>
              <a:off x="6146" y="-2208"/>
              <a:ext cx="1404" cy="1470"/>
              <a:chOff x="6192" y="-276"/>
              <a:chExt cx="1404" cy="1470"/>
            </a:xfrm>
          </p:grpSpPr>
          <p:sp>
            <p:nvSpPr>
              <p:cNvPr id="43832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1" name="AutoShape 49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2" name="AutoShape 5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7874" y="-2208"/>
              <a:ext cx="1404" cy="1470"/>
              <a:chOff x="6192" y="-276"/>
              <a:chExt cx="1404" cy="1470"/>
            </a:xfrm>
          </p:grpSpPr>
          <p:sp>
            <p:nvSpPr>
              <p:cNvPr id="438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5" name="AutoShape 53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6" name="AutoShape 5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9836150" y="-57150"/>
            <a:ext cx="2228850" cy="2333625"/>
            <a:chOff x="6192" y="-276"/>
            <a:chExt cx="1404" cy="1470"/>
          </a:xfrm>
        </p:grpSpPr>
        <p:sp>
          <p:nvSpPr>
            <p:cNvPr id="4383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384" y="-48"/>
              <a:ext cx="1008" cy="10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76200">
                    <a:solidFill>
                      <a:srgbClr val="660013"/>
                    </a:solidFill>
                    <a:miter lim="800000"/>
                    <a:headEnd/>
                    <a:tailEnd/>
                  </a:ln>
                  <a:solidFill>
                    <a:srgbClr val="D80000"/>
                  </a:solidFill>
                  <a:effectLst/>
                  <a:latin typeface="Verdana"/>
                  <a:ea typeface="Verdana"/>
                  <a:cs typeface="Verdana"/>
                </a:rPr>
                <a:t>X</a:t>
              </a:r>
            </a:p>
          </p:txBody>
        </p:sp>
        <p:sp>
          <p:nvSpPr>
            <p:cNvPr id="438329" name="AutoShape 57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381000">
              <a:solidFill>
                <a:srgbClr val="660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0" name="AutoShape 58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228600">
              <a:solidFill>
                <a:srgbClr val="D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8331" name="Picture 59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075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7453313" y="0"/>
            <a:ext cx="16906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6394450" y="6324600"/>
            <a:ext cx="2139950" cy="533400"/>
            <a:chOff x="4028" y="3984"/>
            <a:chExt cx="1348" cy="336"/>
          </a:xfrm>
        </p:grpSpPr>
        <p:sp>
          <p:nvSpPr>
            <p:cNvPr id="438338" name="AutoShape 66">
              <a:hlinkClick r:id="" action="ppaction://noaction" highlightClick="1">
                <a:snd r:embed="rId11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536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9" name="AutoShape 67">
              <a:hlinkClick r:id="" action="ppaction://noaction" highlightClick="1">
                <a:snd r:embed="rId12" name="tpirhorn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269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0" name="AutoShape 68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5050" y="3984"/>
              <a:ext cx="230" cy="230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1" name="Text Box 69"/>
            <p:cNvSpPr txBox="1">
              <a:spLocks noChangeArrowheads="1"/>
            </p:cNvSpPr>
            <p:nvPr/>
          </p:nvSpPr>
          <p:spPr bwMode="auto">
            <a:xfrm>
              <a:off x="450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Cheer</a:t>
              </a:r>
            </a:p>
          </p:txBody>
        </p:sp>
        <p:sp>
          <p:nvSpPr>
            <p:cNvPr id="438342" name="Text Box 70"/>
            <p:cNvSpPr txBox="1">
              <a:spLocks noChangeArrowheads="1"/>
            </p:cNvSpPr>
            <p:nvPr/>
          </p:nvSpPr>
          <p:spPr bwMode="auto">
            <a:xfrm>
              <a:off x="5007" y="4185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Silence</a:t>
              </a:r>
            </a:p>
          </p:txBody>
        </p:sp>
        <p:sp>
          <p:nvSpPr>
            <p:cNvPr id="438343" name="Text Box 71"/>
            <p:cNvSpPr txBox="1">
              <a:spLocks noChangeArrowheads="1"/>
            </p:cNvSpPr>
            <p:nvPr/>
          </p:nvSpPr>
          <p:spPr bwMode="auto">
            <a:xfrm>
              <a:off x="4253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Lose</a:t>
              </a:r>
            </a:p>
          </p:txBody>
        </p:sp>
        <p:sp>
          <p:nvSpPr>
            <p:cNvPr id="438344" name="AutoShape 72">
              <a:hlinkClick r:id="" action="ppaction://noaction" highlightClick="1">
                <a:snd r:embed="rId13" name="TV Theme -  Family Feud sho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029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402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Win</a:t>
              </a:r>
            </a:p>
          </p:txBody>
        </p:sp>
        <p:sp>
          <p:nvSpPr>
            <p:cNvPr id="438346" name="AutoShape 74">
              <a:hlinkClick r:id="" action="ppaction://noaction" highlightClick="1">
                <a:snd r:embed="rId14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776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7" name="Text Box 75"/>
            <p:cNvSpPr txBox="1">
              <a:spLocks noChangeArrowheads="1"/>
            </p:cNvSpPr>
            <p:nvPr/>
          </p:nvSpPr>
          <p:spPr bwMode="auto">
            <a:xfrm>
              <a:off x="4771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Boo</a:t>
              </a:r>
            </a:p>
          </p:txBody>
        </p:sp>
      </p:grpSp>
      <p:sp>
        <p:nvSpPr>
          <p:cNvPr id="438348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199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itchFamily="34" charset="0"/>
              </a:rPr>
              <a:t>Round 6</a:t>
            </a:r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9688513" y="-1447800"/>
            <a:ext cx="7472362" cy="4191016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Places a relapse could lead you to:</a:t>
            </a:r>
          </a:p>
        </p:txBody>
      </p:sp>
      <p:pic>
        <p:nvPicPr>
          <p:cNvPr id="78" name="Picture 100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9688513" y="2743216"/>
            <a:ext cx="7472362" cy="4113198"/>
            <a:chOff x="-4707" y="1776"/>
            <a:chExt cx="4707" cy="2567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-4707" y="1776"/>
              <a:ext cx="4707" cy="256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38334" name="Picture 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32" y="1935"/>
              <a:ext cx="3363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92C225B9-F95D-4E3A-AF05-437AB1DCF0DF}"/>
              </a:ext>
            </a:extLst>
          </p:cNvPr>
          <p:cNvSpPr/>
          <p:nvPr/>
        </p:nvSpPr>
        <p:spPr>
          <a:xfrm rot="20962884">
            <a:off x="863606" y="665769"/>
            <a:ext cx="739004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6236AAB-2899-4FF8-9E12-AE83822E191C}"/>
              </a:ext>
            </a:extLst>
          </p:cNvPr>
          <p:cNvSpPr/>
          <p:nvPr/>
        </p:nvSpPr>
        <p:spPr bwMode="auto">
          <a:xfrm rot="20892057">
            <a:off x="3594460" y="652469"/>
            <a:ext cx="1943857" cy="328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24889797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736 -0.19098 L -0.96736 -0.19098 " pathEditMode="fixed" rAng="0" ptsTypes="AA">
                                      <p:cBhvr>
                                        <p:cTn id="6" dur="1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88 0.34699 L -0.69688 0.34699 " pathEditMode="fixed" rAng="0" ptsTypes="AA">
                                      <p:cBhvr>
                                        <p:cTn id="33" dur="10" fill="hold"/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3 0.34699 L -0.84723 0.34699 " pathEditMode="fixed" rAng="0" ptsTypes="AA">
                                      <p:cBhvr>
                                        <p:cTn id="51" dur="1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88 0.34699 L -0.99688 0.34699 " pathEditMode="fixed" rAng="0" ptsTypes="AA">
                                      <p:cBhvr>
                                        <p:cTn id="69" dur="1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3" dur="300"/>
                                        <p:tgtEl>
                                          <p:spTgt spid="43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9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3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4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3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8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7" dur="1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9" dur="1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1" dur="1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3" dur="1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6737 0.41436 L -0.96737 0.41436 " pathEditMode="fixed" rAng="0" ptsTypes="AA">
                                      <p:cBhvr>
                                        <p:cTn id="115" dur="10" fill="hold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764 0.41436 L -0.9764 0.41436 " pathEditMode="fixed" rAng="0" ptsTypes="AA">
                                      <p:cBhvr>
                                        <p:cTn id="117" dur="10" fill="hold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4" dur="10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7" presetID="10" presetClass="entr" presetSubtype="0" fill="hold" grpId="5" nodeType="after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8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38275" grpId="0" animBg="1"/>
      <p:bldP spid="438276" grpId="0" animBg="1"/>
      <p:bldP spid="438277" grpId="0" animBg="1"/>
      <p:bldP spid="438278" grpId="0" animBg="1"/>
      <p:bldP spid="438283" grpId="0" animBg="1"/>
      <p:bldP spid="438283" grpId="1" animBg="1"/>
      <p:bldP spid="438284" grpId="0" animBg="1"/>
      <p:bldP spid="438284" grpId="1" animBg="1"/>
      <p:bldP spid="438285" grpId="0" animBg="1"/>
      <p:bldP spid="438285" grpId="1" animBg="1"/>
      <p:bldP spid="438286" grpId="0" animBg="1"/>
      <p:bldP spid="438286" grpId="1" animBg="1"/>
      <p:bldP spid="438287" grpId="0" animBg="1"/>
      <p:bldP spid="438287" grpId="1" animBg="1"/>
      <p:bldP spid="438287" grpId="2" animBg="1"/>
      <p:bldP spid="438288" grpId="0" animBg="1"/>
      <p:bldP spid="438288" grpId="1" animBg="1"/>
      <p:bldP spid="438289" grpId="0" animBg="1"/>
      <p:bldP spid="438290" grpId="0" animBg="1"/>
      <p:bldP spid="438291" grpId="0" animBg="1"/>
      <p:bldP spid="438292" grpId="0" animBg="1"/>
      <p:bldP spid="438335" grpId="0" build="allAtOnce" animBg="1" autoUpdateAnimBg="0"/>
      <p:bldP spid="438335" grpId="1" build="allAtOnce" animBg="1" autoUpdateAnimBg="0"/>
      <p:bldP spid="438335" grpId="2" build="allAtOnce" animBg="1" autoUpdateAnimBg="0"/>
      <p:bldP spid="438335" grpId="3" build="allAtOnce" autoUpdateAnimBg="0"/>
      <p:bldP spid="438335" grpId="4" build="allAtOnce" autoUpdateAnimBg="0"/>
      <p:bldP spid="438335" grpId="5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1" name="Picture 110"/>
          <p:cNvPicPr>
            <a:picLocks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384" y="1417320"/>
            <a:ext cx="7598664" cy="4187952"/>
          </a:xfrm>
          <a:prstGeom prst="rect">
            <a:avLst/>
          </a:prstGeom>
        </p:spPr>
      </p:pic>
      <p:sp>
        <p:nvSpPr>
          <p:cNvPr id="438274" name="Oval 2"/>
          <p:cNvSpPr>
            <a:spLocks noChangeArrowheads="1"/>
          </p:cNvSpPr>
          <p:nvPr/>
        </p:nvSpPr>
        <p:spPr bwMode="auto">
          <a:xfrm>
            <a:off x="8537575" y="6302375"/>
            <a:ext cx="457200" cy="457200"/>
          </a:xfrm>
          <a:prstGeom prst="ellipse">
            <a:avLst/>
          </a:prstGeom>
          <a:gradFill rotWithShape="1">
            <a:gsLst>
              <a:gs pos="0">
                <a:srgbClr val="FF0000">
                  <a:alpha val="50000"/>
                </a:srgbClr>
              </a:gs>
              <a:gs pos="100000">
                <a:srgbClr val="FF0000">
                  <a:gamma/>
                  <a:shade val="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254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8275" name="Rectangle 3" descr="Small grid">
            <a:hlinkClick r:id="" action="ppaction://macro?name=Score_1"/>
          </p:cNvPr>
          <p:cNvSpPr>
            <a:spLocks noChangeAspect="1" noChangeArrowheads="1"/>
          </p:cNvSpPr>
          <p:nvPr/>
        </p:nvSpPr>
        <p:spPr bwMode="auto">
          <a:xfrm>
            <a:off x="3654425" y="152876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50</a:t>
            </a:r>
          </a:p>
        </p:txBody>
      </p:sp>
      <p:sp>
        <p:nvSpPr>
          <p:cNvPr id="438276" name="Rectangle 4" descr="Small grid">
            <a:hlinkClick r:id="" action="ppaction://macro?name=Score_2"/>
          </p:cNvPr>
          <p:cNvSpPr>
            <a:spLocks noChangeAspect="1" noChangeArrowheads="1"/>
          </p:cNvSpPr>
          <p:nvPr/>
        </p:nvSpPr>
        <p:spPr bwMode="auto">
          <a:xfrm>
            <a:off x="3654425" y="25638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25</a:t>
            </a:r>
          </a:p>
        </p:txBody>
      </p:sp>
      <p:sp>
        <p:nvSpPr>
          <p:cNvPr id="438277" name="Rectangle 5" descr="Small grid">
            <a:hlinkClick r:id="" action="ppaction://macro?name=Score_3"/>
          </p:cNvPr>
          <p:cNvSpPr>
            <a:spLocks noChangeAspect="1" noChangeArrowheads="1"/>
          </p:cNvSpPr>
          <p:nvPr/>
        </p:nvSpPr>
        <p:spPr bwMode="auto">
          <a:xfrm>
            <a:off x="3654425" y="3592513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15</a:t>
            </a:r>
          </a:p>
        </p:txBody>
      </p:sp>
      <p:sp>
        <p:nvSpPr>
          <p:cNvPr id="438278" name="Rectangle 6" descr="Small grid">
            <a:hlinkClick r:id="" action="ppaction://macro?name=Score_4"/>
          </p:cNvPr>
          <p:cNvSpPr>
            <a:spLocks noChangeAspect="1" noChangeArrowheads="1"/>
          </p:cNvSpPr>
          <p:nvPr/>
        </p:nvSpPr>
        <p:spPr bwMode="auto">
          <a:xfrm>
            <a:off x="3654425" y="4630738"/>
            <a:ext cx="817563" cy="831850"/>
          </a:xfrm>
          <a:prstGeom prst="rect">
            <a:avLst/>
          </a:prstGeom>
          <a:pattFill prst="smGrid">
            <a:fgClr>
              <a:srgbClr val="440000"/>
            </a:fgClr>
            <a:bgClr>
              <a:srgbClr val="C01818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Impact" pitchFamily="34" charset="0"/>
              </a:rPr>
              <a:t>10</a:t>
            </a:r>
          </a:p>
        </p:txBody>
      </p:sp>
      <p:sp>
        <p:nvSpPr>
          <p:cNvPr id="438283" name="WordArt 11"/>
          <p:cNvSpPr>
            <a:spLocks noChangeArrowheads="1" noChangeShapeType="1" noTextEdit="1"/>
          </p:cNvSpPr>
          <p:nvPr/>
        </p:nvSpPr>
        <p:spPr bwMode="auto">
          <a:xfrm>
            <a:off x="7613650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4" name="WordArt 12"/>
          <p:cNvSpPr>
            <a:spLocks noChangeArrowheads="1" noChangeShapeType="1" noTextEdit="1"/>
          </p:cNvSpPr>
          <p:nvPr/>
        </p:nvSpPr>
        <p:spPr bwMode="auto">
          <a:xfrm>
            <a:off x="8086725" y="171450"/>
            <a:ext cx="423863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5" name="WordArt 13"/>
          <p:cNvSpPr>
            <a:spLocks noChangeArrowheads="1" noChangeShapeType="1" noTextEdit="1"/>
          </p:cNvSpPr>
          <p:nvPr/>
        </p:nvSpPr>
        <p:spPr bwMode="auto">
          <a:xfrm>
            <a:off x="8561388" y="171450"/>
            <a:ext cx="423862" cy="328613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i="1" kern="10">
                <a:ln w="19050">
                  <a:solidFill>
                    <a:srgbClr val="000000"/>
                  </a:solidFill>
                  <a:miter lim="800000"/>
                  <a:headEnd/>
                  <a:tailEnd/>
                </a:ln>
                <a:solidFill>
                  <a:srgbClr val="FF0000">
                    <a:alpha val="85001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6" name="WordArt 14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7" name="WordArt 15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8" name="WordArt 16"/>
          <p:cNvSpPr>
            <a:spLocks noChangeAspect="1" noChangeArrowheads="1" noChangeShapeType="1" noTextEdit="1"/>
          </p:cNvSpPr>
          <p:nvPr/>
        </p:nvSpPr>
        <p:spPr bwMode="auto">
          <a:xfrm>
            <a:off x="8591550" y="6400800"/>
            <a:ext cx="338138" cy="261938"/>
          </a:xfrm>
          <a:prstGeom prst="rect">
            <a:avLst/>
          </a:prstGeom>
          <a:extLst>
            <a:ext uri="{AF507438-7753-43e0-B8FC-AC1667EBCBE1}">
              <a14:hiddenEffects xmlns:a14="http://schemas.microsoft.com/office/drawing/2010/main" xmlns="">
                <a:effectLst/>
              </a14:hiddenEffects>
            </a:ext>
          </a:extLst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25400">
                  <a:solidFill>
                    <a:schemeClr val="tx1"/>
                  </a:solidFill>
                  <a:miter lim="800000"/>
                  <a:headEnd/>
                  <a:tailEnd/>
                </a:ln>
                <a:solidFill>
                  <a:srgbClr val="FF0000">
                    <a:alpha val="34000"/>
                  </a:srgbClr>
                </a:solidFill>
                <a:effectLst/>
                <a:latin typeface="Arial Black"/>
              </a:rPr>
              <a:t>X</a:t>
            </a:r>
          </a:p>
        </p:txBody>
      </p:sp>
      <p:sp>
        <p:nvSpPr>
          <p:cNvPr id="438289" name="Rectangle 17" descr="Small grid"/>
          <p:cNvSpPr>
            <a:spLocks noChangeArrowheads="1"/>
          </p:cNvSpPr>
          <p:nvPr/>
        </p:nvSpPr>
        <p:spPr bwMode="auto">
          <a:xfrm>
            <a:off x="898525" y="152876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200" dirty="0">
                <a:solidFill>
                  <a:schemeClr val="bg1"/>
                </a:solidFill>
                <a:effectLst/>
                <a:latin typeface="Impact" pitchFamily="34" charset="0"/>
              </a:rPr>
              <a:t>Happiness</a:t>
            </a:r>
          </a:p>
        </p:txBody>
      </p:sp>
      <p:sp>
        <p:nvSpPr>
          <p:cNvPr id="438290" name="Rectangle 18" descr="Small grid"/>
          <p:cNvSpPr>
            <a:spLocks noChangeAspect="1" noChangeArrowheads="1"/>
          </p:cNvSpPr>
          <p:nvPr/>
        </p:nvSpPr>
        <p:spPr bwMode="auto">
          <a:xfrm>
            <a:off x="898525" y="25638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Good Job</a:t>
            </a:r>
          </a:p>
        </p:txBody>
      </p:sp>
      <p:sp>
        <p:nvSpPr>
          <p:cNvPr id="438291" name="Rectangle 19" descr="Small grid"/>
          <p:cNvSpPr>
            <a:spLocks noChangeAspect="1" noChangeArrowheads="1"/>
          </p:cNvSpPr>
          <p:nvPr/>
        </p:nvSpPr>
        <p:spPr bwMode="auto">
          <a:xfrm>
            <a:off x="898525" y="3592513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2800" dirty="0">
                <a:solidFill>
                  <a:schemeClr val="bg1"/>
                </a:solidFill>
                <a:effectLst/>
                <a:latin typeface="Impact" pitchFamily="34" charset="0"/>
              </a:rPr>
              <a:t>Being with Family</a:t>
            </a:r>
          </a:p>
        </p:txBody>
      </p:sp>
      <p:sp>
        <p:nvSpPr>
          <p:cNvPr id="438292" name="Rectangle 20" descr="Small grid"/>
          <p:cNvSpPr>
            <a:spLocks noChangeAspect="1" noChangeArrowheads="1"/>
          </p:cNvSpPr>
          <p:nvPr/>
        </p:nvSpPr>
        <p:spPr bwMode="auto">
          <a:xfrm>
            <a:off x="898525" y="4630738"/>
            <a:ext cx="2755900" cy="831850"/>
          </a:xfrm>
          <a:prstGeom prst="rect">
            <a:avLst/>
          </a:prstGeom>
          <a:pattFill prst="smGrid">
            <a:fgClr>
              <a:srgbClr val="333333"/>
            </a:fgClr>
            <a:bgClr>
              <a:schemeClr val="tx1"/>
            </a:bgClr>
          </a:pattFill>
          <a:ln w="508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altLang="en-US" sz="3300" dirty="0">
                <a:solidFill>
                  <a:schemeClr val="bg1"/>
                </a:solidFill>
                <a:effectLst/>
                <a:latin typeface="Impact" pitchFamily="34" charset="0"/>
              </a:rPr>
              <a:t>More money</a:t>
            </a:r>
          </a:p>
        </p:txBody>
      </p:sp>
      <p:pic>
        <p:nvPicPr>
          <p:cNvPr id="438297" name="Picture 25" descr="1">
            <a:hlinkClick r:id="" action="ppaction://macro?name=Score_1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27828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1" name="Picture 29" descr="4">
            <a:hlinkClick r:id="" action="ppaction://macro?name=Score_4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5895975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2" name="Picture 30" descr="3">
            <a:hlinkClick r:id="" action="ppaction://macro?name=Score_3"/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4857750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38303" name="Picture 31" descr="2">
            <a:hlinkClick r:id="" action="ppaction://macro?name=Score_2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02800" y="3824288"/>
            <a:ext cx="3705225" cy="962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05" name="Group 33"/>
          <p:cNvGrpSpPr>
            <a:grpSpLocks/>
          </p:cNvGrpSpPr>
          <p:nvPr/>
        </p:nvGrpSpPr>
        <p:grpSpPr bwMode="auto">
          <a:xfrm>
            <a:off x="9836150" y="-57150"/>
            <a:ext cx="7715250" cy="2333625"/>
            <a:chOff x="6192" y="-276"/>
            <a:chExt cx="4860" cy="1470"/>
          </a:xfrm>
        </p:grpSpPr>
        <p:grpSp>
          <p:nvGrpSpPr>
            <p:cNvPr id="438306" name="Group 34"/>
            <p:cNvGrpSpPr>
              <a:grpSpLocks/>
            </p:cNvGrpSpPr>
            <p:nvPr/>
          </p:nvGrpSpPr>
          <p:grpSpPr bwMode="auto">
            <a:xfrm>
              <a:off x="6192" y="-276"/>
              <a:ext cx="1404" cy="1470"/>
              <a:chOff x="6192" y="-276"/>
              <a:chExt cx="1404" cy="1470"/>
            </a:xfrm>
          </p:grpSpPr>
          <p:sp>
            <p:nvSpPr>
              <p:cNvPr id="438307" name="WordArt 35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08" name="AutoShape 36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09" name="AutoShape 37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0" name="Group 38"/>
            <p:cNvGrpSpPr>
              <a:grpSpLocks/>
            </p:cNvGrpSpPr>
            <p:nvPr/>
          </p:nvGrpSpPr>
          <p:grpSpPr bwMode="auto">
            <a:xfrm>
              <a:off x="7920" y="-276"/>
              <a:ext cx="1404" cy="1470"/>
              <a:chOff x="6192" y="-276"/>
              <a:chExt cx="1404" cy="1470"/>
            </a:xfrm>
          </p:grpSpPr>
          <p:sp>
            <p:nvSpPr>
              <p:cNvPr id="438311" name="WordArt 39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2" name="AutoShape 4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3" name="AutoShape 41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14" name="Group 42"/>
            <p:cNvGrpSpPr>
              <a:grpSpLocks/>
            </p:cNvGrpSpPr>
            <p:nvPr/>
          </p:nvGrpSpPr>
          <p:grpSpPr bwMode="auto">
            <a:xfrm>
              <a:off x="9648" y="-276"/>
              <a:ext cx="1404" cy="1470"/>
              <a:chOff x="6192" y="-276"/>
              <a:chExt cx="1404" cy="1470"/>
            </a:xfrm>
          </p:grpSpPr>
          <p:sp>
            <p:nvSpPr>
              <p:cNvPr id="438315" name="WordArt 43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16" name="AutoShape 4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17" name="AutoShape 45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18" name="Group 46"/>
          <p:cNvGrpSpPr>
            <a:grpSpLocks/>
          </p:cNvGrpSpPr>
          <p:nvPr/>
        </p:nvGrpSpPr>
        <p:grpSpPr bwMode="auto">
          <a:xfrm>
            <a:off x="9839325" y="-57150"/>
            <a:ext cx="4972050" cy="2333625"/>
            <a:chOff x="6146" y="-2208"/>
            <a:chExt cx="3132" cy="1470"/>
          </a:xfrm>
        </p:grpSpPr>
        <p:grpSp>
          <p:nvGrpSpPr>
            <p:cNvPr id="438319" name="Group 47"/>
            <p:cNvGrpSpPr>
              <a:grpSpLocks/>
            </p:cNvGrpSpPr>
            <p:nvPr/>
          </p:nvGrpSpPr>
          <p:grpSpPr bwMode="auto">
            <a:xfrm>
              <a:off x="6146" y="-2208"/>
              <a:ext cx="1404" cy="1470"/>
              <a:chOff x="6192" y="-276"/>
              <a:chExt cx="1404" cy="1470"/>
            </a:xfrm>
          </p:grpSpPr>
          <p:sp>
            <p:nvSpPr>
              <p:cNvPr id="438320" name="WordArt 48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1" name="AutoShape 49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2" name="AutoShape 50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38323" name="Group 51"/>
            <p:cNvGrpSpPr>
              <a:grpSpLocks/>
            </p:cNvGrpSpPr>
            <p:nvPr/>
          </p:nvGrpSpPr>
          <p:grpSpPr bwMode="auto">
            <a:xfrm>
              <a:off x="7874" y="-2208"/>
              <a:ext cx="1404" cy="1470"/>
              <a:chOff x="6192" y="-276"/>
              <a:chExt cx="1404" cy="1470"/>
            </a:xfrm>
          </p:grpSpPr>
          <p:sp>
            <p:nvSpPr>
              <p:cNvPr id="438324" name="WordArt 52"/>
              <p:cNvSpPr>
                <a:spLocks noChangeArrowheads="1" noChangeShapeType="1" noTextEdit="1"/>
              </p:cNvSpPr>
              <p:nvPr/>
            </p:nvSpPr>
            <p:spPr bwMode="auto">
              <a:xfrm>
                <a:off x="6384" y="-48"/>
                <a:ext cx="1008" cy="1024"/>
              </a:xfrm>
              <a:prstGeom prst="rect">
                <a:avLst/>
              </a:prstGeom>
              <a:extLst>
                <a:ext uri="{AF507438-7753-43e0-B8FC-AC1667EBCBE1}">
                  <a14:hiddenEffects xmlns:a14="http://schemas.microsoft.com/office/drawing/2010/main" xmlns="">
                    <a:effectLst/>
                  </a14:hiddenEffects>
                </a:ext>
              </a:extLst>
            </p:spPr>
            <p:txBody>
              <a:bodyPr wrap="none" fromWordArt="1">
                <a:prstTxWarp prst="textPlain">
                  <a:avLst>
                    <a:gd name="adj" fmla="val 50000"/>
                  </a:avLst>
                </a:prstTxWarp>
              </a:bodyPr>
              <a:lstStyle/>
              <a:p>
                <a:pPr algn="ctr"/>
                <a:r>
                  <a:rPr lang="en-US" sz="3600" b="1" kern="10">
                    <a:ln w="76200">
                      <a:solidFill>
                        <a:srgbClr val="660013"/>
                      </a:solidFill>
                      <a:miter lim="800000"/>
                      <a:headEnd/>
                      <a:tailEnd/>
                    </a:ln>
                    <a:solidFill>
                      <a:srgbClr val="D80000"/>
                    </a:solidFill>
                    <a:effectLst/>
                    <a:latin typeface="Verdana"/>
                    <a:ea typeface="Verdana"/>
                    <a:cs typeface="Verdana"/>
                  </a:rPr>
                  <a:t>X</a:t>
                </a:r>
              </a:p>
            </p:txBody>
          </p:sp>
          <p:sp>
            <p:nvSpPr>
              <p:cNvPr id="438325" name="AutoShape 53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381000">
                <a:solidFill>
                  <a:srgbClr val="660013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38326" name="AutoShape 54"/>
              <p:cNvSpPr>
                <a:spLocks noChangeArrowheads="1"/>
              </p:cNvSpPr>
              <p:nvPr/>
            </p:nvSpPr>
            <p:spPr bwMode="auto">
              <a:xfrm>
                <a:off x="6192" y="-276"/>
                <a:ext cx="1404" cy="1470"/>
              </a:xfrm>
              <a:prstGeom prst="roundRect">
                <a:avLst>
                  <a:gd name="adj" fmla="val 16667"/>
                </a:avLst>
              </a:prstGeom>
              <a:noFill/>
              <a:ln w="228600">
                <a:solidFill>
                  <a:srgbClr val="D80000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 xmlns="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 xmlns="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grpSp>
        <p:nvGrpSpPr>
          <p:cNvPr id="438327" name="Group 55"/>
          <p:cNvGrpSpPr>
            <a:grpSpLocks/>
          </p:cNvGrpSpPr>
          <p:nvPr/>
        </p:nvGrpSpPr>
        <p:grpSpPr bwMode="auto">
          <a:xfrm>
            <a:off x="9836150" y="-57150"/>
            <a:ext cx="2228850" cy="2333625"/>
            <a:chOff x="6192" y="-276"/>
            <a:chExt cx="1404" cy="1470"/>
          </a:xfrm>
        </p:grpSpPr>
        <p:sp>
          <p:nvSpPr>
            <p:cNvPr id="438328" name="WordArt 56"/>
            <p:cNvSpPr>
              <a:spLocks noChangeArrowheads="1" noChangeShapeType="1" noTextEdit="1"/>
            </p:cNvSpPr>
            <p:nvPr/>
          </p:nvSpPr>
          <p:spPr bwMode="auto">
            <a:xfrm>
              <a:off x="6384" y="-48"/>
              <a:ext cx="1008" cy="1024"/>
            </a:xfrm>
            <a:prstGeom prst="rect">
              <a:avLst/>
            </a:prstGeom>
            <a:extLst>
              <a:ext uri="{AF507438-7753-43e0-B8FC-AC1667EBCBE1}">
                <a14:hiddenEffects xmlns:a14="http://schemas.microsoft.com/office/drawing/2010/main" xmlns="">
                  <a:effectLst/>
                </a14:hiddenEffects>
              </a:ext>
            </a:extLst>
          </p:spPr>
          <p:txBody>
            <a:bodyPr wrap="none" fromWordArt="1">
              <a:prstTxWarp prst="textPlain">
                <a:avLst>
                  <a:gd name="adj" fmla="val 50000"/>
                </a:avLst>
              </a:prstTxWarp>
            </a:bodyPr>
            <a:lstStyle/>
            <a:p>
              <a:pPr algn="ctr"/>
              <a:r>
                <a:rPr lang="en-US" sz="3600" b="1" kern="10">
                  <a:ln w="76200">
                    <a:solidFill>
                      <a:srgbClr val="660013"/>
                    </a:solidFill>
                    <a:miter lim="800000"/>
                    <a:headEnd/>
                    <a:tailEnd/>
                  </a:ln>
                  <a:solidFill>
                    <a:srgbClr val="D80000"/>
                  </a:solidFill>
                  <a:effectLst/>
                  <a:latin typeface="Verdana"/>
                  <a:ea typeface="Verdana"/>
                  <a:cs typeface="Verdana"/>
                </a:rPr>
                <a:t>X</a:t>
              </a:r>
            </a:p>
          </p:txBody>
        </p:sp>
        <p:sp>
          <p:nvSpPr>
            <p:cNvPr id="438329" name="AutoShape 57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381000">
              <a:solidFill>
                <a:srgbClr val="660013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0" name="AutoShape 58"/>
            <p:cNvSpPr>
              <a:spLocks noChangeArrowheads="1"/>
            </p:cNvSpPr>
            <p:nvPr/>
          </p:nvSpPr>
          <p:spPr bwMode="auto">
            <a:xfrm>
              <a:off x="6192" y="-276"/>
              <a:ext cx="1404" cy="1470"/>
            </a:xfrm>
            <a:prstGeom prst="roundRect">
              <a:avLst>
                <a:gd name="adj" fmla="val 16667"/>
              </a:avLst>
            </a:prstGeom>
            <a:noFill/>
            <a:ln w="228600">
              <a:solidFill>
                <a:srgbClr val="D800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pic>
        <p:nvPicPr>
          <p:cNvPr id="438331" name="Picture 59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362075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438336" name="Rectangle 64"/>
          <p:cNvSpPr>
            <a:spLocks noChangeArrowheads="1"/>
          </p:cNvSpPr>
          <p:nvPr/>
        </p:nvSpPr>
        <p:spPr bwMode="auto">
          <a:xfrm>
            <a:off x="7453313" y="0"/>
            <a:ext cx="1690687" cy="685800"/>
          </a:xfrm>
          <a:prstGeom prst="rect">
            <a:avLst/>
          </a:prstGeom>
          <a:solidFill>
            <a:schemeClr val="accent1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438337" name="Group 65"/>
          <p:cNvGrpSpPr>
            <a:grpSpLocks/>
          </p:cNvGrpSpPr>
          <p:nvPr/>
        </p:nvGrpSpPr>
        <p:grpSpPr bwMode="auto">
          <a:xfrm>
            <a:off x="6394450" y="6324600"/>
            <a:ext cx="2139950" cy="533400"/>
            <a:chOff x="4028" y="3984"/>
            <a:chExt cx="1348" cy="336"/>
          </a:xfrm>
        </p:grpSpPr>
        <p:sp>
          <p:nvSpPr>
            <p:cNvPr id="438338" name="AutoShape 66">
              <a:hlinkClick r:id="" action="ppaction://noaction" highlightClick="1">
                <a:snd r:embed="rId11" name="cheering1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536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39" name="AutoShape 67">
              <a:hlinkClick r:id="" action="ppaction://noaction" highlightClick="1">
                <a:snd r:embed="rId12" name="tpirhorns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269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0" name="AutoShape 68">
              <a:hlinkClick r:id="" action="ppaction://noaction" highlightClick="1" endSnd="1"/>
            </p:cNvPr>
            <p:cNvSpPr>
              <a:spLocks noChangeArrowheads="1"/>
            </p:cNvSpPr>
            <p:nvPr/>
          </p:nvSpPr>
          <p:spPr bwMode="auto">
            <a:xfrm>
              <a:off x="5050" y="3984"/>
              <a:ext cx="230" cy="230"/>
            </a:xfrm>
            <a:prstGeom prst="actionButtonSound">
              <a:avLst/>
            </a:prstGeom>
            <a:solidFill>
              <a:srgbClr val="F6000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1" name="Text Box 69"/>
            <p:cNvSpPr txBox="1">
              <a:spLocks noChangeArrowheads="1"/>
            </p:cNvSpPr>
            <p:nvPr/>
          </p:nvSpPr>
          <p:spPr bwMode="auto">
            <a:xfrm>
              <a:off x="450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Cheer</a:t>
              </a:r>
            </a:p>
          </p:txBody>
        </p:sp>
        <p:sp>
          <p:nvSpPr>
            <p:cNvPr id="438342" name="Text Box 70"/>
            <p:cNvSpPr txBox="1">
              <a:spLocks noChangeArrowheads="1"/>
            </p:cNvSpPr>
            <p:nvPr/>
          </p:nvSpPr>
          <p:spPr bwMode="auto">
            <a:xfrm>
              <a:off x="5007" y="4185"/>
              <a:ext cx="369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Silence</a:t>
              </a:r>
            </a:p>
          </p:txBody>
        </p:sp>
        <p:sp>
          <p:nvSpPr>
            <p:cNvPr id="438343" name="Text Box 71"/>
            <p:cNvSpPr txBox="1">
              <a:spLocks noChangeArrowheads="1"/>
            </p:cNvSpPr>
            <p:nvPr/>
          </p:nvSpPr>
          <p:spPr bwMode="auto">
            <a:xfrm>
              <a:off x="4253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Lose</a:t>
              </a:r>
            </a:p>
          </p:txBody>
        </p:sp>
        <p:sp>
          <p:nvSpPr>
            <p:cNvPr id="438344" name="AutoShape 72">
              <a:hlinkClick r:id="" action="ppaction://noaction" highlightClick="1">
                <a:snd r:embed="rId13" name="TV Theme -  Family Feud short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029" y="3984"/>
              <a:ext cx="230" cy="230"/>
            </a:xfrm>
            <a:prstGeom prst="actionButtonSound">
              <a:avLst/>
            </a:prstGeom>
            <a:solidFill>
              <a:srgbClr val="99CC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5" name="Text Box 73"/>
            <p:cNvSpPr txBox="1">
              <a:spLocks noChangeArrowheads="1"/>
            </p:cNvSpPr>
            <p:nvPr/>
          </p:nvSpPr>
          <p:spPr bwMode="auto">
            <a:xfrm>
              <a:off x="4028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Win</a:t>
              </a:r>
            </a:p>
          </p:txBody>
        </p:sp>
        <p:sp>
          <p:nvSpPr>
            <p:cNvPr id="438346" name="AutoShape 74">
              <a:hlinkClick r:id="" action="ppaction://noaction" highlightClick="1">
                <a:snd r:embed="rId14" name="boo3.wav"/>
              </a:hlinkClick>
            </p:cNvPr>
            <p:cNvSpPr>
              <a:spLocks noChangeArrowheads="1"/>
            </p:cNvSpPr>
            <p:nvPr/>
          </p:nvSpPr>
          <p:spPr bwMode="auto">
            <a:xfrm>
              <a:off x="4776" y="3984"/>
              <a:ext cx="230" cy="230"/>
            </a:xfrm>
            <a:prstGeom prst="actionButtonSound">
              <a:avLst/>
            </a:prstGeom>
            <a:solidFill>
              <a:srgbClr val="C0C0C0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38347" name="Text Box 75"/>
            <p:cNvSpPr txBox="1">
              <a:spLocks noChangeArrowheads="1"/>
            </p:cNvSpPr>
            <p:nvPr/>
          </p:nvSpPr>
          <p:spPr bwMode="auto">
            <a:xfrm>
              <a:off x="4771" y="4185"/>
              <a:ext cx="288" cy="13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 xmlns="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xmlns="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altLang="en-US" sz="800">
                  <a:effectLst>
                    <a:outerShdw blurRad="38100" dist="38100" dir="2700000" algn="tl">
                      <a:srgbClr val="FFFFFF"/>
                    </a:outerShdw>
                  </a:effectLst>
                </a:rPr>
                <a:t>Boo</a:t>
              </a:r>
            </a:p>
          </p:txBody>
        </p:sp>
      </p:grpSp>
      <p:sp>
        <p:nvSpPr>
          <p:cNvPr id="438348" name="Text Box 76"/>
          <p:cNvSpPr txBox="1">
            <a:spLocks noChangeArrowheads="1"/>
          </p:cNvSpPr>
          <p:nvPr/>
        </p:nvSpPr>
        <p:spPr bwMode="auto">
          <a:xfrm>
            <a:off x="152400" y="106363"/>
            <a:ext cx="1997075" cy="579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Swis721 Hv BT" pitchFamily="34" charset="0"/>
              </a:rPr>
              <a:t>Round 7</a:t>
            </a:r>
          </a:p>
        </p:txBody>
      </p:sp>
      <p:sp>
        <p:nvSpPr>
          <p:cNvPr id="438335" name="Rectangle 63"/>
          <p:cNvSpPr>
            <a:spLocks noChangeArrowheads="1"/>
          </p:cNvSpPr>
          <p:nvPr/>
        </p:nvSpPr>
        <p:spPr bwMode="auto">
          <a:xfrm>
            <a:off x="9688513" y="-1447800"/>
            <a:ext cx="7472362" cy="4191016"/>
          </a:xfrm>
          <a:prstGeom prst="rect">
            <a:avLst/>
          </a:prstGeom>
          <a:gradFill rotWithShape="0">
            <a:gsLst>
              <a:gs pos="0">
                <a:srgbClr val="FFFFFF">
                  <a:gamma/>
                  <a:shade val="46275"/>
                  <a:invGamma/>
                </a:srgbClr>
              </a:gs>
              <a:gs pos="50000">
                <a:srgbClr val="FFFFFF">
                  <a:alpha val="70000"/>
                </a:srgbClr>
              </a:gs>
              <a:gs pos="100000">
                <a:srgbClr val="FFFFFF">
                  <a:gamma/>
                  <a:shade val="46275"/>
                  <a:invGamma/>
                </a:srgbClr>
              </a:gs>
            </a:gsLst>
            <a:lin ang="2700000" scaled="1"/>
          </a:gra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normAutofit/>
          </a:bodyPr>
          <a:lstStyle/>
          <a:p>
            <a:pPr algn="ctr"/>
            <a:r>
              <a:rPr lang="en-US" altLang="en-US" sz="44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Things that recovery leads you to:</a:t>
            </a:r>
          </a:p>
        </p:txBody>
      </p:sp>
      <p:pic>
        <p:nvPicPr>
          <p:cNvPr id="78" name="Picture 100">
            <a:hlinkClick r:id="" action="ppaction://macro?name=Begin_Round"/>
          </p:cNvPr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2552700" y="6355556"/>
            <a:ext cx="952500" cy="3571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438332" name="Group 60"/>
          <p:cNvGrpSpPr>
            <a:grpSpLocks/>
          </p:cNvGrpSpPr>
          <p:nvPr/>
        </p:nvGrpSpPr>
        <p:grpSpPr bwMode="auto">
          <a:xfrm>
            <a:off x="9688513" y="2743216"/>
            <a:ext cx="7472362" cy="4113198"/>
            <a:chOff x="-4707" y="1776"/>
            <a:chExt cx="4707" cy="2567"/>
          </a:xfrm>
        </p:grpSpPr>
        <p:sp>
          <p:nvSpPr>
            <p:cNvPr id="438333" name="Rectangle 61"/>
            <p:cNvSpPr>
              <a:spLocks noChangeArrowheads="1"/>
            </p:cNvSpPr>
            <p:nvPr/>
          </p:nvSpPr>
          <p:spPr bwMode="auto">
            <a:xfrm>
              <a:off x="-4707" y="1776"/>
              <a:ext cx="4707" cy="2567"/>
            </a:xfrm>
            <a:prstGeom prst="rect">
              <a:avLst/>
            </a:prstGeom>
            <a:gradFill rotWithShape="0">
              <a:gsLst>
                <a:gs pos="0">
                  <a:srgbClr val="FFFFFF">
                    <a:gamma/>
                    <a:shade val="46275"/>
                    <a:invGamma/>
                  </a:srgbClr>
                </a:gs>
                <a:gs pos="50000">
                  <a:srgbClr val="FFFFFF"/>
                </a:gs>
                <a:gs pos="100000">
                  <a:srgbClr val="FFFFFF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381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 xmlns="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altLang="en-US" sz="6600" b="1">
                <a:effectLst>
                  <a:outerShdw blurRad="38100" dist="38100" dir="2700000" algn="tl">
                    <a:srgbClr val="C0C0C0"/>
                  </a:outerShdw>
                </a:effectLst>
              </a:endParaRPr>
            </a:p>
          </p:txBody>
        </p:sp>
        <p:pic>
          <p:nvPicPr>
            <p:cNvPr id="438334" name="Picture 62"/>
            <p:cNvPicPr>
              <a:picLocks noChangeAspect="1" noChangeArrowheads="1"/>
            </p:cNvPicPr>
            <p:nvPr/>
          </p:nvPicPr>
          <p:blipFill>
            <a:blip r:embed="rId1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 bwMode="auto">
            <a:xfrm>
              <a:off x="-4032" y="1935"/>
              <a:ext cx="3363" cy="224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67" name="Rectangle 66">
            <a:extLst>
              <a:ext uri="{FF2B5EF4-FFF2-40B4-BE49-F238E27FC236}">
                <a16:creationId xmlns:a16="http://schemas.microsoft.com/office/drawing/2014/main" id="{92C225B9-F95D-4E3A-AF05-437AB1DCF0DF}"/>
              </a:ext>
            </a:extLst>
          </p:cNvPr>
          <p:cNvSpPr/>
          <p:nvPr/>
        </p:nvSpPr>
        <p:spPr>
          <a:xfrm rot="20962884">
            <a:off x="863606" y="665769"/>
            <a:ext cx="7390048" cy="307777"/>
          </a:xfrm>
          <a:prstGeom prst="rect">
            <a:avLst/>
          </a:prstGeom>
          <a:noFill/>
          <a:ln w="3175"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1400" b="1" cap="none" spc="0" dirty="0">
                <a:ln w="3175">
                  <a:solidFill>
                    <a:srgbClr val="FF0000"/>
                  </a:solidFill>
                  <a:prstDash val="solid"/>
                </a:ln>
                <a:solidFill>
                  <a:srgbClr val="C00000"/>
                </a:solidFill>
                <a:effectLst/>
              </a:rPr>
              <a:t>RECOVERY EDITION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66236AAB-2899-4FF8-9E12-AE83822E191C}"/>
              </a:ext>
            </a:extLst>
          </p:cNvPr>
          <p:cNvSpPr/>
          <p:nvPr/>
        </p:nvSpPr>
        <p:spPr bwMode="auto">
          <a:xfrm rot="20892057">
            <a:off x="3594460" y="652469"/>
            <a:ext cx="1943857" cy="328600"/>
          </a:xfrm>
          <a:prstGeom prst="roundRect">
            <a:avLst/>
          </a:prstGeom>
          <a:solidFill>
            <a:srgbClr val="FF0000">
              <a:alpha val="10000"/>
            </a:srgbClr>
          </a:solidFill>
          <a:ln w="127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74454972"/>
      </p:ext>
    </p:extLst>
  </p:cSld>
  <p:clrMapOvr>
    <a:masterClrMapping/>
  </p:clrMapOvr>
  <p:transition advClick="0">
    <p:pu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6736 -0.19098 L -0.96736 -0.19098 " pathEditMode="fixed" rAng="0" ptsTypes="AA">
                                      <p:cBhvr>
                                        <p:cTn id="6" dur="10" fill="hold"/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1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"/>
                            </p:stCondLst>
                            <p:childTnLst>
                              <p:par>
                                <p:cTn id="1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"/>
                            </p:stCondLst>
                            <p:childTnLst>
                              <p:par>
                                <p:cTn id="17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9" restart="whenNotActive" fill="hold" evtFilter="cancelBubble" nodeType="interactiveSeq">
                <p:stCondLst>
                  <p:cond evt="onClick" delay="0">
                    <p:tgtEl>
                      <p:spTgt spid="438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" fill="hold" nodeType="clickPar">
                      <p:stCondLst>
                        <p:cond delay="0"/>
                      </p:stCondLst>
                      <p:childTnLst>
                        <p:par>
                          <p:cTn id="3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9688 0.34699 L -0.69688 0.34699 " pathEditMode="fixed" rAng="0" ptsTypes="AA">
                                      <p:cBhvr>
                                        <p:cTn id="33" dur="10" fill="hold"/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3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44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200"/>
                                        <p:tgtEl>
                                          <p:spTgt spid="4383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6"/>
                  </p:tgtEl>
                </p:cond>
              </p:nextCondLst>
            </p:seq>
            <p:seq concurrent="1" nextAc="seek">
              <p:cTn id="47" restart="whenNotActive" fill="hold" evtFilter="cancelBubble" nodeType="interactiveSeq">
                <p:stCondLst>
                  <p:cond evt="onClick" delay="0">
                    <p:tgtEl>
                      <p:spTgt spid="438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8" fill="hold" nodeType="clickPar">
                      <p:stCondLst>
                        <p:cond delay="0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723 0.34699 L -0.84723 0.34699 " pathEditMode="fixed" rAng="0" ptsTypes="AA">
                                      <p:cBhvr>
                                        <p:cTn id="51" dur="10" fill="hold"/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52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62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"/>
                                        <p:tgtEl>
                                          <p:spTgt spid="4383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7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438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 nodeType="clickPar">
                      <p:stCondLst>
                        <p:cond delay="0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9688 0.34699 L -0.99688 0.34699 " pathEditMode="fixed" rAng="0" ptsTypes="AA">
                                      <p:cBhvr>
                                        <p:cTn id="69" dur="10" fill="hold"/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70" presetID="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 nodeType="afterGroup">
                            <p:stCondLst>
                              <p:cond delay="2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200"/>
                                        <p:tgtEl>
                                          <p:spTgt spid="43830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199"/>
                                          </p:stCondLst>
                                        </p:cTn>
                                        <p:tgtEl>
                                          <p:spTgt spid="4383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88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3829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 nodeType="clickPar">
                      <p:stCondLst>
                        <p:cond delay="0"/>
                      </p:stCondLst>
                      <p:childTnLst>
                        <p:par>
                          <p:cTn id="8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3" dur="300"/>
                                        <p:tgtEl>
                                          <p:spTgt spid="43829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297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43830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 nodeType="clickPar">
                      <p:stCondLst>
                        <p:cond delay="0"/>
                      </p:stCondLst>
                      <p:childTnLst>
                        <p:par>
                          <p:cTn id="8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8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89" dur="300"/>
                                        <p:tgtEl>
                                          <p:spTgt spid="4383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1"/>
                  </p:tgtEl>
                </p:cond>
              </p:nextCondLst>
            </p:seq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43830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 nodeType="clickPar">
                      <p:stCondLst>
                        <p:cond delay="0"/>
                      </p:stCondLst>
                      <p:childTnLst>
                        <p:par>
                          <p:cTn id="9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4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95" dur="400"/>
                                        <p:tgtEl>
                                          <p:spTgt spid="4383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399"/>
                                          </p:stCondLst>
                                        </p:cTn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2"/>
                  </p:tgtEl>
                </p:cond>
              </p:nextCondLst>
            </p:seq>
            <p:seq concurrent="1" nextAc="seek">
              <p:cTn id="97" restart="whenNotActive" fill="hold" evtFilter="cancelBubble" nodeType="interactiveSeq">
                <p:stCondLst>
                  <p:cond evt="onClick" delay="0">
                    <p:tgtEl>
                      <p:spTgt spid="43830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8" fill="hold" nodeType="clickPar">
                      <p:stCondLst>
                        <p:cond delay="0"/>
                      </p:stCondLst>
                      <p:childTnLst>
                        <p:par>
                          <p:cTn id="9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01" dur="300"/>
                                        <p:tgtEl>
                                          <p:spTgt spid="43830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299"/>
                                          </p:stCondLst>
                                        </p:cTn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Pin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03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4383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 nodeType="clickPar">
                      <p:stCondLst>
                        <p:cond delay="0"/>
                      </p:stCondLst>
                      <p:childTnLst>
                        <p:par>
                          <p:cTn id="10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6" presetID="42" presetClass="pat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7" dur="10" fill="hold"/>
                                        <p:tgtEl>
                                          <p:spTgt spid="43829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08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2 L -0.97014 -0.19352 " pathEditMode="fixed" rAng="0" ptsTypes="AA">
                                      <p:cBhvr>
                                        <p:cTn id="109" dur="10" fill="hold"/>
                                        <p:tgtEl>
                                          <p:spTgt spid="43830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0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1" dur="10" fill="hold"/>
                                        <p:tgtEl>
                                          <p:spTgt spid="43830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2" presetID="42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97014 -0.19353 L -0.97014 -0.19353 " pathEditMode="fixed" rAng="0" ptsTypes="AA">
                                      <p:cBhvr>
                                        <p:cTn id="113" dur="10" fill="hold"/>
                                        <p:tgtEl>
                                          <p:spTgt spid="43830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4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6737 0.41436 L -0.96737 0.41436 " pathEditMode="fixed" rAng="0" ptsTypes="AA">
                                      <p:cBhvr>
                                        <p:cTn id="115" dur="10" fill="hold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6" presetID="42" presetClass="pat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Motion origin="layout" path="M -0.97641 0.41436 L -0.97641 0.41436 " pathEditMode="fixed" rAng="0" ptsTypes="AA">
                                      <p:cBhvr>
                                        <p:cTn id="117" dur="10" fill="hold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  <p:par>
                                <p:cTn id="118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2" fill="hold" nodeType="afterGroup">
                            <p:stCondLst>
                              <p:cond delay="10"/>
                            </p:stCondLst>
                            <p:childTnLst>
                              <p:par>
                                <p:cTn id="123" presetID="12" presetClass="exit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slide(fromTop)">
                                      <p:cBhvr>
                                        <p:cTn id="124" dur="1000"/>
                                        <p:tgtEl>
                                          <p:spTgt spid="4383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8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 nodeType="afterGroup">
                            <p:stCondLst>
                              <p:cond delay="1010"/>
                            </p:stCondLst>
                            <p:childTnLst>
                              <p:par>
                                <p:cTn id="127" presetID="10" presetClass="entr" presetSubtype="0" fill="hold" grpId="5" nodeType="afterEffect">
                                  <p:stCondLst>
                                    <p:cond delay="49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31" presetID="10" presetClass="entr" presetSubtype="0" fill="hold" grpId="4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135" presetID="27" presetClass="entr" presetSubtype="0" fill="hold" grpId="3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37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rgbClr val="CC9900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rgbClr val="663300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8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9" dur="8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1"/>
                  </p:tgtEl>
                </p:cond>
              </p:nextCondLst>
            </p:seq>
            <p:seq concurrent="1" nextAc="seek">
              <p:cTn id="140" restart="whenNotActive" fill="hold" evtFilter="cancelBubble" nodeType="interactiveSeq">
                <p:stCondLst>
                  <p:cond evt="onClick" delay="0">
                    <p:tgtEl>
                      <p:spTgt spid="4383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1" fill="hold" nodeType="clickPar">
                      <p:stCondLst>
                        <p:cond delay="0"/>
                      </p:stCondLst>
                      <p:childTnLst>
                        <p:par>
                          <p:cTn id="1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3" presetID="3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3" presetID="3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8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8336"/>
                  </p:tgtEl>
                </p:cond>
              </p:nextCondLst>
            </p:seq>
            <p:seq concurrent="1" nextAc="seek">
              <p:cTn id="155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6" fill="hold">
                      <p:stCondLst>
                        <p:cond delay="0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10" presetClass="exit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163" dur="500"/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833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</p:childTnLst>
        </p:cTn>
      </p:par>
    </p:tnLst>
    <p:bldLst>
      <p:bldP spid="438275" grpId="0" animBg="1"/>
      <p:bldP spid="438276" grpId="0" animBg="1"/>
      <p:bldP spid="438277" grpId="0" animBg="1"/>
      <p:bldP spid="438278" grpId="0" animBg="1"/>
      <p:bldP spid="438283" grpId="0" animBg="1"/>
      <p:bldP spid="438283" grpId="1" animBg="1"/>
      <p:bldP spid="438284" grpId="0" animBg="1"/>
      <p:bldP spid="438284" grpId="1" animBg="1"/>
      <p:bldP spid="438285" grpId="0" animBg="1"/>
      <p:bldP spid="438285" grpId="1" animBg="1"/>
      <p:bldP spid="438286" grpId="0" animBg="1"/>
      <p:bldP spid="438286" grpId="1" animBg="1"/>
      <p:bldP spid="438287" grpId="0" animBg="1"/>
      <p:bldP spid="438287" grpId="1" animBg="1"/>
      <p:bldP spid="438287" grpId="2" animBg="1"/>
      <p:bldP spid="438288" grpId="0" animBg="1"/>
      <p:bldP spid="438288" grpId="1" animBg="1"/>
      <p:bldP spid="438289" grpId="0" animBg="1"/>
      <p:bldP spid="438290" grpId="0" animBg="1"/>
      <p:bldP spid="438291" grpId="0" animBg="1"/>
      <p:bldP spid="438292" grpId="0" animBg="1"/>
      <p:bldP spid="438335" grpId="0" build="allAtOnce" animBg="1" autoUpdateAnimBg="0"/>
      <p:bldP spid="438335" grpId="1" build="allAtOnce" animBg="1" autoUpdateAnimBg="0"/>
      <p:bldP spid="438335" grpId="2" build="allAtOnce" animBg="1" autoUpdateAnimBg="0"/>
      <p:bldP spid="438335" grpId="3" build="allAtOnce" autoUpdateAnimBg="0"/>
      <p:bldP spid="438335" grpId="4" build="allAtOnce" autoUpdateAnimBg="0"/>
      <p:bldP spid="438335" grpId="5" build="allAtOnce" animBg="1"/>
    </p:bldLst>
  </p:timing>
</p:sld>
</file>

<file path=ppt/theme/theme1.xml><?xml version="1.0" encoding="utf-8"?>
<a:theme xmlns:a="http://schemas.openxmlformats.org/drawingml/2006/main" name="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2_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Family Feud Master">
  <a:themeElements>
    <a:clrScheme name="Family Feud Bible Edition v1.5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Family Feud Bible Edition v1.5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 xmlns="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ahoma" pitchFamily="34" charset="0"/>
          </a:defRPr>
        </a:defPPr>
      </a:lstStyle>
    </a:lnDef>
  </a:objectDefaults>
  <a:extraClrSchemeLst>
    <a:extraClrScheme>
      <a:clrScheme name="Family Feud Bible Edition v1.5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Family Feud Bible Edition v1.5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Family Feud Bible Edition v1.5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8123</TotalTime>
  <Words>337</Words>
  <Application>Microsoft Office PowerPoint</Application>
  <PresentationFormat>On-screen Show (4:3)</PresentationFormat>
  <Paragraphs>213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4</vt:i4>
      </vt:variant>
      <vt:variant>
        <vt:lpstr>Slide Titles</vt:lpstr>
      </vt:variant>
      <vt:variant>
        <vt:i4>8</vt:i4>
      </vt:variant>
    </vt:vector>
  </HeadingPairs>
  <TitlesOfParts>
    <vt:vector size="17" baseType="lpstr">
      <vt:lpstr>Arial Black</vt:lpstr>
      <vt:lpstr>Impact</vt:lpstr>
      <vt:lpstr>Swis721 Hv BT</vt:lpstr>
      <vt:lpstr>Tahoma</vt:lpstr>
      <vt:lpstr>Verdana</vt:lpstr>
      <vt:lpstr>Family Feud Master</vt:lpstr>
      <vt:lpstr>2_Family Feud Master</vt:lpstr>
      <vt:lpstr>1_Family Feud Master</vt:lpstr>
      <vt:lpstr>3_Family Feud Master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Feud Template</dc:title>
  <dc:subject>PowerPoint Template</dc:subject>
  <dc:creator>Reid Powell</dc:creator>
  <cp:keywords>Family Feud;Templates</cp:keywords>
  <cp:lastModifiedBy>Ken Pecoraro</cp:lastModifiedBy>
  <cp:revision>457</cp:revision>
  <dcterms:created xsi:type="dcterms:W3CDTF">2004-01-21T04:06:20Z</dcterms:created>
  <dcterms:modified xsi:type="dcterms:W3CDTF">2022-03-26T06:17:16Z</dcterms:modified>
  <cp:category>Game Shows</cp:category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hecked by">
    <vt:lpwstr>Robin Song</vt:lpwstr>
  </property>
  <property fmtid="{D5CDD505-2E9C-101B-9397-08002B2CF9AE}" pid="3" name="Department">
    <vt:lpwstr>PowerPoint Bible Game Shows</vt:lpwstr>
  </property>
  <property fmtid="{D5CDD505-2E9C-101B-9397-08002B2CF9AE}" pid="4" name="Editor">
    <vt:lpwstr>Robin Song</vt:lpwstr>
  </property>
  <property fmtid="{D5CDD505-2E9C-101B-9397-08002B2CF9AE}" pid="5" name="Language">
    <vt:lpwstr>English</vt:lpwstr>
  </property>
  <property fmtid="{D5CDD505-2E9C-101B-9397-08002B2CF9AE}" pid="6" name="Owner">
    <vt:lpwstr>Robin Song</vt:lpwstr>
  </property>
  <property fmtid="{D5CDD505-2E9C-101B-9397-08002B2CF9AE}" pid="7" name="Publisher">
    <vt:lpwstr>Robin Song</vt:lpwstr>
  </property>
  <property fmtid="{D5CDD505-2E9C-101B-9397-08002B2CF9AE}" pid="8" name="Purpose">
    <vt:lpwstr>Bible Game Shows</vt:lpwstr>
  </property>
  <property fmtid="{D5CDD505-2E9C-101B-9397-08002B2CF9AE}" pid="9" name="Telephone number">
    <vt:lpwstr>(847) 227-7722</vt:lpwstr>
  </property>
  <property fmtid="{D5CDD505-2E9C-101B-9397-08002B2CF9AE}" pid="10" name="Project">
    <vt:lpwstr>Family Feud</vt:lpwstr>
  </property>
</Properties>
</file>