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5" r:id="rId4"/>
    <p:sldId id="286" r:id="rId5"/>
    <p:sldId id="273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5360" autoAdjust="0"/>
  </p:normalViewPr>
  <p:slideViewPr>
    <p:cSldViewPr>
      <p:cViewPr varScale="1">
        <p:scale>
          <a:sx n="98" d="100"/>
          <a:sy n="98" d="100"/>
        </p:scale>
        <p:origin x="101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10/2/21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599"/>
            <a:ext cx="121920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The Great White Throne Judgement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705600" cy="1766338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REVELATION 2o:11-15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773F-CA4E-4C7E-A55B-4D539D58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Introductory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AE6D-00A1-46DA-B865-6547C6D57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11658600" cy="4593336"/>
          </a:xfrm>
        </p:spPr>
        <p:txBody>
          <a:bodyPr>
            <a:normAutofit/>
          </a:bodyPr>
          <a:lstStyle/>
          <a:p>
            <a:r>
              <a:rPr lang="en-US" sz="4800" dirty="0"/>
              <a:t> </a:t>
            </a:r>
            <a:r>
              <a:rPr lang="en-US" sz="4800" b="1" dirty="0"/>
              <a:t>Objections to Hell and Judgement</a:t>
            </a:r>
          </a:p>
          <a:p>
            <a:pPr marL="109728" indent="0">
              <a:buNone/>
            </a:pPr>
            <a:r>
              <a:rPr lang="en-US" sz="4800" b="1" dirty="0"/>
              <a:t>    II Peter 2:4-6</a:t>
            </a:r>
          </a:p>
          <a:p>
            <a:pPr marL="109728" indent="0">
              <a:buNone/>
            </a:pPr>
            <a:endParaRPr lang="en-US" sz="4800" b="1" dirty="0"/>
          </a:p>
          <a:p>
            <a:r>
              <a:rPr lang="en-US" sz="4800" b="1" dirty="0"/>
              <a:t> Preaching about Judgement</a:t>
            </a:r>
          </a:p>
        </p:txBody>
      </p:sp>
    </p:spTree>
    <p:extLst>
      <p:ext uri="{BB962C8B-B14F-4D97-AF65-F5344CB8AC3E}">
        <p14:creationId xmlns:p14="http://schemas.microsoft.com/office/powerpoint/2010/main" val="416442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11887200" cy="6096000"/>
          </a:xfrm>
        </p:spPr>
        <p:txBody>
          <a:bodyPr>
            <a:normAutofit fontScale="47500" lnSpcReduction="20000"/>
          </a:bodyPr>
          <a:lstStyle/>
          <a:p>
            <a:pPr marL="109728" indent="0" algn="l">
              <a:buNone/>
            </a:pP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Revelation 20  </a:t>
            </a:r>
            <a:r>
              <a:rPr lang="en-US" sz="93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And I saw a great white throne, and him that sat on it, from whose face the earth and the heaven fled away; and there was found no place for them.</a:t>
            </a:r>
          </a:p>
          <a:p>
            <a:pPr marL="109728" indent="0" algn="l">
              <a:buNone/>
            </a:pPr>
            <a:r>
              <a:rPr lang="en-US" sz="93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And I saw the dead, small and great, stand before God; and the books were opened: and another book was opened, which is the book of life: and the dead were judged out of those things which were written in the books, according to their works.</a:t>
            </a:r>
          </a:p>
          <a:p>
            <a:pPr marL="109728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4439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118872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sea gave up the dead which were in it; and death and hell delivered up the dead which were in them: and they were judged every man according to their works.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death and hell were cast into the lake of fire. This is the second death.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whosoever was not found written in the book of life was cast into the lake of fire.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2772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1219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Seven Scenes At The Great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White Throne Judgement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62" y="1752600"/>
            <a:ext cx="12115800" cy="4886178"/>
          </a:xfrm>
        </p:spPr>
        <p:txBody>
          <a:bodyPr>
            <a:noAutofit/>
          </a:bodyPr>
          <a:lstStyle/>
          <a:p>
            <a:r>
              <a:rPr lang="en-US" sz="4400" b="1" dirty="0"/>
              <a:t> The Courtroom  vs. 11a</a:t>
            </a:r>
          </a:p>
          <a:p>
            <a:r>
              <a:rPr lang="en-US" sz="4400" b="1" dirty="0"/>
              <a:t> The Judge vs. 11b  John 5:22  </a:t>
            </a:r>
          </a:p>
          <a:p>
            <a:r>
              <a:rPr lang="en-US" sz="4400" b="1" dirty="0"/>
              <a:t> The Accused  vs. 12-13</a:t>
            </a:r>
          </a:p>
          <a:p>
            <a:r>
              <a:rPr lang="en-US" sz="4400" b="1" dirty="0"/>
              <a:t> The Evidence vs. 12-13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400" b="1" dirty="0"/>
              <a:t>The Book of Works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400" b="1" dirty="0"/>
              <a:t>The Holy Bible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400" b="1" dirty="0"/>
              <a:t>The Lamb’ Book of Life</a:t>
            </a:r>
            <a:r>
              <a:rPr lang="en-US" sz="3800" b="1" dirty="0"/>
              <a:t>	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1447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Seven Scenes At The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Great White Throne Judgement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62" y="2066778"/>
            <a:ext cx="12115800" cy="4572000"/>
          </a:xfrm>
        </p:spPr>
        <p:txBody>
          <a:bodyPr>
            <a:noAutofit/>
          </a:bodyPr>
          <a:lstStyle/>
          <a:p>
            <a:endParaRPr lang="en-US" sz="4400" b="1" dirty="0"/>
          </a:p>
          <a:p>
            <a:r>
              <a:rPr lang="en-US" sz="4400" b="1" dirty="0"/>
              <a:t>The Defense  Hebrews 9:27</a:t>
            </a:r>
          </a:p>
          <a:p>
            <a:r>
              <a:rPr lang="en-US" sz="4400" b="1" dirty="0"/>
              <a:t> The Verdict  Matthew 25:41  </a:t>
            </a:r>
          </a:p>
          <a:p>
            <a:r>
              <a:rPr lang="en-US" sz="4400" b="1" dirty="0"/>
              <a:t> The Sentence  vs. 14-15</a:t>
            </a:r>
          </a:p>
          <a:p>
            <a:pPr marL="978408" lvl="3" indent="0">
              <a:buNone/>
            </a:pPr>
            <a:r>
              <a:rPr lang="en-US" sz="3800" b="1" dirty="0"/>
              <a:t>	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1389969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490</TotalTime>
  <Words>273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Georgia</vt:lpstr>
      <vt:lpstr>system-ui</vt:lpstr>
      <vt:lpstr>Trebuchet MS</vt:lpstr>
      <vt:lpstr>Wingdings</vt:lpstr>
      <vt:lpstr>Wingdings 2</vt:lpstr>
      <vt:lpstr>Urban</vt:lpstr>
      <vt:lpstr> The Great White Throne Judgement </vt:lpstr>
      <vt:lpstr>Introductory Thoughts</vt:lpstr>
      <vt:lpstr>PowerPoint Presentation</vt:lpstr>
      <vt:lpstr>PowerPoint Presentation</vt:lpstr>
      <vt:lpstr> Seven Scenes At The Great  White Throne Judgement</vt:lpstr>
      <vt:lpstr> Seven Scenes At The  Great White Throne Judgement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67</cp:revision>
  <dcterms:created xsi:type="dcterms:W3CDTF">2010-10-31T05:03:18Z</dcterms:created>
  <dcterms:modified xsi:type="dcterms:W3CDTF">2021-10-03T03:12:56Z</dcterms:modified>
</cp:coreProperties>
</file>