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0" r:id="rId3"/>
    <p:sldId id="267" r:id="rId4"/>
    <p:sldId id="275" r:id="rId5"/>
    <p:sldId id="274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D861A-82F6-E749-A8DF-C578CD494CD0}" v="431" dt="2021-10-24T03:31:19.2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4649" autoAdjust="0"/>
  </p:normalViewPr>
  <p:slideViewPr>
    <p:cSldViewPr>
      <p:cViewPr varScale="1">
        <p:scale>
          <a:sx n="87" d="100"/>
          <a:sy n="87" d="100"/>
        </p:scale>
        <p:origin x="216" y="4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07CD861A-82F6-E749-A8DF-C578CD494CD0}"/>
    <pc:docChg chg="custSel addSld delSld modSld sldOrd">
      <pc:chgData name="Summers Baptist Church" userId="c7267abe811c1ba1" providerId="LiveId" clId="{07CD861A-82F6-E749-A8DF-C578CD494CD0}" dt="2021-10-24T03:31:47.408" v="592" actId="2696"/>
      <pc:docMkLst>
        <pc:docMk/>
      </pc:docMkLst>
      <pc:sldChg chg="modSp mod">
        <pc:chgData name="Summers Baptist Church" userId="c7267abe811c1ba1" providerId="LiveId" clId="{07CD861A-82F6-E749-A8DF-C578CD494CD0}" dt="2021-10-24T03:16:42.579" v="45" actId="20577"/>
        <pc:sldMkLst>
          <pc:docMk/>
          <pc:sldMk cId="0" sldId="256"/>
        </pc:sldMkLst>
        <pc:spChg chg="mod">
          <ac:chgData name="Summers Baptist Church" userId="c7267abe811c1ba1" providerId="LiveId" clId="{07CD861A-82F6-E749-A8DF-C578CD494CD0}" dt="2021-10-24T03:12:56.438" v="3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ummers Baptist Church" userId="c7267abe811c1ba1" providerId="LiveId" clId="{07CD861A-82F6-E749-A8DF-C578CD494CD0}" dt="2021-10-24T03:16:42.579" v="4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07CD861A-82F6-E749-A8DF-C578CD494CD0}" dt="2021-10-24T03:24:56.290" v="414" actId="20577"/>
        <pc:sldMkLst>
          <pc:docMk/>
          <pc:sldMk cId="0" sldId="267"/>
        </pc:sldMkLst>
        <pc:spChg chg="mod">
          <ac:chgData name="Summers Baptist Church" userId="c7267abe811c1ba1" providerId="LiveId" clId="{07CD861A-82F6-E749-A8DF-C578CD494CD0}" dt="2021-10-24T03:20:03.914" v="366" actId="255"/>
          <ac:spMkLst>
            <pc:docMk/>
            <pc:sldMk cId="0" sldId="267"/>
            <ac:spMk id="2" creationId="{00000000-0000-0000-0000-000000000000}"/>
          </ac:spMkLst>
        </pc:spChg>
        <pc:spChg chg="mod">
          <ac:chgData name="Summers Baptist Church" userId="c7267abe811c1ba1" providerId="LiveId" clId="{07CD861A-82F6-E749-A8DF-C578CD494CD0}" dt="2021-10-24T03:24:56.290" v="414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 mod modAnim">
        <pc:chgData name="Summers Baptist Church" userId="c7267abe811c1ba1" providerId="LiveId" clId="{07CD861A-82F6-E749-A8DF-C578CD494CD0}" dt="2021-10-24T03:19:36.326" v="348" actId="20577"/>
        <pc:sldMkLst>
          <pc:docMk/>
          <pc:sldMk cId="0" sldId="270"/>
        </pc:sldMkLst>
        <pc:spChg chg="mod">
          <ac:chgData name="Summers Baptist Church" userId="c7267abe811c1ba1" providerId="LiveId" clId="{07CD861A-82F6-E749-A8DF-C578CD494CD0}" dt="2021-10-24T03:18:17.011" v="73" actId="20577"/>
          <ac:spMkLst>
            <pc:docMk/>
            <pc:sldMk cId="0" sldId="270"/>
            <ac:spMk id="2" creationId="{00000000-0000-0000-0000-000000000000}"/>
          </ac:spMkLst>
        </pc:spChg>
        <pc:spChg chg="mod">
          <ac:chgData name="Summers Baptist Church" userId="c7267abe811c1ba1" providerId="LiveId" clId="{07CD861A-82F6-E749-A8DF-C578CD494CD0}" dt="2021-10-24T03:19:36.326" v="348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 modAnim">
        <pc:chgData name="Summers Baptist Church" userId="c7267abe811c1ba1" providerId="LiveId" clId="{07CD861A-82F6-E749-A8DF-C578CD494CD0}" dt="2021-10-24T03:31:19.248" v="591" actId="20577"/>
        <pc:sldMkLst>
          <pc:docMk/>
          <pc:sldMk cId="0" sldId="272"/>
        </pc:sldMkLst>
        <pc:spChg chg="mod">
          <ac:chgData name="Summers Baptist Church" userId="c7267abe811c1ba1" providerId="LiveId" clId="{07CD861A-82F6-E749-A8DF-C578CD494CD0}" dt="2021-10-24T03:31:19.248" v="591" actId="20577"/>
          <ac:spMkLst>
            <pc:docMk/>
            <pc:sldMk cId="0" sldId="272"/>
            <ac:spMk id="3" creationId="{00000000-0000-0000-0000-000000000000}"/>
          </ac:spMkLst>
        </pc:spChg>
        <pc:spChg chg="mod">
          <ac:chgData name="Summers Baptist Church" userId="c7267abe811c1ba1" providerId="LiveId" clId="{07CD861A-82F6-E749-A8DF-C578CD494CD0}" dt="2021-10-24T03:27:28.313" v="464" actId="20577"/>
          <ac:spMkLst>
            <pc:docMk/>
            <pc:sldMk cId="0" sldId="272"/>
            <ac:spMk id="4" creationId="{00000000-0000-0000-0000-000000000000}"/>
          </ac:spMkLst>
        </pc:spChg>
      </pc:sldChg>
      <pc:sldChg chg="del">
        <pc:chgData name="Summers Baptist Church" userId="c7267abe811c1ba1" providerId="LiveId" clId="{07CD861A-82F6-E749-A8DF-C578CD494CD0}" dt="2021-10-24T03:31:47.408" v="592" actId="2696"/>
        <pc:sldMkLst>
          <pc:docMk/>
          <pc:sldMk cId="3499887094" sldId="273"/>
        </pc:sldMkLst>
      </pc:sldChg>
      <pc:sldChg chg="addSp delSp modSp add mod">
        <pc:chgData name="Summers Baptist Church" userId="c7267abe811c1ba1" providerId="LiveId" clId="{07CD861A-82F6-E749-A8DF-C578CD494CD0}" dt="2021-10-24T03:26:22.759" v="431" actId="20577"/>
        <pc:sldMkLst>
          <pc:docMk/>
          <pc:sldMk cId="635444332" sldId="274"/>
        </pc:sldMkLst>
        <pc:spChg chg="del mod">
          <ac:chgData name="Summers Baptist Church" userId="c7267abe811c1ba1" providerId="LiveId" clId="{07CD861A-82F6-E749-A8DF-C578CD494CD0}" dt="2021-10-24T03:25:08.379" v="417" actId="478"/>
          <ac:spMkLst>
            <pc:docMk/>
            <pc:sldMk cId="635444332" sldId="274"/>
            <ac:spMk id="2" creationId="{00000000-0000-0000-0000-000000000000}"/>
          </ac:spMkLst>
        </pc:spChg>
        <pc:spChg chg="mod">
          <ac:chgData name="Summers Baptist Church" userId="c7267abe811c1ba1" providerId="LiveId" clId="{07CD861A-82F6-E749-A8DF-C578CD494CD0}" dt="2021-10-24T03:26:22.759" v="431" actId="20577"/>
          <ac:spMkLst>
            <pc:docMk/>
            <pc:sldMk cId="635444332" sldId="274"/>
            <ac:spMk id="3" creationId="{00000000-0000-0000-0000-000000000000}"/>
          </ac:spMkLst>
        </pc:spChg>
        <pc:spChg chg="add del mod">
          <ac:chgData name="Summers Baptist Church" userId="c7267abe811c1ba1" providerId="LiveId" clId="{07CD861A-82F6-E749-A8DF-C578CD494CD0}" dt="2021-10-24T03:25:12.161" v="418" actId="478"/>
          <ac:spMkLst>
            <pc:docMk/>
            <pc:sldMk cId="635444332" sldId="274"/>
            <ac:spMk id="5" creationId="{895A1CF1-FE90-C845-96ED-645D044F339E}"/>
          </ac:spMkLst>
        </pc:spChg>
      </pc:sldChg>
      <pc:sldChg chg="del">
        <pc:chgData name="Summers Baptist Church" userId="c7267abe811c1ba1" providerId="LiveId" clId="{07CD861A-82F6-E749-A8DF-C578CD494CD0}" dt="2021-10-24T03:24:37.861" v="405" actId="2696"/>
        <pc:sldMkLst>
          <pc:docMk/>
          <pc:sldMk cId="3717410530" sldId="274"/>
        </pc:sldMkLst>
      </pc:sldChg>
      <pc:sldChg chg="modSp add mod ord">
        <pc:chgData name="Summers Baptist Church" userId="c7267abe811c1ba1" providerId="LiveId" clId="{07CD861A-82F6-E749-A8DF-C578CD494CD0}" dt="2021-10-24T03:26:18.405" v="430" actId="20578"/>
        <pc:sldMkLst>
          <pc:docMk/>
          <pc:sldMk cId="2398105435" sldId="275"/>
        </pc:sldMkLst>
        <pc:spChg chg="mod">
          <ac:chgData name="Summers Baptist Church" userId="c7267abe811c1ba1" providerId="LiveId" clId="{07CD861A-82F6-E749-A8DF-C578CD494CD0}" dt="2021-10-24T03:26:08.216" v="429" actId="20577"/>
          <ac:spMkLst>
            <pc:docMk/>
            <pc:sldMk cId="2398105435" sldId="275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07CD861A-82F6-E749-A8DF-C578CD494CD0}" dt="2021-10-24T03:24:38.992" v="406" actId="2696"/>
        <pc:sldMkLst>
          <pc:docMk/>
          <pc:sldMk cId="3722555446" sldId="275"/>
        </pc:sldMkLst>
      </pc:sldChg>
      <pc:sldChg chg="del">
        <pc:chgData name="Summers Baptist Church" userId="c7267abe811c1ba1" providerId="LiveId" clId="{07CD861A-82F6-E749-A8DF-C578CD494CD0}" dt="2021-10-24T03:24:39.570" v="407" actId="2696"/>
        <pc:sldMkLst>
          <pc:docMk/>
          <pc:sldMk cId="3416665100" sldId="276"/>
        </pc:sldMkLst>
      </pc:sldChg>
      <pc:sldChg chg="del">
        <pc:chgData name="Summers Baptist Church" userId="c7267abe811c1ba1" providerId="LiveId" clId="{07CD861A-82F6-E749-A8DF-C578CD494CD0}" dt="2021-10-24T03:24:40.171" v="408" actId="2696"/>
        <pc:sldMkLst>
          <pc:docMk/>
          <pc:sldMk cId="2556048938" sldId="277"/>
        </pc:sldMkLst>
      </pc:sldChg>
      <pc:sldChg chg="del">
        <pc:chgData name="Summers Baptist Church" userId="c7267abe811c1ba1" providerId="LiveId" clId="{07CD861A-82F6-E749-A8DF-C578CD494CD0}" dt="2021-10-24T03:24:40.841" v="409" actId="2696"/>
        <pc:sldMkLst>
          <pc:docMk/>
          <pc:sldMk cId="3221175942" sldId="278"/>
        </pc:sldMkLst>
      </pc:sldChg>
      <pc:sldChg chg="del">
        <pc:chgData name="Summers Baptist Church" userId="c7267abe811c1ba1" providerId="LiveId" clId="{07CD861A-82F6-E749-A8DF-C578CD494CD0}" dt="2021-10-24T03:24:41.876" v="410" actId="2696"/>
        <pc:sldMkLst>
          <pc:docMk/>
          <pc:sldMk cId="3103676450" sldId="279"/>
        </pc:sldMkLst>
      </pc:sldChg>
      <pc:sldChg chg="del">
        <pc:chgData name="Summers Baptist Church" userId="c7267abe811c1ba1" providerId="LiveId" clId="{07CD861A-82F6-E749-A8DF-C578CD494CD0}" dt="2021-10-24T03:24:37.361" v="404" actId="2696"/>
        <pc:sldMkLst>
          <pc:docMk/>
          <pc:sldMk cId="2575148785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4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10/23/21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Why Would </a:t>
            </a:r>
            <a:r>
              <a:rPr lang="en-US" sz="4800"/>
              <a:t>Anyone Reject Jesus?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11582400" cy="2261616"/>
          </a:xfrm>
        </p:spPr>
        <p:txBody>
          <a:bodyPr>
            <a:normAutofit/>
          </a:bodyPr>
          <a:lstStyle/>
          <a:p>
            <a:r>
              <a:rPr lang="en-US" sz="4000" b="1" dirty="0"/>
              <a:t>John 14:1-6</a:t>
            </a:r>
            <a:endParaRPr lang="en-US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5448"/>
            <a:ext cx="11277600" cy="106375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There’s Only One Way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11734800" cy="480060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5200" b="1" dirty="0"/>
              <a:t>Jesus is THE way</a:t>
            </a:r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Heaven is real, and so is hell</a:t>
            </a:r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We’re not going to the post office</a:t>
            </a:r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It is hard to understand who someone would reject Jesus</a:t>
            </a:r>
          </a:p>
          <a:p>
            <a:pPr lvl="0">
              <a:buFont typeface="Wingdings" pitchFamily="2" charset="2"/>
              <a:buChar char="q"/>
            </a:pPr>
            <a:r>
              <a:rPr lang="en-US" sz="5200" b="1" dirty="0"/>
              <a:t>There are many people who are going to be shocked that they are in hell	</a:t>
            </a:r>
            <a:r>
              <a:rPr lang="en-US" b="1" dirty="0"/>
              <a:t>	</a:t>
            </a:r>
          </a:p>
          <a:p>
            <a:pPr lvl="0"/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5448"/>
            <a:ext cx="8229600" cy="106375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000" dirty="0"/>
              <a:t>John 14:1-6 (KJV)</a:t>
            </a: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4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11734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/>
              <a:t>1 Let not your heart be troubled: ye believe in God, believe also in me.</a:t>
            </a:r>
          </a:p>
          <a:p>
            <a:pPr>
              <a:buNone/>
            </a:pPr>
            <a:r>
              <a:rPr lang="en-US" sz="4400" dirty="0"/>
              <a:t>2 In my Father's house are many mansions: if it were not so, I would have told you. I go to prepare a place for you.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11734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/>
              <a:t>3 And if I go and prepare a place for you, I will come again, and receive you unto myself; that where I am, there ye may be also.</a:t>
            </a:r>
          </a:p>
          <a:p>
            <a:pPr>
              <a:buNone/>
            </a:pPr>
            <a:r>
              <a:rPr lang="en-US" sz="4400" dirty="0"/>
              <a:t>4 And whither I go ye know, and the way ye know.</a:t>
            </a:r>
          </a:p>
          <a:p>
            <a:pPr>
              <a:buNone/>
            </a:pPr>
            <a:r>
              <a:rPr lang="en-US" sz="4400" dirty="0"/>
              <a:t>5 Thomas saith unto him, Lord, we know not whither thou </a:t>
            </a:r>
            <a:r>
              <a:rPr lang="en-US" sz="4400" dirty="0" err="1"/>
              <a:t>goest</a:t>
            </a:r>
            <a:r>
              <a:rPr lang="en-US" sz="4400" dirty="0"/>
              <a:t>; and how can we know the way?</a:t>
            </a:r>
          </a:p>
        </p:txBody>
      </p:sp>
    </p:spTree>
    <p:extLst>
      <p:ext uri="{BB962C8B-B14F-4D97-AF65-F5344CB8AC3E}">
        <p14:creationId xmlns:p14="http://schemas.microsoft.com/office/powerpoint/2010/main" val="239810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11734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/>
              <a:t>6 Jesus saith unto him, I am the way, the truth, and the life: no man cometh unto the Father, but by me.</a:t>
            </a:r>
          </a:p>
        </p:txBody>
      </p:sp>
    </p:spTree>
    <p:extLst>
      <p:ext uri="{BB962C8B-B14F-4D97-AF65-F5344CB8AC3E}">
        <p14:creationId xmlns:p14="http://schemas.microsoft.com/office/powerpoint/2010/main" val="635444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Why Would Anyone Reject Jesus?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11963400" cy="4495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4800" b="1" dirty="0"/>
              <a:t> They are Proud</a:t>
            </a:r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They are ”Put Off” (Luke 18:18-30)</a:t>
            </a:r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They are Pacified with a Lie (Matthew 7:15-23)</a:t>
            </a:r>
            <a:endParaRPr lang="en-US" dirty="0"/>
          </a:p>
          <a:p>
            <a:pPr lvl="0">
              <a:buNone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800" b="1" dirty="0"/>
          </a:p>
          <a:p>
            <a:pPr lvl="0">
              <a:buFont typeface="Wingdings" pitchFamily="2" charset="2"/>
              <a:buChar char="§"/>
            </a:pPr>
            <a:endParaRPr lang="en-US" sz="200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sz="1400" b="1" dirty="0"/>
          </a:p>
          <a:p>
            <a:pPr lvl="0">
              <a:buFont typeface="Wingdings" pitchFamily="2" charset="2"/>
              <a:buChar char="§"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528</TotalTime>
  <Words>250</Words>
  <Application>Microsoft Macintosh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Why Would Anyone Reject Jesus?</vt:lpstr>
      <vt:lpstr>There’s Only One Way</vt:lpstr>
      <vt:lpstr>    John 14:1-6 (KJV)    </vt:lpstr>
      <vt:lpstr>PowerPoint Presentation</vt:lpstr>
      <vt:lpstr>PowerPoint Presentation</vt:lpstr>
      <vt:lpstr>Why Would Anyone Reject Jesus?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71</cp:revision>
  <dcterms:created xsi:type="dcterms:W3CDTF">2011-08-21T02:12:59Z</dcterms:created>
  <dcterms:modified xsi:type="dcterms:W3CDTF">2021-10-24T03:31:59Z</dcterms:modified>
</cp:coreProperties>
</file>