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1" r:id="rId3"/>
    <p:sldId id="272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89FE812-D62D-B7AD-093C-8A13D629CF8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CB2D51E4-0A58-AAB8-407D-44A01E9B5D9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EC5801AB-A378-06CB-9727-109100894C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D58FC7A0-04CD-EF3F-A40D-938212EAD0E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90AE9362-553C-40C8-BE87-510A10DA51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42DE2644-EC7D-E466-FAC6-32D80CA24C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114E7867-9360-32F8-8610-92EC33D0B2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74CAE296-3B64-AED7-9480-DF504A5F6D6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2C973B53-08EB-620F-17DC-18872A61D70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084 h 1906"/>
                <a:gd name="T4" fmla="*/ 5884 w 5740"/>
                <a:gd name="T5" fmla="*/ 1084 h 1906"/>
                <a:gd name="T6" fmla="*/ 588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FAD041B7-E252-D70F-5E75-1C951235B12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9BD72688-77FA-C701-4626-0FE093B6E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82F4BF74-071D-368F-65B8-DFA4EDD45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2530B-7D27-4C8F-871F-6070A8DB0F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145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49DFA69-9D76-D483-29B5-817D80FD6D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2D9294-51B0-1F4F-C17D-3BAB90691E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14EA8-17D8-4855-8DF7-61AF6541E76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3ADA892-FA3D-1018-915C-4843DF2F87A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4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1792E02-F669-8D9E-6606-3E3A5B462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2FDE61F-4157-1343-1105-D5530015BB8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CBA54-9372-4E15-BC9D-8D08F217331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C205639-2E28-C3CC-05A8-720C07CA100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7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FD21B8-D7D2-F7AF-3088-333ECD4154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F1F5FDE-931C-1232-A5F7-916176CAF98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9F4F7-3A58-4131-AA32-349DCA82C8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3BE74661-F672-04C5-7886-473910ED357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9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CB58E31-6BFD-68B5-7EB9-233FAB8149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A4E7B18-C198-A118-432C-9ECEB71C6D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C7A8F-2F84-47E1-B4B3-E889366A5EC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46E1170-A4B3-224B-33B9-3743176246D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2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6B5C9DD-D3D4-E31C-9401-9C8ACC6BFF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7556CF3-A04D-F20D-BCD0-29CADFB593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C2D5A-A145-4832-B22E-3F4C1992AFF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4EF941E9-84B4-2F77-639E-37B155460EE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0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6C6D2C0-8198-0937-FE45-051CB8D5E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862B41E-8C23-C617-5088-750D6E02B1D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8429E-D22A-4D6C-94A4-F493481368E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183039E8-2543-3BAC-D3AA-A33499495DA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1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88D69D-95E4-97A1-B246-A72B01996E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4DD740-3958-CD2C-3842-8A5B82FF6EA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5DBA3-202C-43FA-8FF5-258C5A73E2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D9DEE04-1B27-63BB-D73B-4AEC6832595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5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0664FED-5F1B-16E9-AEB3-BDCC71866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A1E8263-20EA-8621-1C51-96A4BD6EED6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DC4A0-1603-470D-BDA1-50753C180F8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4C134F6-5666-67E5-7260-6229221B269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4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599366F-0CA2-138D-2F27-A90DE58999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AA0CDDE-ADD5-14B0-93DE-7F8FE6625F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916CE-B5C4-4C3E-8E98-004305E280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55D8DE12-1277-B426-52C4-84E60771266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1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69CB198-0742-8A88-9E6A-81ABE37619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14730B3-3596-8526-3518-F80EFF066BE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06CFB-4069-412D-9061-9B6D4A0D37B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C67B2630-A4B8-61D6-2AE6-4F41D8AE3F8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1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8733E66-FEFB-829A-283E-7AB2DE21D2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816A199-D642-6A51-F5A7-F69528C228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2D6A46C-C371-41DB-AFC3-7DFA59D45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CB0C7C4E-9B96-7AC3-8721-7EAA9CFBA96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E389CA8E-A0F7-062C-2679-E3536DDBE30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63608B72-DD1D-3012-F8D5-3D71DD04E7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814EF6A6-F47A-1508-7045-F9DA2B0FF0D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1876A515-60CF-7FFB-12D0-5D7C09675E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8EA85461-8851-0FFA-7742-889DDD1F55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70314918-372D-E874-7F00-2B5B73DCABE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5235127B-6E45-9D0C-D729-9717C1080C0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5B74CD58-75D2-80EC-7DB1-B43C232235B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084 h 1906"/>
                <a:gd name="T4" fmla="*/ 5884 w 5740"/>
                <a:gd name="T5" fmla="*/ 1084 h 1906"/>
                <a:gd name="T6" fmla="*/ 588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DC100AD0-66F5-7413-CB00-935A072C75E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33F18568-4D90-9DEE-DDAA-4C095F745B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F3A387BC-0157-8293-4276-1B7C834878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C518B0-1E95-7BB8-7927-356FD27D6C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1203325"/>
            <a:ext cx="11963400" cy="4664075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6600" dirty="0"/>
              <a:t>The Cities Of Refuge</a:t>
            </a:r>
            <a:br>
              <a:rPr lang="en-US" sz="4400" dirty="0"/>
            </a:br>
            <a:br>
              <a:rPr lang="en-US" sz="4400" dirty="0"/>
            </a:br>
            <a:r>
              <a:rPr lang="en-US" sz="6600" dirty="0"/>
              <a:t>Joshua 20:1-9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9E57766-84B9-C2B4-43B1-E6BC9AD5C4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3E7104D4-1822-5606-DE8F-AFDB9EF84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07931-2B79-4E15-EC5B-9185EB1EC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59436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5800" b="1" u="sng" dirty="0"/>
              <a:t>Explanation Of The Cities Of Refuge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2000" b="1" u="sng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 </a:t>
            </a:r>
            <a:r>
              <a:rPr lang="en-US" sz="5400" b="1" dirty="0"/>
              <a:t>They Were Easily Accessible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 </a:t>
            </a:r>
            <a:r>
              <a:rPr lang="en-US" sz="5400" b="1" dirty="0"/>
              <a:t>The Gates Were Always Open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 </a:t>
            </a:r>
            <a:r>
              <a:rPr lang="en-US" sz="5400" b="1" dirty="0"/>
              <a:t>The Promise Applied To Those Inside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3674A-C98C-8F50-554D-8942E24A0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81000"/>
            <a:ext cx="12192000" cy="60960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5800" b="1" u="sng" dirty="0"/>
              <a:t>Application Of The Cities Of Refuge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2000" b="1" u="sng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 </a:t>
            </a:r>
            <a:r>
              <a:rPr lang="en-US" sz="5400" b="1" dirty="0"/>
              <a:t>Jesus Is Our City Of Refuge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 </a:t>
            </a:r>
            <a:r>
              <a:rPr lang="en-US" sz="5400" b="1" dirty="0"/>
              <a:t>The Comparisons Between Jesus And  The Cities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 </a:t>
            </a:r>
            <a:r>
              <a:rPr lang="en-US" sz="5400" b="1" dirty="0"/>
              <a:t>The Cities Were Open To All In Need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1163</TotalTime>
  <Words>72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Garamond</vt:lpstr>
      <vt:lpstr>Arial</vt:lpstr>
      <vt:lpstr>Wingdings</vt:lpstr>
      <vt:lpstr>Calibri</vt:lpstr>
      <vt:lpstr>Stream</vt:lpstr>
      <vt:lpstr> The Cities Of Refuge  Joshua 20:1-9     </vt:lpstr>
      <vt:lpstr>PowerPoint Presentation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99</cp:revision>
  <dcterms:created xsi:type="dcterms:W3CDTF">2005-12-05T18:33:46Z</dcterms:created>
  <dcterms:modified xsi:type="dcterms:W3CDTF">2022-05-15T15:09:08Z</dcterms:modified>
</cp:coreProperties>
</file>