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463" r:id="rId29"/>
    <p:sldId id="506" r:id="rId30"/>
    <p:sldId id="534" r:id="rId31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62" y="9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12/31/2022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1,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2F120-4085-FD99-2213-A9155A89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266" y="2172284"/>
            <a:ext cx="6045467" cy="45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January 4,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12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126086"/>
            <a:ext cx="88800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7625" marR="0" indent="-1317625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- 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 your vision or resolutions for 2023</a:t>
            </a:r>
          </a:p>
          <a:p>
            <a:pPr marL="1425575" marR="0" indent="-1425575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- 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an exercise program (online or in person)</a:t>
            </a:r>
          </a:p>
          <a:p>
            <a:pPr marL="1425575" marR="0" indent="-1425575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 - 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 a new Bible based devotion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19,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11,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Resuming in January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Oakland Church of the Brethren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8058 Horatio-Harris Creek Rd, Bradford, OH 45308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This Week Only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Monday &amp; Friday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Attention!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722906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26612" y="1913330"/>
            <a:ext cx="2643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Starts:   Next Sunday – January 8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At 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15927</TotalTime>
  <Words>1030</Words>
  <Application>Microsoft Office PowerPoint</Application>
  <PresentationFormat>On-screen Show (4:3)</PresentationFormat>
  <Paragraphs>195</Paragraphs>
  <Slides>30</Slides>
  <Notes>26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185</cp:revision>
  <cp:lastPrinted>2022-02-13T11:38:25Z</cp:lastPrinted>
  <dcterms:created xsi:type="dcterms:W3CDTF">2020-11-15T00:46:38Z</dcterms:created>
  <dcterms:modified xsi:type="dcterms:W3CDTF">2022-12-31T22:54:50Z</dcterms:modified>
</cp:coreProperties>
</file>