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12" r:id="rId3"/>
    <p:sldId id="357" r:id="rId4"/>
    <p:sldId id="346" r:id="rId5"/>
    <p:sldId id="345" r:id="rId6"/>
    <p:sldId id="347" r:id="rId7"/>
    <p:sldId id="348" r:id="rId8"/>
    <p:sldId id="349" r:id="rId9"/>
    <p:sldId id="350" r:id="rId10"/>
    <p:sldId id="351" r:id="rId11"/>
    <p:sldId id="352" r:id="rId12"/>
    <p:sldId id="353" r:id="rId13"/>
    <p:sldId id="354" r:id="rId14"/>
    <p:sldId id="355" r:id="rId15"/>
    <p:sldId id="356" r:id="rId16"/>
    <p:sldId id="359" r:id="rId17"/>
    <p:sldId id="358" r:id="rId18"/>
    <p:sldId id="344" r:id="rId19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986256-2154-430A-8638-1AD7AB6B3D71}" v="20" dt="2021-02-05T15:31:58.3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99" autoAdjust="0"/>
    <p:restoredTop sz="94660"/>
  </p:normalViewPr>
  <p:slideViewPr>
    <p:cSldViewPr snapToGrid="0">
      <p:cViewPr varScale="1">
        <p:scale>
          <a:sx n="72" d="100"/>
          <a:sy n="72" d="100"/>
        </p:scale>
        <p:origin x="7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ela Ford" userId="64076e23797f61bb" providerId="LiveId" clId="{C1986256-2154-430A-8638-1AD7AB6B3D71}"/>
    <pc:docChg chg="undo custSel addSld delSld modSld sldOrd">
      <pc:chgData name="Angela Ford" userId="64076e23797f61bb" providerId="LiveId" clId="{C1986256-2154-430A-8638-1AD7AB6B3D71}" dt="2021-02-05T17:34:12.406" v="5005" actId="6549"/>
      <pc:docMkLst>
        <pc:docMk/>
      </pc:docMkLst>
      <pc:sldChg chg="addSp delSp modSp mod">
        <pc:chgData name="Angela Ford" userId="64076e23797f61bb" providerId="LiveId" clId="{C1986256-2154-430A-8638-1AD7AB6B3D71}" dt="2021-02-05T17:34:12.406" v="5005" actId="6549"/>
        <pc:sldMkLst>
          <pc:docMk/>
          <pc:sldMk cId="1249549351" sldId="256"/>
        </pc:sldMkLst>
        <pc:spChg chg="mod">
          <ac:chgData name="Angela Ford" userId="64076e23797f61bb" providerId="LiveId" clId="{C1986256-2154-430A-8638-1AD7AB6B3D71}" dt="2021-02-05T17:34:12.406" v="5005" actId="6549"/>
          <ac:spMkLst>
            <pc:docMk/>
            <pc:sldMk cId="1249549351" sldId="256"/>
            <ac:spMk id="2" creationId="{23527246-FA2D-44CE-9E3A-CF612E9F5502}"/>
          </ac:spMkLst>
        </pc:spChg>
        <pc:spChg chg="mod">
          <ac:chgData name="Angela Ford" userId="64076e23797f61bb" providerId="LiveId" clId="{C1986256-2154-430A-8638-1AD7AB6B3D71}" dt="2021-02-05T14:34:38.947" v="271" actId="207"/>
          <ac:spMkLst>
            <pc:docMk/>
            <pc:sldMk cId="1249549351" sldId="256"/>
            <ac:spMk id="3" creationId="{B8E0F980-F8E2-4E13-837F-F33E6DB7779C}"/>
          </ac:spMkLst>
        </pc:spChg>
        <pc:spChg chg="mod ord">
          <ac:chgData name="Angela Ford" userId="64076e23797f61bb" providerId="LiveId" clId="{C1986256-2154-430A-8638-1AD7AB6B3D71}" dt="2021-02-05T14:33:28.870" v="255" actId="26606"/>
          <ac:spMkLst>
            <pc:docMk/>
            <pc:sldMk cId="1249549351" sldId="256"/>
            <ac:spMk id="7" creationId="{C21474C8-7DEB-4A98-8F58-927108637C8B}"/>
          </ac:spMkLst>
        </pc:spChg>
        <pc:spChg chg="add del">
          <ac:chgData name="Angela Ford" userId="64076e23797f61bb" providerId="LiveId" clId="{C1986256-2154-430A-8638-1AD7AB6B3D71}" dt="2021-02-05T14:33:28.870" v="255" actId="26606"/>
          <ac:spMkLst>
            <pc:docMk/>
            <pc:sldMk cId="1249549351" sldId="256"/>
            <ac:spMk id="9" creationId="{0BC9EFE1-D8CB-4668-9980-DB108327A794}"/>
          </ac:spMkLst>
        </pc:spChg>
        <pc:spChg chg="add del">
          <ac:chgData name="Angela Ford" userId="64076e23797f61bb" providerId="LiveId" clId="{C1986256-2154-430A-8638-1AD7AB6B3D71}" dt="2021-02-05T14:33:28.870" v="255" actId="26606"/>
          <ac:spMkLst>
            <pc:docMk/>
            <pc:sldMk cId="1249549351" sldId="256"/>
            <ac:spMk id="13" creationId="{77DA6D33-2D62-458C-BF5D-DBF612FD557E}"/>
          </ac:spMkLst>
        </pc:spChg>
        <pc:spChg chg="add">
          <ac:chgData name="Angela Ford" userId="64076e23797f61bb" providerId="LiveId" clId="{C1986256-2154-430A-8638-1AD7AB6B3D71}" dt="2021-02-05T14:33:28.870" v="255" actId="26606"/>
          <ac:spMkLst>
            <pc:docMk/>
            <pc:sldMk cId="1249549351" sldId="256"/>
            <ac:spMk id="17" creationId="{8D0D6D3E-D7F9-4591-9CA9-DDF4DB1F73DA}"/>
          </ac:spMkLst>
        </pc:spChg>
        <pc:spChg chg="add">
          <ac:chgData name="Angela Ford" userId="64076e23797f61bb" providerId="LiveId" clId="{C1986256-2154-430A-8638-1AD7AB6B3D71}" dt="2021-02-05T14:33:28.870" v="255" actId="26606"/>
          <ac:spMkLst>
            <pc:docMk/>
            <pc:sldMk cId="1249549351" sldId="256"/>
            <ac:spMk id="18" creationId="{C4C9F2B0-1044-46EB-8AEB-C3BFFDE6C2CC}"/>
          </ac:spMkLst>
        </pc:spChg>
        <pc:spChg chg="add">
          <ac:chgData name="Angela Ford" userId="64076e23797f61bb" providerId="LiveId" clId="{C1986256-2154-430A-8638-1AD7AB6B3D71}" dt="2021-02-05T14:33:28.870" v="255" actId="26606"/>
          <ac:spMkLst>
            <pc:docMk/>
            <pc:sldMk cId="1249549351" sldId="256"/>
            <ac:spMk id="19" creationId="{D28B54C3-B57B-472A-B96E-1FCB67093DC2}"/>
          </ac:spMkLst>
        </pc:spChg>
        <pc:spChg chg="add del">
          <ac:chgData name="Angela Ford" userId="64076e23797f61bb" providerId="LiveId" clId="{C1986256-2154-430A-8638-1AD7AB6B3D71}" dt="2021-02-05T14:33:10.041" v="250" actId="26606"/>
          <ac:spMkLst>
            <pc:docMk/>
            <pc:sldMk cId="1249549351" sldId="256"/>
            <ac:spMk id="20" creationId="{8D0D6D3E-D7F9-4591-9CA9-DDF4DB1F73DA}"/>
          </ac:spMkLst>
        </pc:spChg>
        <pc:spChg chg="add">
          <ac:chgData name="Angela Ford" userId="64076e23797f61bb" providerId="LiveId" clId="{C1986256-2154-430A-8638-1AD7AB6B3D71}" dt="2021-02-05T14:33:28.870" v="255" actId="26606"/>
          <ac:spMkLst>
            <pc:docMk/>
            <pc:sldMk cId="1249549351" sldId="256"/>
            <ac:spMk id="21" creationId="{7DB3C429-F8DA-49B9-AF84-21996FCF78B5}"/>
          </ac:spMkLst>
        </pc:spChg>
        <pc:spChg chg="add del">
          <ac:chgData name="Angela Ford" userId="64076e23797f61bb" providerId="LiveId" clId="{C1986256-2154-430A-8638-1AD7AB6B3D71}" dt="2021-02-05T14:33:10.041" v="250" actId="26606"/>
          <ac:spMkLst>
            <pc:docMk/>
            <pc:sldMk cId="1249549351" sldId="256"/>
            <ac:spMk id="22" creationId="{C4C9F2B0-1044-46EB-8AEB-C3BFFDE6C2CC}"/>
          </ac:spMkLst>
        </pc:spChg>
        <pc:spChg chg="add del">
          <ac:chgData name="Angela Ford" userId="64076e23797f61bb" providerId="LiveId" clId="{C1986256-2154-430A-8638-1AD7AB6B3D71}" dt="2021-02-05T14:33:10.041" v="250" actId="26606"/>
          <ac:spMkLst>
            <pc:docMk/>
            <pc:sldMk cId="1249549351" sldId="256"/>
            <ac:spMk id="24" creationId="{D28B54C3-B57B-472A-B96E-1FCB67093DC2}"/>
          </ac:spMkLst>
        </pc:spChg>
        <pc:spChg chg="add del">
          <ac:chgData name="Angela Ford" userId="64076e23797f61bb" providerId="LiveId" clId="{C1986256-2154-430A-8638-1AD7AB6B3D71}" dt="2021-02-05T14:33:10.041" v="250" actId="26606"/>
          <ac:spMkLst>
            <pc:docMk/>
            <pc:sldMk cId="1249549351" sldId="256"/>
            <ac:spMk id="26" creationId="{7DB3C429-F8DA-49B9-AF84-21996FCF78B5}"/>
          </ac:spMkLst>
        </pc:spChg>
        <pc:spChg chg="add del">
          <ac:chgData name="Angela Ford" userId="64076e23797f61bb" providerId="LiveId" clId="{C1986256-2154-430A-8638-1AD7AB6B3D71}" dt="2021-02-05T14:33:19.586" v="252" actId="26606"/>
          <ac:spMkLst>
            <pc:docMk/>
            <pc:sldMk cId="1249549351" sldId="256"/>
            <ac:spMk id="28" creationId="{8AD13924-DC7C-4339-B194-8A4EFFBF2AC6}"/>
          </ac:spMkLst>
        </pc:spChg>
        <pc:spChg chg="add del">
          <ac:chgData name="Angela Ford" userId="64076e23797f61bb" providerId="LiveId" clId="{C1986256-2154-430A-8638-1AD7AB6B3D71}" dt="2021-02-05T14:33:19.586" v="252" actId="26606"/>
          <ac:spMkLst>
            <pc:docMk/>
            <pc:sldMk cId="1249549351" sldId="256"/>
            <ac:spMk id="29" creationId="{72458505-C9BA-445F-AE75-CFC7FF04F4E7}"/>
          </ac:spMkLst>
        </pc:spChg>
        <pc:spChg chg="add del">
          <ac:chgData name="Angela Ford" userId="64076e23797f61bb" providerId="LiveId" clId="{C1986256-2154-430A-8638-1AD7AB6B3D71}" dt="2021-02-05T14:33:25.909" v="254" actId="26606"/>
          <ac:spMkLst>
            <pc:docMk/>
            <pc:sldMk cId="1249549351" sldId="256"/>
            <ac:spMk id="31" creationId="{8D0D6D3E-D7F9-4591-9CA9-DDF4DB1F73DA}"/>
          </ac:spMkLst>
        </pc:spChg>
        <pc:spChg chg="add del">
          <ac:chgData name="Angela Ford" userId="64076e23797f61bb" providerId="LiveId" clId="{C1986256-2154-430A-8638-1AD7AB6B3D71}" dt="2021-02-05T14:33:25.909" v="254" actId="26606"/>
          <ac:spMkLst>
            <pc:docMk/>
            <pc:sldMk cId="1249549351" sldId="256"/>
            <ac:spMk id="32" creationId="{C4C9F2B0-1044-46EB-8AEB-C3BFFDE6C2CC}"/>
          </ac:spMkLst>
        </pc:spChg>
        <pc:spChg chg="add del">
          <ac:chgData name="Angela Ford" userId="64076e23797f61bb" providerId="LiveId" clId="{C1986256-2154-430A-8638-1AD7AB6B3D71}" dt="2021-02-05T14:33:25.909" v="254" actId="26606"/>
          <ac:spMkLst>
            <pc:docMk/>
            <pc:sldMk cId="1249549351" sldId="256"/>
            <ac:spMk id="33" creationId="{D28B54C3-B57B-472A-B96E-1FCB67093DC2}"/>
          </ac:spMkLst>
        </pc:spChg>
        <pc:spChg chg="add del">
          <ac:chgData name="Angela Ford" userId="64076e23797f61bb" providerId="LiveId" clId="{C1986256-2154-430A-8638-1AD7AB6B3D71}" dt="2021-02-05T14:33:25.909" v="254" actId="26606"/>
          <ac:spMkLst>
            <pc:docMk/>
            <pc:sldMk cId="1249549351" sldId="256"/>
            <ac:spMk id="34" creationId="{7DB3C429-F8DA-49B9-AF84-21996FCF78B5}"/>
          </ac:spMkLst>
        </pc:spChg>
        <pc:picChg chg="add del">
          <ac:chgData name="Angela Ford" userId="64076e23797f61bb" providerId="LiveId" clId="{C1986256-2154-430A-8638-1AD7AB6B3D71}" dt="2021-02-05T14:33:28.870" v="255" actId="26606"/>
          <ac:picMkLst>
            <pc:docMk/>
            <pc:sldMk cId="1249549351" sldId="256"/>
            <ac:picMk id="11" creationId="{7CBAE1BD-B8E4-4029-8AA2-C77E4FED9864}"/>
          </ac:picMkLst>
        </pc:picChg>
        <pc:picChg chg="del mod">
          <ac:chgData name="Angela Ford" userId="64076e23797f61bb" providerId="LiveId" clId="{C1986256-2154-430A-8638-1AD7AB6B3D71}" dt="2021-02-05T14:32:34.112" v="241" actId="478"/>
          <ac:picMkLst>
            <pc:docMk/>
            <pc:sldMk cId="1249549351" sldId="256"/>
            <ac:picMk id="12" creationId="{8EEA07AE-5829-474C-994A-61C0C7F84854}"/>
          </ac:picMkLst>
        </pc:picChg>
        <pc:picChg chg="del">
          <ac:chgData name="Angela Ford" userId="64076e23797f61bb" providerId="LiveId" clId="{C1986256-2154-430A-8638-1AD7AB6B3D71}" dt="2021-02-05T14:31:53.473" v="237" actId="478"/>
          <ac:picMkLst>
            <pc:docMk/>
            <pc:sldMk cId="1249549351" sldId="256"/>
            <ac:picMk id="14" creationId="{EF5AAC2F-7B0F-435B-AFC8-35897CFC6D21}"/>
          </ac:picMkLst>
        </pc:picChg>
        <pc:picChg chg="add mod">
          <ac:chgData name="Angela Ford" userId="64076e23797f61bb" providerId="LiveId" clId="{C1986256-2154-430A-8638-1AD7AB6B3D71}" dt="2021-02-05T14:33:59.210" v="262" actId="1076"/>
          <ac:picMkLst>
            <pc:docMk/>
            <pc:sldMk cId="1249549351" sldId="256"/>
            <ac:picMk id="15" creationId="{21543419-0712-4445-8CF7-24CAEA3D910F}"/>
          </ac:picMkLst>
        </pc:picChg>
      </pc:sldChg>
      <pc:sldChg chg="addSp delSp modSp mod">
        <pc:chgData name="Angela Ford" userId="64076e23797f61bb" providerId="LiveId" clId="{C1986256-2154-430A-8638-1AD7AB6B3D71}" dt="2021-02-05T14:38:49.386" v="436" actId="1076"/>
        <pc:sldMkLst>
          <pc:docMk/>
          <pc:sldMk cId="1319973798" sldId="312"/>
        </pc:sldMkLst>
        <pc:spChg chg="mod">
          <ac:chgData name="Angela Ford" userId="64076e23797f61bb" providerId="LiveId" clId="{C1986256-2154-430A-8638-1AD7AB6B3D71}" dt="2021-02-05T14:38:20.513" v="433" actId="207"/>
          <ac:spMkLst>
            <pc:docMk/>
            <pc:sldMk cId="1319973798" sldId="312"/>
            <ac:spMk id="3" creationId="{DA34916E-A208-49C6-A27E-038760EF5FF3}"/>
          </ac:spMkLst>
        </pc:spChg>
        <pc:spChg chg="mod">
          <ac:chgData name="Angela Ford" userId="64076e23797f61bb" providerId="LiveId" clId="{C1986256-2154-430A-8638-1AD7AB6B3D71}" dt="2021-02-05T14:37:50.599" v="430" actId="207"/>
          <ac:spMkLst>
            <pc:docMk/>
            <pc:sldMk cId="1319973798" sldId="312"/>
            <ac:spMk id="7" creationId="{9E89E900-5E52-4256-ABE0-DFC0E55897FC}"/>
          </ac:spMkLst>
        </pc:spChg>
        <pc:picChg chg="del">
          <ac:chgData name="Angela Ford" userId="64076e23797f61bb" providerId="LiveId" clId="{C1986256-2154-430A-8638-1AD7AB6B3D71}" dt="2021-02-05T14:36:31.446" v="377" actId="478"/>
          <ac:picMkLst>
            <pc:docMk/>
            <pc:sldMk cId="1319973798" sldId="312"/>
            <ac:picMk id="10" creationId="{67B7F923-A61B-44A2-8FB1-7D3E5CEB5FF2}"/>
          </ac:picMkLst>
        </pc:picChg>
        <pc:picChg chg="add mod">
          <ac:chgData name="Angela Ford" userId="64076e23797f61bb" providerId="LiveId" clId="{C1986256-2154-430A-8638-1AD7AB6B3D71}" dt="2021-02-05T14:38:49.386" v="436" actId="1076"/>
          <ac:picMkLst>
            <pc:docMk/>
            <pc:sldMk cId="1319973798" sldId="312"/>
            <ac:picMk id="11" creationId="{6C945FCF-2505-45FC-AAFF-5F80E1431B21}"/>
          </ac:picMkLst>
        </pc:picChg>
      </pc:sldChg>
      <pc:sldChg chg="del">
        <pc:chgData name="Angela Ford" userId="64076e23797f61bb" providerId="LiveId" clId="{C1986256-2154-430A-8638-1AD7AB6B3D71}" dt="2021-02-05T14:35:17.593" v="310" actId="2696"/>
        <pc:sldMkLst>
          <pc:docMk/>
          <pc:sldMk cId="1944066935" sldId="327"/>
        </pc:sldMkLst>
      </pc:sldChg>
      <pc:sldChg chg="del">
        <pc:chgData name="Angela Ford" userId="64076e23797f61bb" providerId="LiveId" clId="{C1986256-2154-430A-8638-1AD7AB6B3D71}" dt="2021-02-05T15:00:11.100" v="2122" actId="47"/>
        <pc:sldMkLst>
          <pc:docMk/>
          <pc:sldMk cId="3070557377" sldId="328"/>
        </pc:sldMkLst>
      </pc:sldChg>
      <pc:sldChg chg="del">
        <pc:chgData name="Angela Ford" userId="64076e23797f61bb" providerId="LiveId" clId="{C1986256-2154-430A-8638-1AD7AB6B3D71}" dt="2021-02-05T15:00:11.100" v="2122" actId="47"/>
        <pc:sldMkLst>
          <pc:docMk/>
          <pc:sldMk cId="4249328922" sldId="329"/>
        </pc:sldMkLst>
      </pc:sldChg>
      <pc:sldChg chg="del">
        <pc:chgData name="Angela Ford" userId="64076e23797f61bb" providerId="LiveId" clId="{C1986256-2154-430A-8638-1AD7AB6B3D71}" dt="2021-02-05T15:00:11.100" v="2122" actId="47"/>
        <pc:sldMkLst>
          <pc:docMk/>
          <pc:sldMk cId="2544004156" sldId="330"/>
        </pc:sldMkLst>
      </pc:sldChg>
      <pc:sldChg chg="del">
        <pc:chgData name="Angela Ford" userId="64076e23797f61bb" providerId="LiveId" clId="{C1986256-2154-430A-8638-1AD7AB6B3D71}" dt="2021-02-05T15:00:11.100" v="2122" actId="47"/>
        <pc:sldMkLst>
          <pc:docMk/>
          <pc:sldMk cId="669091960" sldId="331"/>
        </pc:sldMkLst>
      </pc:sldChg>
      <pc:sldChg chg="del">
        <pc:chgData name="Angela Ford" userId="64076e23797f61bb" providerId="LiveId" clId="{C1986256-2154-430A-8638-1AD7AB6B3D71}" dt="2021-02-05T15:00:11.100" v="2122" actId="47"/>
        <pc:sldMkLst>
          <pc:docMk/>
          <pc:sldMk cId="2199917759" sldId="332"/>
        </pc:sldMkLst>
      </pc:sldChg>
      <pc:sldChg chg="del">
        <pc:chgData name="Angela Ford" userId="64076e23797f61bb" providerId="LiveId" clId="{C1986256-2154-430A-8638-1AD7AB6B3D71}" dt="2021-02-05T15:00:11.100" v="2122" actId="47"/>
        <pc:sldMkLst>
          <pc:docMk/>
          <pc:sldMk cId="2194882867" sldId="333"/>
        </pc:sldMkLst>
      </pc:sldChg>
      <pc:sldChg chg="del">
        <pc:chgData name="Angela Ford" userId="64076e23797f61bb" providerId="LiveId" clId="{C1986256-2154-430A-8638-1AD7AB6B3D71}" dt="2021-02-05T15:00:11.100" v="2122" actId="47"/>
        <pc:sldMkLst>
          <pc:docMk/>
          <pc:sldMk cId="2454550077" sldId="334"/>
        </pc:sldMkLst>
      </pc:sldChg>
      <pc:sldChg chg="del">
        <pc:chgData name="Angela Ford" userId="64076e23797f61bb" providerId="LiveId" clId="{C1986256-2154-430A-8638-1AD7AB6B3D71}" dt="2021-02-05T15:00:11.100" v="2122" actId="47"/>
        <pc:sldMkLst>
          <pc:docMk/>
          <pc:sldMk cId="553756842" sldId="335"/>
        </pc:sldMkLst>
      </pc:sldChg>
      <pc:sldChg chg="del">
        <pc:chgData name="Angela Ford" userId="64076e23797f61bb" providerId="LiveId" clId="{C1986256-2154-430A-8638-1AD7AB6B3D71}" dt="2021-02-05T15:00:11.100" v="2122" actId="47"/>
        <pc:sldMkLst>
          <pc:docMk/>
          <pc:sldMk cId="516506657" sldId="336"/>
        </pc:sldMkLst>
      </pc:sldChg>
      <pc:sldChg chg="del">
        <pc:chgData name="Angela Ford" userId="64076e23797f61bb" providerId="LiveId" clId="{C1986256-2154-430A-8638-1AD7AB6B3D71}" dt="2021-02-05T15:00:11.100" v="2122" actId="47"/>
        <pc:sldMkLst>
          <pc:docMk/>
          <pc:sldMk cId="3645767230" sldId="337"/>
        </pc:sldMkLst>
      </pc:sldChg>
      <pc:sldChg chg="del">
        <pc:chgData name="Angela Ford" userId="64076e23797f61bb" providerId="LiveId" clId="{C1986256-2154-430A-8638-1AD7AB6B3D71}" dt="2021-02-05T15:00:11.100" v="2122" actId="47"/>
        <pc:sldMkLst>
          <pc:docMk/>
          <pc:sldMk cId="2862489575" sldId="338"/>
        </pc:sldMkLst>
      </pc:sldChg>
      <pc:sldChg chg="del">
        <pc:chgData name="Angela Ford" userId="64076e23797f61bb" providerId="LiveId" clId="{C1986256-2154-430A-8638-1AD7AB6B3D71}" dt="2021-02-05T15:00:11.100" v="2122" actId="47"/>
        <pc:sldMkLst>
          <pc:docMk/>
          <pc:sldMk cId="1027609090" sldId="339"/>
        </pc:sldMkLst>
      </pc:sldChg>
      <pc:sldChg chg="del">
        <pc:chgData name="Angela Ford" userId="64076e23797f61bb" providerId="LiveId" clId="{C1986256-2154-430A-8638-1AD7AB6B3D71}" dt="2021-02-05T15:00:11.100" v="2122" actId="47"/>
        <pc:sldMkLst>
          <pc:docMk/>
          <pc:sldMk cId="958594540" sldId="340"/>
        </pc:sldMkLst>
      </pc:sldChg>
      <pc:sldChg chg="del">
        <pc:chgData name="Angela Ford" userId="64076e23797f61bb" providerId="LiveId" clId="{C1986256-2154-430A-8638-1AD7AB6B3D71}" dt="2021-02-05T15:00:11.100" v="2122" actId="47"/>
        <pc:sldMkLst>
          <pc:docMk/>
          <pc:sldMk cId="2362461398" sldId="341"/>
        </pc:sldMkLst>
      </pc:sldChg>
      <pc:sldChg chg="del">
        <pc:chgData name="Angela Ford" userId="64076e23797f61bb" providerId="LiveId" clId="{C1986256-2154-430A-8638-1AD7AB6B3D71}" dt="2021-02-05T15:00:11.100" v="2122" actId="47"/>
        <pc:sldMkLst>
          <pc:docMk/>
          <pc:sldMk cId="2377960434" sldId="342"/>
        </pc:sldMkLst>
      </pc:sldChg>
      <pc:sldChg chg="del">
        <pc:chgData name="Angela Ford" userId="64076e23797f61bb" providerId="LiveId" clId="{C1986256-2154-430A-8638-1AD7AB6B3D71}" dt="2021-02-05T15:00:11.100" v="2122" actId="47"/>
        <pc:sldMkLst>
          <pc:docMk/>
          <pc:sldMk cId="1816604298" sldId="343"/>
        </pc:sldMkLst>
      </pc:sldChg>
      <pc:sldChg chg="add ord">
        <pc:chgData name="Angela Ford" userId="64076e23797f61bb" providerId="LiveId" clId="{C1986256-2154-430A-8638-1AD7AB6B3D71}" dt="2021-02-05T14:35:14.604" v="309"/>
        <pc:sldMkLst>
          <pc:docMk/>
          <pc:sldMk cId="170614691" sldId="344"/>
        </pc:sldMkLst>
      </pc:sldChg>
      <pc:sldChg chg="addSp delSp modSp add mod">
        <pc:chgData name="Angela Ford" userId="64076e23797f61bb" providerId="LiveId" clId="{C1986256-2154-430A-8638-1AD7AB6B3D71}" dt="2021-02-05T14:42:04.853" v="513" actId="478"/>
        <pc:sldMkLst>
          <pc:docMk/>
          <pc:sldMk cId="3950550494" sldId="345"/>
        </pc:sldMkLst>
        <pc:spChg chg="del mod">
          <ac:chgData name="Angela Ford" userId="64076e23797f61bb" providerId="LiveId" clId="{C1986256-2154-430A-8638-1AD7AB6B3D71}" dt="2021-02-05T14:40:51.913" v="509" actId="478"/>
          <ac:spMkLst>
            <pc:docMk/>
            <pc:sldMk cId="3950550494" sldId="345"/>
            <ac:spMk id="3" creationId="{DA34916E-A208-49C6-A27E-038760EF5FF3}"/>
          </ac:spMkLst>
        </pc:spChg>
        <pc:spChg chg="add del mod">
          <ac:chgData name="Angela Ford" userId="64076e23797f61bb" providerId="LiveId" clId="{C1986256-2154-430A-8638-1AD7AB6B3D71}" dt="2021-02-05T14:40:59.297" v="511" actId="478"/>
          <ac:spMkLst>
            <pc:docMk/>
            <pc:sldMk cId="3950550494" sldId="345"/>
            <ac:spMk id="6" creationId="{1337CCDC-5F9A-4A39-84AD-0AE50B8B6CDD}"/>
          </ac:spMkLst>
        </pc:spChg>
        <pc:spChg chg="del">
          <ac:chgData name="Angela Ford" userId="64076e23797f61bb" providerId="LiveId" clId="{C1986256-2154-430A-8638-1AD7AB6B3D71}" dt="2021-02-05T14:42:04.853" v="513" actId="478"/>
          <ac:spMkLst>
            <pc:docMk/>
            <pc:sldMk cId="3950550494" sldId="345"/>
            <ac:spMk id="7" creationId="{9E89E900-5E52-4256-ABE0-DFC0E55897FC}"/>
          </ac:spMkLst>
        </pc:spChg>
        <pc:picChg chg="add del mod">
          <ac:chgData name="Angela Ford" userId="64076e23797f61bb" providerId="LiveId" clId="{C1986256-2154-430A-8638-1AD7AB6B3D71}" dt="2021-02-05T14:40:56.183" v="510" actId="478"/>
          <ac:picMkLst>
            <pc:docMk/>
            <pc:sldMk cId="3950550494" sldId="345"/>
            <ac:picMk id="2" creationId="{583988E5-DC41-4F39-90BC-F1A393E47F6E}"/>
          </ac:picMkLst>
        </pc:picChg>
        <pc:picChg chg="add">
          <ac:chgData name="Angela Ford" userId="64076e23797f61bb" providerId="LiveId" clId="{C1986256-2154-430A-8638-1AD7AB6B3D71}" dt="2021-02-05T14:41:01.632" v="512"/>
          <ac:picMkLst>
            <pc:docMk/>
            <pc:sldMk cId="3950550494" sldId="345"/>
            <ac:picMk id="8" creationId="{7AA71044-E68C-48D0-B50A-1875FDE28BFD}"/>
          </ac:picMkLst>
        </pc:picChg>
        <pc:picChg chg="del mod">
          <ac:chgData name="Angela Ford" userId="64076e23797f61bb" providerId="LiveId" clId="{C1986256-2154-430A-8638-1AD7AB6B3D71}" dt="2021-02-05T14:40:32.508" v="506" actId="478"/>
          <ac:picMkLst>
            <pc:docMk/>
            <pc:sldMk cId="3950550494" sldId="345"/>
            <ac:picMk id="11" creationId="{6C945FCF-2505-45FC-AAFF-5F80E1431B21}"/>
          </ac:picMkLst>
        </pc:picChg>
      </pc:sldChg>
      <pc:sldChg chg="modSp add mod">
        <pc:chgData name="Angela Ford" userId="64076e23797f61bb" providerId="LiveId" clId="{C1986256-2154-430A-8638-1AD7AB6B3D71}" dt="2021-02-05T14:49:24.105" v="1306" actId="15"/>
        <pc:sldMkLst>
          <pc:docMk/>
          <pc:sldMk cId="1156463631" sldId="346"/>
        </pc:sldMkLst>
        <pc:spChg chg="mod">
          <ac:chgData name="Angela Ford" userId="64076e23797f61bb" providerId="LiveId" clId="{C1986256-2154-430A-8638-1AD7AB6B3D71}" dt="2021-02-05T14:49:24.105" v="1306" actId="15"/>
          <ac:spMkLst>
            <pc:docMk/>
            <pc:sldMk cId="1156463631" sldId="346"/>
            <ac:spMk id="3" creationId="{DA34916E-A208-49C6-A27E-038760EF5FF3}"/>
          </ac:spMkLst>
        </pc:spChg>
        <pc:picChg chg="mod">
          <ac:chgData name="Angela Ford" userId="64076e23797f61bb" providerId="LiveId" clId="{C1986256-2154-430A-8638-1AD7AB6B3D71}" dt="2021-02-05T14:45:18.593" v="1123" actId="14100"/>
          <ac:picMkLst>
            <pc:docMk/>
            <pc:sldMk cId="1156463631" sldId="346"/>
            <ac:picMk id="11" creationId="{6C945FCF-2505-45FC-AAFF-5F80E1431B21}"/>
          </ac:picMkLst>
        </pc:picChg>
      </pc:sldChg>
      <pc:sldChg chg="modSp add mod ord">
        <pc:chgData name="Angela Ford" userId="64076e23797f61bb" providerId="LiveId" clId="{C1986256-2154-430A-8638-1AD7AB6B3D71}" dt="2021-02-05T14:55:05.657" v="1769" actId="20577"/>
        <pc:sldMkLst>
          <pc:docMk/>
          <pc:sldMk cId="1735200291" sldId="347"/>
        </pc:sldMkLst>
        <pc:spChg chg="mod">
          <ac:chgData name="Angela Ford" userId="64076e23797f61bb" providerId="LiveId" clId="{C1986256-2154-430A-8638-1AD7AB6B3D71}" dt="2021-02-05T14:55:05.657" v="1769" actId="20577"/>
          <ac:spMkLst>
            <pc:docMk/>
            <pc:sldMk cId="1735200291" sldId="347"/>
            <ac:spMk id="3" creationId="{DA34916E-A208-49C6-A27E-038760EF5FF3}"/>
          </ac:spMkLst>
        </pc:spChg>
        <pc:spChg chg="mod">
          <ac:chgData name="Angela Ford" userId="64076e23797f61bb" providerId="LiveId" clId="{C1986256-2154-430A-8638-1AD7AB6B3D71}" dt="2021-02-05T14:53:34.736" v="1738" actId="1076"/>
          <ac:spMkLst>
            <pc:docMk/>
            <pc:sldMk cId="1735200291" sldId="347"/>
            <ac:spMk id="7" creationId="{9E89E900-5E52-4256-ABE0-DFC0E55897FC}"/>
          </ac:spMkLst>
        </pc:spChg>
        <pc:picChg chg="mod">
          <ac:chgData name="Angela Ford" userId="64076e23797f61bb" providerId="LiveId" clId="{C1986256-2154-430A-8638-1AD7AB6B3D71}" dt="2021-02-05T14:54:40.170" v="1765" actId="1076"/>
          <ac:picMkLst>
            <pc:docMk/>
            <pc:sldMk cId="1735200291" sldId="347"/>
            <ac:picMk id="11" creationId="{6C945FCF-2505-45FC-AAFF-5F80E1431B21}"/>
          </ac:picMkLst>
        </pc:picChg>
      </pc:sldChg>
      <pc:sldChg chg="modSp add del mod ord">
        <pc:chgData name="Angela Ford" userId="64076e23797f61bb" providerId="LiveId" clId="{C1986256-2154-430A-8638-1AD7AB6B3D71}" dt="2021-02-05T14:49:43.740" v="1307" actId="2696"/>
        <pc:sldMkLst>
          <pc:docMk/>
          <pc:sldMk cId="2795525771" sldId="347"/>
        </pc:sldMkLst>
        <pc:spChg chg="mod">
          <ac:chgData name="Angela Ford" userId="64076e23797f61bb" providerId="LiveId" clId="{C1986256-2154-430A-8638-1AD7AB6B3D71}" dt="2021-02-05T14:46:23.636" v="1136" actId="27636"/>
          <ac:spMkLst>
            <pc:docMk/>
            <pc:sldMk cId="2795525771" sldId="347"/>
            <ac:spMk id="3" creationId="{DA34916E-A208-49C6-A27E-038760EF5FF3}"/>
          </ac:spMkLst>
        </pc:spChg>
      </pc:sldChg>
      <pc:sldChg chg="addSp delSp modSp add mod">
        <pc:chgData name="Angela Ford" userId="64076e23797f61bb" providerId="LiveId" clId="{C1986256-2154-430A-8638-1AD7AB6B3D71}" dt="2021-02-05T14:59:56.074" v="2121" actId="1076"/>
        <pc:sldMkLst>
          <pc:docMk/>
          <pc:sldMk cId="3277329362" sldId="348"/>
        </pc:sldMkLst>
        <pc:spChg chg="mod">
          <ac:chgData name="Angela Ford" userId="64076e23797f61bb" providerId="LiveId" clId="{C1986256-2154-430A-8638-1AD7AB6B3D71}" dt="2021-02-05T14:59:56.074" v="2121" actId="1076"/>
          <ac:spMkLst>
            <pc:docMk/>
            <pc:sldMk cId="3277329362" sldId="348"/>
            <ac:spMk id="3" creationId="{DA34916E-A208-49C6-A27E-038760EF5FF3}"/>
          </ac:spMkLst>
        </pc:spChg>
        <pc:picChg chg="add mod">
          <ac:chgData name="Angela Ford" userId="64076e23797f61bb" providerId="LiveId" clId="{C1986256-2154-430A-8638-1AD7AB6B3D71}" dt="2021-02-05T14:59:51.617" v="2120" actId="14100"/>
          <ac:picMkLst>
            <pc:docMk/>
            <pc:sldMk cId="3277329362" sldId="348"/>
            <ac:picMk id="2" creationId="{78F5EA20-F009-4E2B-A6CF-83A60CA6024B}"/>
          </ac:picMkLst>
        </pc:picChg>
        <pc:picChg chg="del mod">
          <ac:chgData name="Angela Ford" userId="64076e23797f61bb" providerId="LiveId" clId="{C1986256-2154-430A-8638-1AD7AB6B3D71}" dt="2021-02-05T14:58:48.946" v="2097" actId="478"/>
          <ac:picMkLst>
            <pc:docMk/>
            <pc:sldMk cId="3277329362" sldId="348"/>
            <ac:picMk id="11" creationId="{6C945FCF-2505-45FC-AAFF-5F80E1431B21}"/>
          </ac:picMkLst>
        </pc:picChg>
      </pc:sldChg>
      <pc:sldChg chg="addSp delSp modSp add mod ord">
        <pc:chgData name="Angela Ford" userId="64076e23797f61bb" providerId="LiveId" clId="{C1986256-2154-430A-8638-1AD7AB6B3D71}" dt="2021-02-05T15:03:28.856" v="2501" actId="1076"/>
        <pc:sldMkLst>
          <pc:docMk/>
          <pc:sldMk cId="2208942170" sldId="349"/>
        </pc:sldMkLst>
        <pc:spChg chg="mod">
          <ac:chgData name="Angela Ford" userId="64076e23797f61bb" providerId="LiveId" clId="{C1986256-2154-430A-8638-1AD7AB6B3D71}" dt="2021-02-05T15:03:13.122" v="2499" actId="207"/>
          <ac:spMkLst>
            <pc:docMk/>
            <pc:sldMk cId="2208942170" sldId="349"/>
            <ac:spMk id="3" creationId="{DA34916E-A208-49C6-A27E-038760EF5FF3}"/>
          </ac:spMkLst>
        </pc:spChg>
        <pc:picChg chg="add mod">
          <ac:chgData name="Angela Ford" userId="64076e23797f61bb" providerId="LiveId" clId="{C1986256-2154-430A-8638-1AD7AB6B3D71}" dt="2021-02-05T15:03:07.429" v="2498" actId="1076"/>
          <ac:picMkLst>
            <pc:docMk/>
            <pc:sldMk cId="2208942170" sldId="349"/>
            <ac:picMk id="2" creationId="{9BC4643C-5B4C-480C-AC27-590B551CC499}"/>
          </ac:picMkLst>
        </pc:picChg>
        <pc:picChg chg="add mod">
          <ac:chgData name="Angela Ford" userId="64076e23797f61bb" providerId="LiveId" clId="{C1986256-2154-430A-8638-1AD7AB6B3D71}" dt="2021-02-05T15:03:28.856" v="2501" actId="1076"/>
          <ac:picMkLst>
            <pc:docMk/>
            <pc:sldMk cId="2208942170" sldId="349"/>
            <ac:picMk id="5" creationId="{9FAE1909-78B9-4977-9A17-D113EB698DAF}"/>
          </ac:picMkLst>
        </pc:picChg>
        <pc:picChg chg="del mod">
          <ac:chgData name="Angela Ford" userId="64076e23797f61bb" providerId="LiveId" clId="{C1986256-2154-430A-8638-1AD7AB6B3D71}" dt="2021-02-05T15:02:25.297" v="2490" actId="478"/>
          <ac:picMkLst>
            <pc:docMk/>
            <pc:sldMk cId="2208942170" sldId="349"/>
            <ac:picMk id="11" creationId="{6C945FCF-2505-45FC-AAFF-5F80E1431B21}"/>
          </ac:picMkLst>
        </pc:picChg>
      </pc:sldChg>
      <pc:sldChg chg="addSp delSp modSp add mod">
        <pc:chgData name="Angela Ford" userId="64076e23797f61bb" providerId="LiveId" clId="{C1986256-2154-430A-8638-1AD7AB6B3D71}" dt="2021-02-05T15:07:28.785" v="2923" actId="113"/>
        <pc:sldMkLst>
          <pc:docMk/>
          <pc:sldMk cId="2041277437" sldId="350"/>
        </pc:sldMkLst>
        <pc:spChg chg="mod">
          <ac:chgData name="Angela Ford" userId="64076e23797f61bb" providerId="LiveId" clId="{C1986256-2154-430A-8638-1AD7AB6B3D71}" dt="2021-02-05T15:07:28.785" v="2923" actId="113"/>
          <ac:spMkLst>
            <pc:docMk/>
            <pc:sldMk cId="2041277437" sldId="350"/>
            <ac:spMk id="3" creationId="{DA34916E-A208-49C6-A27E-038760EF5FF3}"/>
          </ac:spMkLst>
        </pc:spChg>
        <pc:picChg chg="del mod">
          <ac:chgData name="Angela Ford" userId="64076e23797f61bb" providerId="LiveId" clId="{C1986256-2154-430A-8638-1AD7AB6B3D71}" dt="2021-02-05T15:03:52.651" v="2504" actId="478"/>
          <ac:picMkLst>
            <pc:docMk/>
            <pc:sldMk cId="2041277437" sldId="350"/>
            <ac:picMk id="2" creationId="{9BC4643C-5B4C-480C-AC27-590B551CC499}"/>
          </ac:picMkLst>
        </pc:picChg>
        <pc:picChg chg="del">
          <ac:chgData name="Angela Ford" userId="64076e23797f61bb" providerId="LiveId" clId="{C1986256-2154-430A-8638-1AD7AB6B3D71}" dt="2021-02-05T15:04:51.127" v="2679" actId="478"/>
          <ac:picMkLst>
            <pc:docMk/>
            <pc:sldMk cId="2041277437" sldId="350"/>
            <ac:picMk id="5" creationId="{9FAE1909-78B9-4977-9A17-D113EB698DAF}"/>
          </ac:picMkLst>
        </pc:picChg>
        <pc:picChg chg="add del mod">
          <ac:chgData name="Angela Ford" userId="64076e23797f61bb" providerId="LiveId" clId="{C1986256-2154-430A-8638-1AD7AB6B3D71}" dt="2021-02-05T15:06:57.709" v="2915" actId="478"/>
          <ac:picMkLst>
            <pc:docMk/>
            <pc:sldMk cId="2041277437" sldId="350"/>
            <ac:picMk id="6" creationId="{C1EB572E-1219-4AB7-B28D-957FB5C5D3F5}"/>
          </ac:picMkLst>
        </pc:picChg>
        <pc:picChg chg="add mod">
          <ac:chgData name="Angela Ford" userId="64076e23797f61bb" providerId="LiveId" clId="{C1986256-2154-430A-8638-1AD7AB6B3D71}" dt="2021-02-05T15:07:08.516" v="2918" actId="1076"/>
          <ac:picMkLst>
            <pc:docMk/>
            <pc:sldMk cId="2041277437" sldId="350"/>
            <ac:picMk id="8" creationId="{A0828F91-269B-40A4-971D-D37FDBC13FBE}"/>
          </ac:picMkLst>
        </pc:picChg>
        <pc:picChg chg="add del">
          <ac:chgData name="Angela Ford" userId="64076e23797f61bb" providerId="LiveId" clId="{C1986256-2154-430A-8638-1AD7AB6B3D71}" dt="2021-02-05T15:07:15.182" v="2920"/>
          <ac:picMkLst>
            <pc:docMk/>
            <pc:sldMk cId="2041277437" sldId="350"/>
            <ac:picMk id="9" creationId="{41447978-3BEB-4ED7-B643-269DB5C4D629}"/>
          </ac:picMkLst>
        </pc:picChg>
      </pc:sldChg>
      <pc:sldChg chg="addSp delSp modSp add mod">
        <pc:chgData name="Angela Ford" userId="64076e23797f61bb" providerId="LiveId" clId="{C1986256-2154-430A-8638-1AD7AB6B3D71}" dt="2021-02-05T15:10:22.373" v="3163" actId="15"/>
        <pc:sldMkLst>
          <pc:docMk/>
          <pc:sldMk cId="2606712881" sldId="351"/>
        </pc:sldMkLst>
        <pc:spChg chg="mod">
          <ac:chgData name="Angela Ford" userId="64076e23797f61bb" providerId="LiveId" clId="{C1986256-2154-430A-8638-1AD7AB6B3D71}" dt="2021-02-05T15:10:22.373" v="3163" actId="15"/>
          <ac:spMkLst>
            <pc:docMk/>
            <pc:sldMk cId="2606712881" sldId="351"/>
            <ac:spMk id="3" creationId="{DA34916E-A208-49C6-A27E-038760EF5FF3}"/>
          </ac:spMkLst>
        </pc:spChg>
        <pc:picChg chg="add mod">
          <ac:chgData name="Angela Ford" userId="64076e23797f61bb" providerId="LiveId" clId="{C1986256-2154-430A-8638-1AD7AB6B3D71}" dt="2021-02-05T15:09:56.156" v="3158" actId="1076"/>
          <ac:picMkLst>
            <pc:docMk/>
            <pc:sldMk cId="2606712881" sldId="351"/>
            <ac:picMk id="2" creationId="{8F8F9B9B-48A0-4402-8B65-AA3A9647E35A}"/>
          </ac:picMkLst>
        </pc:picChg>
        <pc:picChg chg="del mod">
          <ac:chgData name="Angela Ford" userId="64076e23797f61bb" providerId="LiveId" clId="{C1986256-2154-430A-8638-1AD7AB6B3D71}" dt="2021-02-05T15:09:16.252" v="3155" actId="478"/>
          <ac:picMkLst>
            <pc:docMk/>
            <pc:sldMk cId="2606712881" sldId="351"/>
            <ac:picMk id="8" creationId="{A0828F91-269B-40A4-971D-D37FDBC13FBE}"/>
          </ac:picMkLst>
        </pc:picChg>
      </pc:sldChg>
      <pc:sldChg chg="addSp delSp modSp add mod">
        <pc:chgData name="Angela Ford" userId="64076e23797f61bb" providerId="LiveId" clId="{C1986256-2154-430A-8638-1AD7AB6B3D71}" dt="2021-02-05T15:14:31.632" v="3497" actId="1076"/>
        <pc:sldMkLst>
          <pc:docMk/>
          <pc:sldMk cId="1896048879" sldId="352"/>
        </pc:sldMkLst>
        <pc:spChg chg="mod">
          <ac:chgData name="Angela Ford" userId="64076e23797f61bb" providerId="LiveId" clId="{C1986256-2154-430A-8638-1AD7AB6B3D71}" dt="2021-02-05T15:14:29.301" v="3496" actId="14100"/>
          <ac:spMkLst>
            <pc:docMk/>
            <pc:sldMk cId="1896048879" sldId="352"/>
            <ac:spMk id="3" creationId="{DA34916E-A208-49C6-A27E-038760EF5FF3}"/>
          </ac:spMkLst>
        </pc:spChg>
        <pc:picChg chg="del">
          <ac:chgData name="Angela Ford" userId="64076e23797f61bb" providerId="LiveId" clId="{C1986256-2154-430A-8638-1AD7AB6B3D71}" dt="2021-02-05T15:13:18.952" v="3445" actId="478"/>
          <ac:picMkLst>
            <pc:docMk/>
            <pc:sldMk cId="1896048879" sldId="352"/>
            <ac:picMk id="2" creationId="{8F8F9B9B-48A0-4402-8B65-AA3A9647E35A}"/>
          </ac:picMkLst>
        </pc:picChg>
        <pc:picChg chg="add mod">
          <ac:chgData name="Angela Ford" userId="64076e23797f61bb" providerId="LiveId" clId="{C1986256-2154-430A-8638-1AD7AB6B3D71}" dt="2021-02-05T15:14:31.632" v="3497" actId="1076"/>
          <ac:picMkLst>
            <pc:docMk/>
            <pc:sldMk cId="1896048879" sldId="352"/>
            <ac:picMk id="6" creationId="{B8B4A837-D98B-492E-956F-7993F86004A8}"/>
          </ac:picMkLst>
        </pc:picChg>
      </pc:sldChg>
      <pc:sldChg chg="modSp add mod">
        <pc:chgData name="Angela Ford" userId="64076e23797f61bb" providerId="LiveId" clId="{C1986256-2154-430A-8638-1AD7AB6B3D71}" dt="2021-02-05T15:18:40.518" v="4040" actId="313"/>
        <pc:sldMkLst>
          <pc:docMk/>
          <pc:sldMk cId="406005691" sldId="353"/>
        </pc:sldMkLst>
        <pc:spChg chg="mod">
          <ac:chgData name="Angela Ford" userId="64076e23797f61bb" providerId="LiveId" clId="{C1986256-2154-430A-8638-1AD7AB6B3D71}" dt="2021-02-05T15:18:40.518" v="4040" actId="313"/>
          <ac:spMkLst>
            <pc:docMk/>
            <pc:sldMk cId="406005691" sldId="353"/>
            <ac:spMk id="3" creationId="{DA34916E-A208-49C6-A27E-038760EF5FF3}"/>
          </ac:spMkLst>
        </pc:spChg>
      </pc:sldChg>
      <pc:sldChg chg="modSp add mod">
        <pc:chgData name="Angela Ford" userId="64076e23797f61bb" providerId="LiveId" clId="{C1986256-2154-430A-8638-1AD7AB6B3D71}" dt="2021-02-05T15:20:58.201" v="4351" actId="27636"/>
        <pc:sldMkLst>
          <pc:docMk/>
          <pc:sldMk cId="1938883130" sldId="354"/>
        </pc:sldMkLst>
        <pc:spChg chg="mod">
          <ac:chgData name="Angela Ford" userId="64076e23797f61bb" providerId="LiveId" clId="{C1986256-2154-430A-8638-1AD7AB6B3D71}" dt="2021-02-05T15:20:58.201" v="4351" actId="27636"/>
          <ac:spMkLst>
            <pc:docMk/>
            <pc:sldMk cId="1938883130" sldId="354"/>
            <ac:spMk id="3" creationId="{DA34916E-A208-49C6-A27E-038760EF5FF3}"/>
          </ac:spMkLst>
        </pc:spChg>
      </pc:sldChg>
      <pc:sldChg chg="addSp delSp modSp add mod">
        <pc:chgData name="Angela Ford" userId="64076e23797f61bb" providerId="LiveId" clId="{C1986256-2154-430A-8638-1AD7AB6B3D71}" dt="2021-02-05T15:23:21.353" v="4433" actId="6549"/>
        <pc:sldMkLst>
          <pc:docMk/>
          <pc:sldMk cId="1355282974" sldId="355"/>
        </pc:sldMkLst>
        <pc:spChg chg="mod">
          <ac:chgData name="Angela Ford" userId="64076e23797f61bb" providerId="LiveId" clId="{C1986256-2154-430A-8638-1AD7AB6B3D71}" dt="2021-02-05T15:23:21.353" v="4433" actId="6549"/>
          <ac:spMkLst>
            <pc:docMk/>
            <pc:sldMk cId="1355282974" sldId="355"/>
            <ac:spMk id="3" creationId="{DA34916E-A208-49C6-A27E-038760EF5FF3}"/>
          </ac:spMkLst>
        </pc:spChg>
        <pc:picChg chg="add mod">
          <ac:chgData name="Angela Ford" userId="64076e23797f61bb" providerId="LiveId" clId="{C1986256-2154-430A-8638-1AD7AB6B3D71}" dt="2021-02-05T15:23:12.436" v="4410" actId="14100"/>
          <ac:picMkLst>
            <pc:docMk/>
            <pc:sldMk cId="1355282974" sldId="355"/>
            <ac:picMk id="5" creationId="{AA9AA0CE-68BB-472C-9EAA-469E83E973D3}"/>
          </ac:picMkLst>
        </pc:picChg>
        <pc:picChg chg="del">
          <ac:chgData name="Angela Ford" userId="64076e23797f61bb" providerId="LiveId" clId="{C1986256-2154-430A-8638-1AD7AB6B3D71}" dt="2021-02-05T15:21:05.606" v="4353" actId="478"/>
          <ac:picMkLst>
            <pc:docMk/>
            <pc:sldMk cId="1355282974" sldId="355"/>
            <ac:picMk id="6" creationId="{B8B4A837-D98B-492E-956F-7993F86004A8}"/>
          </ac:picMkLst>
        </pc:picChg>
      </pc:sldChg>
      <pc:sldChg chg="addSp delSp modSp add mod">
        <pc:chgData name="Angela Ford" userId="64076e23797f61bb" providerId="LiveId" clId="{C1986256-2154-430A-8638-1AD7AB6B3D71}" dt="2021-02-05T15:26:34.803" v="4508" actId="1076"/>
        <pc:sldMkLst>
          <pc:docMk/>
          <pc:sldMk cId="9192323" sldId="356"/>
        </pc:sldMkLst>
        <pc:spChg chg="mod">
          <ac:chgData name="Angela Ford" userId="64076e23797f61bb" providerId="LiveId" clId="{C1986256-2154-430A-8638-1AD7AB6B3D71}" dt="2021-02-05T15:26:11.417" v="4502" actId="20577"/>
          <ac:spMkLst>
            <pc:docMk/>
            <pc:sldMk cId="9192323" sldId="356"/>
            <ac:spMk id="3" creationId="{DA34916E-A208-49C6-A27E-038760EF5FF3}"/>
          </ac:spMkLst>
        </pc:spChg>
        <pc:picChg chg="del">
          <ac:chgData name="Angela Ford" userId="64076e23797f61bb" providerId="LiveId" clId="{C1986256-2154-430A-8638-1AD7AB6B3D71}" dt="2021-02-05T15:26:13.456" v="4503" actId="478"/>
          <ac:picMkLst>
            <pc:docMk/>
            <pc:sldMk cId="9192323" sldId="356"/>
            <ac:picMk id="5" creationId="{AA9AA0CE-68BB-472C-9EAA-469E83E973D3}"/>
          </ac:picMkLst>
        </pc:picChg>
        <pc:picChg chg="add mod">
          <ac:chgData name="Angela Ford" userId="64076e23797f61bb" providerId="LiveId" clId="{C1986256-2154-430A-8638-1AD7AB6B3D71}" dt="2021-02-05T15:26:34.803" v="4508" actId="1076"/>
          <ac:picMkLst>
            <pc:docMk/>
            <pc:sldMk cId="9192323" sldId="356"/>
            <ac:picMk id="6" creationId="{51806F61-C9AE-4109-9D57-4DAEB9548980}"/>
          </ac:picMkLst>
        </pc:picChg>
      </pc:sldChg>
      <pc:sldChg chg="addSp delSp modSp add mod ord setBg setClrOvrMap">
        <pc:chgData name="Angela Ford" userId="64076e23797f61bb" providerId="LiveId" clId="{C1986256-2154-430A-8638-1AD7AB6B3D71}" dt="2021-02-05T15:25:07.540" v="4443"/>
        <pc:sldMkLst>
          <pc:docMk/>
          <pc:sldMk cId="108812331" sldId="357"/>
        </pc:sldMkLst>
        <pc:spChg chg="mod ord">
          <ac:chgData name="Angela Ford" userId="64076e23797f61bb" providerId="LiveId" clId="{C1986256-2154-430A-8638-1AD7AB6B3D71}" dt="2021-02-05T15:24:44.636" v="4439" actId="26606"/>
          <ac:spMkLst>
            <pc:docMk/>
            <pc:sldMk cId="108812331" sldId="357"/>
            <ac:spMk id="3" creationId="{DA34916E-A208-49C6-A27E-038760EF5FF3}"/>
          </ac:spMkLst>
        </pc:spChg>
        <pc:spChg chg="mod ord">
          <ac:chgData name="Angela Ford" userId="64076e23797f61bb" providerId="LiveId" clId="{C1986256-2154-430A-8638-1AD7AB6B3D71}" dt="2021-02-05T15:24:44.636" v="4439" actId="26606"/>
          <ac:spMkLst>
            <pc:docMk/>
            <pc:sldMk cId="108812331" sldId="357"/>
            <ac:spMk id="4" creationId="{C806EE3C-6B8B-4776-AD6E-7DB245873A97}"/>
          </ac:spMkLst>
        </pc:spChg>
        <pc:spChg chg="del mod">
          <ac:chgData name="Angela Ford" userId="64076e23797f61bb" providerId="LiveId" clId="{C1986256-2154-430A-8638-1AD7AB6B3D71}" dt="2021-02-05T15:24:49.495" v="4440" actId="478"/>
          <ac:spMkLst>
            <pc:docMk/>
            <pc:sldMk cId="108812331" sldId="357"/>
            <ac:spMk id="7" creationId="{9E89E900-5E52-4256-ABE0-DFC0E55897FC}"/>
          </ac:spMkLst>
        </pc:spChg>
        <pc:spChg chg="add del">
          <ac:chgData name="Angela Ford" userId="64076e23797f61bb" providerId="LiveId" clId="{C1986256-2154-430A-8638-1AD7AB6B3D71}" dt="2021-02-05T15:24:44.636" v="4439" actId="26606"/>
          <ac:spMkLst>
            <pc:docMk/>
            <pc:sldMk cId="108812331" sldId="357"/>
            <ac:spMk id="16" creationId="{8ABFE404-8D65-4573-A3EF-6DF477936BA3}"/>
          </ac:spMkLst>
        </pc:spChg>
        <pc:picChg chg="add mod">
          <ac:chgData name="Angela Ford" userId="64076e23797f61bb" providerId="LiveId" clId="{C1986256-2154-430A-8638-1AD7AB6B3D71}" dt="2021-02-05T15:24:57.314" v="4441" actId="1076"/>
          <ac:picMkLst>
            <pc:docMk/>
            <pc:sldMk cId="108812331" sldId="357"/>
            <ac:picMk id="2" creationId="{A3B3FB05-F072-49CC-831B-2A2F03605BCF}"/>
          </ac:picMkLst>
        </pc:picChg>
        <pc:picChg chg="mod">
          <ac:chgData name="Angela Ford" userId="64076e23797f61bb" providerId="LiveId" clId="{C1986256-2154-430A-8638-1AD7AB6B3D71}" dt="2021-02-05T15:24:44.636" v="4439" actId="26606"/>
          <ac:picMkLst>
            <pc:docMk/>
            <pc:sldMk cId="108812331" sldId="357"/>
            <ac:picMk id="11" creationId="{6C945FCF-2505-45FC-AAFF-5F80E1431B21}"/>
          </ac:picMkLst>
        </pc:picChg>
        <pc:cxnChg chg="add del">
          <ac:chgData name="Angela Ford" userId="64076e23797f61bb" providerId="LiveId" clId="{C1986256-2154-430A-8638-1AD7AB6B3D71}" dt="2021-02-05T15:24:44.636" v="4439" actId="26606"/>
          <ac:cxnSpMkLst>
            <pc:docMk/>
            <pc:sldMk cId="108812331" sldId="357"/>
            <ac:cxnSpMk id="18" creationId="{AF5191F1-A1C8-4AEE-8007-DF304E42B15E}"/>
          </ac:cxnSpMkLst>
        </pc:cxnChg>
      </pc:sldChg>
      <pc:sldChg chg="addSp delSp modSp add mod">
        <pc:chgData name="Angela Ford" userId="64076e23797f61bb" providerId="LiveId" clId="{C1986256-2154-430A-8638-1AD7AB6B3D71}" dt="2021-02-05T15:32:43.277" v="4999" actId="1076"/>
        <pc:sldMkLst>
          <pc:docMk/>
          <pc:sldMk cId="2963654524" sldId="358"/>
        </pc:sldMkLst>
        <pc:spChg chg="mod">
          <ac:chgData name="Angela Ford" userId="64076e23797f61bb" providerId="LiveId" clId="{C1986256-2154-430A-8638-1AD7AB6B3D71}" dt="2021-02-05T15:32:29.345" v="4996" actId="14100"/>
          <ac:spMkLst>
            <pc:docMk/>
            <pc:sldMk cId="2963654524" sldId="358"/>
            <ac:spMk id="3" creationId="{DA34916E-A208-49C6-A27E-038760EF5FF3}"/>
          </ac:spMkLst>
        </pc:spChg>
        <pc:spChg chg="mod">
          <ac:chgData name="Angela Ford" userId="64076e23797f61bb" providerId="LiveId" clId="{C1986256-2154-430A-8638-1AD7AB6B3D71}" dt="2021-02-05T15:32:35.604" v="4997" actId="1076"/>
          <ac:spMkLst>
            <pc:docMk/>
            <pc:sldMk cId="2963654524" sldId="358"/>
            <ac:spMk id="7" creationId="{9E89E900-5E52-4256-ABE0-DFC0E55897FC}"/>
          </ac:spMkLst>
        </pc:spChg>
        <pc:picChg chg="add del mod">
          <ac:chgData name="Angela Ford" userId="64076e23797f61bb" providerId="LiveId" clId="{C1986256-2154-430A-8638-1AD7AB6B3D71}" dt="2021-02-05T15:31:01.730" v="4974" actId="478"/>
          <ac:picMkLst>
            <pc:docMk/>
            <pc:sldMk cId="2963654524" sldId="358"/>
            <ac:picMk id="2" creationId="{404BB8B0-7772-40DC-8250-545E7CA06A51}"/>
          </ac:picMkLst>
        </pc:picChg>
        <pc:picChg chg="add mod modCrop">
          <ac:chgData name="Angela Ford" userId="64076e23797f61bb" providerId="LiveId" clId="{C1986256-2154-430A-8638-1AD7AB6B3D71}" dt="2021-02-05T15:32:39.764" v="4998" actId="1076"/>
          <ac:picMkLst>
            <pc:docMk/>
            <pc:sldMk cId="2963654524" sldId="358"/>
            <ac:picMk id="5" creationId="{C9DAD4C7-98EB-427F-924A-BF1C3A165679}"/>
          </ac:picMkLst>
        </pc:picChg>
        <pc:picChg chg="del mod">
          <ac:chgData name="Angela Ford" userId="64076e23797f61bb" providerId="LiveId" clId="{C1986256-2154-430A-8638-1AD7AB6B3D71}" dt="2021-02-05T15:31:03.537" v="4975" actId="478"/>
          <ac:picMkLst>
            <pc:docMk/>
            <pc:sldMk cId="2963654524" sldId="358"/>
            <ac:picMk id="6" creationId="{51806F61-C9AE-4109-9D57-4DAEB9548980}"/>
          </ac:picMkLst>
        </pc:picChg>
        <pc:picChg chg="add mod">
          <ac:chgData name="Angela Ford" userId="64076e23797f61bb" providerId="LiveId" clId="{C1986256-2154-430A-8638-1AD7AB6B3D71}" dt="2021-02-05T15:32:43.277" v="4999" actId="1076"/>
          <ac:picMkLst>
            <pc:docMk/>
            <pc:sldMk cId="2963654524" sldId="358"/>
            <ac:picMk id="9" creationId="{68F25037-3B34-4338-AFFE-1E89BD2F5F48}"/>
          </ac:picMkLst>
        </pc:picChg>
      </pc:sldChg>
      <pc:sldChg chg="add ord">
        <pc:chgData name="Angela Ford" userId="64076e23797f61bb" providerId="LiveId" clId="{C1986256-2154-430A-8638-1AD7AB6B3D71}" dt="2021-02-05T15:32:50.167" v="5001"/>
        <pc:sldMkLst>
          <pc:docMk/>
          <pc:sldMk cId="1282598546" sldId="35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74FF4-C864-4F25-A359-CEC6AF0E934C}" type="datetimeFigureOut">
              <a:rPr lang="en-US" smtClean="0"/>
              <a:t>2/5/2021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AEE95-B964-4F70-82CE-867B802D57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925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1C3E1-59D0-4720-86D1-FBCEE75E1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6E2E5-35E5-4506-BA0F-994F4E388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9B076-4700-4F92-8DFF-CD975734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258FA-9077-4EFC-AB11-B2F7E5334BC1}" type="datetime1">
              <a:rPr lang="en-US" smtClean="0"/>
              <a:t>2/5/2021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B8CF3-34FE-4C1E-BC77-5A3E50DAC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5F7E0-C98D-42EE-A54C-F3779AEC4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0A45-AFCE-4938-9ACA-074009CF9F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365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CDA61-44F8-4594-B332-F267E5BD2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D6F467-2AFE-4ECA-9CC0-04D2ED8E35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98EE9-71F0-4CE1-9839-61DB7783B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4638A-D799-4B6A-99BA-8C2C355EAF18}" type="datetime1">
              <a:rPr lang="en-US" smtClean="0"/>
              <a:t>2/5/2021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F7F19-93A3-4EEA-B9FE-0D6F04A6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50D3A-774B-4CE5-BBCC-373C1BA0A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0A45-AFCE-4938-9ACA-074009CF9F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521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BFC9E6-3893-4D7B-BCA1-5B16D5DBD0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0AD7DC-3BB7-42E4-8BA4-CAB483A201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10F16-D8FE-4E0A-A5EF-83A96142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F4D06-6B23-4CD0-9D8E-B9975F68C077}" type="datetime1">
              <a:rPr lang="en-US" smtClean="0"/>
              <a:t>2/5/2021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6AA9B-66BC-41D1-9D11-3E2BE5C9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A28C2-990E-40C2-A5C0-0E28D8693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0A45-AFCE-4938-9ACA-074009CF9F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704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24D13-58C5-4C00-969B-B0AB1AAF5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7BBDD-D56B-479E-AA84-028BD2DA9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EDED4-ECBE-4895-B019-BF406253D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9319C-9E57-47BB-9457-A8CAC7F11172}" type="datetime1">
              <a:rPr lang="en-US" smtClean="0"/>
              <a:t>2/5/2021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648B8-5179-49E1-8884-A5CD1D539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88257-B17F-4B20-87BC-FAFAA842A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0A45-AFCE-4938-9ACA-074009CF9F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27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65092-7C99-434B-AC47-159080728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87AEB-8FBD-4891-8C50-4D1816FFA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8FD91-DDCF-4A0F-8E1B-5364E9A9C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FB537-7932-4FCE-A7CF-6ACB38EBABAF}" type="datetime1">
              <a:rPr lang="en-US" smtClean="0"/>
              <a:t>2/5/2021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3C79E-7F32-4BF5-899F-2CB4D0F27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AF856-EDC5-4403-AE95-8A64534E6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0A45-AFCE-4938-9ACA-074009CF9F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545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D5E85-4D67-48B0-A114-9D4257B9B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7F58B-6578-48FE-AEB2-C6F0D226C2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BFBB0F-8B6D-4B63-BE32-2D8C7657F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7002A2-1642-4CBF-9EB6-155F39FD0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4BDF-AE13-4D20-9BFA-DC7B97827FBB}" type="datetime1">
              <a:rPr lang="en-US" smtClean="0"/>
              <a:t>2/5/2021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E1BE01-B5A6-4E24-8AA0-D531CD5B0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07D22F-DC2B-4A5E-8E29-9348C305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0A45-AFCE-4938-9ACA-074009CF9F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514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B7530-BBDB-44F7-9AA2-13801B2F4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A18AD-72E5-4E72-9490-1EB12D071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B7ACDD-8B2B-480E-9B04-0B7C2B5AA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6B1F65-7E95-457E-8E20-8FA2536581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CD83C0-8C63-46BA-B46C-934911434D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E3F8D8-C08D-4599-9601-7BA729E88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60788-68B6-49E1-A18B-22AA20F66DC0}" type="datetime1">
              <a:rPr lang="en-US" smtClean="0"/>
              <a:t>2/5/2021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B8073D-3524-422B-89E4-71B045C8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80EC65-F903-4851-A454-CD939871A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0A45-AFCE-4938-9ACA-074009CF9F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240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D27B4-02C8-4552-9742-364F0A13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DF91F8-95F2-48B2-B625-AB626FE97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6284-10C5-4293-8FE9-816156C23FE8}" type="datetime1">
              <a:rPr lang="en-US" smtClean="0"/>
              <a:t>2/5/2021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B855C7-A494-4933-8FF0-C20A8CD44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8414DE-36E9-446F-A497-F333513F3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0A45-AFCE-4938-9ACA-074009CF9F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097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D14FA2-6CA0-4AE4-9E6A-CCE5AFA12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35E0E-9DF9-4551-BAF5-C043A14C0A4C}" type="datetime1">
              <a:rPr lang="en-US" smtClean="0"/>
              <a:t>2/5/2021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ABF7C8-7CB7-4782-8E3E-E71AB2073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F4D0F-8A27-46C9-B031-A1472492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0A45-AFCE-4938-9ACA-074009CF9F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074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AA252-22C0-4598-8ECC-C96DBFC3D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0B1E2-283F-4CDB-95F7-5D840C6B9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AAE8F8-ECFD-40D2-AD9F-B0B031F48F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D7F05A-0A68-4519-9B12-241C2545B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2103-4744-4FAB-BCB0-DA41A8F9BCF9}" type="datetime1">
              <a:rPr lang="en-US" smtClean="0"/>
              <a:t>2/5/2021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316C1-A149-4335-A271-92EE63044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165407-4077-4202-9546-AD6F4228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0A45-AFCE-4938-9ACA-074009CF9F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506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7ECA-1C0D-4AF3-97F3-F3777F675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22A83C-20A0-47DB-95D6-DA54B337D2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4AE49E-4EF6-47AB-BDAB-1768D71DC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4BD6DF-C67E-4906-AB93-F36D37C86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224B7-147D-43A1-877C-2838DB147614}" type="datetime1">
              <a:rPr lang="en-US" smtClean="0"/>
              <a:t>2/5/2021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FA023E-A386-44F9-BCC9-ABAD1A0F9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84B757-DC5F-42BE-8585-AA4D8942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0A45-AFCE-4938-9ACA-074009CF9F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276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A1E6B-2D65-42B4-939A-B7406FE60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6E126-040A-40FD-ACDF-A045B49C5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D7EE3-3899-4E81-B26F-65631837EF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25BEA-A4EC-4344-B131-2BF2F9CA36D4}" type="datetime1">
              <a:rPr lang="en-US" smtClean="0"/>
              <a:t>2/5/2021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18E3D-DBB6-4660-9659-9900CD4A63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39ABF-1242-467D-A876-8EF157601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70A45-AFCE-4938-9ACA-074009CF9F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820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angelafordnelson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angelafordnelson.com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9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527246-FA2D-44CE-9E3A-CF612E9F5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779" y="2638623"/>
            <a:ext cx="7551761" cy="3163224"/>
          </a:xfrm>
        </p:spPr>
        <p:txBody>
          <a:bodyPr anchor="t">
            <a:no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Lucida Handwriting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Build on a Strong Foundation</a:t>
            </a:r>
            <a:br>
              <a:rPr lang="en-US" sz="3200" b="1" dirty="0">
                <a:solidFill>
                  <a:srgbClr val="C00000"/>
                </a:solidFill>
                <a:latin typeface="Lucida Handwriting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Matthew 7:24 - 27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Friday, February 5, 2021 @ 11 a.m.</a:t>
            </a:r>
            <a:b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Church Women United of Columbia, </a:t>
            </a:r>
            <a:b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South Carolina </a:t>
            </a:r>
            <a:b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Rev. Angela Ford Nelson, Facilitator</a:t>
            </a:r>
            <a:b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www.angelafordnelson.com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E0F980-F8E2-4E13-837F-F33E6DB77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938" y="926225"/>
            <a:ext cx="6612342" cy="1192815"/>
          </a:xfrm>
        </p:spPr>
        <p:txBody>
          <a:bodyPr anchor="b"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Lucida Handwriting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Build on a Strong Foundation</a:t>
            </a:r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543419-0712-4445-8CF7-24CAEA3D9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" r="1" b="1"/>
          <a:stretch/>
        </p:blipFill>
        <p:spPr>
          <a:xfrm>
            <a:off x="7311059" y="105091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474C8-7DEB-4A98-8F58-927108637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070A45-AFCE-4938-9ACA-074009CF9FA0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549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4916E-A208-49C6-A27E-038760EF5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30276"/>
            <a:ext cx="9248775" cy="5791199"/>
          </a:xfrm>
        </p:spPr>
        <p:txBody>
          <a:bodyPr>
            <a:normAutofit fontScale="475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72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Bible Study Text: Matthew 7:24 – 27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7200" b="1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b="1" u="sng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Identity: Matthew </a:t>
            </a:r>
            <a:r>
              <a:rPr lang="en-US" sz="6700" b="1" u="sng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5:13 - 15</a:t>
            </a:r>
            <a:endParaRPr lang="en-US" sz="6700" b="1" u="sng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Salty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3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city on a hill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9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Cannot be hidden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“Let your light shine before others so that they may see your good works and give glory to your father in heaven!”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900" b="1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are SALTY LIGHTS!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6EE3C-6B8B-4776-AD6E-7DB24587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0A45-AFCE-4938-9ACA-074009CF9FA0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89E900-5E52-4256-ABE0-DFC0E55897FC}"/>
              </a:ext>
            </a:extLst>
          </p:cNvPr>
          <p:cNvSpPr txBox="1">
            <a:spLocks/>
          </p:cNvSpPr>
          <p:nvPr/>
        </p:nvSpPr>
        <p:spPr>
          <a:xfrm>
            <a:off x="401782" y="0"/>
            <a:ext cx="11526982" cy="838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Lucida Handwriting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Welcome to Church Women United’s Annual Bible Study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8F9B9B-48A0-4402-8B65-AA3A9647E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890" y="1581150"/>
            <a:ext cx="4594859" cy="287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12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4916E-A208-49C6-A27E-038760EF5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930276"/>
            <a:ext cx="7905750" cy="5791199"/>
          </a:xfrm>
        </p:spPr>
        <p:txBody>
          <a:bodyPr numCol="2">
            <a:normAutofit fontScale="475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6700" b="1" u="sng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Lifestyle</a:t>
            </a:r>
            <a:r>
              <a:rPr lang="en-US" sz="6700" b="1" u="sng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Matthew </a:t>
            </a:r>
            <a:r>
              <a:rPr lang="en-US" sz="6700" b="1" u="sng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5:17 – 7:29</a:t>
            </a:r>
            <a:endParaRPr lang="en-US" sz="6700" b="1" u="sng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Law and the Prophets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Anger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Adultery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Divorce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Retaliation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Golden Rule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Love for our enemies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Almsgiving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Prayer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Fasting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Treasures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Worry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Judging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Golden Rule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Self Deception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9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BUILDING ON FIRM FOUNDATION!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6EE3C-6B8B-4776-AD6E-7DB24587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0A45-AFCE-4938-9ACA-074009CF9FA0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89E900-5E52-4256-ABE0-DFC0E55897FC}"/>
              </a:ext>
            </a:extLst>
          </p:cNvPr>
          <p:cNvSpPr txBox="1">
            <a:spLocks/>
          </p:cNvSpPr>
          <p:nvPr/>
        </p:nvSpPr>
        <p:spPr>
          <a:xfrm>
            <a:off x="401782" y="0"/>
            <a:ext cx="11526982" cy="838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Lucida Handwriting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Welcome to Church Women United’s Annual Bible Study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8B4A837-D98B-492E-956F-7993F8600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938" y="1264157"/>
            <a:ext cx="3428524" cy="497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48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4916E-A208-49C6-A27E-038760EF5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930276"/>
            <a:ext cx="7905750" cy="5791199"/>
          </a:xfrm>
        </p:spPr>
        <p:txBody>
          <a:bodyPr numCol="1">
            <a:normAutofit fontScale="400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6700" b="1" u="sng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6700" b="1" u="sng" dirty="0" err="1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Vanautu</a:t>
            </a:r>
            <a:r>
              <a:rPr lang="en-US" sz="6700" b="1" u="sng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Women </a:t>
            </a:r>
            <a:endParaRPr lang="en-US" sz="6700" b="1" u="sng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South Pacific Ocean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Cyclone Prone Area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 Islands, 65 inhabited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9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Nation’s Motto: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“In God Do We Stand!”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 something about the importance of building on Solid Foundation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9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Pictured: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9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“Cycl</a:t>
            </a:r>
            <a:r>
              <a:rPr lang="en-US" sz="5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Pam II: 13</a:t>
            </a:r>
            <a:r>
              <a:rPr lang="en-US" sz="5900" baseline="300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5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March 2015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5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Mother protecting her child, shield by a DEEPLY ROOTED Palm Tree with cross marked graves in the background!</a:t>
            </a: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55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6EE3C-6B8B-4776-AD6E-7DB24587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0A45-AFCE-4938-9ACA-074009CF9FA0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89E900-5E52-4256-ABE0-DFC0E55897FC}"/>
              </a:ext>
            </a:extLst>
          </p:cNvPr>
          <p:cNvSpPr txBox="1">
            <a:spLocks/>
          </p:cNvSpPr>
          <p:nvPr/>
        </p:nvSpPr>
        <p:spPr>
          <a:xfrm>
            <a:off x="401782" y="0"/>
            <a:ext cx="11526982" cy="838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Lucida Handwriting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Welcome to Church Women United’s Annual Bible Study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8B4A837-D98B-492E-956F-7993F8600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938" y="1264157"/>
            <a:ext cx="3428524" cy="497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5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4916E-A208-49C6-A27E-038760EF5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930276"/>
            <a:ext cx="7905750" cy="5791199"/>
          </a:xfrm>
        </p:spPr>
        <p:txBody>
          <a:bodyPr numCol="1">
            <a:normAutofit fontScale="550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6700" b="1" u="sng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Jesus Concludes His TEACHING </a:t>
            </a:r>
            <a:endParaRPr lang="en-US" sz="6700" b="1" u="sng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Identity, Lifestyle, Blessings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Hearers and Doers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3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Respond to Jesus’ teachings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3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 their lives on THE ROCK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3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Rain falls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3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Floods come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3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Winds blow and beat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3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don’t fall!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55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55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6EE3C-6B8B-4776-AD6E-7DB24587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0A45-AFCE-4938-9ACA-074009CF9FA0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89E900-5E52-4256-ABE0-DFC0E55897FC}"/>
              </a:ext>
            </a:extLst>
          </p:cNvPr>
          <p:cNvSpPr txBox="1">
            <a:spLocks/>
          </p:cNvSpPr>
          <p:nvPr/>
        </p:nvSpPr>
        <p:spPr>
          <a:xfrm>
            <a:off x="401782" y="0"/>
            <a:ext cx="11526982" cy="838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Lucida Handwriting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Welcome to Church Women United’s Annual Bible Study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8B4A837-D98B-492E-956F-7993F8600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938" y="1264157"/>
            <a:ext cx="3428524" cy="497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83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4916E-A208-49C6-A27E-038760EF5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930276"/>
            <a:ext cx="7905750" cy="5791199"/>
          </a:xfrm>
        </p:spPr>
        <p:txBody>
          <a:bodyPr numCol="1">
            <a:normAutofit fontScale="475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6700" b="1" u="sng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Jesus Concludes His TEACHING </a:t>
            </a:r>
            <a:endParaRPr lang="en-US" sz="6700" b="1" u="sng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Identity, Lifestyle, Blessings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Matthew 7:24 - 28</a:t>
            </a:r>
            <a:endParaRPr lang="en-US" sz="6700" b="1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Hearers and Doers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3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Respond to Jesus’ teachings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3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 their lives on 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ROCK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3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Rain falls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3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Floods come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3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Winds blow and beat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3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– THE HOUSE OF GOD – WON’T fall!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55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55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6EE3C-6B8B-4776-AD6E-7DB24587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0A45-AFCE-4938-9ACA-074009CF9FA0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89E900-5E52-4256-ABE0-DFC0E55897FC}"/>
              </a:ext>
            </a:extLst>
          </p:cNvPr>
          <p:cNvSpPr txBox="1">
            <a:spLocks/>
          </p:cNvSpPr>
          <p:nvPr/>
        </p:nvSpPr>
        <p:spPr>
          <a:xfrm>
            <a:off x="401782" y="0"/>
            <a:ext cx="11526982" cy="838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Lucida Handwriting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Welcome to Church Women United’s Annual Bible Study</a:t>
            </a:r>
          </a:p>
        </p:txBody>
      </p:sp>
      <p:pic>
        <p:nvPicPr>
          <p:cNvPr id="5" name="Picture 4" descr="A picture containing ground, person, outdoor, several&#10;&#10;Description automatically generated">
            <a:extLst>
              <a:ext uri="{FF2B5EF4-FFF2-40B4-BE49-F238E27FC236}">
                <a16:creationId xmlns:a16="http://schemas.microsoft.com/office/drawing/2014/main" id="{AA9AA0CE-68BB-472C-9EAA-469E83E97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873" y="1927224"/>
            <a:ext cx="5340927" cy="400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82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4916E-A208-49C6-A27E-038760EF5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930276"/>
            <a:ext cx="7905750" cy="5791199"/>
          </a:xfrm>
        </p:spPr>
        <p:txBody>
          <a:bodyPr numCol="1">
            <a:normAutofit fontScale="475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6700" b="1" u="sng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Jesus Concludes His TEACHING </a:t>
            </a:r>
            <a:endParaRPr lang="en-US" sz="6700" b="1" u="sng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Identity, Lifestyle, Blessings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Hearers and NOT DOERS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3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RESIST Jesus’ teachings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3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 their lives on 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9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SAND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3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Rain falls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3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Floods come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3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Winds blow and beat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3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WILL FALL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3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GREAT IS THE FALL!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55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55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6EE3C-6B8B-4776-AD6E-7DB24587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0A45-AFCE-4938-9ACA-074009CF9FA0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89E900-5E52-4256-ABE0-DFC0E55897FC}"/>
              </a:ext>
            </a:extLst>
          </p:cNvPr>
          <p:cNvSpPr txBox="1">
            <a:spLocks/>
          </p:cNvSpPr>
          <p:nvPr/>
        </p:nvSpPr>
        <p:spPr>
          <a:xfrm>
            <a:off x="401782" y="0"/>
            <a:ext cx="11526982" cy="838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Lucida Handwriting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Welcome to Church Women United’s Annual Bible Study</a:t>
            </a:r>
          </a:p>
        </p:txBody>
      </p:sp>
      <p:pic>
        <p:nvPicPr>
          <p:cNvPr id="6" name="Picture 5" descr="A picture containing basket, container&#10;&#10;Description automatically generated">
            <a:extLst>
              <a:ext uri="{FF2B5EF4-FFF2-40B4-BE49-F238E27FC236}">
                <a16:creationId xmlns:a16="http://schemas.microsoft.com/office/drawing/2014/main" id="{51806F61-C9AE-4109-9D57-4DAEB9548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038" y="2130326"/>
            <a:ext cx="5955124" cy="394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4916E-A208-49C6-A27E-038760EF5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30276"/>
            <a:ext cx="11526981" cy="5791199"/>
          </a:xfrm>
        </p:spPr>
        <p:txBody>
          <a:bodyPr numCol="1">
            <a:normAutofit fontScale="475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6700" b="1" u="sng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Jesus Concludes His TEACHING </a:t>
            </a:r>
            <a:endParaRPr lang="en-US" sz="6700" b="1" u="sng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our Response?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Don’t be distracted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Pandemic, pandemonium, political unrest, people, persuasion, broken pieces or the process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Hold to His Hand…Build your life on things eternal!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Seek ye first the Kingdom of God – Matthew 6:33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this often: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3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RECONNECT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3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RECOMMIT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3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RELAUNCH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63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55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55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6EE3C-6B8B-4776-AD6E-7DB24587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0A45-AFCE-4938-9ACA-074009CF9FA0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89E900-5E52-4256-ABE0-DFC0E55897FC}"/>
              </a:ext>
            </a:extLst>
          </p:cNvPr>
          <p:cNvSpPr txBox="1">
            <a:spLocks/>
          </p:cNvSpPr>
          <p:nvPr/>
        </p:nvSpPr>
        <p:spPr>
          <a:xfrm>
            <a:off x="401782" y="0"/>
            <a:ext cx="11526982" cy="838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Lucida Handwriting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Welcome to Church Women United’s Annual Bible Study</a:t>
            </a:r>
          </a:p>
        </p:txBody>
      </p:sp>
      <p:pic>
        <p:nvPicPr>
          <p:cNvPr id="6" name="Picture 5" descr="A picture containing basket, container&#10;&#10;Description automatically generated">
            <a:extLst>
              <a:ext uri="{FF2B5EF4-FFF2-40B4-BE49-F238E27FC236}">
                <a16:creationId xmlns:a16="http://schemas.microsoft.com/office/drawing/2014/main" id="{51806F61-C9AE-4109-9D57-4DAEB9548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648" y="4552950"/>
            <a:ext cx="3272123" cy="21685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4BB8B0-7772-40DC-8250-545E7CA06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323" y="4777349"/>
            <a:ext cx="1579001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98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4916E-A208-49C6-A27E-038760EF5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930276"/>
            <a:ext cx="2521526" cy="5791199"/>
          </a:xfrm>
        </p:spPr>
        <p:txBody>
          <a:bodyPr numCol="1">
            <a:norm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63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6EE3C-6B8B-4776-AD6E-7DB24587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0A45-AFCE-4938-9ACA-074009CF9FA0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89E900-5E52-4256-ABE0-DFC0E55897FC}"/>
              </a:ext>
            </a:extLst>
          </p:cNvPr>
          <p:cNvSpPr txBox="1">
            <a:spLocks/>
          </p:cNvSpPr>
          <p:nvPr/>
        </p:nvSpPr>
        <p:spPr>
          <a:xfrm>
            <a:off x="748146" y="812223"/>
            <a:ext cx="2192481" cy="41338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  <a:latin typeface="Lucida Handwriting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Welcome to Church Women United’s Annual Bible Study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DAD4C7-98EB-427F-924A-BF1C3A1656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11" r="2084"/>
          <a:stretch/>
        </p:blipFill>
        <p:spPr>
          <a:xfrm>
            <a:off x="3212522" y="241417"/>
            <a:ext cx="4726131" cy="6616583"/>
          </a:xfrm>
          <a:prstGeom prst="rect">
            <a:avLst/>
          </a:prstGeom>
        </p:spPr>
      </p:pic>
      <p:pic>
        <p:nvPicPr>
          <p:cNvPr id="9" name="Picture 8" descr="A group of people smiling&#10;&#10;Description automatically generated with medium confidence">
            <a:extLst>
              <a:ext uri="{FF2B5EF4-FFF2-40B4-BE49-F238E27FC236}">
                <a16:creationId xmlns:a16="http://schemas.microsoft.com/office/drawing/2014/main" id="{68F25037-3B34-4338-AFFE-1E89BD2F5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412" y="1992674"/>
            <a:ext cx="4438650" cy="33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54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9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527246-FA2D-44CE-9E3A-CF612E9F5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779" y="2638623"/>
            <a:ext cx="7551761" cy="3163224"/>
          </a:xfrm>
        </p:spPr>
        <p:txBody>
          <a:bodyPr anchor="t">
            <a:no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Matthew 7:24 - 27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Friday, February 5, 2021 @ 11 a.m.</a:t>
            </a:r>
            <a:b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Church Women United of Columbia, </a:t>
            </a:r>
            <a:b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South Carolina </a:t>
            </a:r>
            <a:b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Rev. Angela Ford Nelson, Facilitator</a:t>
            </a:r>
            <a:b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www.angelafordnelson.com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E0F980-F8E2-4E13-837F-F33E6DB77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938" y="926225"/>
            <a:ext cx="6612342" cy="1192815"/>
          </a:xfrm>
        </p:spPr>
        <p:txBody>
          <a:bodyPr anchor="b"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Lucida Handwriting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Build on a Strong Foundation</a:t>
            </a:r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543419-0712-4445-8CF7-24CAEA3D9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" r="1" b="1"/>
          <a:stretch/>
        </p:blipFill>
        <p:spPr>
          <a:xfrm>
            <a:off x="7311059" y="105091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474C8-7DEB-4A98-8F58-927108637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070A45-AFCE-4938-9ACA-074009CF9FA0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4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4916E-A208-49C6-A27E-038760EF5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391" y="930276"/>
            <a:ext cx="10647218" cy="5791199"/>
          </a:xfrm>
        </p:spPr>
        <p:txBody>
          <a:bodyPr>
            <a:normAutofit fontScale="325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72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72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Congratulations! You made it!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40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carved out time in your busy schedule to SHOW UP at this sacred space and in this sacred time: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15:1 – 17 – The Vine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72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Reconnect </a:t>
            </a:r>
            <a:r>
              <a:rPr lang="en-US" sz="7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the Vinedresser &amp; the Vine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Recommit </a:t>
            </a:r>
            <a:r>
              <a:rPr lang="en-US" sz="7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the Process of Bearing Much Fruit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8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Being Lifted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Being Pruned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8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Being Still – Abiding</a:t>
            </a:r>
            <a:endParaRPr lang="en-US" sz="68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 dirty="0">
                <a:solidFill>
                  <a:srgbClr val="C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Relaunch </a:t>
            </a:r>
            <a:r>
              <a:rPr lang="en-US" sz="72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into the Deep </a:t>
            </a:r>
            <a:endParaRPr lang="en-US" sz="72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6EE3C-6B8B-4776-AD6E-7DB24587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0A45-AFCE-4938-9ACA-074009CF9FA0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89E900-5E52-4256-ABE0-DFC0E55897FC}"/>
              </a:ext>
            </a:extLst>
          </p:cNvPr>
          <p:cNvSpPr txBox="1">
            <a:spLocks/>
          </p:cNvSpPr>
          <p:nvPr/>
        </p:nvSpPr>
        <p:spPr>
          <a:xfrm>
            <a:off x="401782" y="349026"/>
            <a:ext cx="11526982" cy="838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Lucida Handwriting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Welcome to Church Women United’s Annual Bible Study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945FCF-2505-45FC-AAFF-5F80E1431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3943" y="3162300"/>
            <a:ext cx="2590244" cy="259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73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4916E-A208-49C6-A27E-038760EF5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391" y="930276"/>
            <a:ext cx="10647218" cy="5791199"/>
          </a:xfrm>
        </p:spPr>
        <p:txBody>
          <a:bodyPr>
            <a:norm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720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6EE3C-6B8B-4776-AD6E-7DB24587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0A45-AFCE-4938-9ACA-074009CF9FA0}" type="slidenum">
              <a:rPr lang="en-US" smtClean="0"/>
              <a:t>3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945FCF-2505-45FC-AAFF-5F80E1431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9345" y="4834155"/>
            <a:ext cx="1579419" cy="15794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B3FB05-F072-49CC-831B-2A2F03605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9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2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4916E-A208-49C6-A27E-038760EF5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391" y="930276"/>
            <a:ext cx="10647218" cy="5791199"/>
          </a:xfrm>
        </p:spPr>
        <p:txBody>
          <a:bodyPr>
            <a:normAutofit fontScale="325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72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72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Bible Study Text: Matthew 7:24 – 27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7200" b="1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72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Evangelist Matthew was inspired by the Holy Spirit to write a LOVE LETTER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7200" baseline="300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72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Century Church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Persecuted </a:t>
            </a:r>
            <a:r>
              <a:rPr lang="en-US" sz="72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the Jews | Religious Leaders</a:t>
            </a:r>
            <a:endParaRPr lang="en-US" sz="72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8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Remember WHO YOU ARE – The Seed of Abraham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400" dirty="0">
                <a:solidFill>
                  <a:srgbClr val="C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Matthew 1:1 - 17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68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Blessing of Abraham are your INHERITANCE AS WELL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Remember WHOSE YOU ARE – Children of God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8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Blessing of God in Jesus Christ are YOURS!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is the Messiah you’ve been waiting on! HE’S THE ONE!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400" dirty="0">
                <a:solidFill>
                  <a:srgbClr val="C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Matthew 1:18 -25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8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FOUNDATION IS STRONG!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6EE3C-6B8B-4776-AD6E-7DB24587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0A45-AFCE-4938-9ACA-074009CF9FA0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89E900-5E52-4256-ABE0-DFC0E55897FC}"/>
              </a:ext>
            </a:extLst>
          </p:cNvPr>
          <p:cNvSpPr txBox="1">
            <a:spLocks/>
          </p:cNvSpPr>
          <p:nvPr/>
        </p:nvSpPr>
        <p:spPr>
          <a:xfrm>
            <a:off x="401782" y="349026"/>
            <a:ext cx="11526982" cy="838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Lucida Handwriting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Welcome to Church Women United’s Annual Bible Study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945FCF-2505-45FC-AAFF-5F80E1431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9345" y="4834155"/>
            <a:ext cx="1579419" cy="157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63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6EE3C-6B8B-4776-AD6E-7DB24587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0A45-AFCE-4938-9ACA-074009CF9FA0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A71044-E68C-48D0-B50A-1875FDE28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28" y="0"/>
            <a:ext cx="10178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50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4916E-A208-49C6-A27E-038760EF5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30276"/>
            <a:ext cx="11526982" cy="5791199"/>
          </a:xfrm>
        </p:spPr>
        <p:txBody>
          <a:bodyPr>
            <a:normAutofit fontScale="475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72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Bible Study Text: Matthew 7:24 – 27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7200" b="1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Jesus’s baptism by John the Baptist – Matthew 3:13 - 17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His time of temptation in the Wilderness – Matthew 4:1 - 11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PUBLIC MINISTRY BEGAN – Matthew 4:12 - 17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Calling of the 1</a:t>
            </a:r>
            <a:r>
              <a:rPr lang="en-US" sz="6700" baseline="300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67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 Disciples – Matthew 4:18 - 22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Simon-Peter, Andrew, James and John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“Immediately they left their nets, boats and followed HIM</a:t>
            </a:r>
            <a:endParaRPr lang="en-US" sz="67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6EE3C-6B8B-4776-AD6E-7DB24587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0A45-AFCE-4938-9ACA-074009CF9FA0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89E900-5E52-4256-ABE0-DFC0E55897FC}"/>
              </a:ext>
            </a:extLst>
          </p:cNvPr>
          <p:cNvSpPr txBox="1">
            <a:spLocks/>
          </p:cNvSpPr>
          <p:nvPr/>
        </p:nvSpPr>
        <p:spPr>
          <a:xfrm>
            <a:off x="401782" y="0"/>
            <a:ext cx="11526982" cy="838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Lucida Handwriting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Welcome to Church Women United’s Annual Bible Study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945FCF-2505-45FC-AAFF-5F80E1431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4546942"/>
            <a:ext cx="1011382" cy="101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00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4916E-A208-49C6-A27E-038760EF5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" y="854707"/>
            <a:ext cx="5467350" cy="5791199"/>
          </a:xfrm>
        </p:spPr>
        <p:txBody>
          <a:bodyPr>
            <a:normAutofit fontScale="400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86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Bible Study Text: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86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Matthew 7:24 – 27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8600" b="1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6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Everywhere Jesus went, there was a crowd: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6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Believers, Deceivers, and Receivers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6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Disci</a:t>
            </a:r>
            <a:r>
              <a:rPr lang="en-US" sz="86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ples, Religious Leaders, Seekers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6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Sick, Persecuted, Afflicted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6EE3C-6B8B-4776-AD6E-7DB24587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0A45-AFCE-4938-9ACA-074009CF9FA0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89E900-5E52-4256-ABE0-DFC0E55897FC}"/>
              </a:ext>
            </a:extLst>
          </p:cNvPr>
          <p:cNvSpPr txBox="1">
            <a:spLocks/>
          </p:cNvSpPr>
          <p:nvPr/>
        </p:nvSpPr>
        <p:spPr>
          <a:xfrm>
            <a:off x="401782" y="0"/>
            <a:ext cx="11526982" cy="838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Lucida Handwriting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Welcome to Church Women United’s Annual Bible Study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F5EA20-F009-4E2B-A6CF-83A60CA60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785" y="1276350"/>
            <a:ext cx="6409979" cy="480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29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4916E-A208-49C6-A27E-038760EF5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30276"/>
            <a:ext cx="7079673" cy="5791199"/>
          </a:xfrm>
        </p:spPr>
        <p:txBody>
          <a:bodyPr>
            <a:normAutofit fontScale="400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72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Bible Study Text: Matthew 7:24 – 27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7200" b="1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ministered to their physical and spiritual needs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build a strong foundation of faith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Matthew 5:1 – 7:28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Sermon on the Mount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3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Revelation of God’s Will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3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Collection of Teaching about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3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Identity, Lifestyle and Blessings of the WAY!</a:t>
            </a:r>
            <a:endParaRPr lang="en-US" sz="63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6EE3C-6B8B-4776-AD6E-7DB24587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0A45-AFCE-4938-9ACA-074009CF9FA0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89E900-5E52-4256-ABE0-DFC0E55897FC}"/>
              </a:ext>
            </a:extLst>
          </p:cNvPr>
          <p:cNvSpPr txBox="1">
            <a:spLocks/>
          </p:cNvSpPr>
          <p:nvPr/>
        </p:nvSpPr>
        <p:spPr>
          <a:xfrm>
            <a:off x="401782" y="0"/>
            <a:ext cx="11526982" cy="838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Lucida Handwriting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Welcome to Church Women United’s Annual Bible Study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C4643C-5B4C-480C-AC27-590B551CC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851" y="1896304"/>
            <a:ext cx="5772149" cy="32468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AE1909-78B9-4977-9A17-D113EB698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925" y="5142474"/>
            <a:ext cx="1579001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42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4916E-A208-49C6-A27E-038760EF5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30276"/>
            <a:ext cx="9248775" cy="5791199"/>
          </a:xfrm>
        </p:spPr>
        <p:txBody>
          <a:bodyPr>
            <a:normAutofit fontScale="475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72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Bible Study Text: Matthew 7:24 – 27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7200" b="1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must know who you are and whose you ar</a:t>
            </a:r>
            <a:r>
              <a:rPr lang="en-US" sz="67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to have a strong foundation!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b="1" u="sng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Identity: Matthew 5:1 - 12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heart of a Christian looks like this: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Poor in spirit, mourning, hungry and th</a:t>
            </a:r>
            <a:r>
              <a:rPr lang="en-US" sz="67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irsty for righteousness, merciful, pure, peacemaker, and yes – persecuted!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7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Those with hearts like this will be BLESSED!</a:t>
            </a:r>
            <a:endParaRPr lang="en-US" sz="63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6EE3C-6B8B-4776-AD6E-7DB24587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0A45-AFCE-4938-9ACA-074009CF9FA0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89E900-5E52-4256-ABE0-DFC0E55897FC}"/>
              </a:ext>
            </a:extLst>
          </p:cNvPr>
          <p:cNvSpPr txBox="1">
            <a:spLocks/>
          </p:cNvSpPr>
          <p:nvPr/>
        </p:nvSpPr>
        <p:spPr>
          <a:xfrm>
            <a:off x="401782" y="0"/>
            <a:ext cx="11526982" cy="838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Lucida Handwriting" panose="030101010101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Welcome to Church Women United’s Annual Bible Study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828F91-269B-40A4-971D-D37FDBC13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089" y="4005262"/>
            <a:ext cx="235267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774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</TotalTime>
  <Words>954</Words>
  <Application>Microsoft Office PowerPoint</Application>
  <PresentationFormat>Widescreen</PresentationFormat>
  <Paragraphs>182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Lucida Handwriting</vt:lpstr>
      <vt:lpstr>Tahoma</vt:lpstr>
      <vt:lpstr>Office Theme</vt:lpstr>
      <vt:lpstr>Build on a Strong Foundation  Matthew 7:24 - 27 Friday, February 5, 2021 @ 11 a.m. Church Women United of Columbia,  South Carolina  Rev. Angela Ford Nelson, Facilitator www.angelafordnelson.com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Matthew 7:24 - 27 Friday, February 5, 2021 @ 11 a.m. Church Women United of Columbia,  South Carolina  Rev. Angela Ford Nelson, Facilitator www.angelafordnelson.com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“Leading Worship”  Saturday, October 24th -  Sunday, October 25th  Rev. Angela Ford Nelson, M.Div., PMP© - Facilitator www.angelafordnelson.com www.angelafordnelson@yahoo.com 864-787-4633</dc:title>
  <dc:creator>Angela Ford</dc:creator>
  <cp:lastModifiedBy>Angela Ford</cp:lastModifiedBy>
  <cp:revision>6</cp:revision>
  <cp:lastPrinted>2020-12-12T14:16:16Z</cp:lastPrinted>
  <dcterms:created xsi:type="dcterms:W3CDTF">2020-10-25T17:18:09Z</dcterms:created>
  <dcterms:modified xsi:type="dcterms:W3CDTF">2021-02-05T17:34:39Z</dcterms:modified>
</cp:coreProperties>
</file>