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4" r:id="rId3"/>
    <p:sldId id="274" r:id="rId4"/>
    <p:sldId id="298" r:id="rId5"/>
    <p:sldId id="299" r:id="rId6"/>
    <p:sldId id="300" r:id="rId7"/>
    <p:sldId id="301" r:id="rId8"/>
    <p:sldId id="305" r:id="rId9"/>
    <p:sldId id="306" r:id="rId10"/>
    <p:sldId id="309" r:id="rId11"/>
    <p:sldId id="310" r:id="rId12"/>
    <p:sldId id="31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5380" autoAdjust="0"/>
  </p:normalViewPr>
  <p:slideViewPr>
    <p:cSldViewPr>
      <p:cViewPr varScale="1">
        <p:scale>
          <a:sx n="78" d="100"/>
          <a:sy n="78" d="100"/>
        </p:scale>
        <p:origin x="763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10/3/2020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47801"/>
            <a:ext cx="11506200" cy="2057401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000" dirty="0"/>
            </a:br>
            <a:r>
              <a:rPr lang="en-US" sz="6000" b="1" dirty="0"/>
              <a:t>Gideon And The Fleece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4191000"/>
            <a:ext cx="6096000" cy="762000"/>
          </a:xfrm>
        </p:spPr>
        <p:txBody>
          <a:bodyPr>
            <a:noAutofit/>
          </a:bodyPr>
          <a:lstStyle/>
          <a:p>
            <a:pPr algn="ctr"/>
            <a:r>
              <a:rPr lang="en-US" sz="5400" b="1" i="1" dirty="0"/>
              <a:t>Judges 6:32-40</a:t>
            </a:r>
            <a:endParaRPr lang="en-US" sz="5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11BB5-4FDD-48C9-9C34-B39B0FD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762000"/>
          </a:xfrm>
        </p:spPr>
        <p:txBody>
          <a:bodyPr>
            <a:noAutofit/>
          </a:bodyPr>
          <a:lstStyle/>
          <a:p>
            <a:pPr marL="0" marR="0" algn="ctr">
              <a:spcBef>
                <a:spcPts val="600"/>
              </a:spcBef>
              <a:spcAft>
                <a:spcPts val="600"/>
              </a:spcAft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Those Who 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</a:rPr>
              <a:t>Oppose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Putting Out The Fleece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01A75-2DB8-4BC3-80B7-79FD749EA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10972800" cy="4876800"/>
          </a:xfrm>
        </p:spPr>
        <p:txBody>
          <a:bodyPr>
            <a:normAutofit/>
          </a:bodyPr>
          <a:lstStyle/>
          <a:p>
            <a:pPr marL="690372" indent="-571500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Had 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lready 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evealed His Will</a:t>
            </a:r>
          </a:p>
          <a:p>
            <a:pPr marL="118872" indent="0">
              <a:buNone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690372" indent="-571500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Evidence Of Doubt vs. 39</a:t>
            </a:r>
          </a:p>
          <a:p>
            <a:pPr marL="118872" indent="0">
              <a:buNone/>
            </a:pP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0372" indent="-571500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Telling God What To Do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400" b="1" dirty="0"/>
          </a:p>
          <a:p>
            <a:pPr marL="411480" lvl="1" indent="0">
              <a:buNone/>
            </a:pP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val="3841858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11BB5-4FDD-48C9-9C34-B39B0FD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1219200"/>
          </a:xfrm>
        </p:spPr>
        <p:txBody>
          <a:bodyPr>
            <a:noAutofit/>
          </a:bodyPr>
          <a:lstStyle/>
          <a:p>
            <a:pPr marL="0" marR="0" algn="ctr">
              <a:spcBef>
                <a:spcPts val="600"/>
              </a:spcBef>
              <a:spcAft>
                <a:spcPts val="600"/>
              </a:spcAft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Those Who Understand Putting </a:t>
            </a:r>
            <a:b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</a:b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Out The Fleece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01A75-2DB8-4BC3-80B7-79FD749EA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10972800" cy="4648200"/>
          </a:xfrm>
        </p:spPr>
        <p:txBody>
          <a:bodyPr>
            <a:normAutofit/>
          </a:bodyPr>
          <a:lstStyle/>
          <a:p>
            <a:pPr marL="690372" indent="-571500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Gideon Let Fear Overcome His Faith</a:t>
            </a:r>
          </a:p>
          <a:p>
            <a:pPr marL="118872" indent="0">
              <a:buNone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690372" indent="-571500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S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hould Not Become A Pattern</a:t>
            </a:r>
          </a:p>
          <a:p>
            <a:pPr marL="118872" indent="0">
              <a:buNone/>
            </a:pP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0372" indent="-571500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Recognizes That God Gave Grace To Gideon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400" b="1" dirty="0"/>
          </a:p>
          <a:p>
            <a:pPr marL="411480" lvl="1" indent="0">
              <a:buNone/>
            </a:pP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val="307226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11BB5-4FDD-48C9-9C34-B39B0FD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914400"/>
          </a:xfrm>
        </p:spPr>
        <p:txBody>
          <a:bodyPr>
            <a:noAutofit/>
          </a:bodyPr>
          <a:lstStyle/>
          <a:p>
            <a:pPr marL="0" marR="0" algn="ctr">
              <a:spcBef>
                <a:spcPts val="600"/>
              </a:spcBef>
              <a:spcAft>
                <a:spcPts val="600"/>
              </a:spcAft>
            </a:pPr>
            <a:r>
              <a:rPr lang="en-US" sz="48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Biblical Principles </a:t>
            </a:r>
            <a:r>
              <a:rPr lang="en-US" sz="48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</a:rPr>
              <a:t>F</a:t>
            </a:r>
            <a:r>
              <a:rPr lang="en-US" sz="48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or </a:t>
            </a:r>
            <a:r>
              <a:rPr lang="en-US" sz="48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</a:rPr>
              <a:t>K</a:t>
            </a:r>
            <a:r>
              <a:rPr lang="en-US" sz="48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nowing God’s Will</a:t>
            </a: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01A75-2DB8-4BC3-80B7-79FD749EA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5105400"/>
          </a:xfrm>
        </p:spPr>
        <p:txBody>
          <a:bodyPr>
            <a:normAutofit/>
          </a:bodyPr>
          <a:lstStyle/>
          <a:p>
            <a:pPr marL="690372" indent="-571500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Guidance Is Based On The Word Of God </a:t>
            </a:r>
          </a:p>
          <a:p>
            <a:pPr marL="690372" indent="-571500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Guidance Is Confirmed By The Spirit</a:t>
            </a: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0372" indent="-571500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Guidance Is Sometimes Confirmed Through Circumstances</a:t>
            </a:r>
          </a:p>
          <a:p>
            <a:pPr marL="690372" indent="-571500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Guidance Can Come By Godly Counsel</a:t>
            </a:r>
          </a:p>
          <a:p>
            <a:pPr marL="690372" indent="-571500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 Us A Guide</a:t>
            </a:r>
          </a:p>
          <a:p>
            <a:pPr marL="690372" indent="-571500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Must Surrender To God’s Will </a:t>
            </a:r>
            <a:endParaRPr lang="en-US" sz="4400" b="1" dirty="0"/>
          </a:p>
          <a:p>
            <a:pPr marL="411480" lvl="1" indent="0">
              <a:buNone/>
            </a:pP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val="2968433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914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Points About Doubt And Fear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057400"/>
            <a:ext cx="11734800" cy="4800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Doubt Is Rooted In Fear</a:t>
            </a:r>
          </a:p>
          <a:p>
            <a:pPr marL="109728" indent="0">
              <a:buNone/>
            </a:pPr>
            <a:r>
              <a:rPr lang="en-US" sz="4400" b="1" dirty="0"/>
              <a:t> </a:t>
            </a:r>
            <a:endParaRPr lang="en-US" sz="8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Satan Works Thru Doubt</a:t>
            </a:r>
          </a:p>
          <a:p>
            <a:pPr marL="109728" indent="0">
              <a:buNone/>
            </a:pPr>
            <a:endParaRPr lang="en-US" sz="4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Doubt Is Crippling</a:t>
            </a:r>
          </a:p>
          <a:p>
            <a:pPr marL="109728" indent="0">
              <a:buNone/>
            </a:pPr>
            <a:r>
              <a:rPr lang="en-US" sz="4000" b="1" dirty="0"/>
              <a:t>		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49723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257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Judges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6:32 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  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Therefore on that day he called him Jerubbaal, saying, Let Baal plead against him, because he hath thrown down his altar.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33 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Then all the Midianites and the Amalekites and the children of the east were gathered together, and went over, and pitched in the valley of Jezreel.</a:t>
            </a:r>
          </a:p>
        </p:txBody>
      </p:sp>
    </p:spTree>
    <p:extLst>
      <p:ext uri="{BB962C8B-B14F-4D97-AF65-F5344CB8AC3E}">
        <p14:creationId xmlns:p14="http://schemas.microsoft.com/office/powerpoint/2010/main" val="226842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55626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effectLst/>
                <a:latin typeface="system-ui"/>
              </a:rPr>
              <a:t>34 </a:t>
            </a:r>
            <a:r>
              <a:rPr lang="en-US" sz="4400" b="1" i="0" dirty="0">
                <a:effectLst/>
                <a:latin typeface="system-ui"/>
              </a:rPr>
              <a:t>But the Spirit of the </a:t>
            </a:r>
            <a:r>
              <a:rPr lang="en-US" sz="4400" b="1" i="0" cap="small" dirty="0">
                <a:effectLst/>
                <a:latin typeface="system-ui"/>
              </a:rPr>
              <a:t>Lord</a:t>
            </a:r>
            <a:r>
              <a:rPr lang="en-US" sz="4400" b="1" i="0" dirty="0">
                <a:effectLst/>
                <a:latin typeface="system-ui"/>
              </a:rPr>
              <a:t> came upon Gideon, and he blew a trumpet; and Abiezer was gathered after him.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effectLst/>
                <a:latin typeface="system-ui"/>
              </a:rPr>
              <a:t>35 </a:t>
            </a:r>
            <a:r>
              <a:rPr lang="en-US" sz="4400" b="1" i="0" dirty="0">
                <a:effectLst/>
                <a:latin typeface="system-ui"/>
              </a:rPr>
              <a:t>And he sent messengers throughout all Manasseh; who also was gathered after him: and he sent messengers unto Asher, and unto Zebulun, and unto Naphtali; and they came up to meet them.</a:t>
            </a:r>
          </a:p>
          <a:p>
            <a:pPr marL="109728" indent="0" algn="l">
              <a:buNone/>
            </a:pP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3177023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257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36 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Gideon said unto God, If thou wilt save Israel by mine hand, as thou hast said,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37 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Behold, I will put a fleece of wool in the floor; and if the dew be on the fleece only, and it be dry upon all the earth beside, then shall I know that thou wilt save Israel by mine hand, as thou hast said.</a:t>
            </a:r>
          </a:p>
          <a:p>
            <a:pPr marL="109728" indent="0">
              <a:buNone/>
            </a:pPr>
            <a:br>
              <a:rPr lang="en-US" sz="3200" dirty="0"/>
            </a:b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924513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54864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38 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it was so: for he rose up early on the morrow, and thrust the fleece together, and wringed the dew out of the fleece, a bowl full of water.</a:t>
            </a:r>
          </a:p>
        </p:txBody>
      </p:sp>
    </p:spTree>
    <p:extLst>
      <p:ext uri="{BB962C8B-B14F-4D97-AF65-F5344CB8AC3E}">
        <p14:creationId xmlns:p14="http://schemas.microsoft.com/office/powerpoint/2010/main" val="1182929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09600"/>
            <a:ext cx="10972800" cy="60960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39 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Gideon said unto God, Let not thine anger be hot against me, and I will speak but this once: let me prove, I pray thee, but this once with the fleece; let it now be dry only upon the fleece, and upon all the ground let there be dew.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40 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God did so that night: for it was dry upon the fleece only, and there was dew on all the ground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693575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11BB5-4FDD-48C9-9C34-B39B0FD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762000"/>
          </a:xfrm>
        </p:spPr>
        <p:txBody>
          <a:bodyPr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8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How God Reassured Gideon  </a:t>
            </a: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01A75-2DB8-4BC3-80B7-79FD749EA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11277600" cy="4876800"/>
          </a:xfrm>
        </p:spPr>
        <p:txBody>
          <a:bodyPr>
            <a:normAutofit/>
          </a:bodyPr>
          <a:lstStyle/>
          <a:p>
            <a:pPr marL="804672" indent="-685800">
              <a:buFont typeface="Wingdings" panose="05000000000000000000" pitchFamily="2" charset="2"/>
              <a:buChar char="§"/>
            </a:pPr>
            <a:r>
              <a:rPr lang="en-US" sz="4600" b="1" dirty="0"/>
              <a:t>God Changed His Name vs. 39</a:t>
            </a:r>
          </a:p>
          <a:p>
            <a:pPr marL="804672" indent="-685800">
              <a:buFont typeface="Wingdings" panose="05000000000000000000" pitchFamily="2" charset="2"/>
              <a:buChar char="§"/>
            </a:pPr>
            <a:endParaRPr lang="en-US" sz="4600" b="1" dirty="0"/>
          </a:p>
          <a:p>
            <a:pPr marL="804672" indent="-685800">
              <a:buFont typeface="Wingdings" panose="05000000000000000000" pitchFamily="2" charset="2"/>
              <a:buChar char="§"/>
            </a:pPr>
            <a:r>
              <a:rPr lang="en-US" sz="4600" b="1" dirty="0"/>
              <a:t>The Spirit Came Upon Him vs 34a</a:t>
            </a:r>
          </a:p>
          <a:p>
            <a:pPr marL="804672" indent="-685800">
              <a:buFont typeface="Wingdings" panose="05000000000000000000" pitchFamily="2" charset="2"/>
              <a:buChar char="§"/>
            </a:pPr>
            <a:endParaRPr lang="en-US" sz="4600" b="1" dirty="0"/>
          </a:p>
          <a:p>
            <a:pPr marL="804672" indent="-685800">
              <a:buFont typeface="Wingdings" panose="05000000000000000000" pitchFamily="2" charset="2"/>
              <a:buChar char="§"/>
            </a:pPr>
            <a:r>
              <a:rPr lang="en-US" sz="4600" b="1" dirty="0"/>
              <a:t>God Called Him To Blow The Trumpet vs. 34b</a:t>
            </a:r>
          </a:p>
          <a:p>
            <a:pPr marL="804672" indent="-685800">
              <a:buFont typeface="Wingdings" panose="05000000000000000000" pitchFamily="2" charset="2"/>
              <a:buChar char="§"/>
            </a:pPr>
            <a:endParaRPr lang="en-US" sz="4600" b="1" dirty="0"/>
          </a:p>
          <a:p>
            <a:pPr marL="804672" indent="-685800">
              <a:buFont typeface="Wingdings" panose="05000000000000000000" pitchFamily="2" charset="2"/>
              <a:buChar char="§"/>
            </a:pPr>
            <a:endParaRPr lang="en-US" sz="4600" b="1" dirty="0"/>
          </a:p>
          <a:p>
            <a:pPr marL="411480" lvl="1" indent="0">
              <a:buNone/>
            </a:pPr>
            <a:endParaRPr lang="en-US" sz="4400" b="1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val="2906516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11BB5-4FDD-48C9-9C34-B39B0FD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762000"/>
          </a:xfrm>
        </p:spPr>
        <p:txBody>
          <a:bodyPr>
            <a:noAutofit/>
          </a:bodyPr>
          <a:lstStyle/>
          <a:p>
            <a:pPr marL="0" marR="0" algn="ctr">
              <a:spcBef>
                <a:spcPts val="600"/>
              </a:spcBef>
              <a:spcAft>
                <a:spcPts val="600"/>
              </a:spcAft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Those Who Advocate Putting Out The Fleece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01A75-2DB8-4BC3-80B7-79FD749EA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10972800" cy="4953000"/>
          </a:xfrm>
        </p:spPr>
        <p:txBody>
          <a:bodyPr>
            <a:normAutofit/>
          </a:bodyPr>
          <a:lstStyle/>
          <a:p>
            <a:pPr marL="690372" indent="-571500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Putting Out 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leece 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sking God To 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ulfill A 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ondition For Confirmation</a:t>
            </a:r>
          </a:p>
          <a:p>
            <a:pPr marL="118872" indent="0">
              <a:buNone/>
            </a:pP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0372" indent="-571500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ideon 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asn’t 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ooking 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leece For Guidance</a:t>
            </a:r>
          </a:p>
          <a:p>
            <a:pPr marL="118872" indent="0">
              <a:buNone/>
            </a:pP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0372" indent="-571500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Gideon Asked For A 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upernatural </a:t>
            </a: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ign </a:t>
            </a:r>
            <a:endParaRPr lang="en-US" sz="4400" b="1" dirty="0"/>
          </a:p>
          <a:p>
            <a:pPr marL="411480" lvl="1" indent="0">
              <a:buNone/>
            </a:pP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val="3194107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635</TotalTime>
  <Words>509</Words>
  <Application>Microsoft Office PowerPoint</Application>
  <PresentationFormat>Widescreen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Franklin Gothic Medium</vt:lpstr>
      <vt:lpstr>Georgia</vt:lpstr>
      <vt:lpstr>system-ui</vt:lpstr>
      <vt:lpstr>Times New Roman</vt:lpstr>
      <vt:lpstr>Trebuchet MS</vt:lpstr>
      <vt:lpstr>Wingdings</vt:lpstr>
      <vt:lpstr>Wingdings 2</vt:lpstr>
      <vt:lpstr>Urban</vt:lpstr>
      <vt:lpstr> Gideon And The Fleece </vt:lpstr>
      <vt:lpstr>Points About Doubt And Fear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God Reassured Gideon  </vt:lpstr>
      <vt:lpstr>Those Who Advocate Putting Out The Fleece</vt:lpstr>
      <vt:lpstr>Those Who Oppose Putting Out The Fleece</vt:lpstr>
      <vt:lpstr>Those Who Understand Putting  Out The Fleece</vt:lpstr>
      <vt:lpstr>Biblical Principles For Knowing God’s Will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94</cp:revision>
  <dcterms:created xsi:type="dcterms:W3CDTF">2010-10-31T05:03:18Z</dcterms:created>
  <dcterms:modified xsi:type="dcterms:W3CDTF">2020-10-04T03:29:53Z</dcterms:modified>
</cp:coreProperties>
</file>