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26" r:id="rId21"/>
    <p:sldId id="502" r:id="rId22"/>
    <p:sldId id="495" r:id="rId23"/>
    <p:sldId id="512" r:id="rId24"/>
    <p:sldId id="374" r:id="rId25"/>
    <p:sldId id="375" r:id="rId26"/>
    <p:sldId id="516" r:id="rId27"/>
    <p:sldId id="525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780" y="15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9/25/2022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5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26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91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5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9/25/2022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September 25,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2F79A-39BA-6229-CB05-352B327A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564" y="2227896"/>
            <a:ext cx="6798871" cy="46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October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September 20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October 5,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27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October 13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Get a massage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names of the birds in your yard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 with children’s Sunday school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78091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During Worship TODAY!!!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Blessing and Dedication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Of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Quilts and Kits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Oct 20,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Oh Crêpe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79 Foss Way, Troy, OH 45373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Parents of Incoming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Graders – Please see Pr Mel for information on Confirmation Program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Save The 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22548" y="931961"/>
            <a:ext cx="88800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Fall Festival                                                                     – October 23 @ 3:00 pm</a:t>
            </a:r>
          </a:p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Confirmation Sunday                                      – October 30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All Saints Sunday/Annual Congregational Meeting                                                  – Nov 6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Silent Auction</a:t>
            </a:r>
          </a:p>
          <a:p>
            <a:pPr marL="1260475" lvl="1" indent="-5715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latin typeface="Arial Rounded MT Bold" panose="020F0704030504030204" pitchFamily="34" charset="0"/>
              </a:rPr>
              <a:t>Nov 13 @ Bev and Eldon’s Home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Thrive Campaign Celebration  Carry-In                     – Nov 20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strike="sngStrike" dirty="0">
                <a:latin typeface="Arial Rounded MT Bold" panose="020F0704030504030204" pitchFamily="34" charset="0"/>
              </a:rPr>
              <a:t>Tuesday – Thursday 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strike="sngStrike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Secretary on Vacation This Week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19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To Be Determined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12868</TotalTime>
  <Words>920</Words>
  <Application>Microsoft Office PowerPoint</Application>
  <PresentationFormat>On-screen Show (4:3)</PresentationFormat>
  <Paragraphs>178</Paragraphs>
  <Slides>28</Slides>
  <Notes>25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162</cp:revision>
  <cp:lastPrinted>2022-02-13T11:38:25Z</cp:lastPrinted>
  <dcterms:created xsi:type="dcterms:W3CDTF">2020-11-15T00:46:38Z</dcterms:created>
  <dcterms:modified xsi:type="dcterms:W3CDTF">2022-09-25T12:05:40Z</dcterms:modified>
</cp:coreProperties>
</file>