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67" r:id="rId4"/>
    <p:sldId id="280" r:id="rId5"/>
    <p:sldId id="274" r:id="rId6"/>
    <p:sldId id="275" r:id="rId7"/>
    <p:sldId id="276" r:id="rId8"/>
    <p:sldId id="277" r:id="rId9"/>
    <p:sldId id="278" r:id="rId10"/>
    <p:sldId id="279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638" autoAdjust="0"/>
  </p:normalViewPr>
  <p:slideViewPr>
    <p:cSldViewPr>
      <p:cViewPr varScale="1">
        <p:scale>
          <a:sx n="78" d="100"/>
          <a:sy n="78" d="100"/>
        </p:scale>
        <p:origin x="75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4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Man Who Had It All And Lost It 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11582400" cy="2261616"/>
          </a:xfrm>
        </p:spPr>
        <p:txBody>
          <a:bodyPr>
            <a:normAutofit/>
          </a:bodyPr>
          <a:lstStyle/>
          <a:p>
            <a:r>
              <a:rPr lang="en-US" sz="4000" b="1" dirty="0"/>
              <a:t>1</a:t>
            </a:r>
            <a:r>
              <a:rPr lang="en-US" sz="4800" b="1" dirty="0"/>
              <a:t> Samuel 13:1-14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15800" cy="54864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now thy kingdom shall not continue: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hath sought him a man after his own heart, 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hath commanded him to be captain over his people, because thou hast not kept that which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commanded thee.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03676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Saul’s Decline 1 Samuel 13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11963400" cy="44958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800" b="1" dirty="0"/>
              <a:t> Saul’s Sin Was the Sin of Presumption</a:t>
            </a:r>
          </a:p>
          <a:p>
            <a:pPr lvl="0">
              <a:buNone/>
            </a:pPr>
            <a:endParaRPr lang="en-US" sz="4800" b="1" dirty="0"/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 Saul’s Actions Were Prompted by Panic </a:t>
            </a:r>
          </a:p>
          <a:p>
            <a:pPr lvl="0">
              <a:buNone/>
            </a:pPr>
            <a:endParaRPr lang="en-US" sz="4800" b="1" dirty="0"/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 Saul’s Actions Were Steeped in Pride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800" b="1" dirty="0"/>
          </a:p>
          <a:p>
            <a:pPr lvl="0">
              <a:buFont typeface="Wingdings" pitchFamily="2" charset="2"/>
              <a:buChar char="§"/>
            </a:pPr>
            <a:endParaRPr lang="en-US" sz="2800" b="1" dirty="0"/>
          </a:p>
          <a:p>
            <a:pPr lvl="0">
              <a:buFont typeface="Wingdings" pitchFamily="2" charset="2"/>
              <a:buChar char="§"/>
            </a:pPr>
            <a:endParaRPr lang="en-US" sz="200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1400" b="1" dirty="0"/>
          </a:p>
          <a:p>
            <a:pPr lvl="0">
              <a:buFont typeface="Wingdings" pitchFamily="2" charset="2"/>
              <a:buChar char="§"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Saul’s Downfall 1 Samuel 15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4958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800" b="1" dirty="0"/>
              <a:t> Sins of Presumption Will Lead to Rebellion</a:t>
            </a:r>
          </a:p>
          <a:p>
            <a:pPr lvl="0">
              <a:buNone/>
            </a:pPr>
            <a:endParaRPr lang="en-US" sz="4800" b="1" dirty="0"/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 Obedience Is More Important Than Worship </a:t>
            </a:r>
          </a:p>
          <a:p>
            <a:pPr lvl="0">
              <a:buNone/>
            </a:pPr>
            <a:endParaRPr lang="en-US" sz="4800" b="1" dirty="0"/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 God Judges Rebellion Harshly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800" b="1" dirty="0"/>
          </a:p>
          <a:p>
            <a:pPr lvl="0">
              <a:buFont typeface="Wingdings" pitchFamily="2" charset="2"/>
              <a:buChar char="§"/>
            </a:pPr>
            <a:endParaRPr lang="en-US" sz="2800" b="1" dirty="0"/>
          </a:p>
          <a:p>
            <a:pPr lvl="0">
              <a:buFont typeface="Wingdings" pitchFamily="2" charset="2"/>
              <a:buChar char="§"/>
            </a:pPr>
            <a:endParaRPr lang="en-US" sz="200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1400" b="1" dirty="0"/>
          </a:p>
          <a:p>
            <a:pPr lvl="0">
              <a:buFont typeface="Wingdings" pitchFamily="2" charset="2"/>
              <a:buChar char="§"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8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5448"/>
            <a:ext cx="11277600" cy="1063752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 </a:t>
            </a:r>
            <a:r>
              <a:rPr lang="en-US" sz="4800" dirty="0"/>
              <a:t>Saul’s Beginning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11734800" cy="4800600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q"/>
            </a:pPr>
            <a:endParaRPr lang="en-US" sz="5200" b="1" dirty="0"/>
          </a:p>
          <a:p>
            <a:pPr lvl="0">
              <a:buFont typeface="Wingdings" pitchFamily="2" charset="2"/>
              <a:buChar char="q"/>
            </a:pPr>
            <a:endParaRPr lang="en-US" sz="5200" b="1" dirty="0"/>
          </a:p>
          <a:p>
            <a:pPr lvl="0">
              <a:buFont typeface="Wingdings" pitchFamily="2" charset="2"/>
              <a:buChar char="q"/>
            </a:pPr>
            <a:r>
              <a:rPr lang="en-US" sz="5200" b="1" dirty="0"/>
              <a:t> Saul’s Humility    	9:21</a:t>
            </a:r>
          </a:p>
          <a:p>
            <a:pPr lvl="0">
              <a:buFont typeface="Wingdings" pitchFamily="2" charset="2"/>
              <a:buChar char="q"/>
            </a:pPr>
            <a:endParaRPr lang="en-US" sz="5200" b="1" dirty="0"/>
          </a:p>
          <a:p>
            <a:pPr marL="118872" lvl="0" indent="0">
              <a:buNone/>
            </a:pPr>
            <a:endParaRPr lang="en-US" sz="5200" b="1" dirty="0"/>
          </a:p>
          <a:p>
            <a:pPr lvl="0">
              <a:buFont typeface="Wingdings" pitchFamily="2" charset="2"/>
              <a:buChar char="q"/>
            </a:pPr>
            <a:r>
              <a:rPr lang="en-US" sz="5200" b="1" dirty="0"/>
              <a:t> Saul’s Spirituality	10:3-6	</a:t>
            </a:r>
          </a:p>
          <a:p>
            <a:pPr lvl="0">
              <a:buFont typeface="Wingdings" pitchFamily="2" charset="2"/>
              <a:buChar char="q"/>
            </a:pPr>
            <a:endParaRPr lang="en-US" sz="5200" b="1" dirty="0"/>
          </a:p>
          <a:p>
            <a:pPr marL="118872" lvl="0" indent="0">
              <a:buNone/>
            </a:pPr>
            <a:endParaRPr lang="en-US" sz="5200" b="1" dirty="0"/>
          </a:p>
          <a:p>
            <a:pPr marL="118872" lvl="0" indent="0">
              <a:buNone/>
            </a:pPr>
            <a:r>
              <a:rPr lang="en-US" b="1" dirty="0"/>
              <a:t>	</a:t>
            </a:r>
          </a:p>
          <a:p>
            <a:pPr lvl="0"/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5448"/>
            <a:ext cx="8229600" cy="106375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TEXT   </a:t>
            </a:r>
            <a:r>
              <a:rPr lang="en-US" sz="5400" dirty="0"/>
              <a:t>1 Samuel 13:5-14</a:t>
            </a: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br>
              <a:rPr lang="en-US" sz="44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1"/>
            <a:ext cx="12039600" cy="52578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Philistines gathered themselves together to fight with Israel, thirty thousand chariots, and six thousand horsemen, and people as the sand which is on the sea shore in multitude: and they came up, and pitched in Michmash, eastward from Bethaven.</a:t>
            </a:r>
          </a:p>
          <a:p>
            <a:pPr marL="118872" indent="0">
              <a:buNone/>
            </a:pP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31271-AA1B-473C-B58A-968E1CE7F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E4EFB-CF13-4609-8DF4-0E0D46004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11887200" cy="4800601"/>
          </a:xfrm>
        </p:spPr>
        <p:txBody>
          <a:bodyPr/>
          <a:lstStyle/>
          <a:p>
            <a:pPr marL="118872" indent="0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When the men of Israel saw that they were in a strait, (for the people were distressed,) then the people did hide themselves in caves, and in thickets, and in rocks, and in high places, and in pits.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1"/>
            <a:ext cx="12039600" cy="5257800"/>
          </a:xfrm>
        </p:spPr>
        <p:txBody>
          <a:bodyPr>
            <a:normAutofit lnSpcReduction="10000"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some of the Hebrews went over Jordan to the land of Gad and Gilead. As for Saul, he was yet in Gilgal, and all the people followed him trembling.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tarried seven days, according to the set time that Samuel had appointed: but Samuel came not to Gilgal; and the people were scattered from him.</a:t>
            </a:r>
          </a:p>
          <a:p>
            <a:pPr marL="118872" indent="0">
              <a:buNone/>
            </a:pP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41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039600" cy="5410199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Saul said, Bring hither a burnt offering to me, and peace offerings. And he offered the burnt offering.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it came to pass, that as soon as he had made an end of offering the burnt offering, behold, Samuel came; and Saul went out to meet him, that he might salute him.</a:t>
            </a:r>
          </a:p>
          <a:p>
            <a:pPr marL="118872" indent="0">
              <a:buNone/>
            </a:pP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55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039600" cy="5410199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Samuel said, What hast thou done? And Saul said, Because I saw that the people were scattered from me, and that thou camest not within the days appointed, and that the Philistines gathered themselves together at Michmash:</a:t>
            </a:r>
          </a:p>
          <a:p>
            <a:pPr marL="118872" indent="0">
              <a:buNone/>
            </a:pP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65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15800" cy="54864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Therefore said I, The Philistines will come down now upon me to Gilgal, and I have not made supplication unto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: I forced myself therefore, and offered a burnt offering.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48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15800" cy="54864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Samuel said to Saul, Thou hast done foolishly: thou hast not kept the commandment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thy God, which he commanded thee: for now would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have established thy kingdom upon Israel for ever.</a:t>
            </a:r>
            <a:endParaRPr lang="en-US" sz="4400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175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507</TotalTime>
  <Words>492</Words>
  <Application>Microsoft Office PowerPoint</Application>
  <PresentationFormat>Widescreen</PresentationFormat>
  <Paragraphs>56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system-ui</vt:lpstr>
      <vt:lpstr>Wingdings</vt:lpstr>
      <vt:lpstr>Wingdings 2</vt:lpstr>
      <vt:lpstr>Wingdings 3</vt:lpstr>
      <vt:lpstr>Module</vt:lpstr>
      <vt:lpstr>The Man Who Had It All And Lost It All</vt:lpstr>
      <vt:lpstr> Saul’s Beginning </vt:lpstr>
      <vt:lpstr>    TEXT   1 Samuel 13:5-14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Saul’s Decline 1 Samuel 13 </vt:lpstr>
      <vt:lpstr>Saul’s Downfall 1 Samuel 15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71</cp:revision>
  <dcterms:created xsi:type="dcterms:W3CDTF">2011-08-21T02:12:59Z</dcterms:created>
  <dcterms:modified xsi:type="dcterms:W3CDTF">2021-05-02T14:43:09Z</dcterms:modified>
</cp:coreProperties>
</file>