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3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E96EE145-2A94-4C13-87FD-FA7D361454B3}">
  <a:tblStyle styleId="{E96EE145-2A94-4C13-87FD-FA7D361454B3}" styleName="Table_0">
    <a:wholeTbl>
      <a:tcTxStyle b="off" i="off">
        <a:font>
          <a:latin typeface="Arial"/>
          <a:ea typeface="Arial"/>
          <a:cs typeface="Arial"/>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F3F9FA"/>
          </a:solidFill>
        </a:fill>
      </a:tcStyle>
    </a:wholeTbl>
    <a:band1H>
      <a:tcTxStyle/>
      <a:tcStyle>
        <a:tcBdr/>
        <a:fill>
          <a:solidFill>
            <a:srgbClr val="E7F3F4"/>
          </a:solidFill>
        </a:fill>
      </a:tcStyle>
    </a:band1H>
    <a:band2H>
      <a:tcTxStyle/>
      <a:tcStyle>
        <a:tcBdr/>
      </a:tcStyle>
    </a:band2H>
    <a:band1V>
      <a:tcTxStyle/>
      <a:tcStyle>
        <a:tcBdr/>
        <a:fill>
          <a:solidFill>
            <a:srgbClr val="E7F3F4"/>
          </a:solidFill>
        </a:fill>
      </a:tcStyle>
    </a:band1V>
    <a:band2V>
      <a:tcTxStyle/>
      <a:tcStyle>
        <a:tcBdr/>
      </a:tcStyle>
    </a:band2V>
    <a:lastCol>
      <a:tcTxStyle b="on" i="off">
        <a:font>
          <a:latin typeface="Arial"/>
          <a:ea typeface="Arial"/>
          <a:cs typeface="Arial"/>
        </a:font>
        <a:schemeClr val="lt1"/>
      </a:tcTxStyle>
      <a:tcStyle>
        <a:tcBdr/>
        <a:fill>
          <a:solidFill>
            <a:schemeClr val="accent1"/>
          </a:solidFill>
        </a:fill>
      </a:tcStyle>
    </a:lastCol>
    <a:firstCol>
      <a:tcTxStyle b="on" i="off">
        <a:font>
          <a:latin typeface="Arial"/>
          <a:ea typeface="Arial"/>
          <a:cs typeface="Arial"/>
        </a:font>
        <a:schemeClr val="lt1"/>
      </a:tcTxStyle>
      <a:tcStyle>
        <a:tcBdr/>
        <a:fill>
          <a:solidFill>
            <a:schemeClr val="accent1"/>
          </a:solidFill>
        </a:fill>
      </a:tcStyle>
    </a:firstCol>
    <a:lastRow>
      <a:tcTxStyle b="on" i="off">
        <a:font>
          <a:latin typeface="Arial"/>
          <a:ea typeface="Arial"/>
          <a:cs typeface="Arial"/>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Arial"/>
          <a:ea typeface="Arial"/>
          <a:cs typeface="Arial"/>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 styleId="{400E4513-7881-40E7-8D58-22452555C1FF}" styleName="Table_1">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56"/>
  </p:normalViewPr>
  <p:slideViewPr>
    <p:cSldViewPr snapToGrid="0" snapToObjects="1">
      <p:cViewPr varScale="1">
        <p:scale>
          <a:sx n="107" d="100"/>
          <a:sy n="107" d="100"/>
        </p:scale>
        <p:origin x="1760"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800" cy="457200"/>
          </a:xfrm>
          <a:prstGeom prst="rect">
            <a:avLst/>
          </a:prstGeom>
          <a:noFill/>
          <a:ln>
            <a:noFill/>
          </a:ln>
        </p:spPr>
        <p:txBody>
          <a:bodyPr spcFirstLastPara="1" wrap="square" lIns="91425" tIns="91425" rIns="91425" bIns="91425" anchor="t" anchorCtr="0"/>
          <a:lstStyle>
            <a:lvl1pPr marL="0" marR="0" lvl="0" indent="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L="457200" marR="0" lvl="1" indent="0" algn="l" rtl="0">
              <a:spcBef>
                <a:spcPts val="0"/>
              </a:spcBef>
              <a:spcAft>
                <a:spcPts val="0"/>
              </a:spcAft>
              <a:buSzPts val="1400"/>
              <a:buNone/>
              <a:defRPr sz="2400" b="0" i="0" u="none" strike="noStrike" cap="none">
                <a:solidFill>
                  <a:schemeClr val="dk1"/>
                </a:solidFill>
                <a:latin typeface="Arial"/>
                <a:ea typeface="Arial"/>
                <a:cs typeface="Arial"/>
                <a:sym typeface="Arial"/>
              </a:defRPr>
            </a:lvl2pPr>
            <a:lvl3pPr marL="914400" marR="0" lvl="2" indent="0" algn="l" rtl="0">
              <a:spcBef>
                <a:spcPts val="0"/>
              </a:spcBef>
              <a:spcAft>
                <a:spcPts val="0"/>
              </a:spcAft>
              <a:buSzPts val="1400"/>
              <a:buNone/>
              <a:defRPr sz="2400" b="0" i="0" u="none" strike="noStrike" cap="none">
                <a:solidFill>
                  <a:schemeClr val="dk1"/>
                </a:solidFill>
                <a:latin typeface="Arial"/>
                <a:ea typeface="Arial"/>
                <a:cs typeface="Arial"/>
                <a:sym typeface="Arial"/>
              </a:defRPr>
            </a:lvl3pPr>
            <a:lvl4pPr marL="1371600" marR="0" lvl="3" indent="0" algn="l" rtl="0">
              <a:spcBef>
                <a:spcPts val="0"/>
              </a:spcBef>
              <a:spcAft>
                <a:spcPts val="0"/>
              </a:spcAft>
              <a:buSzPts val="1400"/>
              <a:buNone/>
              <a:defRPr sz="2400" b="0" i="0" u="none" strike="noStrike" cap="none">
                <a:solidFill>
                  <a:schemeClr val="dk1"/>
                </a:solidFill>
                <a:latin typeface="Arial"/>
                <a:ea typeface="Arial"/>
                <a:cs typeface="Arial"/>
                <a:sym typeface="Arial"/>
              </a:defRPr>
            </a:lvl4pPr>
            <a:lvl5pPr marL="1828800" marR="0" lvl="4" indent="0" algn="l" rtl="0">
              <a:spcBef>
                <a:spcPts val="0"/>
              </a:spcBef>
              <a:spcAft>
                <a:spcPts val="0"/>
              </a:spcAft>
              <a:buSzPts val="1400"/>
              <a:buNone/>
              <a:defRPr sz="2400" b="0" i="0" u="none" strike="noStrike" cap="none">
                <a:solidFill>
                  <a:schemeClr val="dk1"/>
                </a:solidFill>
                <a:latin typeface="Arial"/>
                <a:ea typeface="Arial"/>
                <a:cs typeface="Arial"/>
                <a:sym typeface="Arial"/>
              </a:defRPr>
            </a:lvl5pPr>
            <a:lvl6pPr marL="2286000" marR="0" lvl="5" indent="0" algn="l" rtl="0">
              <a:spcBef>
                <a:spcPts val="0"/>
              </a:spcBef>
              <a:spcAft>
                <a:spcPts val="0"/>
              </a:spcAft>
              <a:buSzPts val="1400"/>
              <a:buNone/>
              <a:defRPr sz="2400" b="0" i="0" u="none" strike="noStrike" cap="none">
                <a:solidFill>
                  <a:schemeClr val="dk1"/>
                </a:solidFill>
                <a:latin typeface="Arial"/>
                <a:ea typeface="Arial"/>
                <a:cs typeface="Arial"/>
                <a:sym typeface="Arial"/>
              </a:defRPr>
            </a:lvl6pPr>
            <a:lvl7pPr marL="2743200" marR="0" lvl="6" indent="0" algn="l" rtl="0">
              <a:spcBef>
                <a:spcPts val="0"/>
              </a:spcBef>
              <a:spcAft>
                <a:spcPts val="0"/>
              </a:spcAft>
              <a:buSzPts val="1400"/>
              <a:buNone/>
              <a:defRPr sz="2400" b="0" i="0" u="none" strike="noStrike" cap="none">
                <a:solidFill>
                  <a:schemeClr val="dk1"/>
                </a:solidFill>
                <a:latin typeface="Arial"/>
                <a:ea typeface="Arial"/>
                <a:cs typeface="Arial"/>
                <a:sym typeface="Arial"/>
              </a:defRPr>
            </a:lvl7pPr>
            <a:lvl8pPr marL="3200400" marR="0" lvl="7" indent="0" algn="l" rtl="0">
              <a:spcBef>
                <a:spcPts val="0"/>
              </a:spcBef>
              <a:spcAft>
                <a:spcPts val="0"/>
              </a:spcAft>
              <a:buSzPts val="1400"/>
              <a:buNone/>
              <a:defRPr sz="2400" b="0" i="0" u="none" strike="noStrike" cap="none">
                <a:solidFill>
                  <a:schemeClr val="dk1"/>
                </a:solidFill>
                <a:latin typeface="Arial"/>
                <a:ea typeface="Arial"/>
                <a:cs typeface="Arial"/>
                <a:sym typeface="Arial"/>
              </a:defRPr>
            </a:lvl8pPr>
            <a:lvl9pPr marL="3657600" marR="0" lvl="8" indent="0" algn="l" rtl="0">
              <a:spcBef>
                <a:spcPts val="0"/>
              </a:spcBef>
              <a:spcAft>
                <a:spcPts val="0"/>
              </a:spcAft>
              <a:buSzPts val="1400"/>
              <a:buNone/>
              <a:defRPr sz="2400" b="0" i="0" u="none" strike="noStrike" cap="none">
                <a:solidFill>
                  <a:schemeClr val="dk1"/>
                </a:solidFill>
                <a:latin typeface="Arial"/>
                <a:ea typeface="Arial"/>
                <a:cs typeface="Arial"/>
                <a:sym typeface="Arial"/>
              </a:defRPr>
            </a:lvl9pPr>
          </a:lstStyle>
          <a:p>
            <a:endParaRPr/>
          </a:p>
        </p:txBody>
      </p:sp>
      <p:sp>
        <p:nvSpPr>
          <p:cNvPr id="4" name="Shape 4"/>
          <p:cNvSpPr txBox="1">
            <a:spLocks noGrp="1"/>
          </p:cNvSpPr>
          <p:nvPr>
            <p:ph type="dt" idx="10"/>
          </p:nvPr>
        </p:nvSpPr>
        <p:spPr>
          <a:xfrm>
            <a:off x="3886200" y="0"/>
            <a:ext cx="2971800" cy="457200"/>
          </a:xfrm>
          <a:prstGeom prst="rect">
            <a:avLst/>
          </a:prstGeom>
          <a:noFill/>
          <a:ln>
            <a:noFill/>
          </a:ln>
        </p:spPr>
        <p:txBody>
          <a:bodyPr spcFirstLastPara="1" wrap="square" lIns="91425" tIns="91425" rIns="91425" bIns="91425" anchor="t" anchorCtr="0"/>
          <a:lstStyle>
            <a:lvl1pPr marL="0" marR="0" lvl="0" indent="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L="457200" marR="0" lvl="1" indent="0" algn="l" rtl="0">
              <a:spcBef>
                <a:spcPts val="0"/>
              </a:spcBef>
              <a:spcAft>
                <a:spcPts val="0"/>
              </a:spcAft>
              <a:buSzPts val="1400"/>
              <a:buNone/>
              <a:defRPr sz="2400" b="0" i="0" u="none" strike="noStrike" cap="none">
                <a:solidFill>
                  <a:schemeClr val="dk1"/>
                </a:solidFill>
                <a:latin typeface="Arial"/>
                <a:ea typeface="Arial"/>
                <a:cs typeface="Arial"/>
                <a:sym typeface="Arial"/>
              </a:defRPr>
            </a:lvl2pPr>
            <a:lvl3pPr marL="914400" marR="0" lvl="2" indent="0" algn="l" rtl="0">
              <a:spcBef>
                <a:spcPts val="0"/>
              </a:spcBef>
              <a:spcAft>
                <a:spcPts val="0"/>
              </a:spcAft>
              <a:buSzPts val="1400"/>
              <a:buNone/>
              <a:defRPr sz="2400" b="0" i="0" u="none" strike="noStrike" cap="none">
                <a:solidFill>
                  <a:schemeClr val="dk1"/>
                </a:solidFill>
                <a:latin typeface="Arial"/>
                <a:ea typeface="Arial"/>
                <a:cs typeface="Arial"/>
                <a:sym typeface="Arial"/>
              </a:defRPr>
            </a:lvl3pPr>
            <a:lvl4pPr marL="1371600" marR="0" lvl="3" indent="0" algn="l" rtl="0">
              <a:spcBef>
                <a:spcPts val="0"/>
              </a:spcBef>
              <a:spcAft>
                <a:spcPts val="0"/>
              </a:spcAft>
              <a:buSzPts val="1400"/>
              <a:buNone/>
              <a:defRPr sz="2400" b="0" i="0" u="none" strike="noStrike" cap="none">
                <a:solidFill>
                  <a:schemeClr val="dk1"/>
                </a:solidFill>
                <a:latin typeface="Arial"/>
                <a:ea typeface="Arial"/>
                <a:cs typeface="Arial"/>
                <a:sym typeface="Arial"/>
              </a:defRPr>
            </a:lvl4pPr>
            <a:lvl5pPr marL="1828800" marR="0" lvl="4" indent="0" algn="l" rtl="0">
              <a:spcBef>
                <a:spcPts val="0"/>
              </a:spcBef>
              <a:spcAft>
                <a:spcPts val="0"/>
              </a:spcAft>
              <a:buSzPts val="1400"/>
              <a:buNone/>
              <a:defRPr sz="2400" b="0" i="0" u="none" strike="noStrike" cap="none">
                <a:solidFill>
                  <a:schemeClr val="dk1"/>
                </a:solidFill>
                <a:latin typeface="Arial"/>
                <a:ea typeface="Arial"/>
                <a:cs typeface="Arial"/>
                <a:sym typeface="Arial"/>
              </a:defRPr>
            </a:lvl5pPr>
            <a:lvl6pPr marL="2286000" marR="0" lvl="5" indent="0" algn="l" rtl="0">
              <a:spcBef>
                <a:spcPts val="0"/>
              </a:spcBef>
              <a:spcAft>
                <a:spcPts val="0"/>
              </a:spcAft>
              <a:buSzPts val="1400"/>
              <a:buNone/>
              <a:defRPr sz="2400" b="0" i="0" u="none" strike="noStrike" cap="none">
                <a:solidFill>
                  <a:schemeClr val="dk1"/>
                </a:solidFill>
                <a:latin typeface="Arial"/>
                <a:ea typeface="Arial"/>
                <a:cs typeface="Arial"/>
                <a:sym typeface="Arial"/>
              </a:defRPr>
            </a:lvl6pPr>
            <a:lvl7pPr marL="2743200" marR="0" lvl="6" indent="0" algn="l" rtl="0">
              <a:spcBef>
                <a:spcPts val="0"/>
              </a:spcBef>
              <a:spcAft>
                <a:spcPts val="0"/>
              </a:spcAft>
              <a:buSzPts val="1400"/>
              <a:buNone/>
              <a:defRPr sz="2400" b="0" i="0" u="none" strike="noStrike" cap="none">
                <a:solidFill>
                  <a:schemeClr val="dk1"/>
                </a:solidFill>
                <a:latin typeface="Arial"/>
                <a:ea typeface="Arial"/>
                <a:cs typeface="Arial"/>
                <a:sym typeface="Arial"/>
              </a:defRPr>
            </a:lvl7pPr>
            <a:lvl8pPr marL="3200400" marR="0" lvl="7" indent="0" algn="l" rtl="0">
              <a:spcBef>
                <a:spcPts val="0"/>
              </a:spcBef>
              <a:spcAft>
                <a:spcPts val="0"/>
              </a:spcAft>
              <a:buSzPts val="1400"/>
              <a:buNone/>
              <a:defRPr sz="2400" b="0" i="0" u="none" strike="noStrike" cap="none">
                <a:solidFill>
                  <a:schemeClr val="dk1"/>
                </a:solidFill>
                <a:latin typeface="Arial"/>
                <a:ea typeface="Arial"/>
                <a:cs typeface="Arial"/>
                <a:sym typeface="Arial"/>
              </a:defRPr>
            </a:lvl8pPr>
            <a:lvl9pPr marL="3657600" marR="0" lvl="8" indent="0" algn="l" rtl="0">
              <a:spcBef>
                <a:spcPts val="0"/>
              </a:spcBef>
              <a:spcAft>
                <a:spcPts val="0"/>
              </a:spcAft>
              <a:buSzPts val="1400"/>
              <a:buNone/>
              <a:defRPr sz="2400" b="0" i="0" u="none" strike="noStrike" cap="none">
                <a:solidFill>
                  <a:schemeClr val="dk1"/>
                </a:solidFill>
                <a:latin typeface="Arial"/>
                <a:ea typeface="Arial"/>
                <a:cs typeface="Arial"/>
                <a:sym typeface="Arial"/>
              </a:defRPr>
            </a:lvl9pPr>
          </a:lstStyle>
          <a:p>
            <a:endParaRPr/>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
        <p:nvSpPr>
          <p:cNvPr id="6" name="Shape 6"/>
          <p:cNvSpPr txBox="1">
            <a:spLocks noGrp="1"/>
          </p:cNvSpPr>
          <p:nvPr>
            <p:ph type="body" idx="1"/>
          </p:nvPr>
        </p:nvSpPr>
        <p:spPr>
          <a:xfrm>
            <a:off x="914400" y="4343400"/>
            <a:ext cx="5029200" cy="4114800"/>
          </a:xfrm>
          <a:prstGeom prst="rect">
            <a:avLst/>
          </a:prstGeom>
          <a:noFill/>
          <a:ln>
            <a:noFill/>
          </a:ln>
        </p:spPr>
        <p:txBody>
          <a:bodyPr spcFirstLastPara="1" wrap="square" lIns="91425" tIns="91425" rIns="91425" bIns="91425" anchor="t" anchorCtr="0"/>
          <a:lstStyle>
            <a:lvl1pPr marL="457200" marR="0" lvl="0"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Shape 7"/>
          <p:cNvSpPr txBox="1">
            <a:spLocks noGrp="1"/>
          </p:cNvSpPr>
          <p:nvPr>
            <p:ph type="ftr" idx="11"/>
          </p:nvPr>
        </p:nvSpPr>
        <p:spPr>
          <a:xfrm>
            <a:off x="0" y="8686800"/>
            <a:ext cx="2971800" cy="457200"/>
          </a:xfrm>
          <a:prstGeom prst="rect">
            <a:avLst/>
          </a:prstGeom>
          <a:noFill/>
          <a:ln>
            <a:noFill/>
          </a:ln>
        </p:spPr>
        <p:txBody>
          <a:bodyPr spcFirstLastPara="1" wrap="square" lIns="91425" tIns="91425" rIns="91425" bIns="91425" anchor="b" anchorCtr="0"/>
          <a:lstStyle>
            <a:lvl1pPr marL="0" marR="0" lvl="0" indent="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L="457200" marR="0" lvl="1" indent="0" algn="l" rtl="0">
              <a:spcBef>
                <a:spcPts val="0"/>
              </a:spcBef>
              <a:spcAft>
                <a:spcPts val="0"/>
              </a:spcAft>
              <a:buSzPts val="1400"/>
              <a:buNone/>
              <a:defRPr sz="2400" b="0" i="0" u="none" strike="noStrike" cap="none">
                <a:solidFill>
                  <a:schemeClr val="dk1"/>
                </a:solidFill>
                <a:latin typeface="Arial"/>
                <a:ea typeface="Arial"/>
                <a:cs typeface="Arial"/>
                <a:sym typeface="Arial"/>
              </a:defRPr>
            </a:lvl2pPr>
            <a:lvl3pPr marL="914400" marR="0" lvl="2" indent="0" algn="l" rtl="0">
              <a:spcBef>
                <a:spcPts val="0"/>
              </a:spcBef>
              <a:spcAft>
                <a:spcPts val="0"/>
              </a:spcAft>
              <a:buSzPts val="1400"/>
              <a:buNone/>
              <a:defRPr sz="2400" b="0" i="0" u="none" strike="noStrike" cap="none">
                <a:solidFill>
                  <a:schemeClr val="dk1"/>
                </a:solidFill>
                <a:latin typeface="Arial"/>
                <a:ea typeface="Arial"/>
                <a:cs typeface="Arial"/>
                <a:sym typeface="Arial"/>
              </a:defRPr>
            </a:lvl3pPr>
            <a:lvl4pPr marL="1371600" marR="0" lvl="3" indent="0" algn="l" rtl="0">
              <a:spcBef>
                <a:spcPts val="0"/>
              </a:spcBef>
              <a:spcAft>
                <a:spcPts val="0"/>
              </a:spcAft>
              <a:buSzPts val="1400"/>
              <a:buNone/>
              <a:defRPr sz="2400" b="0" i="0" u="none" strike="noStrike" cap="none">
                <a:solidFill>
                  <a:schemeClr val="dk1"/>
                </a:solidFill>
                <a:latin typeface="Arial"/>
                <a:ea typeface="Arial"/>
                <a:cs typeface="Arial"/>
                <a:sym typeface="Arial"/>
              </a:defRPr>
            </a:lvl4pPr>
            <a:lvl5pPr marL="1828800" marR="0" lvl="4" indent="0" algn="l" rtl="0">
              <a:spcBef>
                <a:spcPts val="0"/>
              </a:spcBef>
              <a:spcAft>
                <a:spcPts val="0"/>
              </a:spcAft>
              <a:buSzPts val="1400"/>
              <a:buNone/>
              <a:defRPr sz="2400" b="0" i="0" u="none" strike="noStrike" cap="none">
                <a:solidFill>
                  <a:schemeClr val="dk1"/>
                </a:solidFill>
                <a:latin typeface="Arial"/>
                <a:ea typeface="Arial"/>
                <a:cs typeface="Arial"/>
                <a:sym typeface="Arial"/>
              </a:defRPr>
            </a:lvl5pPr>
            <a:lvl6pPr marL="2286000" marR="0" lvl="5" indent="0" algn="l" rtl="0">
              <a:spcBef>
                <a:spcPts val="0"/>
              </a:spcBef>
              <a:spcAft>
                <a:spcPts val="0"/>
              </a:spcAft>
              <a:buSzPts val="1400"/>
              <a:buNone/>
              <a:defRPr sz="2400" b="0" i="0" u="none" strike="noStrike" cap="none">
                <a:solidFill>
                  <a:schemeClr val="dk1"/>
                </a:solidFill>
                <a:latin typeface="Arial"/>
                <a:ea typeface="Arial"/>
                <a:cs typeface="Arial"/>
                <a:sym typeface="Arial"/>
              </a:defRPr>
            </a:lvl6pPr>
            <a:lvl7pPr marL="2743200" marR="0" lvl="6" indent="0" algn="l" rtl="0">
              <a:spcBef>
                <a:spcPts val="0"/>
              </a:spcBef>
              <a:spcAft>
                <a:spcPts val="0"/>
              </a:spcAft>
              <a:buSzPts val="1400"/>
              <a:buNone/>
              <a:defRPr sz="2400" b="0" i="0" u="none" strike="noStrike" cap="none">
                <a:solidFill>
                  <a:schemeClr val="dk1"/>
                </a:solidFill>
                <a:latin typeface="Arial"/>
                <a:ea typeface="Arial"/>
                <a:cs typeface="Arial"/>
                <a:sym typeface="Arial"/>
              </a:defRPr>
            </a:lvl7pPr>
            <a:lvl8pPr marL="3200400" marR="0" lvl="7" indent="0" algn="l" rtl="0">
              <a:spcBef>
                <a:spcPts val="0"/>
              </a:spcBef>
              <a:spcAft>
                <a:spcPts val="0"/>
              </a:spcAft>
              <a:buSzPts val="1400"/>
              <a:buNone/>
              <a:defRPr sz="2400" b="0" i="0" u="none" strike="noStrike" cap="none">
                <a:solidFill>
                  <a:schemeClr val="dk1"/>
                </a:solidFill>
                <a:latin typeface="Arial"/>
                <a:ea typeface="Arial"/>
                <a:cs typeface="Arial"/>
                <a:sym typeface="Arial"/>
              </a:defRPr>
            </a:lvl8pPr>
            <a:lvl9pPr marL="3657600" marR="0" lvl="8" indent="0" algn="l" rtl="0">
              <a:spcBef>
                <a:spcPts val="0"/>
              </a:spcBef>
              <a:spcAft>
                <a:spcPts val="0"/>
              </a:spcAft>
              <a:buSzPts val="1400"/>
              <a:buNone/>
              <a:defRPr sz="2400" b="0" i="0" u="none" strike="noStrike" cap="none">
                <a:solidFill>
                  <a:schemeClr val="dk1"/>
                </a:solidFill>
                <a:latin typeface="Arial"/>
                <a:ea typeface="Arial"/>
                <a:cs typeface="Arial"/>
                <a:sym typeface="Arial"/>
              </a:defRPr>
            </a:lvl9pPr>
          </a:lstStyle>
          <a:p>
            <a:endParaRPr/>
          </a:p>
        </p:txBody>
      </p:sp>
      <p:sp>
        <p:nvSpPr>
          <p:cNvPr id="8" name="Shape 8"/>
          <p:cNvSpPr txBox="1">
            <a:spLocks noGrp="1"/>
          </p:cNvSpPr>
          <p:nvPr>
            <p:ph type="sldNum" idx="12"/>
          </p:nvPr>
        </p:nvSpPr>
        <p:spPr>
          <a:xfrm>
            <a:off x="3886200" y="8686800"/>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www.alaskasleep.com/blog/choose-cpap-mask-pros-cons-considerations"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Shape 56"/>
          <p:cNvSpPr txBox="1">
            <a:spLocks noGrp="1"/>
          </p:cNvSpPr>
          <p:nvPr>
            <p:ph type="sldNum" idx="12"/>
          </p:nvPr>
        </p:nvSpPr>
        <p:spPr>
          <a:xfrm>
            <a:off x="3886200" y="8686800"/>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1</a:t>
            </a:fld>
            <a:endParaRPr sz="1200" b="0" i="0" u="none" strike="noStrike" cap="none">
              <a:solidFill>
                <a:schemeClr val="dk1"/>
              </a:solidFill>
              <a:latin typeface="Arial"/>
              <a:ea typeface="Arial"/>
              <a:cs typeface="Arial"/>
              <a:sym typeface="Arial"/>
            </a:endParaRPr>
          </a:p>
        </p:txBody>
      </p:sp>
      <p:sp>
        <p:nvSpPr>
          <p:cNvPr id="57" name="Shape 5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58" name="Shape 58"/>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Shape 13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
        <p:nvSpPr>
          <p:cNvPr id="137" name="Shape 137"/>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a:t>PICOTS table help us understand the intervention &amp; implementation factors associated with our treatment modalities</a:t>
            </a:r>
            <a:endParaRPr/>
          </a:p>
          <a:p>
            <a:pPr marL="0" marR="0" lvl="0" indent="0" algn="l" rtl="0">
              <a:spcBef>
                <a:spcPts val="0"/>
              </a:spcBef>
              <a:spcAft>
                <a:spcPts val="0"/>
              </a:spcAft>
              <a:buNone/>
            </a:pPr>
            <a:endParaRPr/>
          </a:p>
          <a:p>
            <a:pPr marL="0" marR="0" lvl="0" indent="0" algn="l" rtl="0">
              <a:spcBef>
                <a:spcPts val="0"/>
              </a:spcBef>
              <a:spcAft>
                <a:spcPts val="0"/>
              </a:spcAft>
              <a:buNone/>
            </a:pPr>
            <a:endParaRPr sz="1200" b="0" i="0" u="none" strike="noStrike" cap="none">
              <a:solidFill>
                <a:schemeClr val="dk1"/>
              </a:solidFill>
              <a:latin typeface="Arial"/>
              <a:ea typeface="Arial"/>
              <a:cs typeface="Arial"/>
              <a:sym typeface="Arial"/>
            </a:endParaRPr>
          </a:p>
          <a:p>
            <a:pPr marL="0" marR="0" lvl="0" indent="0" algn="l" rtl="0">
              <a:spcBef>
                <a:spcPts val="0"/>
              </a:spcBef>
              <a:spcAft>
                <a:spcPts val="0"/>
              </a:spcAft>
              <a:buNone/>
            </a:pPr>
            <a:endParaRPr/>
          </a:p>
        </p:txBody>
      </p:sp>
      <p:sp>
        <p:nvSpPr>
          <p:cNvPr id="138" name="Shape 138"/>
          <p:cNvSpPr txBox="1">
            <a:spLocks noGrp="1"/>
          </p:cNvSpPr>
          <p:nvPr>
            <p:ph type="sldNum" idx="12"/>
          </p:nvPr>
        </p:nvSpPr>
        <p:spPr>
          <a:xfrm>
            <a:off x="3886200" y="8686800"/>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a:solidFill>
                  <a:schemeClr val="dk1"/>
                </a:solidFill>
                <a:latin typeface="Arial"/>
                <a:ea typeface="Arial"/>
                <a:cs typeface="Arial"/>
                <a:sym typeface="Arial"/>
              </a:rPr>
              <a:t>10</a:t>
            </a:fld>
            <a:endParaRPr sz="1200">
              <a:solidFill>
                <a:schemeClr val="dk1"/>
              </a:solidFill>
              <a:latin typeface="Arial"/>
              <a:ea typeface="Arial"/>
              <a:cs typeface="Arial"/>
              <a:sym typeface="Aria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Shape 14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
        <p:nvSpPr>
          <p:cNvPr id="144" name="Shape 144"/>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200" b="0" i="0" u="none" strike="noStrike" cap="none">
                <a:solidFill>
                  <a:schemeClr val="dk1"/>
                </a:solidFill>
                <a:latin typeface="Arial"/>
                <a:ea typeface="Arial"/>
                <a:cs typeface="Arial"/>
                <a:sym typeface="Arial"/>
              </a:rPr>
              <a:t>Talkabout it in 25 page draft,</a:t>
            </a:r>
            <a:endParaRPr/>
          </a:p>
          <a:p>
            <a:pPr marL="0" marR="0" lvl="0" indent="0" algn="l" rtl="0">
              <a:spcBef>
                <a:spcPts val="360"/>
              </a:spcBef>
              <a:spcAft>
                <a:spcPts val="0"/>
              </a:spcAft>
              <a:buNone/>
            </a:pPr>
            <a:r>
              <a:rPr lang="en-US" sz="1200" b="0" i="0" u="none" strike="noStrike" cap="none">
                <a:solidFill>
                  <a:schemeClr val="dk1"/>
                </a:solidFill>
                <a:latin typeface="Arial"/>
                <a:ea typeface="Arial"/>
                <a:cs typeface="Arial"/>
                <a:sym typeface="Arial"/>
              </a:rPr>
              <a:t>Must talk about framing causal Questions.</a:t>
            </a:r>
            <a:endParaRPr sz="1200" b="0" i="0" u="none" strike="noStrike" cap="none">
              <a:solidFill>
                <a:schemeClr val="dk1"/>
              </a:solidFill>
              <a:latin typeface="Arial"/>
              <a:ea typeface="Arial"/>
              <a:cs typeface="Arial"/>
              <a:sym typeface="Arial"/>
            </a:endParaRPr>
          </a:p>
        </p:txBody>
      </p:sp>
      <p:sp>
        <p:nvSpPr>
          <p:cNvPr id="145" name="Shape 145"/>
          <p:cNvSpPr txBox="1">
            <a:spLocks noGrp="1"/>
          </p:cNvSpPr>
          <p:nvPr>
            <p:ph type="sldNum" idx="12"/>
          </p:nvPr>
        </p:nvSpPr>
        <p:spPr>
          <a:xfrm>
            <a:off x="3886200" y="8686800"/>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a:solidFill>
                  <a:schemeClr val="dk1"/>
                </a:solidFill>
                <a:latin typeface="Arial"/>
                <a:ea typeface="Arial"/>
                <a:cs typeface="Arial"/>
                <a:sym typeface="Arial"/>
              </a:rPr>
              <a:t>11</a:t>
            </a:fld>
            <a:endParaRPr sz="1200">
              <a:solidFill>
                <a:schemeClr val="dk1"/>
              </a:solidFill>
              <a:latin typeface="Arial"/>
              <a:ea typeface="Arial"/>
              <a:cs typeface="Arial"/>
              <a:sym typeface="Aria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Shape 15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
        <p:nvSpPr>
          <p:cNvPr id="151" name="Shape 151"/>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200" b="0" i="0" u="none" strike="noStrike" cap="none">
                <a:solidFill>
                  <a:schemeClr val="dk1"/>
                </a:solidFill>
                <a:latin typeface="Arial"/>
                <a:ea typeface="Arial"/>
                <a:cs typeface="Arial"/>
                <a:sym typeface="Arial"/>
              </a:rPr>
              <a:t>KQ1:May include confounders</a:t>
            </a:r>
            <a:endParaRPr sz="1200" b="0" i="0" u="none" strike="noStrike" cap="none">
              <a:solidFill>
                <a:schemeClr val="dk1"/>
              </a:solidFill>
              <a:latin typeface="Arial"/>
              <a:ea typeface="Arial"/>
              <a:cs typeface="Arial"/>
              <a:sym typeface="Arial"/>
            </a:endParaRPr>
          </a:p>
          <a:p>
            <a:pPr marL="0" marR="0" lvl="0" indent="0" algn="l" rtl="0">
              <a:spcBef>
                <a:spcPts val="0"/>
              </a:spcBef>
              <a:spcAft>
                <a:spcPts val="0"/>
              </a:spcAft>
              <a:buNone/>
            </a:pPr>
            <a:endParaRPr/>
          </a:p>
          <a:p>
            <a:pPr marL="0" marR="0" lvl="0" indent="0" algn="l" rtl="0">
              <a:spcBef>
                <a:spcPts val="0"/>
              </a:spcBef>
              <a:spcAft>
                <a:spcPts val="0"/>
              </a:spcAft>
              <a:buNone/>
            </a:pPr>
            <a:endParaRPr/>
          </a:p>
        </p:txBody>
      </p:sp>
      <p:sp>
        <p:nvSpPr>
          <p:cNvPr id="152" name="Shape 152"/>
          <p:cNvSpPr txBox="1">
            <a:spLocks noGrp="1"/>
          </p:cNvSpPr>
          <p:nvPr>
            <p:ph type="sldNum" idx="12"/>
          </p:nvPr>
        </p:nvSpPr>
        <p:spPr>
          <a:xfrm>
            <a:off x="3886200" y="8686800"/>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a:solidFill>
                  <a:schemeClr val="dk1"/>
                </a:solidFill>
                <a:latin typeface="Arial"/>
                <a:ea typeface="Arial"/>
                <a:cs typeface="Arial"/>
                <a:sym typeface="Arial"/>
              </a:rPr>
              <a:t>12</a:t>
            </a:fld>
            <a:endParaRPr sz="1200">
              <a:solidFill>
                <a:schemeClr val="dk1"/>
              </a:solidFill>
              <a:latin typeface="Arial"/>
              <a:ea typeface="Arial"/>
              <a:cs typeface="Arial"/>
              <a:sym typeface="Aria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Shape 15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
        <p:nvSpPr>
          <p:cNvPr id="160" name="Shape 160"/>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Font typeface="Calibri"/>
              <a:buNone/>
            </a:pPr>
            <a:r>
              <a:rPr lang="en-US" sz="1200" b="1" i="1" u="none" strike="noStrike" cap="none">
                <a:solidFill>
                  <a:schemeClr val="dk1"/>
                </a:solidFill>
                <a:latin typeface="Calibri"/>
                <a:ea typeface="Calibri"/>
                <a:cs typeface="Calibri"/>
                <a:sym typeface="Calibri"/>
              </a:rPr>
              <a:t>Primary outcomes </a:t>
            </a:r>
            <a:r>
              <a:rPr lang="en-US" sz="1200" b="0" i="0" u="none" strike="noStrike" cap="none">
                <a:solidFill>
                  <a:schemeClr val="dk1"/>
                </a:solidFill>
                <a:latin typeface="Calibri"/>
                <a:ea typeface="Calibri"/>
                <a:cs typeface="Calibri"/>
                <a:sym typeface="Calibri"/>
              </a:rPr>
              <a:t>(should normally reflect at least one potential benefit in mortality, morbidity, and quality of life, and at least one potential area of harm, and should be as few as possible (5orless)</a:t>
            </a:r>
            <a:endParaRPr/>
          </a:p>
          <a:p>
            <a:pPr marL="0" marR="0" lvl="0" indent="0" algn="l" rtl="0">
              <a:spcBef>
                <a:spcPts val="360"/>
              </a:spcBef>
              <a:spcAft>
                <a:spcPts val="0"/>
              </a:spcAft>
              <a:buNone/>
            </a:pPr>
            <a:endParaRPr/>
          </a:p>
          <a:p>
            <a:pPr marL="0" lvl="0" indent="0" rtl="0">
              <a:spcBef>
                <a:spcPts val="0"/>
              </a:spcBef>
              <a:spcAft>
                <a:spcPts val="0"/>
              </a:spcAft>
              <a:buClr>
                <a:schemeClr val="dk1"/>
              </a:buClr>
              <a:buFont typeface="Arial"/>
              <a:buNone/>
            </a:pPr>
            <a:r>
              <a:rPr lang="en-US" b="1">
                <a:latin typeface="Calibri"/>
                <a:ea typeface="Calibri"/>
                <a:cs typeface="Calibri"/>
                <a:sym typeface="Calibri"/>
              </a:rPr>
              <a:t>We only have individuals from Australia and US</a:t>
            </a:r>
            <a:endParaRPr b="1">
              <a:latin typeface="Calibri"/>
              <a:ea typeface="Calibri"/>
              <a:cs typeface="Calibri"/>
              <a:sym typeface="Calibri"/>
            </a:endParaRPr>
          </a:p>
          <a:p>
            <a:pPr marL="0" lvl="0" indent="0" rtl="0">
              <a:spcBef>
                <a:spcPts val="0"/>
              </a:spcBef>
              <a:spcAft>
                <a:spcPts val="0"/>
              </a:spcAft>
              <a:buClr>
                <a:schemeClr val="dk1"/>
              </a:buClr>
              <a:buFont typeface="Arial"/>
              <a:buNone/>
            </a:pPr>
            <a:endParaRPr b="1">
              <a:latin typeface="Calibri"/>
              <a:ea typeface="Calibri"/>
              <a:cs typeface="Calibri"/>
              <a:sym typeface="Calibri"/>
            </a:endParaRPr>
          </a:p>
          <a:p>
            <a:pPr marL="0" lvl="0" indent="0" rtl="0">
              <a:spcBef>
                <a:spcPts val="0"/>
              </a:spcBef>
              <a:spcAft>
                <a:spcPts val="0"/>
              </a:spcAft>
              <a:buClr>
                <a:schemeClr val="dk1"/>
              </a:buClr>
              <a:buFont typeface="Arial"/>
              <a:buNone/>
            </a:pPr>
            <a:r>
              <a:rPr lang="en-US" b="1">
                <a:latin typeface="Calibri"/>
                <a:ea typeface="Calibri"/>
                <a:cs typeface="Calibri"/>
                <a:sym typeface="Calibri"/>
              </a:rPr>
              <a:t>The appropriate comparator will ideally be placebo or no treatment in order to identify and evaluate those effects which are truly related to the intervention. However, sometimes it is important to explore differences between active treatments. A reliable investigation of the differences between active treatments can only be undertaken for specific adverse effects within well-defined populations. so when we R comparing two types of treatments we may call it a superiority trial or a non inferior trial</a:t>
            </a:r>
            <a:endParaRPr b="1">
              <a:latin typeface="Calibri"/>
              <a:ea typeface="Calibri"/>
              <a:cs typeface="Calibri"/>
              <a:sym typeface="Calibri"/>
            </a:endParaRPr>
          </a:p>
          <a:p>
            <a:pPr marL="0" lvl="0" indent="0" rtl="0">
              <a:spcBef>
                <a:spcPts val="360"/>
              </a:spcBef>
              <a:spcAft>
                <a:spcPts val="0"/>
              </a:spcAft>
              <a:buClr>
                <a:schemeClr val="dk1"/>
              </a:buClr>
              <a:buFont typeface="Arial"/>
              <a:buNone/>
            </a:pPr>
            <a:endParaRPr b="1">
              <a:latin typeface="Calibri"/>
              <a:ea typeface="Calibri"/>
              <a:cs typeface="Calibri"/>
              <a:sym typeface="Calibri"/>
            </a:endParaRPr>
          </a:p>
          <a:p>
            <a:pPr marL="0" lvl="0" indent="0" rtl="0">
              <a:spcBef>
                <a:spcPts val="360"/>
              </a:spcBef>
              <a:spcAft>
                <a:spcPts val="0"/>
              </a:spcAft>
              <a:buClr>
                <a:schemeClr val="dk1"/>
              </a:buClr>
              <a:buFont typeface="Arial"/>
              <a:buNone/>
            </a:pPr>
            <a:r>
              <a:rPr lang="en-US" b="1">
                <a:latin typeface="Calibri"/>
                <a:ea typeface="Calibri"/>
                <a:cs typeface="Calibri"/>
                <a:sym typeface="Calibri"/>
              </a:rPr>
              <a:t>ContinuousPositiveAirwayPressure</a:t>
            </a:r>
            <a:r>
              <a:rPr lang="en-US">
                <a:latin typeface="Calibri"/>
                <a:ea typeface="Calibri"/>
                <a:cs typeface="Calibri"/>
                <a:sym typeface="Calibri"/>
              </a:rPr>
              <a:t>(</a:t>
            </a:r>
            <a:r>
              <a:rPr lang="en-US" b="1">
                <a:latin typeface="Calibri"/>
                <a:ea typeface="Calibri"/>
                <a:cs typeface="Calibri"/>
                <a:sym typeface="Calibri"/>
              </a:rPr>
              <a:t>CPAP</a:t>
            </a:r>
            <a:r>
              <a:rPr lang="en-US">
                <a:latin typeface="Calibri"/>
                <a:ea typeface="Calibri"/>
                <a:cs typeface="Calibri"/>
                <a:sym typeface="Calibri"/>
              </a:rPr>
              <a:t>) is the leading therapy for sleep apnea. Patients wear a face ornasalmaskduringsleep.Themask,connectedtoapump,providesapositiveflowofairintothenasalpassagesinordertokeeptheairwayopen.</a:t>
            </a:r>
            <a:endParaRPr/>
          </a:p>
          <a:p>
            <a:pPr marL="0" lvl="0" indent="0" rtl="0">
              <a:spcBef>
                <a:spcPts val="360"/>
              </a:spcBef>
              <a:spcAft>
                <a:spcPts val="0"/>
              </a:spcAft>
              <a:buClr>
                <a:schemeClr val="dk1"/>
              </a:buClr>
              <a:buFont typeface="Arial"/>
              <a:buNone/>
            </a:pPr>
            <a:r>
              <a:rPr lang="en-US" b="1"/>
              <a:t>APAP</a:t>
            </a:r>
            <a:r>
              <a:rPr lang="en-US"/>
              <a:t>:</a:t>
            </a:r>
            <a:r>
              <a:rPr lang="en-US">
                <a:latin typeface="Calibri"/>
                <a:ea typeface="Calibri"/>
                <a:cs typeface="Calibri"/>
                <a:sym typeface="Calibri"/>
              </a:rPr>
              <a:t>APAPstandsforAutomaticPositiveAirwayPressure,APAPmachinesareanon-invasivetreatmentforsleepapneathatdeliverpressurizedair,</a:t>
            </a:r>
            <a:r>
              <a:rPr lang="en-US" u="sng">
                <a:solidFill>
                  <a:schemeClr val="hlink"/>
                </a:solidFill>
                <a:latin typeface="Calibri"/>
                <a:ea typeface="Calibri"/>
                <a:cs typeface="Calibri"/>
                <a:sym typeface="Calibri"/>
                <a:hlinkClick r:id="rId3"/>
              </a:rPr>
              <a:t>viaamask,tokeepyourairwaysfreeofobstructionsasyousleep.Theairpressuredeliveredfromthemachinesactsasasplint,keepingyourthroatfromcollapsinginonitselfsothatyoucanbreathefreelythroughthenightwithoutanyapneaevents.</a:t>
            </a:r>
            <a:endParaRPr>
              <a:latin typeface="Calibri"/>
              <a:ea typeface="Calibri"/>
              <a:cs typeface="Calibri"/>
              <a:sym typeface="Calibri"/>
            </a:endParaRPr>
          </a:p>
          <a:p>
            <a:pPr marL="0" lvl="0" indent="0" rtl="0">
              <a:spcBef>
                <a:spcPts val="360"/>
              </a:spcBef>
              <a:spcAft>
                <a:spcPts val="0"/>
              </a:spcAft>
              <a:buClr>
                <a:schemeClr val="dk1"/>
              </a:buClr>
              <a:buFont typeface="Arial"/>
              <a:buNone/>
            </a:pPr>
            <a:r>
              <a:rPr lang="en-US" b="1">
                <a:latin typeface="Calibri"/>
                <a:ea typeface="Calibri"/>
                <a:cs typeface="Calibri"/>
                <a:sym typeface="Calibri"/>
              </a:rPr>
              <a:t>BiPAP</a:t>
            </a:r>
            <a:r>
              <a:rPr lang="en-US">
                <a:latin typeface="Calibri"/>
                <a:ea typeface="Calibri"/>
                <a:cs typeface="Calibri"/>
                <a:sym typeface="Calibri"/>
              </a:rPr>
              <a:t>(alsoreferredtoasBPAP)standsforBilevelPositiveAirwayPressure,andisverysimilarinfunctionanddesigntoaCPAPmachine(continuouspositiveairwaypressure).SimilartoaCPAPmachine,A</a:t>
            </a:r>
            <a:r>
              <a:rPr lang="en-US" b="1">
                <a:latin typeface="Calibri"/>
                <a:ea typeface="Calibri"/>
                <a:cs typeface="Calibri"/>
                <a:sym typeface="Calibri"/>
              </a:rPr>
              <a:t>BiPAP</a:t>
            </a:r>
            <a:r>
              <a:rPr lang="en-US">
                <a:latin typeface="Calibri"/>
                <a:ea typeface="Calibri"/>
                <a:cs typeface="Calibri"/>
                <a:sym typeface="Calibri"/>
              </a:rPr>
              <a:t>machineisanon-invasiveformoftherapyforpatientssufferingfromsleepapnea.</a:t>
            </a:r>
            <a:endParaRPr/>
          </a:p>
          <a:p>
            <a:pPr marL="0" lvl="0" indent="0" rtl="0">
              <a:spcBef>
                <a:spcPts val="360"/>
              </a:spcBef>
              <a:spcAft>
                <a:spcPts val="0"/>
              </a:spcAft>
              <a:buClr>
                <a:schemeClr val="dk1"/>
              </a:buClr>
              <a:buFont typeface="Arial"/>
              <a:buNone/>
            </a:pPr>
            <a:r>
              <a:rPr lang="en-US" b="1">
                <a:latin typeface="Calibri"/>
                <a:ea typeface="Calibri"/>
                <a:cs typeface="Calibri"/>
                <a:sym typeface="Calibri"/>
              </a:rPr>
              <a:t>Uvuloplasty</a:t>
            </a:r>
            <a:r>
              <a:rPr lang="en-US">
                <a:latin typeface="Calibri"/>
                <a:ea typeface="Calibri"/>
                <a:cs typeface="Calibri"/>
                <a:sym typeface="Calibri"/>
              </a:rPr>
              <a:t>issurgerytotakeouttheuvula.Theuvulaisthesmallbitoffleshdanglingdowninthebackofthethroat.ThissurgeryiscalledLASUPforshortwhenalaserisusedtodothesurgery.</a:t>
            </a:r>
            <a:endParaRPr/>
          </a:p>
          <a:p>
            <a:pPr marL="0" lvl="0" indent="0" rtl="0">
              <a:spcBef>
                <a:spcPts val="360"/>
              </a:spcBef>
              <a:spcAft>
                <a:spcPts val="0"/>
              </a:spcAft>
              <a:buClr>
                <a:schemeClr val="dk1"/>
              </a:buClr>
              <a:buFont typeface="Arial"/>
              <a:buNone/>
            </a:pPr>
            <a:r>
              <a:rPr lang="en-US" b="1">
                <a:latin typeface="Calibri"/>
                <a:ea typeface="Calibri"/>
                <a:cs typeface="Calibri"/>
                <a:sym typeface="Calibri"/>
              </a:rPr>
              <a:t>Uvulopalatoplasty</a:t>
            </a:r>
            <a:r>
              <a:rPr lang="en-US">
                <a:latin typeface="Calibri"/>
                <a:ea typeface="Calibri"/>
                <a:cs typeface="Calibri"/>
                <a:sym typeface="Calibri"/>
              </a:rPr>
              <a:t>isasurgicalprocedureperformedwiththeaimofreducingoreliminatingsnoring.Itisanout-patientprocedure,inwhichalaserisusedtoremovepartsoralloftheuvulaattherearofthemouth.</a:t>
            </a:r>
            <a:endParaRPr/>
          </a:p>
          <a:p>
            <a:pPr marL="0" lvl="0" indent="0" rtl="0">
              <a:spcBef>
                <a:spcPts val="360"/>
              </a:spcBef>
              <a:spcAft>
                <a:spcPts val="0"/>
              </a:spcAft>
              <a:buClr>
                <a:schemeClr val="dk1"/>
              </a:buClr>
              <a:buFont typeface="Arial"/>
              <a:buNone/>
            </a:pPr>
            <a:r>
              <a:rPr lang="en-US">
                <a:latin typeface="Calibri"/>
                <a:ea typeface="Calibri"/>
                <a:cs typeface="Calibri"/>
                <a:sym typeface="Calibri"/>
              </a:rPr>
              <a:t>A</a:t>
            </a:r>
            <a:r>
              <a:rPr lang="en-US" b="1">
                <a:latin typeface="Calibri"/>
                <a:ea typeface="Calibri"/>
                <a:cs typeface="Calibri"/>
                <a:sym typeface="Calibri"/>
              </a:rPr>
              <a:t>tracheotomy</a:t>
            </a:r>
            <a:r>
              <a:rPr lang="en-US">
                <a:latin typeface="Calibri"/>
                <a:ea typeface="Calibri"/>
                <a:cs typeface="Calibri"/>
                <a:sym typeface="Calibri"/>
              </a:rPr>
              <a:t>ora</a:t>
            </a:r>
            <a:r>
              <a:rPr lang="en-US" b="1">
                <a:latin typeface="Calibri"/>
                <a:ea typeface="Calibri"/>
                <a:cs typeface="Calibri"/>
                <a:sym typeface="Calibri"/>
              </a:rPr>
              <a:t>tracheostomy</a:t>
            </a:r>
            <a:r>
              <a:rPr lang="en-US">
                <a:latin typeface="Calibri"/>
                <a:ea typeface="Calibri"/>
                <a:cs typeface="Calibri"/>
                <a:sym typeface="Calibri"/>
              </a:rPr>
              <a:t>isanopeningsurgicallycreatedthroughtheneckintothetrachea(windpipe)toallowdirectaccesstothebreathingtubeandiscommonlydoneinanoperatingroomundergeneralanesthesia.</a:t>
            </a:r>
            <a:endParaRPr/>
          </a:p>
          <a:p>
            <a:pPr marL="0" lvl="0" indent="0" rtl="0">
              <a:spcBef>
                <a:spcPts val="360"/>
              </a:spcBef>
              <a:spcAft>
                <a:spcPts val="0"/>
              </a:spcAft>
              <a:buClr>
                <a:schemeClr val="dk1"/>
              </a:buClr>
              <a:buFont typeface="Arial"/>
              <a:buNone/>
            </a:pPr>
            <a:r>
              <a:rPr lang="en-US">
                <a:latin typeface="Calibri"/>
                <a:ea typeface="Calibri"/>
                <a:cs typeface="Calibri"/>
                <a:sym typeface="Calibri"/>
              </a:rPr>
              <a:t>Maxillomandibular</a:t>
            </a:r>
            <a:r>
              <a:rPr lang="en-US" b="1">
                <a:latin typeface="Calibri"/>
                <a:ea typeface="Calibri"/>
                <a:cs typeface="Calibri"/>
                <a:sym typeface="Calibri"/>
              </a:rPr>
              <a:t>Advancement</a:t>
            </a:r>
            <a:r>
              <a:rPr lang="en-US">
                <a:latin typeface="Calibri"/>
                <a:ea typeface="Calibri"/>
                <a:cs typeface="Calibri"/>
                <a:sym typeface="Calibri"/>
              </a:rPr>
              <a:t>(MMA)ororthognathic</a:t>
            </a:r>
            <a:r>
              <a:rPr lang="en-US" b="1">
                <a:latin typeface="Calibri"/>
                <a:ea typeface="Calibri"/>
                <a:cs typeface="Calibri"/>
                <a:sym typeface="Calibri"/>
              </a:rPr>
              <a:t>surgery</a:t>
            </a:r>
            <a:r>
              <a:rPr lang="en-US">
                <a:latin typeface="Calibri"/>
                <a:ea typeface="Calibri"/>
                <a:cs typeface="Calibri"/>
                <a:sym typeface="Calibri"/>
              </a:rPr>
              <a:t>,alsosometimescalledBimaxillary</a:t>
            </a:r>
            <a:r>
              <a:rPr lang="en-US" b="1">
                <a:latin typeface="Calibri"/>
                <a:ea typeface="Calibri"/>
                <a:cs typeface="Calibri"/>
                <a:sym typeface="Calibri"/>
              </a:rPr>
              <a:t>Advancement</a:t>
            </a:r>
            <a:r>
              <a:rPr lang="en-US">
                <a:latin typeface="Calibri"/>
                <a:ea typeface="Calibri"/>
                <a:cs typeface="Calibri"/>
                <a:sym typeface="Calibri"/>
              </a:rPr>
              <a:t>(Bi-Max),orMaxillomandibularOsteotomy(MMO),isa</a:t>
            </a:r>
            <a:r>
              <a:rPr lang="en-US" b="1">
                <a:latin typeface="Calibri"/>
                <a:ea typeface="Calibri"/>
                <a:cs typeface="Calibri"/>
                <a:sym typeface="Calibri"/>
              </a:rPr>
              <a:t>surgical</a:t>
            </a:r>
            <a:r>
              <a:rPr lang="en-US">
                <a:latin typeface="Calibri"/>
                <a:ea typeface="Calibri"/>
                <a:cs typeface="Calibri"/>
                <a:sym typeface="Calibri"/>
              </a:rPr>
              <a:t>procedureorSleep</a:t>
            </a:r>
            <a:r>
              <a:rPr lang="en-US" b="1">
                <a:latin typeface="Calibri"/>
                <a:ea typeface="Calibri"/>
                <a:cs typeface="Calibri"/>
                <a:sym typeface="Calibri"/>
              </a:rPr>
              <a:t>Surgery</a:t>
            </a:r>
            <a:r>
              <a:rPr lang="en-US">
                <a:latin typeface="Calibri"/>
                <a:ea typeface="Calibri"/>
                <a:cs typeface="Calibri"/>
                <a:sym typeface="Calibri"/>
              </a:rPr>
              <a:t>whichmovestheupperjaw(maxilla)andthelowerjaw(</a:t>
            </a:r>
            <a:r>
              <a:rPr lang="en-US" b="1">
                <a:latin typeface="Calibri"/>
                <a:ea typeface="Calibri"/>
                <a:cs typeface="Calibri"/>
                <a:sym typeface="Calibri"/>
              </a:rPr>
              <a:t>mandible</a:t>
            </a:r>
            <a:r>
              <a:rPr lang="en-US">
                <a:latin typeface="Calibri"/>
                <a:ea typeface="Calibri"/>
                <a:cs typeface="Calibri"/>
                <a:sym typeface="Calibri"/>
              </a:rPr>
              <a:t>)forward.</a:t>
            </a:r>
            <a:endParaRPr/>
          </a:p>
          <a:p>
            <a:pPr marL="0" lvl="0" indent="0" rtl="0">
              <a:spcBef>
                <a:spcPts val="360"/>
              </a:spcBef>
              <a:spcAft>
                <a:spcPts val="0"/>
              </a:spcAft>
              <a:buClr>
                <a:schemeClr val="dk1"/>
              </a:buClr>
              <a:buFont typeface="Arial"/>
              <a:buNone/>
            </a:pPr>
            <a:endParaRPr>
              <a:latin typeface="Calibri"/>
              <a:ea typeface="Calibri"/>
              <a:cs typeface="Calibri"/>
              <a:sym typeface="Calibri"/>
            </a:endParaRPr>
          </a:p>
          <a:p>
            <a:pPr marL="0" lvl="0" indent="0" rtl="0">
              <a:spcBef>
                <a:spcPts val="360"/>
              </a:spcBef>
              <a:spcAft>
                <a:spcPts val="0"/>
              </a:spcAft>
              <a:buClr>
                <a:schemeClr val="dk1"/>
              </a:buClr>
              <a:buFont typeface="Arial"/>
              <a:buNone/>
            </a:pPr>
            <a:endParaRPr/>
          </a:p>
          <a:p>
            <a:pPr marL="0" marR="0" lvl="0" indent="0" algn="l" rtl="0">
              <a:spcBef>
                <a:spcPts val="360"/>
              </a:spcBef>
              <a:spcAft>
                <a:spcPts val="0"/>
              </a:spcAft>
              <a:buNone/>
            </a:pPr>
            <a:endParaRPr/>
          </a:p>
        </p:txBody>
      </p:sp>
      <p:sp>
        <p:nvSpPr>
          <p:cNvPr id="161" name="Shape 161"/>
          <p:cNvSpPr txBox="1">
            <a:spLocks noGrp="1"/>
          </p:cNvSpPr>
          <p:nvPr>
            <p:ph type="sldNum" idx="12"/>
          </p:nvPr>
        </p:nvSpPr>
        <p:spPr>
          <a:xfrm>
            <a:off x="3886200" y="8686800"/>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a:solidFill>
                  <a:schemeClr val="dk1"/>
                </a:solidFill>
                <a:latin typeface="Arial"/>
                <a:ea typeface="Arial"/>
                <a:cs typeface="Arial"/>
                <a:sym typeface="Arial"/>
              </a:rPr>
              <a:t>13</a:t>
            </a:fld>
            <a:endParaRPr sz="1200">
              <a:solidFill>
                <a:schemeClr val="dk1"/>
              </a:solidFill>
              <a:latin typeface="Arial"/>
              <a:ea typeface="Arial"/>
              <a:cs typeface="Arial"/>
              <a:sym typeface="Aria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Shape 16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66" name="Shape 166"/>
          <p:cNvSpPr txBox="1">
            <a:spLocks noGrp="1"/>
          </p:cNvSpPr>
          <p:nvPr>
            <p:ph type="body" idx="1"/>
          </p:nvPr>
        </p:nvSpPr>
        <p:spPr>
          <a:xfrm>
            <a:off x="914400" y="4343400"/>
            <a:ext cx="5029200" cy="4114800"/>
          </a:xfrm>
          <a:prstGeom prst="rect">
            <a:avLst/>
          </a:prstGeom>
        </p:spPr>
        <p:txBody>
          <a:bodyPr spcFirstLastPara="1" wrap="square" lIns="91425" tIns="91425" rIns="91425" bIns="91425" anchor="t" anchorCtr="0">
            <a:noAutofit/>
          </a:bodyPr>
          <a:lstStyle/>
          <a:p>
            <a:pPr marL="0" lvl="0" indent="0">
              <a:spcBef>
                <a:spcPts val="360"/>
              </a:spcBef>
              <a:spcAft>
                <a:spcPts val="0"/>
              </a:spcAft>
              <a:buNone/>
            </a:pPr>
            <a:endParaRPr/>
          </a:p>
        </p:txBody>
      </p:sp>
      <p:sp>
        <p:nvSpPr>
          <p:cNvPr id="167" name="Shape 167"/>
          <p:cNvSpPr txBox="1">
            <a:spLocks noGrp="1"/>
          </p:cNvSpPr>
          <p:nvPr>
            <p:ph type="sldNum" idx="12"/>
          </p:nvPr>
        </p:nvSpPr>
        <p:spPr>
          <a:xfrm>
            <a:off x="3886200" y="8686800"/>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US"/>
              <a:t>14</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Shape 17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
        <p:nvSpPr>
          <p:cNvPr id="173" name="Shape 173"/>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200" b="1" i="0" u="none" strike="noStrike" cap="none">
                <a:solidFill>
                  <a:schemeClr val="dk1"/>
                </a:solidFill>
                <a:latin typeface="Calibri"/>
                <a:ea typeface="Calibri"/>
                <a:cs typeface="Calibri"/>
                <a:sym typeface="Calibri"/>
              </a:rPr>
              <a:t>Settings (context) of the review:</a:t>
            </a:r>
            <a:endParaRPr sz="1200" b="0" i="0" u="none" strike="noStrike" cap="none">
              <a:solidFill>
                <a:schemeClr val="dk1"/>
              </a:solidFill>
              <a:latin typeface="Calibri"/>
              <a:ea typeface="Calibri"/>
              <a:cs typeface="Calibri"/>
              <a:sym typeface="Calibri"/>
            </a:endParaRPr>
          </a:p>
          <a:p>
            <a:pPr marL="0" marR="0" lvl="0" indent="0" algn="l" rtl="0">
              <a:spcBef>
                <a:spcPts val="360"/>
              </a:spcBef>
              <a:spcAft>
                <a:spcPts val="0"/>
              </a:spcAft>
              <a:buNone/>
            </a:pPr>
            <a:r>
              <a:rPr lang="en-US" sz="1200" b="1" i="0" u="none" strike="noStrike" cap="none">
                <a:solidFill>
                  <a:schemeClr val="dk1"/>
                </a:solidFill>
                <a:latin typeface="Calibri"/>
                <a:ea typeface="Calibri"/>
                <a:cs typeface="Calibri"/>
                <a:sym typeface="Calibri"/>
              </a:rPr>
              <a:t>When placing your topic in context, it is often useful to think about the following:</a:t>
            </a:r>
            <a:endParaRPr sz="1200" b="0" i="0" u="none" strike="noStrike" cap="none">
              <a:solidFill>
                <a:schemeClr val="dk1"/>
              </a:solidFill>
              <a:latin typeface="Calibri"/>
              <a:ea typeface="Calibri"/>
              <a:cs typeface="Calibri"/>
              <a:sym typeface="Calibri"/>
            </a:endParaRPr>
          </a:p>
          <a:p>
            <a:pPr marL="0" marR="0" lvl="0" indent="0" algn="l" rtl="0">
              <a:spcBef>
                <a:spcPts val="360"/>
              </a:spcBef>
              <a:spcAft>
                <a:spcPts val="0"/>
              </a:spcAft>
              <a:buNone/>
            </a:pPr>
            <a:r>
              <a:rPr lang="en-US" sz="1200" b="1" i="0" u="none" strike="noStrike" cap="none">
                <a:solidFill>
                  <a:schemeClr val="dk1"/>
                </a:solidFill>
                <a:latin typeface="Calibri"/>
                <a:ea typeface="Calibri"/>
                <a:cs typeface="Calibri"/>
                <a:sym typeface="Calibri"/>
              </a:rPr>
              <a:t>What is the scope of the topic?</a:t>
            </a:r>
            <a:endParaRPr sz="1200" b="0" i="0" u="none" strike="noStrike" cap="none">
              <a:solidFill>
                <a:schemeClr val="dk1"/>
              </a:solidFill>
              <a:latin typeface="Calibri"/>
              <a:ea typeface="Calibri"/>
              <a:cs typeface="Calibri"/>
              <a:sym typeface="Calibri"/>
            </a:endParaRPr>
          </a:p>
          <a:p>
            <a:pPr marL="0" marR="0" lvl="0" indent="0" algn="l" rtl="0">
              <a:spcBef>
                <a:spcPts val="360"/>
              </a:spcBef>
              <a:spcAft>
                <a:spcPts val="0"/>
              </a:spcAft>
              <a:buNone/>
            </a:pPr>
            <a:r>
              <a:rPr lang="en-US" sz="1200" b="1" i="0" u="none" strike="noStrike" cap="none">
                <a:solidFill>
                  <a:schemeClr val="dk1"/>
                </a:solidFill>
                <a:latin typeface="Calibri"/>
                <a:ea typeface="Calibri"/>
                <a:cs typeface="Calibri"/>
                <a:sym typeface="Calibri"/>
              </a:rPr>
              <a:t>What is the purpose of the research?</a:t>
            </a:r>
            <a:endParaRPr sz="1200" b="0" i="0" u="none" strike="noStrike" cap="none">
              <a:solidFill>
                <a:schemeClr val="dk1"/>
              </a:solidFill>
              <a:latin typeface="Calibri"/>
              <a:ea typeface="Calibri"/>
              <a:cs typeface="Calibri"/>
              <a:sym typeface="Calibri"/>
            </a:endParaRPr>
          </a:p>
          <a:p>
            <a:pPr marL="0" marR="0" lvl="0" indent="0" algn="l" rtl="0">
              <a:spcBef>
                <a:spcPts val="360"/>
              </a:spcBef>
              <a:spcAft>
                <a:spcPts val="0"/>
              </a:spcAft>
              <a:buNone/>
            </a:pPr>
            <a:r>
              <a:rPr lang="en-US" sz="1200" b="1" i="0" u="none" strike="noStrike" cap="none">
                <a:solidFill>
                  <a:schemeClr val="dk1"/>
                </a:solidFill>
                <a:latin typeface="Calibri"/>
                <a:ea typeface="Calibri"/>
                <a:cs typeface="Calibri"/>
                <a:sym typeface="Calibri"/>
              </a:rPr>
              <a:t>Who is the intended audience?</a:t>
            </a:r>
            <a:endParaRPr sz="1200" b="0" i="0" u="none" strike="noStrike" cap="none">
              <a:solidFill>
                <a:schemeClr val="dk1"/>
              </a:solidFill>
              <a:latin typeface="Calibri"/>
              <a:ea typeface="Calibri"/>
              <a:cs typeface="Calibri"/>
              <a:sym typeface="Calibri"/>
            </a:endParaRPr>
          </a:p>
          <a:p>
            <a:pPr marL="0" marR="0" lvl="0" indent="0" algn="l" rtl="0">
              <a:spcBef>
                <a:spcPts val="360"/>
              </a:spcBef>
              <a:spcAft>
                <a:spcPts val="0"/>
              </a:spcAft>
              <a:buNone/>
            </a:pPr>
            <a:r>
              <a:rPr lang="en-US" sz="1200" b="1" i="0" u="none" strike="noStrike" cap="none">
                <a:solidFill>
                  <a:schemeClr val="dk1"/>
                </a:solidFill>
                <a:latin typeface="Calibri"/>
                <a:ea typeface="Calibri"/>
                <a:cs typeface="Calibri"/>
                <a:sym typeface="Calibri"/>
              </a:rPr>
              <a:t>What is the time period?</a:t>
            </a:r>
            <a:endParaRPr sz="1200" b="0" i="0" u="none" strike="noStrike" cap="none">
              <a:solidFill>
                <a:schemeClr val="dk1"/>
              </a:solidFill>
              <a:latin typeface="Calibri"/>
              <a:ea typeface="Calibri"/>
              <a:cs typeface="Calibri"/>
              <a:sym typeface="Calibri"/>
            </a:endParaRPr>
          </a:p>
          <a:p>
            <a:pPr marL="0" marR="0" lvl="0" indent="0" algn="l" rtl="0">
              <a:spcBef>
                <a:spcPts val="360"/>
              </a:spcBef>
              <a:spcAft>
                <a:spcPts val="0"/>
              </a:spcAft>
              <a:buNone/>
            </a:pPr>
            <a:r>
              <a:rPr lang="en-US" sz="1200" b="1" i="0" u="none" strike="noStrike" cap="none">
                <a:solidFill>
                  <a:schemeClr val="dk1"/>
                </a:solidFill>
                <a:latin typeface="Calibri"/>
                <a:ea typeface="Calibri"/>
                <a:cs typeface="Calibri"/>
                <a:sym typeface="Calibri"/>
              </a:rPr>
              <a:t>What is the geographical coverage?</a:t>
            </a:r>
            <a:endParaRPr sz="1200" b="0" i="0" u="none" strike="noStrike" cap="none">
              <a:solidFill>
                <a:schemeClr val="dk1"/>
              </a:solidFill>
              <a:latin typeface="Calibri"/>
              <a:ea typeface="Calibri"/>
              <a:cs typeface="Calibri"/>
              <a:sym typeface="Calibri"/>
            </a:endParaRPr>
          </a:p>
          <a:p>
            <a:pPr marL="0" marR="0" lvl="0" indent="0" algn="l" rtl="0">
              <a:spcBef>
                <a:spcPts val="360"/>
              </a:spcBef>
              <a:spcAft>
                <a:spcPts val="0"/>
              </a:spcAft>
              <a:buNone/>
            </a:pPr>
            <a:r>
              <a:rPr lang="en-US" sz="1200" b="1" i="0" u="none" strike="noStrike" cap="none">
                <a:solidFill>
                  <a:schemeClr val="dk1"/>
                </a:solidFill>
                <a:latin typeface="Calibri"/>
                <a:ea typeface="Calibri"/>
                <a:cs typeface="Calibri"/>
                <a:sym typeface="Calibri"/>
              </a:rPr>
              <a:t>What are the relevant/ related disciplines?</a:t>
            </a:r>
            <a:endParaRPr/>
          </a:p>
          <a:p>
            <a:pPr marL="0" marR="0" lvl="0" indent="0" algn="l" rtl="0">
              <a:spcBef>
                <a:spcPts val="360"/>
              </a:spcBef>
              <a:spcAft>
                <a:spcPts val="0"/>
              </a:spcAft>
              <a:buNone/>
            </a:pPr>
            <a:r>
              <a:rPr lang="en-US" sz="1200" b="1" i="0" u="none" strike="noStrike" cap="none">
                <a:solidFill>
                  <a:schemeClr val="dk1"/>
                </a:solidFill>
                <a:latin typeface="Calibri"/>
                <a:ea typeface="Calibri"/>
                <a:cs typeface="Calibri"/>
                <a:sym typeface="Calibri"/>
              </a:rPr>
              <a:t>Exclusion:</a:t>
            </a:r>
            <a:endParaRPr sz="1200" b="0" i="0" u="none" strike="noStrike" cap="none">
              <a:solidFill>
                <a:schemeClr val="dk1"/>
              </a:solidFill>
              <a:latin typeface="Calibri"/>
              <a:ea typeface="Calibri"/>
              <a:cs typeface="Calibri"/>
              <a:sym typeface="Calibri"/>
            </a:endParaRPr>
          </a:p>
          <a:p>
            <a:pPr marL="0" marR="0" lvl="0" indent="0" algn="l" rtl="0">
              <a:spcBef>
                <a:spcPts val="360"/>
              </a:spcBef>
              <a:spcAft>
                <a:spcPts val="0"/>
              </a:spcAft>
              <a:buNone/>
            </a:pPr>
            <a:endParaRPr sz="1200" b="0" i="0" u="none" strike="noStrike" cap="none">
              <a:solidFill>
                <a:schemeClr val="dk1"/>
              </a:solidFill>
              <a:latin typeface="Arial"/>
              <a:ea typeface="Arial"/>
              <a:cs typeface="Arial"/>
              <a:sym typeface="Arial"/>
            </a:endParaRPr>
          </a:p>
        </p:txBody>
      </p:sp>
      <p:sp>
        <p:nvSpPr>
          <p:cNvPr id="174" name="Shape 174"/>
          <p:cNvSpPr txBox="1">
            <a:spLocks noGrp="1"/>
          </p:cNvSpPr>
          <p:nvPr>
            <p:ph type="sldNum" idx="12"/>
          </p:nvPr>
        </p:nvSpPr>
        <p:spPr>
          <a:xfrm>
            <a:off x="3886200" y="8686800"/>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a:solidFill>
                  <a:schemeClr val="dk1"/>
                </a:solidFill>
                <a:latin typeface="Arial"/>
                <a:ea typeface="Arial"/>
                <a:cs typeface="Arial"/>
                <a:sym typeface="Arial"/>
              </a:rPr>
              <a:t>15</a:t>
            </a:fld>
            <a:endParaRPr sz="1200">
              <a:solidFill>
                <a:schemeClr val="dk1"/>
              </a:solidFill>
              <a:latin typeface="Arial"/>
              <a:ea typeface="Arial"/>
              <a:cs typeface="Arial"/>
              <a:sym typeface="Aria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Shape 179"/>
          <p:cNvSpPr txBox="1">
            <a:spLocks noGrp="1"/>
          </p:cNvSpPr>
          <p:nvPr>
            <p:ph type="body" idx="1"/>
          </p:nvPr>
        </p:nvSpPr>
        <p:spPr>
          <a:xfrm>
            <a:off x="914400" y="4343400"/>
            <a:ext cx="5029200" cy="4114800"/>
          </a:xfrm>
          <a:prstGeom prst="rect">
            <a:avLst/>
          </a:prstGeom>
        </p:spPr>
        <p:txBody>
          <a:bodyPr spcFirstLastPara="1" wrap="square" lIns="91425" tIns="91425" rIns="91425" bIns="91425" anchor="t" anchorCtr="0">
            <a:noAutofit/>
          </a:bodyPr>
          <a:lstStyle/>
          <a:p>
            <a:pPr marL="0" lvl="0" indent="0">
              <a:spcBef>
                <a:spcPts val="360"/>
              </a:spcBef>
              <a:spcAft>
                <a:spcPts val="0"/>
              </a:spcAft>
              <a:buNone/>
            </a:pPr>
            <a:endParaRPr/>
          </a:p>
        </p:txBody>
      </p:sp>
      <p:sp>
        <p:nvSpPr>
          <p:cNvPr id="180" name="Shape 18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Shape 185"/>
          <p:cNvSpPr txBox="1">
            <a:spLocks noGrp="1"/>
          </p:cNvSpPr>
          <p:nvPr>
            <p:ph type="body" idx="1"/>
          </p:nvPr>
        </p:nvSpPr>
        <p:spPr>
          <a:xfrm>
            <a:off x="914400" y="4343400"/>
            <a:ext cx="5029200" cy="4114800"/>
          </a:xfrm>
          <a:prstGeom prst="rect">
            <a:avLst/>
          </a:prstGeom>
        </p:spPr>
        <p:txBody>
          <a:bodyPr spcFirstLastPara="1" wrap="square" lIns="91425" tIns="91425" rIns="91425" bIns="91425" anchor="t" anchorCtr="0">
            <a:noAutofit/>
          </a:bodyPr>
          <a:lstStyle/>
          <a:p>
            <a:pPr marL="0" lvl="0" indent="0">
              <a:spcBef>
                <a:spcPts val="360"/>
              </a:spcBef>
              <a:spcAft>
                <a:spcPts val="0"/>
              </a:spcAft>
              <a:buNone/>
            </a:pPr>
            <a:endParaRPr/>
          </a:p>
        </p:txBody>
      </p:sp>
      <p:sp>
        <p:nvSpPr>
          <p:cNvPr id="186" name="Shape 18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Shape 19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
        <p:nvSpPr>
          <p:cNvPr id="192" name="Shape 192"/>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200" b="0" i="0" u="none" strike="noStrike" cap="none">
                <a:solidFill>
                  <a:schemeClr val="dk1"/>
                </a:solidFill>
                <a:latin typeface="Arial"/>
                <a:ea typeface="Arial"/>
                <a:cs typeface="Arial"/>
                <a:sym typeface="Arial"/>
              </a:rPr>
              <a:t>I might have intellectual bias, due to knowledge of the subject</a:t>
            </a:r>
            <a:endParaRPr sz="1200" b="0" i="0" u="none" strike="noStrike" cap="none">
              <a:solidFill>
                <a:schemeClr val="dk1"/>
              </a:solidFill>
              <a:latin typeface="Arial"/>
              <a:ea typeface="Arial"/>
              <a:cs typeface="Arial"/>
              <a:sym typeface="Arial"/>
            </a:endParaRPr>
          </a:p>
        </p:txBody>
      </p:sp>
      <p:sp>
        <p:nvSpPr>
          <p:cNvPr id="193" name="Shape 193"/>
          <p:cNvSpPr txBox="1">
            <a:spLocks noGrp="1"/>
          </p:cNvSpPr>
          <p:nvPr>
            <p:ph type="sldNum" idx="12"/>
          </p:nvPr>
        </p:nvSpPr>
        <p:spPr>
          <a:xfrm>
            <a:off x="3886200" y="8686800"/>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a:solidFill>
                  <a:schemeClr val="dk1"/>
                </a:solidFill>
                <a:latin typeface="Arial"/>
                <a:ea typeface="Arial"/>
                <a:cs typeface="Arial"/>
                <a:sym typeface="Arial"/>
              </a:rPr>
              <a:t>18</a:t>
            </a:fld>
            <a:endParaRPr sz="1200">
              <a:solidFill>
                <a:schemeClr val="dk1"/>
              </a:solidFill>
              <a:latin typeface="Arial"/>
              <a:ea typeface="Arial"/>
              <a:cs typeface="Arial"/>
              <a:sym typeface="Aria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Shape 19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99" name="Shape 199"/>
          <p:cNvSpPr txBox="1">
            <a:spLocks noGrp="1"/>
          </p:cNvSpPr>
          <p:nvPr>
            <p:ph type="body" idx="1"/>
          </p:nvPr>
        </p:nvSpPr>
        <p:spPr>
          <a:xfrm>
            <a:off x="914400" y="4343400"/>
            <a:ext cx="5029200" cy="4114800"/>
          </a:xfrm>
          <a:prstGeom prst="rect">
            <a:avLst/>
          </a:prstGeom>
        </p:spPr>
        <p:txBody>
          <a:bodyPr spcFirstLastPara="1" wrap="square" lIns="91425" tIns="91425" rIns="91425" bIns="91425" anchor="t" anchorCtr="0">
            <a:noAutofit/>
          </a:bodyPr>
          <a:lstStyle/>
          <a:p>
            <a:pPr marL="0" lvl="0" indent="0">
              <a:spcBef>
                <a:spcPts val="360"/>
              </a:spcBef>
              <a:spcAft>
                <a:spcPts val="0"/>
              </a:spcAft>
              <a:buNone/>
            </a:pPr>
            <a:r>
              <a:rPr lang="en-US"/>
              <a:t>Checks represent low biasis</a:t>
            </a:r>
            <a:endParaRPr/>
          </a:p>
          <a:p>
            <a:pPr marL="0" lvl="0" indent="0">
              <a:spcBef>
                <a:spcPts val="360"/>
              </a:spcBef>
              <a:spcAft>
                <a:spcPts val="0"/>
              </a:spcAft>
              <a:buNone/>
            </a:pPr>
            <a:r>
              <a:rPr lang="en-US" b="1"/>
              <a:t>selection bias I rated selection bias </a:t>
            </a:r>
            <a:r>
              <a:rPr lang="en-US"/>
              <a:t>generally as low if they were crossover studies, if they that mentioned block randomization ----high for observational studies</a:t>
            </a:r>
            <a:endParaRPr/>
          </a:p>
          <a:p>
            <a:pPr marL="0" lvl="0" indent="0">
              <a:spcBef>
                <a:spcPts val="360"/>
              </a:spcBef>
              <a:spcAft>
                <a:spcPts val="0"/>
              </a:spcAft>
              <a:buNone/>
            </a:pPr>
            <a:endParaRPr/>
          </a:p>
          <a:p>
            <a:pPr marL="0" lvl="0" indent="0">
              <a:spcBef>
                <a:spcPts val="360"/>
              </a:spcBef>
              <a:spcAft>
                <a:spcPts val="0"/>
              </a:spcAft>
              <a:buNone/>
            </a:pPr>
            <a:r>
              <a:rPr lang="en-US" b="1">
                <a:solidFill>
                  <a:srgbClr val="222222"/>
                </a:solidFill>
              </a:rPr>
              <a:t>Allocation Concealment </a:t>
            </a:r>
            <a:r>
              <a:rPr lang="en-US">
                <a:solidFill>
                  <a:srgbClr val="222222"/>
                </a:solidFill>
                <a:highlight>
                  <a:srgbClr val="FFFFFF"/>
                </a:highlight>
              </a:rPr>
              <a:t>is a technique used to prevent selection bias in Randomised </a:t>
            </a:r>
            <a:r>
              <a:rPr lang="en-US" b="1">
                <a:solidFill>
                  <a:srgbClr val="222222"/>
                </a:solidFill>
              </a:rPr>
              <a:t>Controlled Trials </a:t>
            </a:r>
            <a:r>
              <a:rPr lang="en-US">
                <a:solidFill>
                  <a:srgbClr val="222222"/>
                </a:solidFill>
                <a:highlight>
                  <a:srgbClr val="FFFFFF"/>
                </a:highlight>
              </a:rPr>
              <a:t>(RCT's) by </a:t>
            </a:r>
            <a:r>
              <a:rPr lang="en-US" b="1">
                <a:solidFill>
                  <a:srgbClr val="222222"/>
                </a:solidFill>
              </a:rPr>
              <a:t>concealing </a:t>
            </a:r>
            <a:r>
              <a:rPr lang="en-US">
                <a:solidFill>
                  <a:srgbClr val="222222"/>
                </a:solidFill>
                <a:highlight>
                  <a:srgbClr val="FFFFFF"/>
                </a:highlight>
              </a:rPr>
              <a:t>the </a:t>
            </a:r>
            <a:r>
              <a:rPr lang="en-US" b="1">
                <a:solidFill>
                  <a:srgbClr val="222222"/>
                </a:solidFill>
              </a:rPr>
              <a:t>allocation </a:t>
            </a:r>
            <a:r>
              <a:rPr lang="en-US">
                <a:solidFill>
                  <a:srgbClr val="222222"/>
                </a:solidFill>
                <a:highlight>
                  <a:srgbClr val="FFFFFF"/>
                </a:highlight>
              </a:rPr>
              <a:t>sequence from those assigning participants to the intervention groups, until the moment of assignment.</a:t>
            </a:r>
            <a:endParaRPr>
              <a:solidFill>
                <a:srgbClr val="222222"/>
              </a:solidFill>
              <a:highlight>
                <a:srgbClr val="FFFFFF"/>
              </a:highlight>
            </a:endParaRPr>
          </a:p>
          <a:p>
            <a:pPr marL="0" lvl="0" indent="0">
              <a:spcBef>
                <a:spcPts val="360"/>
              </a:spcBef>
              <a:spcAft>
                <a:spcPts val="0"/>
              </a:spcAft>
              <a:buNone/>
            </a:pPr>
            <a:r>
              <a:rPr lang="en-US" b="1"/>
              <a:t>Performance bias: </a:t>
            </a:r>
            <a:r>
              <a:rPr lang="en-US"/>
              <a:t>is high in all as blinding is not possible (Performance bias refer to the fact that participants can change their responses if they know which group they are allocated in.</a:t>
            </a:r>
            <a:endParaRPr/>
          </a:p>
          <a:p>
            <a:pPr marL="0" lvl="0" indent="0">
              <a:spcBef>
                <a:spcPts val="360"/>
              </a:spcBef>
              <a:spcAft>
                <a:spcPts val="0"/>
              </a:spcAft>
              <a:buNone/>
            </a:pPr>
            <a:r>
              <a:rPr lang="en-US" b="1"/>
              <a:t>Detection/Ascertainment bias: </a:t>
            </a:r>
            <a:r>
              <a:rPr lang="en-US"/>
              <a:t>Systematic differences between groups in how outcomes are determined</a:t>
            </a:r>
            <a:endParaRPr/>
          </a:p>
          <a:p>
            <a:pPr marL="0" lvl="0" indent="0">
              <a:spcBef>
                <a:spcPts val="360"/>
              </a:spcBef>
              <a:spcAft>
                <a:spcPts val="0"/>
              </a:spcAft>
              <a:buNone/>
            </a:pPr>
            <a:r>
              <a:rPr lang="en-US"/>
              <a:t>It may cause an overestimate/ underestimate of the size of the effect. But in this case AHI being objectively measured, we can rate it as low risk of bias</a:t>
            </a:r>
            <a:endParaRPr/>
          </a:p>
          <a:p>
            <a:pPr marL="0" lvl="0" indent="0">
              <a:spcBef>
                <a:spcPts val="360"/>
              </a:spcBef>
              <a:spcAft>
                <a:spcPts val="0"/>
              </a:spcAft>
              <a:buNone/>
            </a:pPr>
            <a:endParaRPr/>
          </a:p>
          <a:p>
            <a:pPr marL="0" lvl="0" indent="0">
              <a:spcBef>
                <a:spcPts val="360"/>
              </a:spcBef>
              <a:spcAft>
                <a:spcPts val="0"/>
              </a:spcAft>
              <a:buNone/>
            </a:pPr>
            <a:r>
              <a:rPr lang="en-US" b="1"/>
              <a:t>Attrision bias: </a:t>
            </a:r>
            <a:r>
              <a:rPr lang="en-US"/>
              <a:t>Systematic error is caused by unequal loss of participants from randomized clinical trials. Pts may with draw due to unsatisfactory Rx efficacy ,intolerable adverse effects, or death, with drawls from the study leads to incomplete outcome data.</a:t>
            </a:r>
            <a:endParaRPr/>
          </a:p>
          <a:p>
            <a:pPr marL="0" lvl="0" indent="0">
              <a:spcBef>
                <a:spcPts val="360"/>
              </a:spcBef>
              <a:spcAft>
                <a:spcPts val="0"/>
              </a:spcAft>
              <a:buNone/>
            </a:pPr>
            <a:r>
              <a:rPr lang="en-US"/>
              <a:t>In our collected studies, some of the studies we rate them as low as they have very few suspicious withdrawals. Some of the studies were rated as medium/ high risk of attrision bias as </a:t>
            </a:r>
            <a:r>
              <a:rPr lang="en-US">
                <a:highlight>
                  <a:srgbClr val="FFFFFF"/>
                </a:highlight>
              </a:rPr>
              <a:t>many patients in CPAP are not adherent, large number of people with drew with no details given for them, and were not analyzed</a:t>
            </a:r>
            <a:endParaRPr>
              <a:highlight>
                <a:srgbClr val="FFFFFF"/>
              </a:highlight>
            </a:endParaRPr>
          </a:p>
          <a:p>
            <a:pPr marL="0" lvl="0" indent="0">
              <a:spcBef>
                <a:spcPts val="360"/>
              </a:spcBef>
              <a:spcAft>
                <a:spcPts val="0"/>
              </a:spcAft>
              <a:buNone/>
            </a:pPr>
            <a:endParaRPr>
              <a:highlight>
                <a:srgbClr val="FFFFFF"/>
              </a:highlight>
            </a:endParaRPr>
          </a:p>
          <a:p>
            <a:pPr marL="0" lvl="0" indent="0">
              <a:spcBef>
                <a:spcPts val="360"/>
              </a:spcBef>
              <a:spcAft>
                <a:spcPts val="0"/>
              </a:spcAft>
              <a:buNone/>
            </a:pPr>
            <a:r>
              <a:rPr lang="en-US" b="1">
                <a:highlight>
                  <a:srgbClr val="FFFFFF"/>
                </a:highlight>
              </a:rPr>
              <a:t>Selective reporting bias: </a:t>
            </a:r>
            <a:r>
              <a:rPr lang="en-US">
                <a:highlight>
                  <a:srgbClr val="FFFFFF"/>
                </a:highlight>
              </a:rPr>
              <a:t>Selective reporting bias can result when only a subset of the original out comes are measured and analyzed and are fully reported on magnitude of the Rx effect or the statistical significance of selected outcomes. The </a:t>
            </a:r>
            <a:r>
              <a:rPr lang="en-US" b="1">
                <a:highlight>
                  <a:srgbClr val="FFFFFF"/>
                </a:highlight>
              </a:rPr>
              <a:t>checked ones are rated as low risk of selective reporting bias</a:t>
            </a:r>
            <a:r>
              <a:rPr lang="en-US">
                <a:highlight>
                  <a:srgbClr val="FFFFFF"/>
                </a:highlight>
              </a:rPr>
              <a:t>,as we don’t suspect a cherry picking event, there is adequate reporting of results, no evidence of purposeful exclusion of results.</a:t>
            </a:r>
            <a:endParaRPr>
              <a:highlight>
                <a:srgbClr val="FFFFFF"/>
              </a:highlight>
            </a:endParaRPr>
          </a:p>
          <a:p>
            <a:pPr marL="0" lvl="0" indent="0">
              <a:spcBef>
                <a:spcPts val="360"/>
              </a:spcBef>
              <a:spcAft>
                <a:spcPts val="0"/>
              </a:spcAft>
              <a:buClr>
                <a:schemeClr val="dk1"/>
              </a:buClr>
              <a:buSzPts val="1100"/>
              <a:buFont typeface="Arial"/>
              <a:buNone/>
            </a:pPr>
            <a:r>
              <a:rPr lang="en-US">
                <a:highlight>
                  <a:srgbClr val="FFFFFF"/>
                </a:highlight>
              </a:rPr>
              <a:t>In case large # of patients withdrew, and for the studies here that had no details given were at high risk of selective reportive bias.</a:t>
            </a:r>
            <a:endParaRPr>
              <a:highlight>
                <a:srgbClr val="FFFFFF"/>
              </a:highlight>
            </a:endParaRPr>
          </a:p>
        </p:txBody>
      </p:sp>
      <p:sp>
        <p:nvSpPr>
          <p:cNvPr id="200" name="Shape 200"/>
          <p:cNvSpPr txBox="1">
            <a:spLocks noGrp="1"/>
          </p:cNvSpPr>
          <p:nvPr>
            <p:ph type="sldNum" idx="12"/>
          </p:nvPr>
        </p:nvSpPr>
        <p:spPr>
          <a:xfrm>
            <a:off x="3886200" y="8686800"/>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US"/>
              <a:t>19</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Shape 6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3" name="Shape 63"/>
          <p:cNvSpPr txBox="1">
            <a:spLocks noGrp="1"/>
          </p:cNvSpPr>
          <p:nvPr>
            <p:ph type="body" idx="1"/>
          </p:nvPr>
        </p:nvSpPr>
        <p:spPr>
          <a:xfrm>
            <a:off x="914400" y="4343400"/>
            <a:ext cx="5029200" cy="4114800"/>
          </a:xfrm>
          <a:prstGeom prst="rect">
            <a:avLst/>
          </a:prstGeom>
        </p:spPr>
        <p:txBody>
          <a:bodyPr spcFirstLastPara="1" wrap="square" lIns="91425" tIns="91425" rIns="91425" bIns="91425" anchor="t" anchorCtr="0">
            <a:noAutofit/>
          </a:bodyPr>
          <a:lstStyle/>
          <a:p>
            <a:pPr marL="0" lvl="0" indent="0">
              <a:spcBef>
                <a:spcPts val="360"/>
              </a:spcBef>
              <a:spcAft>
                <a:spcPts val="0"/>
              </a:spcAft>
              <a:buNone/>
            </a:pPr>
            <a:endParaRPr/>
          </a:p>
        </p:txBody>
      </p:sp>
      <p:sp>
        <p:nvSpPr>
          <p:cNvPr id="64" name="Shape 64"/>
          <p:cNvSpPr txBox="1">
            <a:spLocks noGrp="1"/>
          </p:cNvSpPr>
          <p:nvPr>
            <p:ph type="sldNum" idx="12"/>
          </p:nvPr>
        </p:nvSpPr>
        <p:spPr>
          <a:xfrm>
            <a:off x="3886200" y="8686800"/>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US"/>
              <a:t>2</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Shape 204"/>
          <p:cNvSpPr txBox="1">
            <a:spLocks noGrp="1"/>
          </p:cNvSpPr>
          <p:nvPr>
            <p:ph type="body" idx="1"/>
          </p:nvPr>
        </p:nvSpPr>
        <p:spPr>
          <a:xfrm>
            <a:off x="914400" y="4343400"/>
            <a:ext cx="5029200" cy="4114800"/>
          </a:xfrm>
          <a:prstGeom prst="rect">
            <a:avLst/>
          </a:prstGeom>
        </p:spPr>
        <p:txBody>
          <a:bodyPr spcFirstLastPara="1" wrap="square" lIns="91425" tIns="91425" rIns="91425" bIns="91425" anchor="t" anchorCtr="0">
            <a:noAutofit/>
          </a:bodyPr>
          <a:lstStyle/>
          <a:p>
            <a:pPr marL="0" lvl="0" indent="0">
              <a:spcBef>
                <a:spcPts val="360"/>
              </a:spcBef>
              <a:spcAft>
                <a:spcPts val="0"/>
              </a:spcAft>
              <a:buNone/>
            </a:pPr>
            <a:r>
              <a:rPr lang="en-US">
                <a:highlight>
                  <a:srgbClr val="FFFFFF"/>
                </a:highlight>
                <a:latin typeface="Times New Roman"/>
                <a:ea typeface="Times New Roman"/>
                <a:cs typeface="Times New Roman"/>
                <a:sym typeface="Times New Roman"/>
              </a:rPr>
              <a:t>Judgments about evidence and recommendations are complex. e.g., the choice between SSRIs and TCAs for the treatment of moderate depression. We need to decide which outcomes to consider, which evidence to include for each outcome, how to assess the quality of that evidence, and how to determine if SSRIs do more good than harm compared with TCAs. Because resources are always limited and money that is spent on SSRIs cannot be used elsewhere, they may also need to decide whether any incremental health benefits are worth the additional costs.</a:t>
            </a:r>
            <a:endParaRPr/>
          </a:p>
        </p:txBody>
      </p:sp>
      <p:sp>
        <p:nvSpPr>
          <p:cNvPr id="205" name="Shape 20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
        <p:cNvGrpSpPr/>
        <p:nvPr/>
      </p:nvGrpSpPr>
      <p:grpSpPr>
        <a:xfrm>
          <a:off x="0" y="0"/>
          <a:ext cx="0" cy="0"/>
          <a:chOff x="0" y="0"/>
          <a:chExt cx="0" cy="0"/>
        </a:xfrm>
      </p:grpSpPr>
      <p:sp>
        <p:nvSpPr>
          <p:cNvPr id="210" name="Shape 21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1" name="Shape 211"/>
          <p:cNvSpPr txBox="1">
            <a:spLocks noGrp="1"/>
          </p:cNvSpPr>
          <p:nvPr>
            <p:ph type="body" idx="1"/>
          </p:nvPr>
        </p:nvSpPr>
        <p:spPr>
          <a:xfrm>
            <a:off x="914400" y="4343400"/>
            <a:ext cx="5029200" cy="4114800"/>
          </a:xfrm>
          <a:prstGeom prst="rect">
            <a:avLst/>
          </a:prstGeom>
        </p:spPr>
        <p:txBody>
          <a:bodyPr spcFirstLastPara="1" wrap="square" lIns="91425" tIns="91425" rIns="91425" bIns="91425" anchor="t" anchorCtr="0">
            <a:noAutofit/>
          </a:bodyPr>
          <a:lstStyle/>
          <a:p>
            <a:pPr marL="0" lvl="0" indent="0">
              <a:spcBef>
                <a:spcPts val="360"/>
              </a:spcBef>
              <a:spcAft>
                <a:spcPts val="0"/>
              </a:spcAft>
              <a:buNone/>
            </a:pPr>
            <a:endParaRPr/>
          </a:p>
        </p:txBody>
      </p:sp>
      <p:sp>
        <p:nvSpPr>
          <p:cNvPr id="212" name="Shape 212"/>
          <p:cNvSpPr txBox="1">
            <a:spLocks noGrp="1"/>
          </p:cNvSpPr>
          <p:nvPr>
            <p:ph type="sldNum" idx="12"/>
          </p:nvPr>
        </p:nvSpPr>
        <p:spPr>
          <a:xfrm>
            <a:off x="3886200" y="8686800"/>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US"/>
              <a:t>21</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Shape 21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8" name="Shape 218"/>
          <p:cNvSpPr txBox="1">
            <a:spLocks noGrp="1"/>
          </p:cNvSpPr>
          <p:nvPr>
            <p:ph type="body" idx="1"/>
          </p:nvPr>
        </p:nvSpPr>
        <p:spPr>
          <a:xfrm>
            <a:off x="914400" y="4343400"/>
            <a:ext cx="5029200" cy="4114800"/>
          </a:xfrm>
          <a:prstGeom prst="rect">
            <a:avLst/>
          </a:prstGeom>
        </p:spPr>
        <p:txBody>
          <a:bodyPr spcFirstLastPara="1" wrap="square" lIns="91425" tIns="91425" rIns="91425" bIns="91425" anchor="t" anchorCtr="0">
            <a:noAutofit/>
          </a:bodyPr>
          <a:lstStyle/>
          <a:p>
            <a:pPr marL="0" lvl="0" indent="0">
              <a:spcBef>
                <a:spcPts val="360"/>
              </a:spcBef>
              <a:spcAft>
                <a:spcPts val="0"/>
              </a:spcAft>
              <a:buNone/>
            </a:pPr>
            <a:r>
              <a:rPr lang="en-US">
                <a:highlight>
                  <a:srgbClr val="FFFFFF"/>
                </a:highlight>
              </a:rPr>
              <a:t>The studies reported the baseline MAD, st.dev of MAD, Rx MAD (after Rx value) was reported. </a:t>
            </a:r>
            <a:endParaRPr>
              <a:highlight>
                <a:srgbClr val="FFFFFF"/>
              </a:highlight>
            </a:endParaRPr>
          </a:p>
          <a:p>
            <a:pPr marL="0" lvl="0" indent="0">
              <a:spcBef>
                <a:spcPts val="360"/>
              </a:spcBef>
              <a:spcAft>
                <a:spcPts val="0"/>
              </a:spcAft>
              <a:buNone/>
            </a:pPr>
            <a:r>
              <a:rPr lang="en-US">
                <a:highlight>
                  <a:srgbClr val="FFFFFF"/>
                </a:highlight>
              </a:rPr>
              <a:t> We calculated Delta MAD by using the formula for pooled standard. dev, SD pooled =  (SD</a:t>
            </a:r>
            <a:r>
              <a:rPr lang="en-US" sz="600">
                <a:highlight>
                  <a:srgbClr val="FFFFFF"/>
                </a:highlight>
              </a:rPr>
              <a:t>1 </a:t>
            </a:r>
            <a:r>
              <a:rPr lang="en-US">
                <a:highlight>
                  <a:srgbClr val="FFFFFF"/>
                </a:highlight>
              </a:rPr>
              <a:t>sq+ SD</a:t>
            </a:r>
            <a:r>
              <a:rPr lang="en-US" sz="600">
                <a:highlight>
                  <a:srgbClr val="FFFFFF"/>
                </a:highlight>
              </a:rPr>
              <a:t>2</a:t>
            </a:r>
            <a:r>
              <a:rPr lang="en-US">
                <a:highlight>
                  <a:srgbClr val="FFFFFF"/>
                </a:highlight>
              </a:rPr>
              <a:t>sq  divided by 2 ) sq root </a:t>
            </a:r>
            <a:endParaRPr>
              <a:highlight>
                <a:srgbClr val="FFFFFF"/>
              </a:highlight>
            </a:endParaRPr>
          </a:p>
          <a:p>
            <a:pPr marL="0" lvl="0" indent="0">
              <a:spcBef>
                <a:spcPts val="360"/>
              </a:spcBef>
              <a:spcAft>
                <a:spcPts val="0"/>
              </a:spcAft>
              <a:buNone/>
            </a:pPr>
            <a:endParaRPr>
              <a:highlight>
                <a:srgbClr val="FFFFFF"/>
              </a:highlight>
            </a:endParaRPr>
          </a:p>
          <a:p>
            <a:pPr marL="0" lvl="0" indent="0" rtl="0">
              <a:spcBef>
                <a:spcPts val="360"/>
              </a:spcBef>
              <a:spcAft>
                <a:spcPts val="0"/>
              </a:spcAft>
              <a:buNone/>
            </a:pPr>
            <a:r>
              <a:rPr lang="en-US">
                <a:highlight>
                  <a:srgbClr val="FFFFFF"/>
                </a:highlight>
              </a:rPr>
              <a:t>St.error was calculated: st.dev/ sq root of n </a:t>
            </a:r>
            <a:endParaRPr>
              <a:highlight>
                <a:srgbClr val="FFFFFF"/>
              </a:highlight>
            </a:endParaRPr>
          </a:p>
        </p:txBody>
      </p:sp>
      <p:sp>
        <p:nvSpPr>
          <p:cNvPr id="219" name="Shape 219"/>
          <p:cNvSpPr txBox="1">
            <a:spLocks noGrp="1"/>
          </p:cNvSpPr>
          <p:nvPr>
            <p:ph type="sldNum" idx="12"/>
          </p:nvPr>
        </p:nvSpPr>
        <p:spPr>
          <a:xfrm>
            <a:off x="3886200" y="8686800"/>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Clr>
                <a:srgbClr val="000000"/>
              </a:buClr>
              <a:buFont typeface="Arial"/>
              <a:buNone/>
            </a:pPr>
            <a:fld id="{00000000-1234-1234-1234-123412341234}" type="slidenum">
              <a:rPr lang="en-US"/>
              <a:t>22</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Shape 22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24" name="Shape 224"/>
          <p:cNvSpPr txBox="1">
            <a:spLocks noGrp="1"/>
          </p:cNvSpPr>
          <p:nvPr>
            <p:ph type="body" idx="1"/>
          </p:nvPr>
        </p:nvSpPr>
        <p:spPr>
          <a:xfrm>
            <a:off x="914400" y="4343400"/>
            <a:ext cx="5029200" cy="4114800"/>
          </a:xfrm>
          <a:prstGeom prst="rect">
            <a:avLst/>
          </a:prstGeom>
        </p:spPr>
        <p:txBody>
          <a:bodyPr spcFirstLastPara="1" wrap="square" lIns="91425" tIns="91425" rIns="91425" bIns="91425" anchor="t" anchorCtr="0">
            <a:noAutofit/>
          </a:bodyPr>
          <a:lstStyle/>
          <a:p>
            <a:pPr marL="0" lvl="0" indent="0">
              <a:spcBef>
                <a:spcPts val="360"/>
              </a:spcBef>
              <a:spcAft>
                <a:spcPts val="0"/>
              </a:spcAft>
              <a:buNone/>
            </a:pPr>
            <a:r>
              <a:rPr lang="en-US">
                <a:highlight>
                  <a:srgbClr val="FFFFFF"/>
                </a:highlight>
              </a:rPr>
              <a:t>The studies reported the baseline CPAP, st.dev of CPAP, Rx CPAP (after Rx value) was reported. </a:t>
            </a:r>
            <a:endParaRPr>
              <a:highlight>
                <a:srgbClr val="FFFFFF"/>
              </a:highlight>
            </a:endParaRPr>
          </a:p>
          <a:p>
            <a:pPr marL="0" lvl="0" indent="0">
              <a:spcBef>
                <a:spcPts val="360"/>
              </a:spcBef>
              <a:spcAft>
                <a:spcPts val="0"/>
              </a:spcAft>
              <a:buNone/>
            </a:pPr>
            <a:r>
              <a:rPr lang="en-US">
                <a:highlight>
                  <a:srgbClr val="FFFFFF"/>
                </a:highlight>
              </a:rPr>
              <a:t> We calculated Delta CPAP by using the formula for pooled standard. dev, SD pooled =  (SD</a:t>
            </a:r>
            <a:r>
              <a:rPr lang="en-US" sz="600">
                <a:highlight>
                  <a:srgbClr val="FFFFFF"/>
                </a:highlight>
              </a:rPr>
              <a:t>1 </a:t>
            </a:r>
            <a:r>
              <a:rPr lang="en-US">
                <a:highlight>
                  <a:srgbClr val="FFFFFF"/>
                </a:highlight>
              </a:rPr>
              <a:t>sq+ SD</a:t>
            </a:r>
            <a:r>
              <a:rPr lang="en-US" sz="600">
                <a:highlight>
                  <a:srgbClr val="FFFFFF"/>
                </a:highlight>
              </a:rPr>
              <a:t>2</a:t>
            </a:r>
            <a:r>
              <a:rPr lang="en-US">
                <a:highlight>
                  <a:srgbClr val="FFFFFF"/>
                </a:highlight>
              </a:rPr>
              <a:t>sq  divided by 2 ) sq root </a:t>
            </a:r>
            <a:endParaRPr>
              <a:highlight>
                <a:srgbClr val="FFFFFF"/>
              </a:highlight>
            </a:endParaRPr>
          </a:p>
          <a:p>
            <a:pPr marL="0" lvl="0" indent="0">
              <a:spcBef>
                <a:spcPts val="360"/>
              </a:spcBef>
              <a:spcAft>
                <a:spcPts val="0"/>
              </a:spcAft>
              <a:buNone/>
            </a:pPr>
            <a:endParaRPr>
              <a:highlight>
                <a:srgbClr val="FFFFFF"/>
              </a:highlight>
            </a:endParaRPr>
          </a:p>
          <a:p>
            <a:pPr marL="0" lvl="0" indent="0">
              <a:spcBef>
                <a:spcPts val="360"/>
              </a:spcBef>
              <a:spcAft>
                <a:spcPts val="0"/>
              </a:spcAft>
              <a:buNone/>
            </a:pPr>
            <a:r>
              <a:rPr lang="en-US">
                <a:highlight>
                  <a:srgbClr val="FFFFFF"/>
                </a:highlight>
              </a:rPr>
              <a:t>St.error was calculated: st.dev/ sq root of n </a:t>
            </a:r>
            <a:endParaRPr>
              <a:highlight>
                <a:srgbClr val="FFFFFF"/>
              </a:highlight>
            </a:endParaRPr>
          </a:p>
          <a:p>
            <a:pPr marL="0" lvl="0" indent="0" rtl="0">
              <a:spcBef>
                <a:spcPts val="360"/>
              </a:spcBef>
              <a:spcAft>
                <a:spcPts val="0"/>
              </a:spcAft>
              <a:buNone/>
            </a:pPr>
            <a:endParaRPr>
              <a:highlight>
                <a:srgbClr val="FFFFFF"/>
              </a:highlight>
            </a:endParaRPr>
          </a:p>
        </p:txBody>
      </p:sp>
      <p:sp>
        <p:nvSpPr>
          <p:cNvPr id="225" name="Shape 225"/>
          <p:cNvSpPr txBox="1">
            <a:spLocks noGrp="1"/>
          </p:cNvSpPr>
          <p:nvPr>
            <p:ph type="sldNum" idx="12"/>
          </p:nvPr>
        </p:nvSpPr>
        <p:spPr>
          <a:xfrm>
            <a:off x="3886200" y="8686800"/>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Clr>
                <a:srgbClr val="000000"/>
              </a:buClr>
              <a:buFont typeface="Arial"/>
              <a:buNone/>
            </a:pPr>
            <a:fld id="{00000000-1234-1234-1234-123412341234}" type="slidenum">
              <a:rPr lang="en-US"/>
              <a:t>23</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Shape 22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0" name="Shape 230"/>
          <p:cNvSpPr txBox="1">
            <a:spLocks noGrp="1"/>
          </p:cNvSpPr>
          <p:nvPr>
            <p:ph type="body" idx="1"/>
          </p:nvPr>
        </p:nvSpPr>
        <p:spPr>
          <a:xfrm>
            <a:off x="914400" y="4343400"/>
            <a:ext cx="5029200" cy="4114800"/>
          </a:xfrm>
          <a:prstGeom prst="rect">
            <a:avLst/>
          </a:prstGeom>
        </p:spPr>
        <p:txBody>
          <a:bodyPr spcFirstLastPara="1" wrap="square" lIns="91425" tIns="91425" rIns="91425" bIns="91425" anchor="t" anchorCtr="0">
            <a:noAutofit/>
          </a:bodyPr>
          <a:lstStyle/>
          <a:p>
            <a:pPr marL="0" lvl="0" indent="0">
              <a:spcBef>
                <a:spcPts val="360"/>
              </a:spcBef>
              <a:spcAft>
                <a:spcPts val="0"/>
              </a:spcAft>
              <a:buNone/>
            </a:pPr>
            <a:endParaRPr/>
          </a:p>
        </p:txBody>
      </p:sp>
      <p:sp>
        <p:nvSpPr>
          <p:cNvPr id="231" name="Shape 231"/>
          <p:cNvSpPr txBox="1">
            <a:spLocks noGrp="1"/>
          </p:cNvSpPr>
          <p:nvPr>
            <p:ph type="sldNum" idx="12"/>
          </p:nvPr>
        </p:nvSpPr>
        <p:spPr>
          <a:xfrm>
            <a:off x="3886200" y="8686800"/>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US"/>
              <a:t>24</a:t>
            </a:fld>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Shape 23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8" name="Shape 238"/>
          <p:cNvSpPr txBox="1">
            <a:spLocks noGrp="1"/>
          </p:cNvSpPr>
          <p:nvPr>
            <p:ph type="body" idx="1"/>
          </p:nvPr>
        </p:nvSpPr>
        <p:spPr>
          <a:xfrm>
            <a:off x="914400" y="4343400"/>
            <a:ext cx="5029200" cy="4114800"/>
          </a:xfrm>
          <a:prstGeom prst="rect">
            <a:avLst/>
          </a:prstGeom>
        </p:spPr>
        <p:txBody>
          <a:bodyPr spcFirstLastPara="1" wrap="square" lIns="91425" tIns="91425" rIns="91425" bIns="91425" anchor="t" anchorCtr="0">
            <a:noAutofit/>
          </a:bodyPr>
          <a:lstStyle/>
          <a:p>
            <a:pPr marL="0" lvl="0" indent="0">
              <a:spcBef>
                <a:spcPts val="360"/>
              </a:spcBef>
              <a:spcAft>
                <a:spcPts val="0"/>
              </a:spcAft>
              <a:buNone/>
            </a:pPr>
            <a:endParaRPr/>
          </a:p>
        </p:txBody>
      </p:sp>
      <p:sp>
        <p:nvSpPr>
          <p:cNvPr id="239" name="Shape 239"/>
          <p:cNvSpPr txBox="1">
            <a:spLocks noGrp="1"/>
          </p:cNvSpPr>
          <p:nvPr>
            <p:ph type="sldNum" idx="12"/>
          </p:nvPr>
        </p:nvSpPr>
        <p:spPr>
          <a:xfrm>
            <a:off x="3886200" y="8686800"/>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US"/>
              <a:t>25</a:t>
            </a:fld>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4"/>
        <p:cNvGrpSpPr/>
        <p:nvPr/>
      </p:nvGrpSpPr>
      <p:grpSpPr>
        <a:xfrm>
          <a:off x="0" y="0"/>
          <a:ext cx="0" cy="0"/>
          <a:chOff x="0" y="0"/>
          <a:chExt cx="0" cy="0"/>
        </a:xfrm>
      </p:grpSpPr>
      <p:sp>
        <p:nvSpPr>
          <p:cNvPr id="245" name="Shape 24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46" name="Shape 246"/>
          <p:cNvSpPr txBox="1">
            <a:spLocks noGrp="1"/>
          </p:cNvSpPr>
          <p:nvPr>
            <p:ph type="body" idx="1"/>
          </p:nvPr>
        </p:nvSpPr>
        <p:spPr>
          <a:xfrm>
            <a:off x="914400" y="4343400"/>
            <a:ext cx="5029200" cy="4114800"/>
          </a:xfrm>
          <a:prstGeom prst="rect">
            <a:avLst/>
          </a:prstGeom>
        </p:spPr>
        <p:txBody>
          <a:bodyPr spcFirstLastPara="1" wrap="square" lIns="91425" tIns="91425" rIns="91425" bIns="91425" anchor="t" anchorCtr="0">
            <a:noAutofit/>
          </a:bodyPr>
          <a:lstStyle/>
          <a:p>
            <a:pPr marL="0" lvl="0" indent="0">
              <a:spcBef>
                <a:spcPts val="360"/>
              </a:spcBef>
              <a:spcAft>
                <a:spcPts val="0"/>
              </a:spcAft>
              <a:buNone/>
            </a:pPr>
            <a:r>
              <a:rPr lang="en-US">
                <a:solidFill>
                  <a:srgbClr val="222222"/>
                </a:solidFill>
                <a:latin typeface="Verdana"/>
                <a:ea typeface="Verdana"/>
                <a:cs typeface="Verdana"/>
                <a:sym typeface="Verdana"/>
              </a:rPr>
              <a:t>The random effect meta-analysis method we used is "DL"</a:t>
            </a:r>
            <a:endParaRPr>
              <a:solidFill>
                <a:srgbClr val="222222"/>
              </a:solidFill>
              <a:latin typeface="Verdana"/>
              <a:ea typeface="Verdana"/>
              <a:cs typeface="Verdana"/>
              <a:sym typeface="Verdana"/>
            </a:endParaRPr>
          </a:p>
          <a:p>
            <a:pPr marL="0" lvl="0" indent="0" rtl="0">
              <a:spcBef>
                <a:spcPts val="360"/>
              </a:spcBef>
              <a:spcAft>
                <a:spcPts val="0"/>
              </a:spcAft>
              <a:buNone/>
            </a:pPr>
            <a:r>
              <a:rPr lang="en-US">
                <a:solidFill>
                  <a:srgbClr val="222222"/>
                </a:solidFill>
                <a:latin typeface="Verdana"/>
                <a:ea typeface="Verdana"/>
                <a:cs typeface="Verdana"/>
                <a:sym typeface="Verdana"/>
              </a:rPr>
              <a:t>Full name is: DerSimonian-Laird estimato</a:t>
            </a:r>
            <a:endParaRPr>
              <a:solidFill>
                <a:srgbClr val="222222"/>
              </a:solidFill>
              <a:latin typeface="Verdana"/>
              <a:ea typeface="Verdana"/>
              <a:cs typeface="Verdana"/>
              <a:sym typeface="Verdana"/>
            </a:endParaRPr>
          </a:p>
          <a:p>
            <a:pPr marL="0" lvl="0" indent="0">
              <a:spcBef>
                <a:spcPts val="360"/>
              </a:spcBef>
              <a:spcAft>
                <a:spcPts val="0"/>
              </a:spcAft>
              <a:buNone/>
            </a:pPr>
            <a:endParaRPr/>
          </a:p>
          <a:p>
            <a:pPr marL="0" lvl="0" indent="0">
              <a:spcBef>
                <a:spcPts val="360"/>
              </a:spcBef>
              <a:spcAft>
                <a:spcPts val="0"/>
              </a:spcAft>
              <a:buNone/>
            </a:pPr>
            <a:r>
              <a:rPr lang="en-US"/>
              <a:t>MAD vs CPAP:  All these studies showed some improvement, on the far right hand side is a reduction of 0 AHI, so no change from baseline</a:t>
            </a:r>
            <a:endParaRPr/>
          </a:p>
          <a:p>
            <a:pPr marL="0" lvl="0" indent="0">
              <a:spcBef>
                <a:spcPts val="360"/>
              </a:spcBef>
              <a:spcAft>
                <a:spcPts val="0"/>
              </a:spcAft>
              <a:buNone/>
            </a:pPr>
            <a:r>
              <a:rPr lang="en-US"/>
              <a:t>On the far left-hand side is a reduction of about 45 AHI so some improvement was very large.</a:t>
            </a:r>
            <a:endParaRPr/>
          </a:p>
          <a:p>
            <a:pPr marL="0" lvl="0" indent="0">
              <a:spcBef>
                <a:spcPts val="360"/>
              </a:spcBef>
              <a:spcAft>
                <a:spcPts val="0"/>
              </a:spcAft>
              <a:buNone/>
            </a:pPr>
            <a:r>
              <a:rPr lang="en-US"/>
              <a:t>One contributing factor to the variation between the studies is the base-line population, some baseline populations had very high AHI, so much improvement could be made; other baseline populations had more moderate AHI, so the expected improvement is much smaller.</a:t>
            </a:r>
            <a:endParaRPr/>
          </a:p>
          <a:p>
            <a:pPr marL="0" lvl="0" indent="0">
              <a:spcBef>
                <a:spcPts val="360"/>
              </a:spcBef>
              <a:spcAft>
                <a:spcPts val="0"/>
              </a:spcAft>
              <a:buNone/>
            </a:pPr>
            <a:r>
              <a:rPr lang="en-US"/>
              <a:t>I2 higher means heterogeneity,but because we are using random effects method, so it will take care of heterogeniety</a:t>
            </a:r>
            <a:endParaRPr/>
          </a:p>
        </p:txBody>
      </p:sp>
      <p:sp>
        <p:nvSpPr>
          <p:cNvPr id="247" name="Shape 247"/>
          <p:cNvSpPr txBox="1">
            <a:spLocks noGrp="1"/>
          </p:cNvSpPr>
          <p:nvPr>
            <p:ph type="sldNum" idx="12"/>
          </p:nvPr>
        </p:nvSpPr>
        <p:spPr>
          <a:xfrm>
            <a:off x="3886200" y="8686800"/>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US"/>
              <a:t>26</a:t>
            </a:fld>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4"/>
        <p:cNvGrpSpPr/>
        <p:nvPr/>
      </p:nvGrpSpPr>
      <p:grpSpPr>
        <a:xfrm>
          <a:off x="0" y="0"/>
          <a:ext cx="0" cy="0"/>
          <a:chOff x="0" y="0"/>
          <a:chExt cx="0" cy="0"/>
        </a:xfrm>
      </p:grpSpPr>
      <p:sp>
        <p:nvSpPr>
          <p:cNvPr id="255" name="Shape 255"/>
          <p:cNvSpPr txBox="1">
            <a:spLocks noGrp="1"/>
          </p:cNvSpPr>
          <p:nvPr>
            <p:ph type="body" idx="1"/>
          </p:nvPr>
        </p:nvSpPr>
        <p:spPr>
          <a:xfrm>
            <a:off x="914400" y="4343400"/>
            <a:ext cx="5029200" cy="4114800"/>
          </a:xfrm>
          <a:prstGeom prst="rect">
            <a:avLst/>
          </a:prstGeom>
        </p:spPr>
        <p:txBody>
          <a:bodyPr spcFirstLastPara="1" wrap="square" lIns="91425" tIns="91425" rIns="91425" bIns="91425" anchor="t" anchorCtr="0">
            <a:noAutofit/>
          </a:bodyPr>
          <a:lstStyle/>
          <a:p>
            <a:pPr marL="0" lvl="0" indent="0">
              <a:spcBef>
                <a:spcPts val="360"/>
              </a:spcBef>
              <a:spcAft>
                <a:spcPts val="0"/>
              </a:spcAft>
              <a:buNone/>
            </a:pPr>
            <a:endParaRPr/>
          </a:p>
        </p:txBody>
      </p:sp>
      <p:sp>
        <p:nvSpPr>
          <p:cNvPr id="256" name="Shape 25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
        <p:cNvGrpSpPr/>
        <p:nvPr/>
      </p:nvGrpSpPr>
      <p:grpSpPr>
        <a:xfrm>
          <a:off x="0" y="0"/>
          <a:ext cx="0" cy="0"/>
          <a:chOff x="0" y="0"/>
          <a:chExt cx="0" cy="0"/>
        </a:xfrm>
      </p:grpSpPr>
      <p:sp>
        <p:nvSpPr>
          <p:cNvPr id="261" name="Shape 26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
        <p:nvSpPr>
          <p:cNvPr id="262" name="Shape 262"/>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Arial"/>
              <a:ea typeface="Arial"/>
              <a:cs typeface="Arial"/>
              <a:sym typeface="Arial"/>
            </a:endParaRPr>
          </a:p>
        </p:txBody>
      </p:sp>
      <p:sp>
        <p:nvSpPr>
          <p:cNvPr id="263" name="Shape 263"/>
          <p:cNvSpPr txBox="1">
            <a:spLocks noGrp="1"/>
          </p:cNvSpPr>
          <p:nvPr>
            <p:ph type="sldNum" idx="12"/>
          </p:nvPr>
        </p:nvSpPr>
        <p:spPr>
          <a:xfrm>
            <a:off x="3886200" y="8686800"/>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a:solidFill>
                  <a:schemeClr val="dk1"/>
                </a:solidFill>
                <a:latin typeface="Arial"/>
                <a:ea typeface="Arial"/>
                <a:cs typeface="Arial"/>
                <a:sym typeface="Arial"/>
              </a:rPr>
              <a:t>28</a:t>
            </a:fld>
            <a:endParaRPr sz="1200">
              <a:solidFill>
                <a:schemeClr val="dk1"/>
              </a:solidFill>
              <a:latin typeface="Arial"/>
              <a:ea typeface="Arial"/>
              <a:cs typeface="Arial"/>
              <a:sym typeface="Aria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Shape 6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0" name="Shape 70"/>
          <p:cNvSpPr txBox="1">
            <a:spLocks noGrp="1"/>
          </p:cNvSpPr>
          <p:nvPr>
            <p:ph type="body" idx="1"/>
          </p:nvPr>
        </p:nvSpPr>
        <p:spPr>
          <a:xfrm>
            <a:off x="914400" y="4343400"/>
            <a:ext cx="5029200" cy="4114800"/>
          </a:xfrm>
          <a:prstGeom prst="rect">
            <a:avLst/>
          </a:prstGeom>
        </p:spPr>
        <p:txBody>
          <a:bodyPr spcFirstLastPara="1" wrap="square" lIns="91425" tIns="91425" rIns="91425" bIns="91425" anchor="t" anchorCtr="0">
            <a:noAutofit/>
          </a:bodyPr>
          <a:lstStyle/>
          <a:p>
            <a:pPr marL="0" lvl="0" indent="0">
              <a:spcBef>
                <a:spcPts val="360"/>
              </a:spcBef>
              <a:spcAft>
                <a:spcPts val="0"/>
              </a:spcAft>
              <a:buNone/>
            </a:pPr>
            <a:r>
              <a:rPr lang="en-US"/>
              <a:t>REASON: Adaptation to environment, particularly after industrialization</a:t>
            </a:r>
            <a:endParaRPr/>
          </a:p>
        </p:txBody>
      </p:sp>
      <p:sp>
        <p:nvSpPr>
          <p:cNvPr id="71" name="Shape 71"/>
          <p:cNvSpPr txBox="1">
            <a:spLocks noGrp="1"/>
          </p:cNvSpPr>
          <p:nvPr>
            <p:ph type="sldNum" idx="12"/>
          </p:nvPr>
        </p:nvSpPr>
        <p:spPr>
          <a:xfrm>
            <a:off x="3886200" y="8686800"/>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Shape 7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7" name="Shape 77"/>
          <p:cNvSpPr txBox="1">
            <a:spLocks noGrp="1"/>
          </p:cNvSpPr>
          <p:nvPr>
            <p:ph type="body" idx="1"/>
          </p:nvPr>
        </p:nvSpPr>
        <p:spPr>
          <a:xfrm>
            <a:off x="914400" y="4343400"/>
            <a:ext cx="5029200" cy="4114800"/>
          </a:xfrm>
          <a:prstGeom prst="rect">
            <a:avLst/>
          </a:prstGeom>
        </p:spPr>
        <p:txBody>
          <a:bodyPr spcFirstLastPara="1" wrap="square" lIns="91425" tIns="91425" rIns="91425" bIns="91425" anchor="t" anchorCtr="0">
            <a:noAutofit/>
          </a:bodyPr>
          <a:lstStyle/>
          <a:p>
            <a:pPr marL="0" lvl="0" indent="0" rtl="0">
              <a:lnSpc>
                <a:spcPct val="115000"/>
              </a:lnSpc>
              <a:spcBef>
                <a:spcPts val="0"/>
              </a:spcBef>
              <a:spcAft>
                <a:spcPts val="0"/>
              </a:spcAft>
              <a:buClr>
                <a:schemeClr val="dk1"/>
              </a:buClr>
              <a:buSzPts val="1100"/>
              <a:buFont typeface="Arial"/>
              <a:buNone/>
            </a:pPr>
            <a:r>
              <a:rPr lang="en-US"/>
              <a:t>Physiologically sleep is segrated into NREM &amp; REM</a:t>
            </a:r>
            <a:endParaRPr/>
          </a:p>
          <a:p>
            <a:pPr marL="0" lvl="0" indent="0" rtl="0">
              <a:lnSpc>
                <a:spcPct val="115000"/>
              </a:lnSpc>
              <a:spcBef>
                <a:spcPts val="0"/>
              </a:spcBef>
              <a:spcAft>
                <a:spcPts val="0"/>
              </a:spcAft>
              <a:buClr>
                <a:schemeClr val="dk1"/>
              </a:buClr>
              <a:buSzPts val="1100"/>
              <a:buFont typeface="Arial"/>
              <a:buNone/>
            </a:pPr>
            <a:r>
              <a:rPr lang="en-US"/>
              <a:t>NREM:</a:t>
            </a:r>
            <a:endParaRPr/>
          </a:p>
          <a:p>
            <a:pPr marL="0" lvl="0" indent="0" rtl="0">
              <a:lnSpc>
                <a:spcPct val="115000"/>
              </a:lnSpc>
              <a:spcBef>
                <a:spcPts val="0"/>
              </a:spcBef>
              <a:spcAft>
                <a:spcPts val="0"/>
              </a:spcAft>
              <a:buClr>
                <a:schemeClr val="dk1"/>
              </a:buClr>
              <a:buSzPts val="1100"/>
              <a:buFont typeface="Arial"/>
              <a:buNone/>
            </a:pPr>
            <a:r>
              <a:rPr lang="en-US"/>
              <a:t>N1: 3-8% of total sleep, EMG Activity diminishes</a:t>
            </a:r>
            <a:endParaRPr/>
          </a:p>
          <a:p>
            <a:pPr marL="0" lvl="0" indent="0" rtl="0">
              <a:lnSpc>
                <a:spcPct val="115000"/>
              </a:lnSpc>
              <a:spcBef>
                <a:spcPts val="0"/>
              </a:spcBef>
              <a:spcAft>
                <a:spcPts val="0"/>
              </a:spcAft>
              <a:buClr>
                <a:schemeClr val="dk1"/>
              </a:buClr>
              <a:buSzPts val="1100"/>
              <a:buFont typeface="Arial"/>
              <a:buNone/>
            </a:pPr>
            <a:r>
              <a:rPr lang="en-US"/>
              <a:t>End of N1: slow rolling eye movements + vertex sharp waves noted</a:t>
            </a:r>
            <a:endParaRPr/>
          </a:p>
          <a:p>
            <a:pPr marL="0" lvl="0" indent="0" rtl="0">
              <a:lnSpc>
                <a:spcPct val="115000"/>
              </a:lnSpc>
              <a:spcBef>
                <a:spcPts val="0"/>
              </a:spcBef>
              <a:spcAft>
                <a:spcPts val="0"/>
              </a:spcAft>
              <a:buClr>
                <a:schemeClr val="dk1"/>
              </a:buClr>
              <a:buSzPts val="1100"/>
              <a:buFont typeface="Arial"/>
              <a:buNone/>
            </a:pPr>
            <a:r>
              <a:rPr lang="en-US"/>
              <a:t>N2: two key EEG findings: sleep spindles &amp; Biphasic K complexes intermixed with vertex sharp edges (N2 lasts 30-60 mins)</a:t>
            </a:r>
            <a:endParaRPr/>
          </a:p>
          <a:p>
            <a:pPr marL="0" lvl="0" indent="0" rtl="0">
              <a:lnSpc>
                <a:spcPct val="115000"/>
              </a:lnSpc>
              <a:spcBef>
                <a:spcPts val="0"/>
              </a:spcBef>
              <a:spcAft>
                <a:spcPts val="0"/>
              </a:spcAft>
              <a:buClr>
                <a:schemeClr val="dk1"/>
              </a:buClr>
              <a:buSzPts val="1100"/>
              <a:buFont typeface="Arial"/>
              <a:buNone/>
            </a:pPr>
            <a:r>
              <a:rPr lang="en-US"/>
              <a:t>N3: slow waves, delta activity occupies  20-100% of the epoch activity</a:t>
            </a:r>
            <a:endParaRPr/>
          </a:p>
          <a:p>
            <a:pPr marL="0" lvl="0" indent="0" rtl="0">
              <a:lnSpc>
                <a:spcPct val="115000"/>
              </a:lnSpc>
              <a:spcBef>
                <a:spcPts val="0"/>
              </a:spcBef>
              <a:spcAft>
                <a:spcPts val="0"/>
              </a:spcAft>
              <a:buClr>
                <a:schemeClr val="dk1"/>
              </a:buClr>
              <a:buSzPts val="1100"/>
              <a:buFont typeface="Arial"/>
              <a:buNone/>
            </a:pPr>
            <a:r>
              <a:rPr lang="en-US"/>
              <a:t>REM Sleep ( R ): 20-25% of total sleep</a:t>
            </a:r>
            <a:endParaRPr/>
          </a:p>
          <a:p>
            <a:pPr marL="0" lvl="0" indent="0" rtl="0">
              <a:lnSpc>
                <a:spcPct val="115000"/>
              </a:lnSpc>
              <a:spcBef>
                <a:spcPts val="0"/>
              </a:spcBef>
              <a:spcAft>
                <a:spcPts val="0"/>
              </a:spcAft>
              <a:buClr>
                <a:schemeClr val="dk1"/>
              </a:buClr>
              <a:buSzPts val="1100"/>
              <a:buFont typeface="Arial"/>
              <a:buNone/>
            </a:pPr>
            <a:r>
              <a:rPr lang="en-US"/>
              <a:t>                        	occurs 60-90 minutes after onset of sleep</a:t>
            </a:r>
            <a:endParaRPr/>
          </a:p>
          <a:p>
            <a:pPr marL="0" lvl="0" indent="0" rtl="0">
              <a:lnSpc>
                <a:spcPct val="115000"/>
              </a:lnSpc>
              <a:spcBef>
                <a:spcPts val="0"/>
              </a:spcBef>
              <a:spcAft>
                <a:spcPts val="0"/>
              </a:spcAft>
              <a:buClr>
                <a:schemeClr val="dk1"/>
              </a:buClr>
              <a:buSzPts val="1100"/>
              <a:buFont typeface="Arial"/>
              <a:buNone/>
            </a:pPr>
            <a:r>
              <a:rPr lang="en-US"/>
              <a:t>REM divided into Tonic REM &amp; Phasic REM</a:t>
            </a:r>
            <a:endParaRPr/>
          </a:p>
          <a:p>
            <a:pPr marL="0" lvl="0" indent="0" rtl="0">
              <a:lnSpc>
                <a:spcPct val="115000"/>
              </a:lnSpc>
              <a:spcBef>
                <a:spcPts val="0"/>
              </a:spcBef>
              <a:spcAft>
                <a:spcPts val="0"/>
              </a:spcAft>
              <a:buClr>
                <a:schemeClr val="dk1"/>
              </a:buClr>
              <a:buSzPts val="1100"/>
              <a:buFont typeface="Arial"/>
              <a:buNone/>
            </a:pPr>
            <a:r>
              <a:rPr lang="en-US"/>
              <a:t>Tonic REM: Desynchronized EEG, Hypotonia/ Atonia of the major skeletal muscle groups &amp; depression of monosynaptic &amp; polysynaptic reflexes</a:t>
            </a:r>
            <a:endParaRPr/>
          </a:p>
          <a:p>
            <a:pPr marL="0" lvl="0" indent="0" rtl="0">
              <a:lnSpc>
                <a:spcPct val="115000"/>
              </a:lnSpc>
              <a:spcBef>
                <a:spcPts val="0"/>
              </a:spcBef>
              <a:spcAft>
                <a:spcPts val="0"/>
              </a:spcAft>
              <a:buClr>
                <a:schemeClr val="dk1"/>
              </a:buClr>
              <a:buSzPts val="1100"/>
              <a:buFont typeface="Arial"/>
              <a:buNone/>
            </a:pPr>
            <a:r>
              <a:rPr lang="en-US"/>
              <a:t>Phasic REM: REM in all directions + Phasic fluctuation in autonomic activity (B.P, Heart Rate, Irregular Respiration), Spontaneous middle ear muscle activity, tongue movements</a:t>
            </a:r>
            <a:endParaRPr/>
          </a:p>
          <a:p>
            <a:pPr marL="0" lvl="0" indent="0">
              <a:spcBef>
                <a:spcPts val="360"/>
              </a:spcBef>
              <a:spcAft>
                <a:spcPts val="0"/>
              </a:spcAft>
              <a:buNone/>
            </a:pPr>
            <a:endParaRPr/>
          </a:p>
        </p:txBody>
      </p:sp>
      <p:sp>
        <p:nvSpPr>
          <p:cNvPr id="78" name="Shape 78"/>
          <p:cNvSpPr txBox="1">
            <a:spLocks noGrp="1"/>
          </p:cNvSpPr>
          <p:nvPr>
            <p:ph type="sldNum" idx="12"/>
          </p:nvPr>
        </p:nvSpPr>
        <p:spPr>
          <a:xfrm>
            <a:off x="3886200" y="8686800"/>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Shape 8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
        <p:nvSpPr>
          <p:cNvPr id="84" name="Shape 84"/>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rtl="0">
              <a:lnSpc>
                <a:spcPct val="115000"/>
              </a:lnSpc>
              <a:spcBef>
                <a:spcPts val="0"/>
              </a:spcBef>
              <a:spcAft>
                <a:spcPts val="0"/>
              </a:spcAft>
              <a:buClr>
                <a:schemeClr val="dk1"/>
              </a:buClr>
              <a:buSzPts val="1100"/>
              <a:buFont typeface="Arial"/>
              <a:buNone/>
            </a:pPr>
            <a:r>
              <a:rPr lang="en-US">
                <a:latin typeface="Calibri"/>
                <a:ea typeface="Calibri"/>
                <a:cs typeface="Calibri"/>
                <a:sym typeface="Calibri"/>
              </a:rPr>
              <a:t>Obstructive sleep apnea is a condition where there are repetitive pauses or reductions in breathing during sleep, due to collapse of the upper airway when the muscles of the upper airway (including tongue and soft palate) become relaxed during sleep narrowing significantly or completely blocking the airway, and preventing breathing usually accompanied by reduction in blood oxygen levels and followed by an awakening to breathe resulting in chronic tiredness and fatigue.</a:t>
            </a:r>
            <a:endParaRPr>
              <a:latin typeface="Calibri"/>
              <a:ea typeface="Calibri"/>
              <a:cs typeface="Calibri"/>
              <a:sym typeface="Calibri"/>
            </a:endParaRPr>
          </a:p>
          <a:p>
            <a:pPr marL="0" marR="0" lvl="0" indent="0" algn="l" rtl="0">
              <a:spcBef>
                <a:spcPts val="360"/>
              </a:spcBef>
              <a:spcAft>
                <a:spcPts val="0"/>
              </a:spcAft>
              <a:buNone/>
            </a:pPr>
            <a:endParaRPr>
              <a:latin typeface="Calibri"/>
              <a:ea typeface="Calibri"/>
              <a:cs typeface="Calibri"/>
              <a:sym typeface="Calibri"/>
            </a:endParaRPr>
          </a:p>
        </p:txBody>
      </p:sp>
      <p:sp>
        <p:nvSpPr>
          <p:cNvPr id="85" name="Shape 85"/>
          <p:cNvSpPr txBox="1">
            <a:spLocks noGrp="1"/>
          </p:cNvSpPr>
          <p:nvPr>
            <p:ph type="sldNum" idx="12"/>
          </p:nvPr>
        </p:nvSpPr>
        <p:spPr>
          <a:xfrm>
            <a:off x="3886200" y="8686800"/>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5</a:t>
            </a:fld>
            <a:endParaRPr sz="12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Shape 9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
        <p:nvSpPr>
          <p:cNvPr id="92" name="Shape 92"/>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200" b="0" i="0" u="none" strike="noStrike" cap="none">
                <a:solidFill>
                  <a:schemeClr val="dk1"/>
                </a:solidFill>
                <a:latin typeface="Calibri"/>
                <a:ea typeface="Calibri"/>
                <a:cs typeface="Calibri"/>
                <a:sym typeface="Calibri"/>
              </a:rPr>
              <a:t>If left untreated, </a:t>
            </a:r>
            <a:r>
              <a:rPr lang="en-US" sz="1200" b="1" i="0" u="none" strike="noStrike" cap="none">
                <a:solidFill>
                  <a:schemeClr val="dk1"/>
                </a:solidFill>
                <a:latin typeface="Calibri"/>
                <a:ea typeface="Calibri"/>
                <a:cs typeface="Calibri"/>
                <a:sym typeface="Calibri"/>
              </a:rPr>
              <a:t>sleep apnea </a:t>
            </a:r>
            <a:r>
              <a:rPr lang="en-US" sz="1200" b="0" i="0" u="none" strike="noStrike" cap="none">
                <a:solidFill>
                  <a:schemeClr val="dk1"/>
                </a:solidFill>
                <a:latin typeface="Calibri"/>
                <a:ea typeface="Calibri"/>
                <a:cs typeface="Calibri"/>
                <a:sym typeface="Calibri"/>
              </a:rPr>
              <a:t>can result in a growing number of health problems, including: High blood pressure</a:t>
            </a:r>
            <a:r>
              <a:rPr lang="en-US">
                <a:latin typeface="Calibri"/>
                <a:ea typeface="Calibri"/>
                <a:cs typeface="Calibri"/>
                <a:sym typeface="Calibri"/>
              </a:rPr>
              <a:t>, </a:t>
            </a:r>
            <a:r>
              <a:rPr lang="en-US" sz="1200" b="0" i="0" u="none" strike="noStrike" cap="none">
                <a:solidFill>
                  <a:schemeClr val="dk1"/>
                </a:solidFill>
                <a:latin typeface="Calibri"/>
                <a:ea typeface="Calibri"/>
                <a:cs typeface="Calibri"/>
                <a:sym typeface="Calibri"/>
              </a:rPr>
              <a:t>Stroke</a:t>
            </a:r>
            <a:r>
              <a:rPr lang="en-US">
                <a:latin typeface="Calibri"/>
                <a:ea typeface="Calibri"/>
                <a:cs typeface="Calibri"/>
                <a:sym typeface="Calibri"/>
              </a:rPr>
              <a:t>, </a:t>
            </a:r>
            <a:r>
              <a:rPr lang="en-US" sz="1200" b="0" i="0" u="none" strike="noStrike" cap="none">
                <a:solidFill>
                  <a:schemeClr val="dk1"/>
                </a:solidFill>
                <a:latin typeface="Calibri"/>
                <a:ea typeface="Calibri"/>
                <a:cs typeface="Calibri"/>
                <a:sym typeface="Calibri"/>
              </a:rPr>
              <a:t>Heart failure, irregular heart beats, and heart attacks. We need to treat the cause and not the outcome.</a:t>
            </a:r>
            <a:endParaRPr sz="1200" b="0" i="0" u="none" strike="noStrike" cap="none">
              <a:solidFill>
                <a:schemeClr val="dk1"/>
              </a:solidFill>
              <a:latin typeface="Arial"/>
              <a:ea typeface="Arial"/>
              <a:cs typeface="Arial"/>
              <a:sym typeface="Arial"/>
            </a:endParaRPr>
          </a:p>
        </p:txBody>
      </p:sp>
      <p:sp>
        <p:nvSpPr>
          <p:cNvPr id="93" name="Shape 93"/>
          <p:cNvSpPr txBox="1">
            <a:spLocks noGrp="1"/>
          </p:cNvSpPr>
          <p:nvPr>
            <p:ph type="sldNum" idx="12"/>
          </p:nvPr>
        </p:nvSpPr>
        <p:spPr>
          <a:xfrm>
            <a:off x="3886200" y="8686800"/>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6</a:t>
            </a:fld>
            <a:endParaRPr sz="12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Shape 9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
        <p:nvSpPr>
          <p:cNvPr id="98" name="Shape 98"/>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rtl="0">
              <a:lnSpc>
                <a:spcPct val="115000"/>
              </a:lnSpc>
              <a:spcBef>
                <a:spcPts val="400"/>
              </a:spcBef>
              <a:spcAft>
                <a:spcPts val="0"/>
              </a:spcAft>
              <a:buClr>
                <a:schemeClr val="dk1"/>
              </a:buClr>
              <a:buSzPts val="1100"/>
              <a:buFont typeface="Arial"/>
              <a:buNone/>
            </a:pPr>
            <a:r>
              <a:rPr lang="en-US">
                <a:latin typeface="Calibri"/>
                <a:ea typeface="Calibri"/>
                <a:cs typeface="Calibri"/>
                <a:sym typeface="Calibri"/>
              </a:rPr>
              <a:t>Obstructive sleep apnea is a problem in the U.S as well as globally….the suggestive intervention in current health care practice is 1,2,3. Both interventions are important in decreasing the symptoms of obstructive sleep apnea.</a:t>
            </a:r>
            <a:endParaRPr>
              <a:latin typeface="Calibri"/>
              <a:ea typeface="Calibri"/>
              <a:cs typeface="Calibri"/>
              <a:sym typeface="Calibri"/>
            </a:endParaRPr>
          </a:p>
          <a:p>
            <a:pPr marL="0" lvl="0" indent="0" rtl="0">
              <a:lnSpc>
                <a:spcPct val="115000"/>
              </a:lnSpc>
              <a:spcBef>
                <a:spcPts val="0"/>
              </a:spcBef>
              <a:spcAft>
                <a:spcPts val="0"/>
              </a:spcAft>
              <a:buClr>
                <a:schemeClr val="dk1"/>
              </a:buClr>
              <a:buSzPts val="1100"/>
              <a:buFont typeface="Arial"/>
              <a:buNone/>
            </a:pPr>
            <a:r>
              <a:rPr lang="en-US">
                <a:latin typeface="Calibri"/>
                <a:ea typeface="Calibri"/>
                <a:cs typeface="Calibri"/>
                <a:sym typeface="Calibri"/>
              </a:rPr>
              <a:t> It is Rxed in three different ways in our health care system:</a:t>
            </a:r>
            <a:endParaRPr>
              <a:latin typeface="Calibri"/>
              <a:ea typeface="Calibri"/>
              <a:cs typeface="Calibri"/>
              <a:sym typeface="Calibri"/>
            </a:endParaRPr>
          </a:p>
          <a:p>
            <a:pPr marL="0" lvl="0" indent="0" rtl="0">
              <a:lnSpc>
                <a:spcPct val="115000"/>
              </a:lnSpc>
              <a:spcBef>
                <a:spcPts val="0"/>
              </a:spcBef>
              <a:spcAft>
                <a:spcPts val="0"/>
              </a:spcAft>
              <a:buClr>
                <a:schemeClr val="dk1"/>
              </a:buClr>
              <a:buSzPts val="1100"/>
              <a:buFont typeface="Arial"/>
              <a:buNone/>
            </a:pPr>
            <a:r>
              <a:rPr lang="en-US">
                <a:latin typeface="Calibri"/>
                <a:ea typeface="Calibri"/>
                <a:cs typeface="Calibri"/>
                <a:sym typeface="Calibri"/>
              </a:rPr>
              <a:t>1.sleep clinic (with the aid of CPAP with positive airway pressure ventilation) </a:t>
            </a:r>
            <a:endParaRPr>
              <a:latin typeface="Calibri"/>
              <a:ea typeface="Calibri"/>
              <a:cs typeface="Calibri"/>
              <a:sym typeface="Calibri"/>
            </a:endParaRPr>
          </a:p>
          <a:p>
            <a:pPr marL="0" lvl="0" indent="0" rtl="0">
              <a:lnSpc>
                <a:spcPct val="115000"/>
              </a:lnSpc>
              <a:spcBef>
                <a:spcPts val="0"/>
              </a:spcBef>
              <a:spcAft>
                <a:spcPts val="0"/>
              </a:spcAft>
              <a:buClr>
                <a:schemeClr val="dk1"/>
              </a:buClr>
              <a:buSzPts val="1100"/>
              <a:buFont typeface="Arial"/>
              <a:buNone/>
            </a:pPr>
            <a:r>
              <a:rPr lang="en-US">
                <a:latin typeface="Calibri"/>
                <a:ea typeface="Calibri"/>
                <a:cs typeface="Calibri"/>
                <a:sym typeface="Calibri"/>
              </a:rPr>
              <a:t>2.TMD orofacial pain clinic (with mandibular advancement device which opens the airway).</a:t>
            </a:r>
            <a:endParaRPr>
              <a:latin typeface="Calibri"/>
              <a:ea typeface="Calibri"/>
              <a:cs typeface="Calibri"/>
              <a:sym typeface="Calibri"/>
            </a:endParaRPr>
          </a:p>
          <a:p>
            <a:pPr marL="0" lvl="0" indent="0" rtl="0">
              <a:lnSpc>
                <a:spcPct val="115000"/>
              </a:lnSpc>
              <a:spcBef>
                <a:spcPts val="0"/>
              </a:spcBef>
              <a:spcAft>
                <a:spcPts val="0"/>
              </a:spcAft>
              <a:buClr>
                <a:schemeClr val="dk1"/>
              </a:buClr>
              <a:buSzPts val="1100"/>
              <a:buFont typeface="Arial"/>
              <a:buNone/>
            </a:pPr>
            <a:r>
              <a:rPr lang="en-US">
                <a:latin typeface="Calibri"/>
                <a:ea typeface="Calibri"/>
                <a:cs typeface="Calibri"/>
                <a:sym typeface="Calibri"/>
              </a:rPr>
              <a:t>3.ENT (surgical option)</a:t>
            </a:r>
            <a:endParaRPr>
              <a:latin typeface="Calibri"/>
              <a:ea typeface="Calibri"/>
              <a:cs typeface="Calibri"/>
              <a:sym typeface="Calibri"/>
            </a:endParaRPr>
          </a:p>
          <a:p>
            <a:pPr marL="0" lvl="0" indent="0" rtl="0">
              <a:lnSpc>
                <a:spcPct val="115000"/>
              </a:lnSpc>
              <a:spcBef>
                <a:spcPts val="400"/>
              </a:spcBef>
              <a:spcAft>
                <a:spcPts val="0"/>
              </a:spcAft>
              <a:buClr>
                <a:schemeClr val="dk1"/>
              </a:buClr>
              <a:buSzPts val="1100"/>
              <a:buFont typeface="Arial"/>
              <a:buNone/>
            </a:pPr>
            <a:r>
              <a:rPr lang="en-US">
                <a:latin typeface="Calibri"/>
                <a:ea typeface="Calibri"/>
                <a:cs typeface="Calibri"/>
                <a:sym typeface="Calibri"/>
              </a:rPr>
              <a:t>Sleep apnea is the cause of hypertension, diabetes, day time sleepiness, night grinding,TMJ disorders. A lot of times patients receive treatments for these, we need to treat the cause (which is sleep apnea) not the outcome.</a:t>
            </a:r>
            <a:endParaRPr>
              <a:latin typeface="Calibri"/>
              <a:ea typeface="Calibri"/>
              <a:cs typeface="Calibri"/>
              <a:sym typeface="Calibri"/>
            </a:endParaRPr>
          </a:p>
          <a:p>
            <a:pPr marL="0" lvl="0" indent="0" rtl="0">
              <a:lnSpc>
                <a:spcPct val="115000"/>
              </a:lnSpc>
              <a:spcBef>
                <a:spcPts val="400"/>
              </a:spcBef>
              <a:spcAft>
                <a:spcPts val="0"/>
              </a:spcAft>
              <a:buClr>
                <a:schemeClr val="dk1"/>
              </a:buClr>
              <a:buSzPts val="1100"/>
              <a:buFont typeface="Arial"/>
              <a:buNone/>
            </a:pPr>
            <a:r>
              <a:rPr lang="en-US">
                <a:latin typeface="Calibri"/>
                <a:ea typeface="Calibri"/>
                <a:cs typeface="Calibri"/>
                <a:sym typeface="Calibri"/>
              </a:rPr>
              <a:t>For our study we want to see the effectiveness of mandibular advancement device versus CPAP for the treatment of moderate  sleep apnea in non compliant patients.</a:t>
            </a:r>
            <a:endParaRPr>
              <a:latin typeface="Calibri"/>
              <a:ea typeface="Calibri"/>
              <a:cs typeface="Calibri"/>
              <a:sym typeface="Calibri"/>
            </a:endParaRPr>
          </a:p>
          <a:p>
            <a:pPr marL="0" lvl="0" indent="0" rtl="0">
              <a:lnSpc>
                <a:spcPct val="115000"/>
              </a:lnSpc>
              <a:spcBef>
                <a:spcPts val="0"/>
              </a:spcBef>
              <a:spcAft>
                <a:spcPts val="0"/>
              </a:spcAft>
              <a:buClr>
                <a:schemeClr val="dk1"/>
              </a:buClr>
              <a:buSzPts val="1100"/>
              <a:buFont typeface="Arial"/>
              <a:buNone/>
            </a:pPr>
            <a:r>
              <a:rPr lang="en-US"/>
              <a:t>Talk about superiority/ non inferiority </a:t>
            </a:r>
            <a:endParaRPr/>
          </a:p>
          <a:p>
            <a:pPr marL="0" marR="0" lvl="0" indent="0" algn="l" rtl="0">
              <a:lnSpc>
                <a:spcPct val="100000"/>
              </a:lnSpc>
              <a:spcBef>
                <a:spcPts val="0"/>
              </a:spcBef>
              <a:spcAft>
                <a:spcPts val="0"/>
              </a:spcAft>
              <a:buClr>
                <a:schemeClr val="dk1"/>
              </a:buClr>
              <a:buFont typeface="Arial"/>
              <a:buNone/>
            </a:pPr>
            <a:endParaRPr>
              <a:latin typeface="Calibri"/>
              <a:ea typeface="Calibri"/>
              <a:cs typeface="Calibri"/>
              <a:sym typeface="Calibri"/>
            </a:endParaRPr>
          </a:p>
        </p:txBody>
      </p:sp>
      <p:sp>
        <p:nvSpPr>
          <p:cNvPr id="99" name="Shape 99"/>
          <p:cNvSpPr txBox="1">
            <a:spLocks noGrp="1"/>
          </p:cNvSpPr>
          <p:nvPr>
            <p:ph type="sldNum" idx="12"/>
          </p:nvPr>
        </p:nvSpPr>
        <p:spPr>
          <a:xfrm>
            <a:off x="3886200" y="8686800"/>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a:solidFill>
                  <a:schemeClr val="dk1"/>
                </a:solidFill>
                <a:latin typeface="Arial"/>
                <a:ea typeface="Arial"/>
                <a:cs typeface="Arial"/>
                <a:sym typeface="Arial"/>
              </a:rPr>
              <a:t>7</a:t>
            </a:fld>
            <a:endParaRPr sz="1200">
              <a:solidFill>
                <a:schemeClr val="dk1"/>
              </a:solidFill>
              <a:latin typeface="Arial"/>
              <a:ea typeface="Arial"/>
              <a:cs typeface="Arial"/>
              <a:sym typeface="Aria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Shape 10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
        <p:nvSpPr>
          <p:cNvPr id="106" name="Shape 106"/>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200" b="0" i="0" u="none" strike="noStrike" cap="none">
                <a:solidFill>
                  <a:schemeClr val="dk1"/>
                </a:solidFill>
                <a:latin typeface="Arial"/>
                <a:ea typeface="Arial"/>
                <a:cs typeface="Arial"/>
                <a:sym typeface="Arial"/>
              </a:rPr>
              <a:t>Read only</a:t>
            </a:r>
            <a:endParaRPr sz="1200" b="0" i="0" u="none" strike="noStrike" cap="none">
              <a:solidFill>
                <a:schemeClr val="dk1"/>
              </a:solidFill>
              <a:latin typeface="Arial"/>
              <a:ea typeface="Arial"/>
              <a:cs typeface="Arial"/>
              <a:sym typeface="Arial"/>
            </a:endParaRPr>
          </a:p>
        </p:txBody>
      </p:sp>
      <p:sp>
        <p:nvSpPr>
          <p:cNvPr id="107" name="Shape 107"/>
          <p:cNvSpPr txBox="1">
            <a:spLocks noGrp="1"/>
          </p:cNvSpPr>
          <p:nvPr>
            <p:ph type="sldNum" idx="12"/>
          </p:nvPr>
        </p:nvSpPr>
        <p:spPr>
          <a:xfrm>
            <a:off x="3886200" y="8686800"/>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a:solidFill>
                  <a:schemeClr val="dk1"/>
                </a:solidFill>
                <a:latin typeface="Arial"/>
                <a:ea typeface="Arial"/>
                <a:cs typeface="Arial"/>
                <a:sym typeface="Arial"/>
              </a:rPr>
              <a:t>8</a:t>
            </a:fld>
            <a:endParaRPr sz="1200">
              <a:solidFill>
                <a:schemeClr val="dk1"/>
              </a:solidFill>
              <a:latin typeface="Arial"/>
              <a:ea typeface="Arial"/>
              <a:cs typeface="Arial"/>
              <a:sym typeface="Aria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Shape 112"/>
          <p:cNvSpPr txBox="1">
            <a:spLocks noGrp="1"/>
          </p:cNvSpPr>
          <p:nvPr>
            <p:ph type="body" idx="1"/>
          </p:nvPr>
        </p:nvSpPr>
        <p:spPr>
          <a:xfrm>
            <a:off x="914400" y="4343400"/>
            <a:ext cx="5029200" cy="4114800"/>
          </a:xfrm>
          <a:prstGeom prst="rect">
            <a:avLst/>
          </a:prstGeom>
        </p:spPr>
        <p:txBody>
          <a:bodyPr spcFirstLastPara="1" wrap="square" lIns="91425" tIns="91425" rIns="91425" bIns="91425" anchor="t" anchorCtr="0">
            <a:noAutofit/>
          </a:bodyPr>
          <a:lstStyle/>
          <a:p>
            <a:pPr marL="0" lvl="0" indent="0">
              <a:spcBef>
                <a:spcPts val="360"/>
              </a:spcBef>
              <a:spcAft>
                <a:spcPts val="0"/>
              </a:spcAft>
              <a:buNone/>
            </a:pPr>
            <a:endParaRPr/>
          </a:p>
        </p:txBody>
      </p:sp>
      <p:sp>
        <p:nvSpPr>
          <p:cNvPr id="113" name="Shape 11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spTree>
      <p:nvGrpSpPr>
        <p:cNvPr id="1" name="Shape 13"/>
        <p:cNvGrpSpPr/>
        <p:nvPr/>
      </p:nvGrpSpPr>
      <p:grpSpPr>
        <a:xfrm>
          <a:off x="0" y="0"/>
          <a:ext cx="0" cy="0"/>
          <a:chOff x="0" y="0"/>
          <a:chExt cx="0" cy="0"/>
        </a:xfrm>
      </p:grpSpPr>
      <p:pic>
        <p:nvPicPr>
          <p:cNvPr id="14" name="Shape 14" descr="UofM-1_T"/>
          <p:cNvPicPr preferRelativeResize="0"/>
          <p:nvPr/>
        </p:nvPicPr>
        <p:blipFill rotWithShape="1">
          <a:blip r:embed="rId2">
            <a:alphaModFix/>
          </a:blip>
          <a:srcRect/>
          <a:stretch/>
        </p:blipFill>
        <p:spPr>
          <a:xfrm>
            <a:off x="-4763" y="0"/>
            <a:ext cx="9148763" cy="6862763"/>
          </a:xfrm>
          <a:prstGeom prst="rect">
            <a:avLst/>
          </a:prstGeom>
          <a:noFill/>
          <a:ln>
            <a:noFill/>
          </a:ln>
        </p:spPr>
      </p:pic>
      <p:sp>
        <p:nvSpPr>
          <p:cNvPr id="15" name="Shape 15"/>
          <p:cNvSpPr txBox="1">
            <a:spLocks noGrp="1"/>
          </p:cNvSpPr>
          <p:nvPr>
            <p:ph type="ctrTitle"/>
          </p:nvPr>
        </p:nvSpPr>
        <p:spPr>
          <a:xfrm>
            <a:off x="685800" y="1371600"/>
            <a:ext cx="7772400" cy="1143000"/>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1pPr>
            <a:lvl2pPr marL="0" marR="0" lvl="1"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2pPr>
            <a:lvl3pPr marL="0" marR="0" lvl="2"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3pPr>
            <a:lvl4pPr marL="0" marR="0" lvl="3"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4pPr>
            <a:lvl5pPr marL="0" marR="0" lvl="4"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5pPr>
            <a:lvl6pPr marL="457200" marR="0" lvl="5"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6pPr>
            <a:lvl7pPr marL="914400" marR="0" lvl="6"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7pPr>
            <a:lvl8pPr marL="1371600" marR="0" lvl="7"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8pPr>
            <a:lvl9pPr marL="1828800" marR="0" lvl="8"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45"/>
        <p:cNvGrpSpPr/>
        <p:nvPr/>
      </p:nvGrpSpPr>
      <p:grpSpPr>
        <a:xfrm>
          <a:off x="0" y="0"/>
          <a:ext cx="0" cy="0"/>
          <a:chOff x="0" y="0"/>
          <a:chExt cx="0" cy="0"/>
        </a:xfrm>
      </p:grpSpPr>
      <p:sp>
        <p:nvSpPr>
          <p:cNvPr id="46" name="Shape 46"/>
          <p:cNvSpPr txBox="1">
            <a:spLocks noGrp="1"/>
          </p:cNvSpPr>
          <p:nvPr>
            <p:ph type="title"/>
          </p:nvPr>
        </p:nvSpPr>
        <p:spPr>
          <a:xfrm>
            <a:off x="630238" y="457200"/>
            <a:ext cx="2949575" cy="1600200"/>
          </a:xfrm>
          <a:prstGeom prst="rect">
            <a:avLst/>
          </a:prstGeom>
          <a:noFill/>
          <a:ln>
            <a:noFill/>
          </a:ln>
        </p:spPr>
        <p:txBody>
          <a:bodyPr spcFirstLastPara="1" wrap="square" lIns="91425" tIns="91425" rIns="91425" bIns="91425" anchor="b" anchorCtr="0"/>
          <a:lstStyle>
            <a:lvl1pPr marL="0" marR="0" lvl="0" indent="0" algn="ctr" rtl="0">
              <a:spcBef>
                <a:spcPts val="0"/>
              </a:spcBef>
              <a:spcAft>
                <a:spcPts val="0"/>
              </a:spcAft>
              <a:buSzPts val="1400"/>
              <a:buNone/>
              <a:defRPr sz="3200" b="0" i="0" u="none" strike="noStrike" cap="none">
                <a:solidFill>
                  <a:srgbClr val="7A0019"/>
                </a:solidFill>
                <a:latin typeface="Arial"/>
                <a:ea typeface="Arial"/>
                <a:cs typeface="Arial"/>
                <a:sym typeface="Arial"/>
              </a:defRPr>
            </a:lvl1pPr>
            <a:lvl2pPr marL="0" marR="0" lvl="1"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2pPr>
            <a:lvl3pPr marL="0" marR="0" lvl="2"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3pPr>
            <a:lvl4pPr marL="0" marR="0" lvl="3"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4pPr>
            <a:lvl5pPr marL="0" marR="0" lvl="4"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5pPr>
            <a:lvl6pPr marL="457200" marR="0" lvl="5"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6pPr>
            <a:lvl7pPr marL="914400" marR="0" lvl="6"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7pPr>
            <a:lvl8pPr marL="1371600" marR="0" lvl="7"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8pPr>
            <a:lvl9pPr marL="1828800" marR="0" lvl="8"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9pPr>
          </a:lstStyle>
          <a:p>
            <a:endParaRPr/>
          </a:p>
        </p:txBody>
      </p:sp>
      <p:sp>
        <p:nvSpPr>
          <p:cNvPr id="47" name="Shape 47"/>
          <p:cNvSpPr txBox="1">
            <a:spLocks noGrp="1"/>
          </p:cNvSpPr>
          <p:nvPr>
            <p:ph type="body" idx="1"/>
          </p:nvPr>
        </p:nvSpPr>
        <p:spPr>
          <a:xfrm>
            <a:off x="3887788" y="987425"/>
            <a:ext cx="4629150" cy="4873625"/>
          </a:xfrm>
          <a:prstGeom prst="rect">
            <a:avLst/>
          </a:prstGeom>
          <a:noFill/>
          <a:ln>
            <a:noFill/>
          </a:ln>
        </p:spPr>
        <p:txBody>
          <a:bodyPr spcFirstLastPara="1" wrap="square" lIns="91425" tIns="91425" rIns="91425" bIns="91425" anchor="t" anchorCtr="0"/>
          <a:lstStyle>
            <a:lvl1pPr marL="457200" marR="0" lvl="0" indent="-431800" algn="l" rtl="0">
              <a:spcBef>
                <a:spcPts val="640"/>
              </a:spcBef>
              <a:spcAft>
                <a:spcPts val="0"/>
              </a:spcAft>
              <a:buClr>
                <a:srgbClr val="7A0019"/>
              </a:buClr>
              <a:buSzPts val="3200"/>
              <a:buFont typeface="Arial"/>
              <a:buChar char="•"/>
              <a:defRPr sz="3200" b="0" i="0" u="none" strike="noStrike" cap="none">
                <a:solidFill>
                  <a:schemeClr val="dk1"/>
                </a:solidFill>
                <a:latin typeface="Arial"/>
                <a:ea typeface="Arial"/>
                <a:cs typeface="Arial"/>
                <a:sym typeface="Arial"/>
              </a:defRPr>
            </a:lvl1pPr>
            <a:lvl2pPr marL="914400" marR="0" lvl="1" indent="-406400" algn="l" rtl="0">
              <a:spcBef>
                <a:spcPts val="560"/>
              </a:spcBef>
              <a:spcAft>
                <a:spcPts val="0"/>
              </a:spcAft>
              <a:buClr>
                <a:srgbClr val="7A0019"/>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rgbClr val="7A0019"/>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rgbClr val="7A0019"/>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rgbClr val="7A0019"/>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48" name="Shape 48"/>
          <p:cNvSpPr txBox="1">
            <a:spLocks noGrp="1"/>
          </p:cNvSpPr>
          <p:nvPr>
            <p:ph type="body" idx="2"/>
          </p:nvPr>
        </p:nvSpPr>
        <p:spPr>
          <a:xfrm>
            <a:off x="630238" y="2057400"/>
            <a:ext cx="2949575" cy="3811588"/>
          </a:xfrm>
          <a:prstGeom prst="rect">
            <a:avLst/>
          </a:prstGeom>
          <a:noFill/>
          <a:ln>
            <a:noFill/>
          </a:ln>
        </p:spPr>
        <p:txBody>
          <a:bodyPr spcFirstLastPara="1" wrap="square" lIns="91425" tIns="91425" rIns="91425" bIns="91425" anchor="t" anchorCtr="0"/>
          <a:lstStyle>
            <a:lvl1pPr marL="457200" marR="0" lvl="0" indent="-228600" algn="l" rtl="0">
              <a:spcBef>
                <a:spcPts val="320"/>
              </a:spcBef>
              <a:spcAft>
                <a:spcPts val="0"/>
              </a:spcAft>
              <a:buClr>
                <a:srgbClr val="7A0019"/>
              </a:buClr>
              <a:buSzPts val="3200"/>
              <a:buFont typeface="Arial"/>
              <a:buNone/>
              <a:defRPr sz="1600" b="0" i="0" u="none" strike="noStrike" cap="none">
                <a:solidFill>
                  <a:schemeClr val="dk1"/>
                </a:solidFill>
                <a:latin typeface="Arial"/>
                <a:ea typeface="Arial"/>
                <a:cs typeface="Arial"/>
                <a:sym typeface="Arial"/>
              </a:defRPr>
            </a:lvl1pPr>
            <a:lvl2pPr marL="914400" marR="0" lvl="1" indent="-228600" algn="l" rtl="0">
              <a:spcBef>
                <a:spcPts val="280"/>
              </a:spcBef>
              <a:spcAft>
                <a:spcPts val="0"/>
              </a:spcAft>
              <a:buClr>
                <a:srgbClr val="7A0019"/>
              </a:buClr>
              <a:buSzPts val="2800"/>
              <a:buFont typeface="Arial"/>
              <a:buNone/>
              <a:defRPr sz="1400" b="0" i="0" u="none" strike="noStrike" cap="none">
                <a:solidFill>
                  <a:schemeClr val="dk1"/>
                </a:solidFill>
                <a:latin typeface="Arial"/>
                <a:ea typeface="Arial"/>
                <a:cs typeface="Arial"/>
                <a:sym typeface="Arial"/>
              </a:defRPr>
            </a:lvl2pPr>
            <a:lvl3pPr marL="1371600" marR="0" lvl="2" indent="-228600" algn="l" rtl="0">
              <a:spcBef>
                <a:spcPts val="240"/>
              </a:spcBef>
              <a:spcAft>
                <a:spcPts val="0"/>
              </a:spcAft>
              <a:buClr>
                <a:srgbClr val="7A0019"/>
              </a:buClr>
              <a:buSzPts val="2400"/>
              <a:buFont typeface="Arial"/>
              <a:buNone/>
              <a:defRPr sz="1200" b="0" i="0" u="none" strike="noStrike" cap="none">
                <a:solidFill>
                  <a:schemeClr val="dk1"/>
                </a:solidFill>
                <a:latin typeface="Arial"/>
                <a:ea typeface="Arial"/>
                <a:cs typeface="Arial"/>
                <a:sym typeface="Arial"/>
              </a:defRPr>
            </a:lvl3pPr>
            <a:lvl4pPr marL="1828800" marR="0" lvl="3" indent="-228600" algn="l" rtl="0">
              <a:spcBef>
                <a:spcPts val="200"/>
              </a:spcBef>
              <a:spcAft>
                <a:spcPts val="0"/>
              </a:spcAft>
              <a:buClr>
                <a:srgbClr val="7A0019"/>
              </a:buClr>
              <a:buSzPts val="2000"/>
              <a:buFont typeface="Arial"/>
              <a:buNone/>
              <a:defRPr sz="1000" b="0" i="0" u="none" strike="noStrike" cap="none">
                <a:solidFill>
                  <a:schemeClr val="dk1"/>
                </a:solidFill>
                <a:latin typeface="Arial"/>
                <a:ea typeface="Arial"/>
                <a:cs typeface="Arial"/>
                <a:sym typeface="Arial"/>
              </a:defRPr>
            </a:lvl4pPr>
            <a:lvl5pPr marL="2286000" marR="0" lvl="4" indent="-228600" algn="l" rtl="0">
              <a:spcBef>
                <a:spcPts val="200"/>
              </a:spcBef>
              <a:spcAft>
                <a:spcPts val="0"/>
              </a:spcAft>
              <a:buClr>
                <a:srgbClr val="7A0019"/>
              </a:buClr>
              <a:buSzPts val="2000"/>
              <a:buFont typeface="Arial"/>
              <a:buNone/>
              <a:defRPr sz="1000" b="0" i="0" u="none" strike="noStrike" cap="none">
                <a:solidFill>
                  <a:schemeClr val="dk1"/>
                </a:solidFill>
                <a:latin typeface="Arial"/>
                <a:ea typeface="Arial"/>
                <a:cs typeface="Arial"/>
                <a:sym typeface="Arial"/>
              </a:defRPr>
            </a:lvl5pPr>
            <a:lvl6pPr marL="2743200" marR="0" lvl="5" indent="-228600" algn="l" rtl="0">
              <a:lnSpc>
                <a:spcPct val="90000"/>
              </a:lnSpc>
              <a:spcBef>
                <a:spcPts val="500"/>
              </a:spcBef>
              <a:spcAft>
                <a:spcPts val="0"/>
              </a:spcAft>
              <a:buClr>
                <a:schemeClr val="dk1"/>
              </a:buClr>
              <a:buSzPts val="1800"/>
              <a:buFont typeface="Arial"/>
              <a:buNone/>
              <a:defRPr sz="1000" b="0" i="0" u="none" strike="noStrike" cap="none">
                <a:solidFill>
                  <a:schemeClr val="dk1"/>
                </a:solidFill>
                <a:latin typeface="Arial"/>
                <a:ea typeface="Arial"/>
                <a:cs typeface="Arial"/>
                <a:sym typeface="Arial"/>
              </a:defRPr>
            </a:lvl6pPr>
            <a:lvl7pPr marL="3200400" marR="0" lvl="6" indent="-228600" algn="l" rtl="0">
              <a:lnSpc>
                <a:spcPct val="90000"/>
              </a:lnSpc>
              <a:spcBef>
                <a:spcPts val="500"/>
              </a:spcBef>
              <a:spcAft>
                <a:spcPts val="0"/>
              </a:spcAft>
              <a:buClr>
                <a:schemeClr val="dk1"/>
              </a:buClr>
              <a:buSzPts val="1800"/>
              <a:buFont typeface="Arial"/>
              <a:buNone/>
              <a:defRPr sz="1000" b="0" i="0" u="none" strike="noStrike" cap="none">
                <a:solidFill>
                  <a:schemeClr val="dk1"/>
                </a:solidFill>
                <a:latin typeface="Arial"/>
                <a:ea typeface="Arial"/>
                <a:cs typeface="Arial"/>
                <a:sym typeface="Arial"/>
              </a:defRPr>
            </a:lvl7pPr>
            <a:lvl8pPr marL="3657600" marR="0" lvl="7" indent="-228600" algn="l" rtl="0">
              <a:lnSpc>
                <a:spcPct val="90000"/>
              </a:lnSpc>
              <a:spcBef>
                <a:spcPts val="500"/>
              </a:spcBef>
              <a:spcAft>
                <a:spcPts val="0"/>
              </a:spcAft>
              <a:buClr>
                <a:schemeClr val="dk1"/>
              </a:buClr>
              <a:buSzPts val="1800"/>
              <a:buFont typeface="Arial"/>
              <a:buNone/>
              <a:defRPr sz="1000" b="0" i="0" u="none" strike="noStrike" cap="none">
                <a:solidFill>
                  <a:schemeClr val="dk1"/>
                </a:solidFill>
                <a:latin typeface="Arial"/>
                <a:ea typeface="Arial"/>
                <a:cs typeface="Arial"/>
                <a:sym typeface="Arial"/>
              </a:defRPr>
            </a:lvl8pPr>
            <a:lvl9pPr marL="4114800" marR="0" lvl="8" indent="-228600" algn="l" rtl="0">
              <a:lnSpc>
                <a:spcPct val="90000"/>
              </a:lnSpc>
              <a:spcBef>
                <a:spcPts val="500"/>
              </a:spcBef>
              <a:spcAft>
                <a:spcPts val="0"/>
              </a:spcAft>
              <a:buClr>
                <a:schemeClr val="dk1"/>
              </a:buClr>
              <a:buSzPts val="1800"/>
              <a:buFont typeface="Arial"/>
              <a:buNone/>
              <a:defRPr sz="10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49"/>
        <p:cNvGrpSpPr/>
        <p:nvPr/>
      </p:nvGrpSpPr>
      <p:grpSpPr>
        <a:xfrm>
          <a:off x="0" y="0"/>
          <a:ext cx="0" cy="0"/>
          <a:chOff x="0" y="0"/>
          <a:chExt cx="0" cy="0"/>
        </a:xfrm>
      </p:grpSpPr>
      <p:sp>
        <p:nvSpPr>
          <p:cNvPr id="50" name="Shape 50"/>
          <p:cNvSpPr txBox="1">
            <a:spLocks noGrp="1"/>
          </p:cNvSpPr>
          <p:nvPr>
            <p:ph type="title"/>
          </p:nvPr>
        </p:nvSpPr>
        <p:spPr>
          <a:xfrm>
            <a:off x="685800" y="304800"/>
            <a:ext cx="7772400" cy="1143000"/>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1pPr>
            <a:lvl2pPr marL="0" marR="0" lvl="1"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2pPr>
            <a:lvl3pPr marL="0" marR="0" lvl="2"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3pPr>
            <a:lvl4pPr marL="0" marR="0" lvl="3"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4pPr>
            <a:lvl5pPr marL="0" marR="0" lvl="4"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5pPr>
            <a:lvl6pPr marL="457200" marR="0" lvl="5"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6pPr>
            <a:lvl7pPr marL="914400" marR="0" lvl="6"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7pPr>
            <a:lvl8pPr marL="1371600" marR="0" lvl="7"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8pPr>
            <a:lvl9pPr marL="1828800" marR="0" lvl="8"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9pPr>
          </a:lstStyle>
          <a:p>
            <a:endParaRPr/>
          </a:p>
        </p:txBody>
      </p:sp>
      <p:sp>
        <p:nvSpPr>
          <p:cNvPr id="51" name="Shape 51"/>
          <p:cNvSpPr txBox="1">
            <a:spLocks noGrp="1"/>
          </p:cNvSpPr>
          <p:nvPr>
            <p:ph type="body" idx="1"/>
          </p:nvPr>
        </p:nvSpPr>
        <p:spPr>
          <a:xfrm rot="5400000">
            <a:off x="2438400" y="0"/>
            <a:ext cx="4267200" cy="7772400"/>
          </a:xfrm>
          <a:prstGeom prst="rect">
            <a:avLst/>
          </a:prstGeom>
          <a:noFill/>
          <a:ln>
            <a:noFill/>
          </a:ln>
        </p:spPr>
        <p:txBody>
          <a:bodyPr spcFirstLastPara="1" wrap="square" lIns="91425" tIns="91425" rIns="91425" bIns="91425" anchor="t" anchorCtr="0"/>
          <a:lstStyle>
            <a:lvl1pPr marL="457200" marR="0" lvl="0" indent="-431800" algn="l" rtl="0">
              <a:spcBef>
                <a:spcPts val="640"/>
              </a:spcBef>
              <a:spcAft>
                <a:spcPts val="0"/>
              </a:spcAft>
              <a:buClr>
                <a:srgbClr val="7A0019"/>
              </a:buClr>
              <a:buSzPts val="3200"/>
              <a:buFont typeface="Arial"/>
              <a:buChar char="•"/>
              <a:defRPr sz="3200" b="0" i="0" u="none" strike="noStrike" cap="none">
                <a:solidFill>
                  <a:schemeClr val="dk1"/>
                </a:solidFill>
                <a:latin typeface="Arial"/>
                <a:ea typeface="Arial"/>
                <a:cs typeface="Arial"/>
                <a:sym typeface="Arial"/>
              </a:defRPr>
            </a:lvl1pPr>
            <a:lvl2pPr marL="914400" marR="0" lvl="1" indent="-406400" algn="l" rtl="0">
              <a:spcBef>
                <a:spcPts val="560"/>
              </a:spcBef>
              <a:spcAft>
                <a:spcPts val="0"/>
              </a:spcAft>
              <a:buClr>
                <a:srgbClr val="7A0019"/>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rgbClr val="7A0019"/>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rgbClr val="7A0019"/>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rgbClr val="7A0019"/>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52"/>
        <p:cNvGrpSpPr/>
        <p:nvPr/>
      </p:nvGrpSpPr>
      <p:grpSpPr>
        <a:xfrm>
          <a:off x="0" y="0"/>
          <a:ext cx="0" cy="0"/>
          <a:chOff x="0" y="0"/>
          <a:chExt cx="0" cy="0"/>
        </a:xfrm>
      </p:grpSpPr>
      <p:sp>
        <p:nvSpPr>
          <p:cNvPr id="53" name="Shape 53"/>
          <p:cNvSpPr txBox="1">
            <a:spLocks noGrp="1"/>
          </p:cNvSpPr>
          <p:nvPr>
            <p:ph type="title"/>
          </p:nvPr>
        </p:nvSpPr>
        <p:spPr>
          <a:xfrm rot="5400000">
            <a:off x="4629150" y="2190750"/>
            <a:ext cx="5715000" cy="1943100"/>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1pPr>
            <a:lvl2pPr marL="0" marR="0" lvl="1"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2pPr>
            <a:lvl3pPr marL="0" marR="0" lvl="2"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3pPr>
            <a:lvl4pPr marL="0" marR="0" lvl="3"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4pPr>
            <a:lvl5pPr marL="0" marR="0" lvl="4"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5pPr>
            <a:lvl6pPr marL="457200" marR="0" lvl="5"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6pPr>
            <a:lvl7pPr marL="914400" marR="0" lvl="6"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7pPr>
            <a:lvl8pPr marL="1371600" marR="0" lvl="7"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8pPr>
            <a:lvl9pPr marL="1828800" marR="0" lvl="8"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9pPr>
          </a:lstStyle>
          <a:p>
            <a:endParaRPr/>
          </a:p>
        </p:txBody>
      </p:sp>
      <p:sp>
        <p:nvSpPr>
          <p:cNvPr id="54" name="Shape 54"/>
          <p:cNvSpPr txBox="1">
            <a:spLocks noGrp="1"/>
          </p:cNvSpPr>
          <p:nvPr>
            <p:ph type="body" idx="1"/>
          </p:nvPr>
        </p:nvSpPr>
        <p:spPr>
          <a:xfrm rot="5400000">
            <a:off x="666750" y="323850"/>
            <a:ext cx="5715000" cy="5676900"/>
          </a:xfrm>
          <a:prstGeom prst="rect">
            <a:avLst/>
          </a:prstGeom>
          <a:noFill/>
          <a:ln>
            <a:noFill/>
          </a:ln>
        </p:spPr>
        <p:txBody>
          <a:bodyPr spcFirstLastPara="1" wrap="square" lIns="91425" tIns="91425" rIns="91425" bIns="91425" anchor="t" anchorCtr="0"/>
          <a:lstStyle>
            <a:lvl1pPr marL="457200" marR="0" lvl="0" indent="-431800" algn="l" rtl="0">
              <a:spcBef>
                <a:spcPts val="640"/>
              </a:spcBef>
              <a:spcAft>
                <a:spcPts val="0"/>
              </a:spcAft>
              <a:buClr>
                <a:srgbClr val="7A0019"/>
              </a:buClr>
              <a:buSzPts val="3200"/>
              <a:buFont typeface="Arial"/>
              <a:buChar char="•"/>
              <a:defRPr sz="3200" b="0" i="0" u="none" strike="noStrike" cap="none">
                <a:solidFill>
                  <a:schemeClr val="dk1"/>
                </a:solidFill>
                <a:latin typeface="Arial"/>
                <a:ea typeface="Arial"/>
                <a:cs typeface="Arial"/>
                <a:sym typeface="Arial"/>
              </a:defRPr>
            </a:lvl1pPr>
            <a:lvl2pPr marL="914400" marR="0" lvl="1" indent="-406400" algn="l" rtl="0">
              <a:spcBef>
                <a:spcPts val="560"/>
              </a:spcBef>
              <a:spcAft>
                <a:spcPts val="0"/>
              </a:spcAft>
              <a:buClr>
                <a:srgbClr val="7A0019"/>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rgbClr val="7A0019"/>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rgbClr val="7A0019"/>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rgbClr val="7A0019"/>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630238" y="457200"/>
            <a:ext cx="2949575" cy="1600200"/>
          </a:xfrm>
          <a:prstGeom prst="rect">
            <a:avLst/>
          </a:prstGeom>
          <a:noFill/>
          <a:ln>
            <a:noFill/>
          </a:ln>
        </p:spPr>
        <p:txBody>
          <a:bodyPr spcFirstLastPara="1" wrap="square" lIns="91425" tIns="91425" rIns="91425" bIns="91425" anchor="b" anchorCtr="0"/>
          <a:lstStyle>
            <a:lvl1pPr marL="0" marR="0" lvl="0" indent="0" algn="ctr" rtl="0">
              <a:spcBef>
                <a:spcPts val="0"/>
              </a:spcBef>
              <a:spcAft>
                <a:spcPts val="0"/>
              </a:spcAft>
              <a:buSzPts val="1400"/>
              <a:buNone/>
              <a:defRPr sz="3200" b="0" i="0" u="none" strike="noStrike" cap="none">
                <a:solidFill>
                  <a:srgbClr val="7A0019"/>
                </a:solidFill>
                <a:latin typeface="Arial"/>
                <a:ea typeface="Arial"/>
                <a:cs typeface="Arial"/>
                <a:sym typeface="Arial"/>
              </a:defRPr>
            </a:lvl1pPr>
            <a:lvl2pPr marL="0" marR="0" lvl="1"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2pPr>
            <a:lvl3pPr marL="0" marR="0" lvl="2"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3pPr>
            <a:lvl4pPr marL="0" marR="0" lvl="3"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4pPr>
            <a:lvl5pPr marL="0" marR="0" lvl="4"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5pPr>
            <a:lvl6pPr marL="457200" marR="0" lvl="5"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6pPr>
            <a:lvl7pPr marL="914400" marR="0" lvl="6"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7pPr>
            <a:lvl8pPr marL="1371600" marR="0" lvl="7"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8pPr>
            <a:lvl9pPr marL="1828800" marR="0" lvl="8"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9pPr>
          </a:lstStyle>
          <a:p>
            <a:endParaRPr/>
          </a:p>
        </p:txBody>
      </p:sp>
      <p:sp>
        <p:nvSpPr>
          <p:cNvPr id="18" name="Shape 18"/>
          <p:cNvSpPr>
            <a:spLocks noGrp="1"/>
          </p:cNvSpPr>
          <p:nvPr>
            <p:ph type="pic" idx="2"/>
          </p:nvPr>
        </p:nvSpPr>
        <p:spPr>
          <a:xfrm>
            <a:off x="3887788" y="987425"/>
            <a:ext cx="4629150" cy="4873625"/>
          </a:xfrm>
          <a:prstGeom prst="rect">
            <a:avLst/>
          </a:prstGeom>
          <a:noFill/>
          <a:ln>
            <a:noFill/>
          </a:ln>
        </p:spPr>
        <p:txBody>
          <a:bodyPr spcFirstLastPara="1" wrap="square" lIns="91425" tIns="91425" rIns="91425" bIns="91425" anchor="t" anchorCtr="0"/>
          <a:lstStyle>
            <a:lvl1pPr marL="0" marR="0" lvl="0" indent="0" algn="l" rtl="0">
              <a:spcBef>
                <a:spcPts val="640"/>
              </a:spcBef>
              <a:spcAft>
                <a:spcPts val="0"/>
              </a:spcAft>
              <a:buClr>
                <a:srgbClr val="7A0019"/>
              </a:buClr>
              <a:buSzPts val="1400"/>
              <a:buFont typeface="Arial"/>
              <a:buNone/>
              <a:defRPr sz="3200" b="0" i="0" u="none" strike="noStrike" cap="none">
                <a:solidFill>
                  <a:schemeClr val="dk1"/>
                </a:solidFill>
                <a:latin typeface="Arial"/>
                <a:ea typeface="Arial"/>
                <a:cs typeface="Arial"/>
                <a:sym typeface="Arial"/>
              </a:defRPr>
            </a:lvl1pPr>
            <a:lvl2pPr marL="457200" marR="0" lvl="1" indent="0" algn="l" rtl="0">
              <a:spcBef>
                <a:spcPts val="560"/>
              </a:spcBef>
              <a:spcAft>
                <a:spcPts val="0"/>
              </a:spcAft>
              <a:buClr>
                <a:srgbClr val="7A0019"/>
              </a:buClr>
              <a:buSzPts val="1400"/>
              <a:buFont typeface="Arial"/>
              <a:buNone/>
              <a:defRPr sz="2800" b="0" i="0" u="none" strike="noStrike" cap="none">
                <a:solidFill>
                  <a:schemeClr val="dk1"/>
                </a:solidFill>
                <a:latin typeface="Arial"/>
                <a:ea typeface="Arial"/>
                <a:cs typeface="Arial"/>
                <a:sym typeface="Arial"/>
              </a:defRPr>
            </a:lvl2pPr>
            <a:lvl3pPr marL="914400" marR="0" lvl="2" indent="0" algn="l" rtl="0">
              <a:spcBef>
                <a:spcPts val="480"/>
              </a:spcBef>
              <a:spcAft>
                <a:spcPts val="0"/>
              </a:spcAft>
              <a:buClr>
                <a:srgbClr val="7A0019"/>
              </a:buClr>
              <a:buSzPts val="1400"/>
              <a:buFont typeface="Arial"/>
              <a:buNone/>
              <a:defRPr sz="2400" b="0" i="0" u="none" strike="noStrike" cap="none">
                <a:solidFill>
                  <a:schemeClr val="dk1"/>
                </a:solidFill>
                <a:latin typeface="Arial"/>
                <a:ea typeface="Arial"/>
                <a:cs typeface="Arial"/>
                <a:sym typeface="Arial"/>
              </a:defRPr>
            </a:lvl3pPr>
            <a:lvl4pPr marL="1371600" marR="0" lvl="3" indent="0" algn="l" rtl="0">
              <a:spcBef>
                <a:spcPts val="400"/>
              </a:spcBef>
              <a:spcAft>
                <a:spcPts val="0"/>
              </a:spcAft>
              <a:buClr>
                <a:srgbClr val="7A0019"/>
              </a:buClr>
              <a:buSzPts val="1400"/>
              <a:buFont typeface="Arial"/>
              <a:buNone/>
              <a:defRPr sz="2000" b="0" i="0" u="none" strike="noStrike" cap="none">
                <a:solidFill>
                  <a:schemeClr val="dk1"/>
                </a:solidFill>
                <a:latin typeface="Arial"/>
                <a:ea typeface="Arial"/>
                <a:cs typeface="Arial"/>
                <a:sym typeface="Arial"/>
              </a:defRPr>
            </a:lvl4pPr>
            <a:lvl5pPr marL="1828800" marR="0" lvl="4" indent="0" algn="l" rtl="0">
              <a:spcBef>
                <a:spcPts val="400"/>
              </a:spcBef>
              <a:spcAft>
                <a:spcPts val="0"/>
              </a:spcAft>
              <a:buClr>
                <a:srgbClr val="7A0019"/>
              </a:buClr>
              <a:buSzPts val="1400"/>
              <a:buFont typeface="Arial"/>
              <a:buNone/>
              <a:defRPr sz="2000" b="0" i="0" u="none" strike="noStrike" cap="none">
                <a:solidFill>
                  <a:schemeClr val="dk1"/>
                </a:solidFill>
                <a:latin typeface="Arial"/>
                <a:ea typeface="Arial"/>
                <a:cs typeface="Arial"/>
                <a:sym typeface="Arial"/>
              </a:defRPr>
            </a:lvl5pPr>
            <a:lvl6pPr marL="2286000" marR="0" lvl="5" indent="0" algn="l" rtl="0">
              <a:lnSpc>
                <a:spcPct val="90000"/>
              </a:lnSpc>
              <a:spcBef>
                <a:spcPts val="500"/>
              </a:spcBef>
              <a:spcAft>
                <a:spcPts val="0"/>
              </a:spcAft>
              <a:buClr>
                <a:schemeClr val="dk1"/>
              </a:buClr>
              <a:buSzPts val="1400"/>
              <a:buFont typeface="Arial"/>
              <a:buNone/>
              <a:defRPr sz="2000" b="0" i="0" u="none" strike="noStrike" cap="none">
                <a:solidFill>
                  <a:schemeClr val="dk1"/>
                </a:solidFill>
                <a:latin typeface="Arial"/>
                <a:ea typeface="Arial"/>
                <a:cs typeface="Arial"/>
                <a:sym typeface="Arial"/>
              </a:defRPr>
            </a:lvl6pPr>
            <a:lvl7pPr marL="2743200" marR="0" lvl="6" indent="0" algn="l" rtl="0">
              <a:lnSpc>
                <a:spcPct val="90000"/>
              </a:lnSpc>
              <a:spcBef>
                <a:spcPts val="500"/>
              </a:spcBef>
              <a:spcAft>
                <a:spcPts val="0"/>
              </a:spcAft>
              <a:buClr>
                <a:schemeClr val="dk1"/>
              </a:buClr>
              <a:buSzPts val="1400"/>
              <a:buFont typeface="Arial"/>
              <a:buNone/>
              <a:defRPr sz="2000" b="0" i="0" u="none" strike="noStrike" cap="none">
                <a:solidFill>
                  <a:schemeClr val="dk1"/>
                </a:solidFill>
                <a:latin typeface="Arial"/>
                <a:ea typeface="Arial"/>
                <a:cs typeface="Arial"/>
                <a:sym typeface="Arial"/>
              </a:defRPr>
            </a:lvl7pPr>
            <a:lvl8pPr marL="3200400" marR="0" lvl="7" indent="0" algn="l" rtl="0">
              <a:lnSpc>
                <a:spcPct val="90000"/>
              </a:lnSpc>
              <a:spcBef>
                <a:spcPts val="500"/>
              </a:spcBef>
              <a:spcAft>
                <a:spcPts val="0"/>
              </a:spcAft>
              <a:buClr>
                <a:schemeClr val="dk1"/>
              </a:buClr>
              <a:buSzPts val="1400"/>
              <a:buFont typeface="Arial"/>
              <a:buNone/>
              <a:defRPr sz="2000" b="0" i="0" u="none" strike="noStrike" cap="none">
                <a:solidFill>
                  <a:schemeClr val="dk1"/>
                </a:solidFill>
                <a:latin typeface="Arial"/>
                <a:ea typeface="Arial"/>
                <a:cs typeface="Arial"/>
                <a:sym typeface="Arial"/>
              </a:defRPr>
            </a:lvl8pPr>
            <a:lvl9pPr marL="3657600" marR="0" lvl="8" indent="0" algn="l" rtl="0">
              <a:lnSpc>
                <a:spcPct val="90000"/>
              </a:lnSpc>
              <a:spcBef>
                <a:spcPts val="500"/>
              </a:spcBef>
              <a:spcAft>
                <a:spcPts val="0"/>
              </a:spcAft>
              <a:buClr>
                <a:schemeClr val="dk1"/>
              </a:buClr>
              <a:buSzPts val="1400"/>
              <a:buFont typeface="Arial"/>
              <a:buNone/>
              <a:defRPr sz="2000" b="0" i="0" u="none" strike="noStrike" cap="none">
                <a:solidFill>
                  <a:schemeClr val="dk1"/>
                </a:solidFill>
                <a:latin typeface="Arial"/>
                <a:ea typeface="Arial"/>
                <a:cs typeface="Arial"/>
                <a:sym typeface="Arial"/>
              </a:defRPr>
            </a:lvl9pPr>
          </a:lstStyle>
          <a:p>
            <a:endParaRPr/>
          </a:p>
        </p:txBody>
      </p:sp>
      <p:sp>
        <p:nvSpPr>
          <p:cNvPr id="19" name="Shape 19"/>
          <p:cNvSpPr txBox="1">
            <a:spLocks noGrp="1"/>
          </p:cNvSpPr>
          <p:nvPr>
            <p:ph type="body" idx="1"/>
          </p:nvPr>
        </p:nvSpPr>
        <p:spPr>
          <a:xfrm>
            <a:off x="630238" y="2057400"/>
            <a:ext cx="2949575" cy="3811588"/>
          </a:xfrm>
          <a:prstGeom prst="rect">
            <a:avLst/>
          </a:prstGeom>
          <a:noFill/>
          <a:ln>
            <a:noFill/>
          </a:ln>
        </p:spPr>
        <p:txBody>
          <a:bodyPr spcFirstLastPara="1" wrap="square" lIns="91425" tIns="91425" rIns="91425" bIns="91425" anchor="t" anchorCtr="0"/>
          <a:lstStyle>
            <a:lvl1pPr marL="457200" marR="0" lvl="0" indent="-228600" algn="l" rtl="0">
              <a:spcBef>
                <a:spcPts val="320"/>
              </a:spcBef>
              <a:spcAft>
                <a:spcPts val="0"/>
              </a:spcAft>
              <a:buClr>
                <a:srgbClr val="7A0019"/>
              </a:buClr>
              <a:buSzPts val="3200"/>
              <a:buFont typeface="Arial"/>
              <a:buNone/>
              <a:defRPr sz="1600" b="0" i="0" u="none" strike="noStrike" cap="none">
                <a:solidFill>
                  <a:schemeClr val="dk1"/>
                </a:solidFill>
                <a:latin typeface="Arial"/>
                <a:ea typeface="Arial"/>
                <a:cs typeface="Arial"/>
                <a:sym typeface="Arial"/>
              </a:defRPr>
            </a:lvl1pPr>
            <a:lvl2pPr marL="914400" marR="0" lvl="1" indent="-228600" algn="l" rtl="0">
              <a:spcBef>
                <a:spcPts val="280"/>
              </a:spcBef>
              <a:spcAft>
                <a:spcPts val="0"/>
              </a:spcAft>
              <a:buClr>
                <a:srgbClr val="7A0019"/>
              </a:buClr>
              <a:buSzPts val="2800"/>
              <a:buFont typeface="Arial"/>
              <a:buNone/>
              <a:defRPr sz="1400" b="0" i="0" u="none" strike="noStrike" cap="none">
                <a:solidFill>
                  <a:schemeClr val="dk1"/>
                </a:solidFill>
                <a:latin typeface="Arial"/>
                <a:ea typeface="Arial"/>
                <a:cs typeface="Arial"/>
                <a:sym typeface="Arial"/>
              </a:defRPr>
            </a:lvl2pPr>
            <a:lvl3pPr marL="1371600" marR="0" lvl="2" indent="-228600" algn="l" rtl="0">
              <a:spcBef>
                <a:spcPts val="240"/>
              </a:spcBef>
              <a:spcAft>
                <a:spcPts val="0"/>
              </a:spcAft>
              <a:buClr>
                <a:srgbClr val="7A0019"/>
              </a:buClr>
              <a:buSzPts val="2400"/>
              <a:buFont typeface="Arial"/>
              <a:buNone/>
              <a:defRPr sz="1200" b="0" i="0" u="none" strike="noStrike" cap="none">
                <a:solidFill>
                  <a:schemeClr val="dk1"/>
                </a:solidFill>
                <a:latin typeface="Arial"/>
                <a:ea typeface="Arial"/>
                <a:cs typeface="Arial"/>
                <a:sym typeface="Arial"/>
              </a:defRPr>
            </a:lvl3pPr>
            <a:lvl4pPr marL="1828800" marR="0" lvl="3" indent="-228600" algn="l" rtl="0">
              <a:spcBef>
                <a:spcPts val="200"/>
              </a:spcBef>
              <a:spcAft>
                <a:spcPts val="0"/>
              </a:spcAft>
              <a:buClr>
                <a:srgbClr val="7A0019"/>
              </a:buClr>
              <a:buSzPts val="2000"/>
              <a:buFont typeface="Arial"/>
              <a:buNone/>
              <a:defRPr sz="1000" b="0" i="0" u="none" strike="noStrike" cap="none">
                <a:solidFill>
                  <a:schemeClr val="dk1"/>
                </a:solidFill>
                <a:latin typeface="Arial"/>
                <a:ea typeface="Arial"/>
                <a:cs typeface="Arial"/>
                <a:sym typeface="Arial"/>
              </a:defRPr>
            </a:lvl4pPr>
            <a:lvl5pPr marL="2286000" marR="0" lvl="4" indent="-228600" algn="l" rtl="0">
              <a:spcBef>
                <a:spcPts val="200"/>
              </a:spcBef>
              <a:spcAft>
                <a:spcPts val="0"/>
              </a:spcAft>
              <a:buClr>
                <a:srgbClr val="7A0019"/>
              </a:buClr>
              <a:buSzPts val="2000"/>
              <a:buFont typeface="Arial"/>
              <a:buNone/>
              <a:defRPr sz="1000" b="0" i="0" u="none" strike="noStrike" cap="none">
                <a:solidFill>
                  <a:schemeClr val="dk1"/>
                </a:solidFill>
                <a:latin typeface="Arial"/>
                <a:ea typeface="Arial"/>
                <a:cs typeface="Arial"/>
                <a:sym typeface="Arial"/>
              </a:defRPr>
            </a:lvl5pPr>
            <a:lvl6pPr marL="2743200" marR="0" lvl="5" indent="-228600" algn="l" rtl="0">
              <a:lnSpc>
                <a:spcPct val="90000"/>
              </a:lnSpc>
              <a:spcBef>
                <a:spcPts val="500"/>
              </a:spcBef>
              <a:spcAft>
                <a:spcPts val="0"/>
              </a:spcAft>
              <a:buClr>
                <a:schemeClr val="dk1"/>
              </a:buClr>
              <a:buSzPts val="1800"/>
              <a:buFont typeface="Arial"/>
              <a:buNone/>
              <a:defRPr sz="1000" b="0" i="0" u="none" strike="noStrike" cap="none">
                <a:solidFill>
                  <a:schemeClr val="dk1"/>
                </a:solidFill>
                <a:latin typeface="Arial"/>
                <a:ea typeface="Arial"/>
                <a:cs typeface="Arial"/>
                <a:sym typeface="Arial"/>
              </a:defRPr>
            </a:lvl6pPr>
            <a:lvl7pPr marL="3200400" marR="0" lvl="6" indent="-228600" algn="l" rtl="0">
              <a:lnSpc>
                <a:spcPct val="90000"/>
              </a:lnSpc>
              <a:spcBef>
                <a:spcPts val="500"/>
              </a:spcBef>
              <a:spcAft>
                <a:spcPts val="0"/>
              </a:spcAft>
              <a:buClr>
                <a:schemeClr val="dk1"/>
              </a:buClr>
              <a:buSzPts val="1800"/>
              <a:buFont typeface="Arial"/>
              <a:buNone/>
              <a:defRPr sz="1000" b="0" i="0" u="none" strike="noStrike" cap="none">
                <a:solidFill>
                  <a:schemeClr val="dk1"/>
                </a:solidFill>
                <a:latin typeface="Arial"/>
                <a:ea typeface="Arial"/>
                <a:cs typeface="Arial"/>
                <a:sym typeface="Arial"/>
              </a:defRPr>
            </a:lvl7pPr>
            <a:lvl8pPr marL="3657600" marR="0" lvl="7" indent="-228600" algn="l" rtl="0">
              <a:lnSpc>
                <a:spcPct val="90000"/>
              </a:lnSpc>
              <a:spcBef>
                <a:spcPts val="500"/>
              </a:spcBef>
              <a:spcAft>
                <a:spcPts val="0"/>
              </a:spcAft>
              <a:buClr>
                <a:schemeClr val="dk1"/>
              </a:buClr>
              <a:buSzPts val="1800"/>
              <a:buFont typeface="Arial"/>
              <a:buNone/>
              <a:defRPr sz="1000" b="0" i="0" u="none" strike="noStrike" cap="none">
                <a:solidFill>
                  <a:schemeClr val="dk1"/>
                </a:solidFill>
                <a:latin typeface="Arial"/>
                <a:ea typeface="Arial"/>
                <a:cs typeface="Arial"/>
                <a:sym typeface="Arial"/>
              </a:defRPr>
            </a:lvl8pPr>
            <a:lvl9pPr marL="4114800" marR="0" lvl="8" indent="-228600" algn="l" rtl="0">
              <a:lnSpc>
                <a:spcPct val="90000"/>
              </a:lnSpc>
              <a:spcBef>
                <a:spcPts val="500"/>
              </a:spcBef>
              <a:spcAft>
                <a:spcPts val="0"/>
              </a:spcAft>
              <a:buClr>
                <a:schemeClr val="dk1"/>
              </a:buClr>
              <a:buSzPts val="1800"/>
              <a:buFont typeface="Arial"/>
              <a:buNone/>
              <a:defRPr sz="10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0"/>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1_Title Slide">
  <p:cSld name="1_Title Slide">
    <p:spTree>
      <p:nvGrpSpPr>
        <p:cNvPr id="1" name="Shape 21"/>
        <p:cNvGrpSpPr/>
        <p:nvPr/>
      </p:nvGrpSpPr>
      <p:grpSpPr>
        <a:xfrm>
          <a:off x="0" y="0"/>
          <a:ext cx="0" cy="0"/>
          <a:chOff x="0" y="0"/>
          <a:chExt cx="0" cy="0"/>
        </a:xfrm>
      </p:grpSpPr>
      <p:sp>
        <p:nvSpPr>
          <p:cNvPr id="22" name="Shape 22"/>
          <p:cNvSpPr txBox="1">
            <a:spLocks noGrp="1"/>
          </p:cNvSpPr>
          <p:nvPr>
            <p:ph type="ctrTitle"/>
          </p:nvPr>
        </p:nvSpPr>
        <p:spPr>
          <a:xfrm>
            <a:off x="866216" y="1447801"/>
            <a:ext cx="6619244" cy="3329581"/>
          </a:xfrm>
          <a:prstGeom prst="rect">
            <a:avLst/>
          </a:prstGeom>
          <a:noFill/>
          <a:ln>
            <a:noFill/>
          </a:ln>
        </p:spPr>
        <p:txBody>
          <a:bodyPr spcFirstLastPara="1" wrap="square" lIns="91425" tIns="91425" rIns="91425" bIns="91425" anchor="b" anchorCtr="0"/>
          <a:lstStyle>
            <a:lvl1pPr marL="0" marR="0" lvl="0" indent="0" algn="ctr" rtl="0">
              <a:spcBef>
                <a:spcPts val="0"/>
              </a:spcBef>
              <a:spcAft>
                <a:spcPts val="0"/>
              </a:spcAft>
              <a:buSzPts val="1400"/>
              <a:buNone/>
              <a:defRPr sz="5400" b="0" i="0" u="none" strike="noStrike" cap="none">
                <a:solidFill>
                  <a:srgbClr val="7A0019"/>
                </a:solidFill>
                <a:latin typeface="Arial"/>
                <a:ea typeface="Arial"/>
                <a:cs typeface="Arial"/>
                <a:sym typeface="Arial"/>
              </a:defRPr>
            </a:lvl1pPr>
            <a:lvl2pPr marL="0" marR="0" lvl="1"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2pPr>
            <a:lvl3pPr marL="0" marR="0" lvl="2"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3pPr>
            <a:lvl4pPr marL="0" marR="0" lvl="3"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4pPr>
            <a:lvl5pPr marL="0" marR="0" lvl="4"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5pPr>
            <a:lvl6pPr marL="457200" marR="0" lvl="5"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6pPr>
            <a:lvl7pPr marL="914400" marR="0" lvl="6"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7pPr>
            <a:lvl8pPr marL="1371600" marR="0" lvl="7"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8pPr>
            <a:lvl9pPr marL="1828800" marR="0" lvl="8"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9pPr>
          </a:lstStyle>
          <a:p>
            <a:endParaRPr/>
          </a:p>
        </p:txBody>
      </p:sp>
      <p:sp>
        <p:nvSpPr>
          <p:cNvPr id="23" name="Shape 23"/>
          <p:cNvSpPr txBox="1">
            <a:spLocks noGrp="1"/>
          </p:cNvSpPr>
          <p:nvPr>
            <p:ph type="subTitle" idx="1"/>
          </p:nvPr>
        </p:nvSpPr>
        <p:spPr>
          <a:xfrm>
            <a:off x="866216" y="4777380"/>
            <a:ext cx="6619244" cy="861420"/>
          </a:xfrm>
          <a:prstGeom prst="rect">
            <a:avLst/>
          </a:prstGeom>
          <a:noFill/>
          <a:ln>
            <a:noFill/>
          </a:ln>
        </p:spPr>
        <p:txBody>
          <a:bodyPr spcFirstLastPara="1" wrap="square" lIns="91425" tIns="91425" rIns="91425" bIns="91425" anchor="t" anchorCtr="0"/>
          <a:lstStyle>
            <a:lvl1pPr marL="0" marR="0" lvl="0" indent="0" algn="l" rtl="0">
              <a:spcBef>
                <a:spcPts val="640"/>
              </a:spcBef>
              <a:spcAft>
                <a:spcPts val="0"/>
              </a:spcAft>
              <a:buClr>
                <a:srgbClr val="7A0019"/>
              </a:buClr>
              <a:buSzPts val="3200"/>
              <a:buFont typeface="Arial"/>
              <a:buNone/>
              <a:defRPr sz="3200" b="0" i="0" u="none" strike="noStrike" cap="none">
                <a:solidFill>
                  <a:srgbClr val="CCCCCC"/>
                </a:solidFill>
                <a:latin typeface="Arial"/>
                <a:ea typeface="Arial"/>
                <a:cs typeface="Arial"/>
                <a:sym typeface="Arial"/>
              </a:defRPr>
            </a:lvl1pPr>
            <a:lvl2pPr marL="342900" marR="0" lvl="1" indent="0" algn="ctr" rtl="0">
              <a:spcBef>
                <a:spcPts val="560"/>
              </a:spcBef>
              <a:spcAft>
                <a:spcPts val="0"/>
              </a:spcAft>
              <a:buClr>
                <a:srgbClr val="7A0019"/>
              </a:buClr>
              <a:buSzPts val="2800"/>
              <a:buFont typeface="Arial"/>
              <a:buNone/>
              <a:defRPr sz="2800" b="0" i="0" u="none" strike="noStrike" cap="none">
                <a:solidFill>
                  <a:srgbClr val="888888"/>
                </a:solidFill>
                <a:latin typeface="Arial"/>
                <a:ea typeface="Arial"/>
                <a:cs typeface="Arial"/>
                <a:sym typeface="Arial"/>
              </a:defRPr>
            </a:lvl2pPr>
            <a:lvl3pPr marL="685800" marR="0" lvl="2" indent="0" algn="ctr" rtl="0">
              <a:spcBef>
                <a:spcPts val="480"/>
              </a:spcBef>
              <a:spcAft>
                <a:spcPts val="0"/>
              </a:spcAft>
              <a:buClr>
                <a:srgbClr val="7A0019"/>
              </a:buClr>
              <a:buSzPts val="2400"/>
              <a:buFont typeface="Arial"/>
              <a:buNone/>
              <a:defRPr sz="2400" b="0" i="0" u="none" strike="noStrike" cap="none">
                <a:solidFill>
                  <a:srgbClr val="888888"/>
                </a:solidFill>
                <a:latin typeface="Arial"/>
                <a:ea typeface="Arial"/>
                <a:cs typeface="Arial"/>
                <a:sym typeface="Arial"/>
              </a:defRPr>
            </a:lvl3pPr>
            <a:lvl4pPr marL="1028700" marR="0" lvl="3" indent="0" algn="ctr" rtl="0">
              <a:spcBef>
                <a:spcPts val="400"/>
              </a:spcBef>
              <a:spcAft>
                <a:spcPts val="0"/>
              </a:spcAft>
              <a:buClr>
                <a:srgbClr val="7A0019"/>
              </a:buClr>
              <a:buSzPts val="2000"/>
              <a:buFont typeface="Arial"/>
              <a:buNone/>
              <a:defRPr sz="2000" b="0" i="0" u="none" strike="noStrike" cap="none">
                <a:solidFill>
                  <a:srgbClr val="888888"/>
                </a:solidFill>
                <a:latin typeface="Arial"/>
                <a:ea typeface="Arial"/>
                <a:cs typeface="Arial"/>
                <a:sym typeface="Arial"/>
              </a:defRPr>
            </a:lvl4pPr>
            <a:lvl5pPr marL="1371600" marR="0" lvl="4" indent="0" algn="ctr" rtl="0">
              <a:spcBef>
                <a:spcPts val="400"/>
              </a:spcBef>
              <a:spcAft>
                <a:spcPts val="0"/>
              </a:spcAft>
              <a:buClr>
                <a:srgbClr val="7A0019"/>
              </a:buClr>
              <a:buSzPts val="2000"/>
              <a:buFont typeface="Arial"/>
              <a:buNone/>
              <a:defRPr sz="2000" b="0" i="0" u="none" strike="noStrike" cap="none">
                <a:solidFill>
                  <a:srgbClr val="888888"/>
                </a:solidFill>
                <a:latin typeface="Arial"/>
                <a:ea typeface="Arial"/>
                <a:cs typeface="Arial"/>
                <a:sym typeface="Arial"/>
              </a:defRPr>
            </a:lvl5pPr>
            <a:lvl6pPr marL="1714500" marR="0" lvl="5" indent="0" algn="ctr" rtl="0">
              <a:lnSpc>
                <a:spcPct val="90000"/>
              </a:lnSpc>
              <a:spcBef>
                <a:spcPts val="500"/>
              </a:spcBef>
              <a:spcAft>
                <a:spcPts val="0"/>
              </a:spcAft>
              <a:buClr>
                <a:srgbClr val="888888"/>
              </a:buClr>
              <a:buSzPts val="1800"/>
              <a:buFont typeface="Arial"/>
              <a:buNone/>
              <a:defRPr sz="1800" b="0" i="0" u="none" strike="noStrike" cap="none">
                <a:solidFill>
                  <a:srgbClr val="888888"/>
                </a:solidFill>
                <a:latin typeface="Arial"/>
                <a:ea typeface="Arial"/>
                <a:cs typeface="Arial"/>
                <a:sym typeface="Arial"/>
              </a:defRPr>
            </a:lvl6pPr>
            <a:lvl7pPr marL="2057400" marR="0" lvl="6" indent="0" algn="ctr" rtl="0">
              <a:lnSpc>
                <a:spcPct val="90000"/>
              </a:lnSpc>
              <a:spcBef>
                <a:spcPts val="500"/>
              </a:spcBef>
              <a:spcAft>
                <a:spcPts val="0"/>
              </a:spcAft>
              <a:buClr>
                <a:srgbClr val="888888"/>
              </a:buClr>
              <a:buSzPts val="1800"/>
              <a:buFont typeface="Arial"/>
              <a:buNone/>
              <a:defRPr sz="1800" b="0" i="0" u="none" strike="noStrike" cap="none">
                <a:solidFill>
                  <a:srgbClr val="888888"/>
                </a:solidFill>
                <a:latin typeface="Arial"/>
                <a:ea typeface="Arial"/>
                <a:cs typeface="Arial"/>
                <a:sym typeface="Arial"/>
              </a:defRPr>
            </a:lvl7pPr>
            <a:lvl8pPr marL="2400300" marR="0" lvl="7" indent="0" algn="ctr" rtl="0">
              <a:lnSpc>
                <a:spcPct val="90000"/>
              </a:lnSpc>
              <a:spcBef>
                <a:spcPts val="500"/>
              </a:spcBef>
              <a:spcAft>
                <a:spcPts val="0"/>
              </a:spcAft>
              <a:buClr>
                <a:srgbClr val="888888"/>
              </a:buClr>
              <a:buSzPts val="1800"/>
              <a:buFont typeface="Arial"/>
              <a:buNone/>
              <a:defRPr sz="1800" b="0" i="0" u="none" strike="noStrike" cap="none">
                <a:solidFill>
                  <a:srgbClr val="888888"/>
                </a:solidFill>
                <a:latin typeface="Arial"/>
                <a:ea typeface="Arial"/>
                <a:cs typeface="Arial"/>
                <a:sym typeface="Arial"/>
              </a:defRPr>
            </a:lvl8pPr>
            <a:lvl9pPr marL="2743200" marR="0" lvl="8" indent="0" algn="ctr" rtl="0">
              <a:lnSpc>
                <a:spcPct val="90000"/>
              </a:lnSpc>
              <a:spcBef>
                <a:spcPts val="500"/>
              </a:spcBef>
              <a:spcAft>
                <a:spcPts val="0"/>
              </a:spcAft>
              <a:buClr>
                <a:srgbClr val="888888"/>
              </a:buClr>
              <a:buSzPts val="1800"/>
              <a:buFont typeface="Arial"/>
              <a:buNone/>
              <a:defRPr sz="1800" b="0" i="0" u="none" strike="noStrike" cap="none">
                <a:solidFill>
                  <a:srgbClr val="888888"/>
                </a:solidFill>
                <a:latin typeface="Arial"/>
                <a:ea typeface="Arial"/>
                <a:cs typeface="Arial"/>
                <a:sym typeface="Arial"/>
              </a:defRPr>
            </a:lvl9pPr>
          </a:lstStyle>
          <a:p>
            <a:endParaRPr/>
          </a:p>
        </p:txBody>
      </p:sp>
      <p:sp>
        <p:nvSpPr>
          <p:cNvPr id="24" name="Shape 24"/>
          <p:cNvSpPr txBox="1">
            <a:spLocks noGrp="1"/>
          </p:cNvSpPr>
          <p:nvPr>
            <p:ph type="dt" idx="10"/>
          </p:nvPr>
        </p:nvSpPr>
        <p:spPr>
          <a:xfrm rot="5400000">
            <a:off x="7492905" y="1828801"/>
            <a:ext cx="990599" cy="228599"/>
          </a:xfrm>
          <a:prstGeom prst="rect">
            <a:avLst/>
          </a:prstGeom>
          <a:noFill/>
          <a:ln>
            <a:noFill/>
          </a:ln>
        </p:spPr>
        <p:txBody>
          <a:bodyPr spcFirstLastPara="1" wrap="square" lIns="91425" tIns="91425" rIns="91425" bIns="91425" anchor="t" anchorCtr="0"/>
          <a:lstStyle>
            <a:lvl1pPr marL="0" marR="0" lvl="0" indent="0" algn="l" rtl="0">
              <a:spcBef>
                <a:spcPts val="0"/>
              </a:spcBef>
              <a:spcAft>
                <a:spcPts val="0"/>
              </a:spcAft>
              <a:buSzPts val="1400"/>
              <a:buNone/>
              <a:defRPr sz="2400" b="0" i="0" u="none" strike="noStrike" cap="none">
                <a:solidFill>
                  <a:schemeClr val="dk1"/>
                </a:solidFill>
                <a:latin typeface="Arial"/>
                <a:ea typeface="Arial"/>
                <a:cs typeface="Arial"/>
                <a:sym typeface="Arial"/>
              </a:defRPr>
            </a:lvl1pPr>
            <a:lvl2pPr marL="457200" marR="0" lvl="1" indent="0" algn="l" rtl="0">
              <a:spcBef>
                <a:spcPts val="0"/>
              </a:spcBef>
              <a:spcAft>
                <a:spcPts val="0"/>
              </a:spcAft>
              <a:buSzPts val="1400"/>
              <a:buNone/>
              <a:defRPr sz="2400" b="0" i="0" u="none" strike="noStrike" cap="none">
                <a:solidFill>
                  <a:schemeClr val="dk1"/>
                </a:solidFill>
                <a:latin typeface="Arial"/>
                <a:ea typeface="Arial"/>
                <a:cs typeface="Arial"/>
                <a:sym typeface="Arial"/>
              </a:defRPr>
            </a:lvl2pPr>
            <a:lvl3pPr marL="914400" marR="0" lvl="2" indent="0" algn="l" rtl="0">
              <a:spcBef>
                <a:spcPts val="0"/>
              </a:spcBef>
              <a:spcAft>
                <a:spcPts val="0"/>
              </a:spcAft>
              <a:buSzPts val="1400"/>
              <a:buNone/>
              <a:defRPr sz="2400" b="0" i="0" u="none" strike="noStrike" cap="none">
                <a:solidFill>
                  <a:schemeClr val="dk1"/>
                </a:solidFill>
                <a:latin typeface="Arial"/>
                <a:ea typeface="Arial"/>
                <a:cs typeface="Arial"/>
                <a:sym typeface="Arial"/>
              </a:defRPr>
            </a:lvl3pPr>
            <a:lvl4pPr marL="1371600" marR="0" lvl="3" indent="0" algn="l" rtl="0">
              <a:spcBef>
                <a:spcPts val="0"/>
              </a:spcBef>
              <a:spcAft>
                <a:spcPts val="0"/>
              </a:spcAft>
              <a:buSzPts val="1400"/>
              <a:buNone/>
              <a:defRPr sz="2400" b="0" i="0" u="none" strike="noStrike" cap="none">
                <a:solidFill>
                  <a:schemeClr val="dk1"/>
                </a:solidFill>
                <a:latin typeface="Arial"/>
                <a:ea typeface="Arial"/>
                <a:cs typeface="Arial"/>
                <a:sym typeface="Arial"/>
              </a:defRPr>
            </a:lvl4pPr>
            <a:lvl5pPr marL="1828800" marR="0" lvl="4" indent="0" algn="l" rtl="0">
              <a:spcBef>
                <a:spcPts val="0"/>
              </a:spcBef>
              <a:spcAft>
                <a:spcPts val="0"/>
              </a:spcAft>
              <a:buSzPts val="1400"/>
              <a:buNone/>
              <a:defRPr sz="2400" b="0" i="0" u="none" strike="noStrike" cap="none">
                <a:solidFill>
                  <a:schemeClr val="dk1"/>
                </a:solidFill>
                <a:latin typeface="Arial"/>
                <a:ea typeface="Arial"/>
                <a:cs typeface="Arial"/>
                <a:sym typeface="Arial"/>
              </a:defRPr>
            </a:lvl5pPr>
            <a:lvl6pPr marL="2286000" marR="0" lvl="5" indent="0" algn="l" rtl="0">
              <a:spcBef>
                <a:spcPts val="0"/>
              </a:spcBef>
              <a:spcAft>
                <a:spcPts val="0"/>
              </a:spcAft>
              <a:buSzPts val="1400"/>
              <a:buNone/>
              <a:defRPr sz="2400" b="0" i="0" u="none" strike="noStrike" cap="none">
                <a:solidFill>
                  <a:schemeClr val="dk1"/>
                </a:solidFill>
                <a:latin typeface="Arial"/>
                <a:ea typeface="Arial"/>
                <a:cs typeface="Arial"/>
                <a:sym typeface="Arial"/>
              </a:defRPr>
            </a:lvl6pPr>
            <a:lvl7pPr marL="2743200" marR="0" lvl="6" indent="0" algn="l" rtl="0">
              <a:spcBef>
                <a:spcPts val="0"/>
              </a:spcBef>
              <a:spcAft>
                <a:spcPts val="0"/>
              </a:spcAft>
              <a:buSzPts val="1400"/>
              <a:buNone/>
              <a:defRPr sz="2400" b="0" i="0" u="none" strike="noStrike" cap="none">
                <a:solidFill>
                  <a:schemeClr val="dk1"/>
                </a:solidFill>
                <a:latin typeface="Arial"/>
                <a:ea typeface="Arial"/>
                <a:cs typeface="Arial"/>
                <a:sym typeface="Arial"/>
              </a:defRPr>
            </a:lvl7pPr>
            <a:lvl8pPr marL="3200400" marR="0" lvl="7" indent="0" algn="l" rtl="0">
              <a:spcBef>
                <a:spcPts val="0"/>
              </a:spcBef>
              <a:spcAft>
                <a:spcPts val="0"/>
              </a:spcAft>
              <a:buSzPts val="1400"/>
              <a:buNone/>
              <a:defRPr sz="2400" b="0" i="0" u="none" strike="noStrike" cap="none">
                <a:solidFill>
                  <a:schemeClr val="dk1"/>
                </a:solidFill>
                <a:latin typeface="Arial"/>
                <a:ea typeface="Arial"/>
                <a:cs typeface="Arial"/>
                <a:sym typeface="Arial"/>
              </a:defRPr>
            </a:lvl8pPr>
            <a:lvl9pPr marL="3657600" marR="0" lvl="8" indent="0" algn="l" rtl="0">
              <a:spcBef>
                <a:spcPts val="0"/>
              </a:spcBef>
              <a:spcAft>
                <a:spcPts val="0"/>
              </a:spcAft>
              <a:buSzPts val="1400"/>
              <a:buNone/>
              <a:defRPr sz="2400" b="0" i="0" u="none" strike="noStrike" cap="none">
                <a:solidFill>
                  <a:schemeClr val="dk1"/>
                </a:solidFill>
                <a:latin typeface="Arial"/>
                <a:ea typeface="Arial"/>
                <a:cs typeface="Arial"/>
                <a:sym typeface="Arial"/>
              </a:defRPr>
            </a:lvl9pPr>
          </a:lstStyle>
          <a:p>
            <a:endParaRPr/>
          </a:p>
        </p:txBody>
      </p:sp>
      <p:sp>
        <p:nvSpPr>
          <p:cNvPr id="25" name="Shape 25"/>
          <p:cNvSpPr txBox="1">
            <a:spLocks noGrp="1"/>
          </p:cNvSpPr>
          <p:nvPr>
            <p:ph type="ftr" idx="11"/>
          </p:nvPr>
        </p:nvSpPr>
        <p:spPr>
          <a:xfrm rot="5400000">
            <a:off x="6231206" y="3263398"/>
            <a:ext cx="3859795" cy="228601"/>
          </a:xfrm>
          <a:prstGeom prst="rect">
            <a:avLst/>
          </a:prstGeom>
          <a:noFill/>
          <a:ln>
            <a:noFill/>
          </a:ln>
        </p:spPr>
        <p:txBody>
          <a:bodyPr spcFirstLastPara="1" wrap="square" lIns="91425" tIns="91425" rIns="91425" bIns="91425" anchor="t" anchorCtr="0"/>
          <a:lstStyle>
            <a:lvl1pPr marL="0" marR="0" lvl="0" indent="0" algn="l" rtl="0">
              <a:spcBef>
                <a:spcPts val="0"/>
              </a:spcBef>
              <a:spcAft>
                <a:spcPts val="0"/>
              </a:spcAft>
              <a:buSzPts val="1400"/>
              <a:buNone/>
              <a:defRPr sz="2400" b="0" i="0" u="none" strike="noStrike" cap="none">
                <a:solidFill>
                  <a:schemeClr val="dk1"/>
                </a:solidFill>
                <a:latin typeface="Arial"/>
                <a:ea typeface="Arial"/>
                <a:cs typeface="Arial"/>
                <a:sym typeface="Arial"/>
              </a:defRPr>
            </a:lvl1pPr>
            <a:lvl2pPr marL="457200" marR="0" lvl="1" indent="0" algn="l" rtl="0">
              <a:spcBef>
                <a:spcPts val="0"/>
              </a:spcBef>
              <a:spcAft>
                <a:spcPts val="0"/>
              </a:spcAft>
              <a:buSzPts val="1400"/>
              <a:buNone/>
              <a:defRPr sz="2400" b="0" i="0" u="none" strike="noStrike" cap="none">
                <a:solidFill>
                  <a:schemeClr val="dk1"/>
                </a:solidFill>
                <a:latin typeface="Arial"/>
                <a:ea typeface="Arial"/>
                <a:cs typeface="Arial"/>
                <a:sym typeface="Arial"/>
              </a:defRPr>
            </a:lvl2pPr>
            <a:lvl3pPr marL="914400" marR="0" lvl="2" indent="0" algn="l" rtl="0">
              <a:spcBef>
                <a:spcPts val="0"/>
              </a:spcBef>
              <a:spcAft>
                <a:spcPts val="0"/>
              </a:spcAft>
              <a:buSzPts val="1400"/>
              <a:buNone/>
              <a:defRPr sz="2400" b="0" i="0" u="none" strike="noStrike" cap="none">
                <a:solidFill>
                  <a:schemeClr val="dk1"/>
                </a:solidFill>
                <a:latin typeface="Arial"/>
                <a:ea typeface="Arial"/>
                <a:cs typeface="Arial"/>
                <a:sym typeface="Arial"/>
              </a:defRPr>
            </a:lvl3pPr>
            <a:lvl4pPr marL="1371600" marR="0" lvl="3" indent="0" algn="l" rtl="0">
              <a:spcBef>
                <a:spcPts val="0"/>
              </a:spcBef>
              <a:spcAft>
                <a:spcPts val="0"/>
              </a:spcAft>
              <a:buSzPts val="1400"/>
              <a:buNone/>
              <a:defRPr sz="2400" b="0" i="0" u="none" strike="noStrike" cap="none">
                <a:solidFill>
                  <a:schemeClr val="dk1"/>
                </a:solidFill>
                <a:latin typeface="Arial"/>
                <a:ea typeface="Arial"/>
                <a:cs typeface="Arial"/>
                <a:sym typeface="Arial"/>
              </a:defRPr>
            </a:lvl4pPr>
            <a:lvl5pPr marL="1828800" marR="0" lvl="4" indent="0" algn="l" rtl="0">
              <a:spcBef>
                <a:spcPts val="0"/>
              </a:spcBef>
              <a:spcAft>
                <a:spcPts val="0"/>
              </a:spcAft>
              <a:buSzPts val="1400"/>
              <a:buNone/>
              <a:defRPr sz="2400" b="0" i="0" u="none" strike="noStrike" cap="none">
                <a:solidFill>
                  <a:schemeClr val="dk1"/>
                </a:solidFill>
                <a:latin typeface="Arial"/>
                <a:ea typeface="Arial"/>
                <a:cs typeface="Arial"/>
                <a:sym typeface="Arial"/>
              </a:defRPr>
            </a:lvl5pPr>
            <a:lvl6pPr marL="2286000" marR="0" lvl="5" indent="0" algn="l" rtl="0">
              <a:spcBef>
                <a:spcPts val="0"/>
              </a:spcBef>
              <a:spcAft>
                <a:spcPts val="0"/>
              </a:spcAft>
              <a:buSzPts val="1400"/>
              <a:buNone/>
              <a:defRPr sz="2400" b="0" i="0" u="none" strike="noStrike" cap="none">
                <a:solidFill>
                  <a:schemeClr val="dk1"/>
                </a:solidFill>
                <a:latin typeface="Arial"/>
                <a:ea typeface="Arial"/>
                <a:cs typeface="Arial"/>
                <a:sym typeface="Arial"/>
              </a:defRPr>
            </a:lvl6pPr>
            <a:lvl7pPr marL="2743200" marR="0" lvl="6" indent="0" algn="l" rtl="0">
              <a:spcBef>
                <a:spcPts val="0"/>
              </a:spcBef>
              <a:spcAft>
                <a:spcPts val="0"/>
              </a:spcAft>
              <a:buSzPts val="1400"/>
              <a:buNone/>
              <a:defRPr sz="2400" b="0" i="0" u="none" strike="noStrike" cap="none">
                <a:solidFill>
                  <a:schemeClr val="dk1"/>
                </a:solidFill>
                <a:latin typeface="Arial"/>
                <a:ea typeface="Arial"/>
                <a:cs typeface="Arial"/>
                <a:sym typeface="Arial"/>
              </a:defRPr>
            </a:lvl7pPr>
            <a:lvl8pPr marL="3200400" marR="0" lvl="7" indent="0" algn="l" rtl="0">
              <a:spcBef>
                <a:spcPts val="0"/>
              </a:spcBef>
              <a:spcAft>
                <a:spcPts val="0"/>
              </a:spcAft>
              <a:buSzPts val="1400"/>
              <a:buNone/>
              <a:defRPr sz="2400" b="0" i="0" u="none" strike="noStrike" cap="none">
                <a:solidFill>
                  <a:schemeClr val="dk1"/>
                </a:solidFill>
                <a:latin typeface="Arial"/>
                <a:ea typeface="Arial"/>
                <a:cs typeface="Arial"/>
                <a:sym typeface="Arial"/>
              </a:defRPr>
            </a:lvl8pPr>
            <a:lvl9pPr marL="3657600" marR="0" lvl="8" indent="0" algn="l" rtl="0">
              <a:spcBef>
                <a:spcPts val="0"/>
              </a:spcBef>
              <a:spcAft>
                <a:spcPts val="0"/>
              </a:spcAft>
              <a:buSzPts val="1400"/>
              <a:buNone/>
              <a:defRPr sz="2400" b="0" i="0" u="none" strike="noStrike" cap="none">
                <a:solidFill>
                  <a:schemeClr val="dk1"/>
                </a:solidFill>
                <a:latin typeface="Arial"/>
                <a:ea typeface="Arial"/>
                <a:cs typeface="Arial"/>
                <a:sym typeface="Arial"/>
              </a:defRPr>
            </a:lvl9pPr>
          </a:lstStyle>
          <a:p>
            <a:endParaRPr/>
          </a:p>
        </p:txBody>
      </p:sp>
      <p:sp>
        <p:nvSpPr>
          <p:cNvPr id="26" name="Shape 26"/>
          <p:cNvSpPr txBox="1">
            <a:spLocks noGrp="1"/>
          </p:cNvSpPr>
          <p:nvPr>
            <p:ph type="sldNum" idx="12"/>
          </p:nvPr>
        </p:nvSpPr>
        <p:spPr>
          <a:xfrm>
            <a:off x="7764406" y="295730"/>
            <a:ext cx="628649" cy="767687"/>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spcAft>
                <a:spcPts val="0"/>
              </a:spcAft>
              <a:buNone/>
              <a:defRPr sz="2400" b="0" i="0" u="none" strike="noStrike" cap="none">
                <a:solidFill>
                  <a:schemeClr val="dk1"/>
                </a:solidFill>
                <a:latin typeface="Arial"/>
                <a:ea typeface="Arial"/>
                <a:cs typeface="Arial"/>
                <a:sym typeface="Arial"/>
              </a:defRPr>
            </a:lvl1pPr>
            <a:lvl2pPr marL="0" marR="0" lvl="1" indent="0" algn="l" rtl="0">
              <a:spcBef>
                <a:spcPts val="0"/>
              </a:spcBef>
              <a:spcAft>
                <a:spcPts val="0"/>
              </a:spcAft>
              <a:buNone/>
              <a:defRPr sz="2400" b="0" i="0" u="none" strike="noStrike" cap="none">
                <a:solidFill>
                  <a:schemeClr val="dk1"/>
                </a:solidFill>
                <a:latin typeface="Arial"/>
                <a:ea typeface="Arial"/>
                <a:cs typeface="Arial"/>
                <a:sym typeface="Arial"/>
              </a:defRPr>
            </a:lvl2pPr>
            <a:lvl3pPr marL="0" marR="0" lvl="2" indent="0" algn="l" rtl="0">
              <a:spcBef>
                <a:spcPts val="0"/>
              </a:spcBef>
              <a:spcAft>
                <a:spcPts val="0"/>
              </a:spcAft>
              <a:buNone/>
              <a:defRPr sz="2400" b="0" i="0" u="none" strike="noStrike" cap="none">
                <a:solidFill>
                  <a:schemeClr val="dk1"/>
                </a:solidFill>
                <a:latin typeface="Arial"/>
                <a:ea typeface="Arial"/>
                <a:cs typeface="Arial"/>
                <a:sym typeface="Arial"/>
              </a:defRPr>
            </a:lvl3pPr>
            <a:lvl4pPr marL="0" marR="0" lvl="3" indent="0" algn="l" rtl="0">
              <a:spcBef>
                <a:spcPts val="0"/>
              </a:spcBef>
              <a:spcAft>
                <a:spcPts val="0"/>
              </a:spcAft>
              <a:buNone/>
              <a:defRPr sz="2400" b="0" i="0" u="none" strike="noStrike" cap="none">
                <a:solidFill>
                  <a:schemeClr val="dk1"/>
                </a:solidFill>
                <a:latin typeface="Arial"/>
                <a:ea typeface="Arial"/>
                <a:cs typeface="Arial"/>
                <a:sym typeface="Arial"/>
              </a:defRPr>
            </a:lvl4pPr>
            <a:lvl5pPr marL="0" marR="0" lvl="4" indent="0" algn="l" rtl="0">
              <a:spcBef>
                <a:spcPts val="0"/>
              </a:spcBef>
              <a:spcAft>
                <a:spcPts val="0"/>
              </a:spcAft>
              <a:buNone/>
              <a:defRPr sz="2400" b="0" i="0" u="none" strike="noStrike" cap="none">
                <a:solidFill>
                  <a:schemeClr val="dk1"/>
                </a:solidFill>
                <a:latin typeface="Arial"/>
                <a:ea typeface="Arial"/>
                <a:cs typeface="Arial"/>
                <a:sym typeface="Arial"/>
              </a:defRPr>
            </a:lvl5pPr>
            <a:lvl6pPr marL="0" marR="0" lvl="5" indent="0" algn="l" rtl="0">
              <a:spcBef>
                <a:spcPts val="0"/>
              </a:spcBef>
              <a:spcAft>
                <a:spcPts val="0"/>
              </a:spcAft>
              <a:buNone/>
              <a:defRPr sz="2400" b="0" i="0" u="none" strike="noStrike" cap="none">
                <a:solidFill>
                  <a:schemeClr val="dk1"/>
                </a:solidFill>
                <a:latin typeface="Arial"/>
                <a:ea typeface="Arial"/>
                <a:cs typeface="Arial"/>
                <a:sym typeface="Arial"/>
              </a:defRPr>
            </a:lvl6pPr>
            <a:lvl7pPr marL="0" marR="0" lvl="6" indent="0" algn="l" rtl="0">
              <a:spcBef>
                <a:spcPts val="0"/>
              </a:spcBef>
              <a:spcAft>
                <a:spcPts val="0"/>
              </a:spcAft>
              <a:buNone/>
              <a:defRPr sz="2400" b="0" i="0" u="none" strike="noStrike" cap="none">
                <a:solidFill>
                  <a:schemeClr val="dk1"/>
                </a:solidFill>
                <a:latin typeface="Arial"/>
                <a:ea typeface="Arial"/>
                <a:cs typeface="Arial"/>
                <a:sym typeface="Arial"/>
              </a:defRPr>
            </a:lvl7pPr>
            <a:lvl8pPr marL="0" marR="0" lvl="7" indent="0" algn="l" rtl="0">
              <a:spcBef>
                <a:spcPts val="0"/>
              </a:spcBef>
              <a:spcAft>
                <a:spcPts val="0"/>
              </a:spcAft>
              <a:buNone/>
              <a:defRPr sz="2400" b="0" i="0" u="none" strike="noStrike" cap="none">
                <a:solidFill>
                  <a:schemeClr val="dk1"/>
                </a:solidFill>
                <a:latin typeface="Arial"/>
                <a:ea typeface="Arial"/>
                <a:cs typeface="Arial"/>
                <a:sym typeface="Arial"/>
              </a:defRPr>
            </a:lvl8pPr>
            <a:lvl9pPr marL="0" marR="0" lvl="8" indent="0" algn="l" rtl="0">
              <a:spcBef>
                <a:spcPts val="0"/>
              </a:spcBef>
              <a:spcAft>
                <a:spcPts val="0"/>
              </a:spcAft>
              <a:buNone/>
              <a:defRPr sz="2400" b="0" i="0" u="none" strike="noStrike" cap="none">
                <a:solidFill>
                  <a:schemeClr val="dk1"/>
                </a:solidFill>
                <a:latin typeface="Arial"/>
                <a:ea typeface="Arial"/>
                <a:cs typeface="Arial"/>
                <a:sym typeface="Arial"/>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7"/>
        <p:cNvGrpSpPr/>
        <p:nvPr/>
      </p:nvGrpSpPr>
      <p:grpSpPr>
        <a:xfrm>
          <a:off x="0" y="0"/>
          <a:ext cx="0" cy="0"/>
          <a:chOff x="0" y="0"/>
          <a:chExt cx="0" cy="0"/>
        </a:xfrm>
      </p:grpSpPr>
      <p:sp>
        <p:nvSpPr>
          <p:cNvPr id="28" name="Shape 28"/>
          <p:cNvSpPr txBox="1">
            <a:spLocks noGrp="1"/>
          </p:cNvSpPr>
          <p:nvPr>
            <p:ph type="title"/>
          </p:nvPr>
        </p:nvSpPr>
        <p:spPr>
          <a:xfrm>
            <a:off x="685800" y="304800"/>
            <a:ext cx="7772400" cy="1143000"/>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1pPr>
            <a:lvl2pPr marL="0" marR="0" lvl="1"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2pPr>
            <a:lvl3pPr marL="0" marR="0" lvl="2"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3pPr>
            <a:lvl4pPr marL="0" marR="0" lvl="3"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4pPr>
            <a:lvl5pPr marL="0" marR="0" lvl="4"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5pPr>
            <a:lvl6pPr marL="457200" marR="0" lvl="5"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6pPr>
            <a:lvl7pPr marL="914400" marR="0" lvl="6"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7pPr>
            <a:lvl8pPr marL="1371600" marR="0" lvl="7"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8pPr>
            <a:lvl9pPr marL="1828800" marR="0" lvl="8"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9pPr>
          </a:lstStyle>
          <a:p>
            <a:endParaRPr/>
          </a:p>
        </p:txBody>
      </p:sp>
      <p:sp>
        <p:nvSpPr>
          <p:cNvPr id="29" name="Shape 29"/>
          <p:cNvSpPr txBox="1">
            <a:spLocks noGrp="1"/>
          </p:cNvSpPr>
          <p:nvPr>
            <p:ph type="body" idx="1"/>
          </p:nvPr>
        </p:nvSpPr>
        <p:spPr>
          <a:xfrm>
            <a:off x="685800" y="1752600"/>
            <a:ext cx="7772400" cy="4267200"/>
          </a:xfrm>
          <a:prstGeom prst="rect">
            <a:avLst/>
          </a:prstGeom>
          <a:noFill/>
          <a:ln>
            <a:noFill/>
          </a:ln>
        </p:spPr>
        <p:txBody>
          <a:bodyPr spcFirstLastPara="1" wrap="square" lIns="91425" tIns="91425" rIns="91425" bIns="91425" anchor="t" anchorCtr="0"/>
          <a:lstStyle>
            <a:lvl1pPr marL="457200" marR="0" lvl="0" indent="-431800" algn="l" rtl="0">
              <a:spcBef>
                <a:spcPts val="640"/>
              </a:spcBef>
              <a:spcAft>
                <a:spcPts val="0"/>
              </a:spcAft>
              <a:buClr>
                <a:srgbClr val="7A0019"/>
              </a:buClr>
              <a:buSzPts val="3200"/>
              <a:buFont typeface="Arial"/>
              <a:buChar char="•"/>
              <a:defRPr sz="3200" b="0" i="0" u="none" strike="noStrike" cap="none">
                <a:solidFill>
                  <a:schemeClr val="dk1"/>
                </a:solidFill>
                <a:latin typeface="Arial"/>
                <a:ea typeface="Arial"/>
                <a:cs typeface="Arial"/>
                <a:sym typeface="Arial"/>
              </a:defRPr>
            </a:lvl1pPr>
            <a:lvl2pPr marL="914400" marR="0" lvl="1" indent="-406400" algn="l" rtl="0">
              <a:spcBef>
                <a:spcPts val="560"/>
              </a:spcBef>
              <a:spcAft>
                <a:spcPts val="0"/>
              </a:spcAft>
              <a:buClr>
                <a:srgbClr val="7A0019"/>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rgbClr val="7A0019"/>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rgbClr val="7A0019"/>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rgbClr val="7A0019"/>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623888" y="1709738"/>
            <a:ext cx="7886700" cy="2852737"/>
          </a:xfrm>
          <a:prstGeom prst="rect">
            <a:avLst/>
          </a:prstGeom>
          <a:noFill/>
          <a:ln>
            <a:noFill/>
          </a:ln>
        </p:spPr>
        <p:txBody>
          <a:bodyPr spcFirstLastPara="1" wrap="square" lIns="91425" tIns="91425" rIns="91425" bIns="91425" anchor="b" anchorCtr="0"/>
          <a:lstStyle>
            <a:lvl1pPr marL="0" marR="0" lvl="0" indent="0" algn="ctr" rtl="0">
              <a:spcBef>
                <a:spcPts val="0"/>
              </a:spcBef>
              <a:spcAft>
                <a:spcPts val="0"/>
              </a:spcAft>
              <a:buSzPts val="1400"/>
              <a:buNone/>
              <a:defRPr sz="6000" b="0" i="0" u="none" strike="noStrike" cap="none">
                <a:solidFill>
                  <a:srgbClr val="7A0019"/>
                </a:solidFill>
                <a:latin typeface="Arial"/>
                <a:ea typeface="Arial"/>
                <a:cs typeface="Arial"/>
                <a:sym typeface="Arial"/>
              </a:defRPr>
            </a:lvl1pPr>
            <a:lvl2pPr marL="0" marR="0" lvl="1"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2pPr>
            <a:lvl3pPr marL="0" marR="0" lvl="2"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3pPr>
            <a:lvl4pPr marL="0" marR="0" lvl="3"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4pPr>
            <a:lvl5pPr marL="0" marR="0" lvl="4"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5pPr>
            <a:lvl6pPr marL="457200" marR="0" lvl="5"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6pPr>
            <a:lvl7pPr marL="914400" marR="0" lvl="6"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7pPr>
            <a:lvl8pPr marL="1371600" marR="0" lvl="7"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8pPr>
            <a:lvl9pPr marL="1828800" marR="0" lvl="8"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9pPr>
          </a:lstStyle>
          <a:p>
            <a:endParaRPr/>
          </a:p>
        </p:txBody>
      </p:sp>
      <p:sp>
        <p:nvSpPr>
          <p:cNvPr id="32" name="Shape 32"/>
          <p:cNvSpPr txBox="1">
            <a:spLocks noGrp="1"/>
          </p:cNvSpPr>
          <p:nvPr>
            <p:ph type="body" idx="1"/>
          </p:nvPr>
        </p:nvSpPr>
        <p:spPr>
          <a:xfrm>
            <a:off x="623888" y="4589463"/>
            <a:ext cx="7886700" cy="1500187"/>
          </a:xfrm>
          <a:prstGeom prst="rect">
            <a:avLst/>
          </a:prstGeom>
          <a:noFill/>
          <a:ln>
            <a:noFill/>
          </a:ln>
        </p:spPr>
        <p:txBody>
          <a:bodyPr spcFirstLastPara="1" wrap="square" lIns="91425" tIns="91425" rIns="91425" bIns="91425" anchor="t" anchorCtr="0"/>
          <a:lstStyle>
            <a:lvl1pPr marL="457200" marR="0" lvl="0" indent="-228600" algn="l" rtl="0">
              <a:spcBef>
                <a:spcPts val="480"/>
              </a:spcBef>
              <a:spcAft>
                <a:spcPts val="0"/>
              </a:spcAft>
              <a:buClr>
                <a:srgbClr val="7A0019"/>
              </a:buClr>
              <a:buSzPts val="3200"/>
              <a:buFont typeface="Arial"/>
              <a:buNone/>
              <a:defRPr sz="2400" b="0" i="0" u="none" strike="noStrike" cap="none">
                <a:solidFill>
                  <a:schemeClr val="dk1"/>
                </a:solidFill>
                <a:latin typeface="Arial"/>
                <a:ea typeface="Arial"/>
                <a:cs typeface="Arial"/>
                <a:sym typeface="Arial"/>
              </a:defRPr>
            </a:lvl1pPr>
            <a:lvl2pPr marL="914400" marR="0" lvl="1" indent="-228600" algn="l" rtl="0">
              <a:spcBef>
                <a:spcPts val="400"/>
              </a:spcBef>
              <a:spcAft>
                <a:spcPts val="0"/>
              </a:spcAft>
              <a:buClr>
                <a:srgbClr val="7A0019"/>
              </a:buClr>
              <a:buSzPts val="2800"/>
              <a:buFont typeface="Arial"/>
              <a:buNone/>
              <a:defRPr sz="2000" b="0"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Clr>
                <a:srgbClr val="7A0019"/>
              </a:buClr>
              <a:buSzPts val="2400"/>
              <a:buFont typeface="Arial"/>
              <a:buNone/>
              <a:defRPr sz="1800" b="0" i="0" u="none" strike="noStrike" cap="none">
                <a:solidFill>
                  <a:schemeClr val="dk1"/>
                </a:solidFill>
                <a:latin typeface="Arial"/>
                <a:ea typeface="Arial"/>
                <a:cs typeface="Arial"/>
                <a:sym typeface="Arial"/>
              </a:defRPr>
            </a:lvl3pPr>
            <a:lvl4pPr marL="1828800" marR="0" lvl="3" indent="-228600" algn="l" rtl="0">
              <a:spcBef>
                <a:spcPts val="320"/>
              </a:spcBef>
              <a:spcAft>
                <a:spcPts val="0"/>
              </a:spcAft>
              <a:buClr>
                <a:srgbClr val="7A0019"/>
              </a:buClr>
              <a:buSzPts val="2000"/>
              <a:buFont typeface="Arial"/>
              <a:buNone/>
              <a:defRPr sz="1600" b="0" i="0" u="none" strike="noStrike" cap="none">
                <a:solidFill>
                  <a:schemeClr val="dk1"/>
                </a:solidFill>
                <a:latin typeface="Arial"/>
                <a:ea typeface="Arial"/>
                <a:cs typeface="Arial"/>
                <a:sym typeface="Arial"/>
              </a:defRPr>
            </a:lvl4pPr>
            <a:lvl5pPr marL="2286000" marR="0" lvl="4" indent="-228600" algn="l" rtl="0">
              <a:spcBef>
                <a:spcPts val="320"/>
              </a:spcBef>
              <a:spcAft>
                <a:spcPts val="0"/>
              </a:spcAft>
              <a:buClr>
                <a:srgbClr val="7A0019"/>
              </a:buClr>
              <a:buSzPts val="20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90000"/>
              </a:lnSpc>
              <a:spcBef>
                <a:spcPts val="500"/>
              </a:spcBef>
              <a:spcAft>
                <a:spcPts val="0"/>
              </a:spcAft>
              <a:buClr>
                <a:schemeClr val="dk1"/>
              </a:buClr>
              <a:buSzPts val="18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90000"/>
              </a:lnSpc>
              <a:spcBef>
                <a:spcPts val="500"/>
              </a:spcBef>
              <a:spcAft>
                <a:spcPts val="0"/>
              </a:spcAft>
              <a:buClr>
                <a:schemeClr val="dk1"/>
              </a:buClr>
              <a:buSzPts val="18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90000"/>
              </a:lnSpc>
              <a:spcBef>
                <a:spcPts val="500"/>
              </a:spcBef>
              <a:spcAft>
                <a:spcPts val="0"/>
              </a:spcAft>
              <a:buClr>
                <a:schemeClr val="dk1"/>
              </a:buClr>
              <a:buSzPts val="18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90000"/>
              </a:lnSpc>
              <a:spcBef>
                <a:spcPts val="500"/>
              </a:spcBef>
              <a:spcAft>
                <a:spcPts val="0"/>
              </a:spcAft>
              <a:buClr>
                <a:schemeClr val="dk1"/>
              </a:buClr>
              <a:buSzPts val="1800"/>
              <a:buFont typeface="Arial"/>
              <a:buNone/>
              <a:defRPr sz="16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Shape 34"/>
          <p:cNvSpPr txBox="1">
            <a:spLocks noGrp="1"/>
          </p:cNvSpPr>
          <p:nvPr>
            <p:ph type="title"/>
          </p:nvPr>
        </p:nvSpPr>
        <p:spPr>
          <a:xfrm>
            <a:off x="685800" y="304800"/>
            <a:ext cx="7772400" cy="1143000"/>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1pPr>
            <a:lvl2pPr marL="0" marR="0" lvl="1"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2pPr>
            <a:lvl3pPr marL="0" marR="0" lvl="2"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3pPr>
            <a:lvl4pPr marL="0" marR="0" lvl="3"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4pPr>
            <a:lvl5pPr marL="0" marR="0" lvl="4"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5pPr>
            <a:lvl6pPr marL="457200" marR="0" lvl="5"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6pPr>
            <a:lvl7pPr marL="914400" marR="0" lvl="6"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7pPr>
            <a:lvl8pPr marL="1371600" marR="0" lvl="7"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8pPr>
            <a:lvl9pPr marL="1828800" marR="0" lvl="8"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9pPr>
          </a:lstStyle>
          <a:p>
            <a:endParaRPr/>
          </a:p>
        </p:txBody>
      </p:sp>
      <p:sp>
        <p:nvSpPr>
          <p:cNvPr id="35" name="Shape 35"/>
          <p:cNvSpPr txBox="1">
            <a:spLocks noGrp="1"/>
          </p:cNvSpPr>
          <p:nvPr>
            <p:ph type="body" idx="1"/>
          </p:nvPr>
        </p:nvSpPr>
        <p:spPr>
          <a:xfrm>
            <a:off x="685800" y="1752600"/>
            <a:ext cx="3810000" cy="4267200"/>
          </a:xfrm>
          <a:prstGeom prst="rect">
            <a:avLst/>
          </a:prstGeom>
          <a:noFill/>
          <a:ln>
            <a:noFill/>
          </a:ln>
        </p:spPr>
        <p:txBody>
          <a:bodyPr spcFirstLastPara="1" wrap="square" lIns="91425" tIns="91425" rIns="91425" bIns="91425" anchor="t" anchorCtr="0"/>
          <a:lstStyle>
            <a:lvl1pPr marL="457200" marR="0" lvl="0" indent="-431800" algn="l" rtl="0">
              <a:spcBef>
                <a:spcPts val="640"/>
              </a:spcBef>
              <a:spcAft>
                <a:spcPts val="0"/>
              </a:spcAft>
              <a:buClr>
                <a:srgbClr val="7A0019"/>
              </a:buClr>
              <a:buSzPts val="3200"/>
              <a:buFont typeface="Arial"/>
              <a:buChar char="•"/>
              <a:defRPr sz="3200" b="0" i="0" u="none" strike="noStrike" cap="none">
                <a:solidFill>
                  <a:schemeClr val="dk1"/>
                </a:solidFill>
                <a:latin typeface="Arial"/>
                <a:ea typeface="Arial"/>
                <a:cs typeface="Arial"/>
                <a:sym typeface="Arial"/>
              </a:defRPr>
            </a:lvl1pPr>
            <a:lvl2pPr marL="914400" marR="0" lvl="1" indent="-406400" algn="l" rtl="0">
              <a:spcBef>
                <a:spcPts val="560"/>
              </a:spcBef>
              <a:spcAft>
                <a:spcPts val="0"/>
              </a:spcAft>
              <a:buClr>
                <a:srgbClr val="7A0019"/>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rgbClr val="7A0019"/>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rgbClr val="7A0019"/>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rgbClr val="7A0019"/>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36" name="Shape 36"/>
          <p:cNvSpPr txBox="1">
            <a:spLocks noGrp="1"/>
          </p:cNvSpPr>
          <p:nvPr>
            <p:ph type="body" idx="2"/>
          </p:nvPr>
        </p:nvSpPr>
        <p:spPr>
          <a:xfrm>
            <a:off x="4648200" y="1752600"/>
            <a:ext cx="3810000" cy="4267200"/>
          </a:xfrm>
          <a:prstGeom prst="rect">
            <a:avLst/>
          </a:prstGeom>
          <a:noFill/>
          <a:ln>
            <a:noFill/>
          </a:ln>
        </p:spPr>
        <p:txBody>
          <a:bodyPr spcFirstLastPara="1" wrap="square" lIns="91425" tIns="91425" rIns="91425" bIns="91425" anchor="t" anchorCtr="0"/>
          <a:lstStyle>
            <a:lvl1pPr marL="457200" marR="0" lvl="0" indent="-431800" algn="l" rtl="0">
              <a:spcBef>
                <a:spcPts val="640"/>
              </a:spcBef>
              <a:spcAft>
                <a:spcPts val="0"/>
              </a:spcAft>
              <a:buClr>
                <a:srgbClr val="7A0019"/>
              </a:buClr>
              <a:buSzPts val="3200"/>
              <a:buFont typeface="Arial"/>
              <a:buChar char="•"/>
              <a:defRPr sz="3200" b="0" i="0" u="none" strike="noStrike" cap="none">
                <a:solidFill>
                  <a:schemeClr val="dk1"/>
                </a:solidFill>
                <a:latin typeface="Arial"/>
                <a:ea typeface="Arial"/>
                <a:cs typeface="Arial"/>
                <a:sym typeface="Arial"/>
              </a:defRPr>
            </a:lvl1pPr>
            <a:lvl2pPr marL="914400" marR="0" lvl="1" indent="-406400" algn="l" rtl="0">
              <a:spcBef>
                <a:spcPts val="560"/>
              </a:spcBef>
              <a:spcAft>
                <a:spcPts val="0"/>
              </a:spcAft>
              <a:buClr>
                <a:srgbClr val="7A0019"/>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rgbClr val="7A0019"/>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rgbClr val="7A0019"/>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rgbClr val="7A0019"/>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630238" y="365125"/>
            <a:ext cx="7886700" cy="1325563"/>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1pPr>
            <a:lvl2pPr marL="0" marR="0" lvl="1"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2pPr>
            <a:lvl3pPr marL="0" marR="0" lvl="2"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3pPr>
            <a:lvl4pPr marL="0" marR="0" lvl="3"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4pPr>
            <a:lvl5pPr marL="0" marR="0" lvl="4"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5pPr>
            <a:lvl6pPr marL="457200" marR="0" lvl="5"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6pPr>
            <a:lvl7pPr marL="914400" marR="0" lvl="6"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7pPr>
            <a:lvl8pPr marL="1371600" marR="0" lvl="7"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8pPr>
            <a:lvl9pPr marL="1828800" marR="0" lvl="8"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9pPr>
          </a:lstStyle>
          <a:p>
            <a:endParaRPr/>
          </a:p>
        </p:txBody>
      </p:sp>
      <p:sp>
        <p:nvSpPr>
          <p:cNvPr id="39" name="Shape 39"/>
          <p:cNvSpPr txBox="1">
            <a:spLocks noGrp="1"/>
          </p:cNvSpPr>
          <p:nvPr>
            <p:ph type="body" idx="1"/>
          </p:nvPr>
        </p:nvSpPr>
        <p:spPr>
          <a:xfrm>
            <a:off x="630238" y="1681163"/>
            <a:ext cx="3868737" cy="823912"/>
          </a:xfrm>
          <a:prstGeom prst="rect">
            <a:avLst/>
          </a:prstGeom>
          <a:noFill/>
          <a:ln>
            <a:noFill/>
          </a:ln>
        </p:spPr>
        <p:txBody>
          <a:bodyPr spcFirstLastPara="1" wrap="square" lIns="91425" tIns="91425" rIns="91425" bIns="91425" anchor="b" anchorCtr="0"/>
          <a:lstStyle>
            <a:lvl1pPr marL="457200" marR="0" lvl="0" indent="-228600" algn="l" rtl="0">
              <a:spcBef>
                <a:spcPts val="480"/>
              </a:spcBef>
              <a:spcAft>
                <a:spcPts val="0"/>
              </a:spcAft>
              <a:buClr>
                <a:srgbClr val="7A0019"/>
              </a:buClr>
              <a:buSzPts val="3200"/>
              <a:buFont typeface="Arial"/>
              <a:buNone/>
              <a:defRPr sz="2400" b="1" i="0" u="none" strike="noStrike" cap="none">
                <a:solidFill>
                  <a:schemeClr val="dk1"/>
                </a:solidFill>
                <a:latin typeface="Arial"/>
                <a:ea typeface="Arial"/>
                <a:cs typeface="Arial"/>
                <a:sym typeface="Arial"/>
              </a:defRPr>
            </a:lvl1pPr>
            <a:lvl2pPr marL="914400" marR="0" lvl="1" indent="-228600" algn="l" rtl="0">
              <a:spcBef>
                <a:spcPts val="400"/>
              </a:spcBef>
              <a:spcAft>
                <a:spcPts val="0"/>
              </a:spcAft>
              <a:buClr>
                <a:srgbClr val="7A0019"/>
              </a:buClr>
              <a:buSzPts val="2800"/>
              <a:buFont typeface="Arial"/>
              <a:buNone/>
              <a:defRPr sz="2000" b="1"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Clr>
                <a:srgbClr val="7A0019"/>
              </a:buClr>
              <a:buSzPts val="2400"/>
              <a:buFont typeface="Arial"/>
              <a:buNone/>
              <a:defRPr sz="1800" b="1" i="0" u="none" strike="noStrike" cap="none">
                <a:solidFill>
                  <a:schemeClr val="dk1"/>
                </a:solidFill>
                <a:latin typeface="Arial"/>
                <a:ea typeface="Arial"/>
                <a:cs typeface="Arial"/>
                <a:sym typeface="Arial"/>
              </a:defRPr>
            </a:lvl3pPr>
            <a:lvl4pPr marL="1828800" marR="0" lvl="3" indent="-228600" algn="l" rtl="0">
              <a:spcBef>
                <a:spcPts val="320"/>
              </a:spcBef>
              <a:spcAft>
                <a:spcPts val="0"/>
              </a:spcAft>
              <a:buClr>
                <a:srgbClr val="7A0019"/>
              </a:buClr>
              <a:buSzPts val="2000"/>
              <a:buFont typeface="Arial"/>
              <a:buNone/>
              <a:defRPr sz="1600" b="1" i="0" u="none" strike="noStrike" cap="none">
                <a:solidFill>
                  <a:schemeClr val="dk1"/>
                </a:solidFill>
                <a:latin typeface="Arial"/>
                <a:ea typeface="Arial"/>
                <a:cs typeface="Arial"/>
                <a:sym typeface="Arial"/>
              </a:defRPr>
            </a:lvl4pPr>
            <a:lvl5pPr marL="2286000" marR="0" lvl="4" indent="-228600" algn="l" rtl="0">
              <a:spcBef>
                <a:spcPts val="320"/>
              </a:spcBef>
              <a:spcAft>
                <a:spcPts val="0"/>
              </a:spcAft>
              <a:buClr>
                <a:srgbClr val="7A0019"/>
              </a:buClr>
              <a:buSzPts val="2000"/>
              <a:buFont typeface="Arial"/>
              <a:buNone/>
              <a:defRPr sz="1600" b="1" i="0" u="none" strike="noStrike" cap="none">
                <a:solidFill>
                  <a:schemeClr val="dk1"/>
                </a:solidFill>
                <a:latin typeface="Arial"/>
                <a:ea typeface="Arial"/>
                <a:cs typeface="Arial"/>
                <a:sym typeface="Arial"/>
              </a:defRPr>
            </a:lvl5pPr>
            <a:lvl6pPr marL="2743200" marR="0" lvl="5" indent="-228600" algn="l" rtl="0">
              <a:lnSpc>
                <a:spcPct val="90000"/>
              </a:lnSpc>
              <a:spcBef>
                <a:spcPts val="500"/>
              </a:spcBef>
              <a:spcAft>
                <a:spcPts val="0"/>
              </a:spcAft>
              <a:buClr>
                <a:schemeClr val="dk1"/>
              </a:buClr>
              <a:buSzPts val="1800"/>
              <a:buFont typeface="Arial"/>
              <a:buNone/>
              <a:defRPr sz="1600" b="1" i="0" u="none" strike="noStrike" cap="none">
                <a:solidFill>
                  <a:schemeClr val="dk1"/>
                </a:solidFill>
                <a:latin typeface="Arial"/>
                <a:ea typeface="Arial"/>
                <a:cs typeface="Arial"/>
                <a:sym typeface="Arial"/>
              </a:defRPr>
            </a:lvl6pPr>
            <a:lvl7pPr marL="3200400" marR="0" lvl="6" indent="-228600" algn="l" rtl="0">
              <a:lnSpc>
                <a:spcPct val="90000"/>
              </a:lnSpc>
              <a:spcBef>
                <a:spcPts val="500"/>
              </a:spcBef>
              <a:spcAft>
                <a:spcPts val="0"/>
              </a:spcAft>
              <a:buClr>
                <a:schemeClr val="dk1"/>
              </a:buClr>
              <a:buSzPts val="1800"/>
              <a:buFont typeface="Arial"/>
              <a:buNone/>
              <a:defRPr sz="1600" b="1" i="0" u="none" strike="noStrike" cap="none">
                <a:solidFill>
                  <a:schemeClr val="dk1"/>
                </a:solidFill>
                <a:latin typeface="Arial"/>
                <a:ea typeface="Arial"/>
                <a:cs typeface="Arial"/>
                <a:sym typeface="Arial"/>
              </a:defRPr>
            </a:lvl7pPr>
            <a:lvl8pPr marL="3657600" marR="0" lvl="7" indent="-228600" algn="l" rtl="0">
              <a:lnSpc>
                <a:spcPct val="90000"/>
              </a:lnSpc>
              <a:spcBef>
                <a:spcPts val="500"/>
              </a:spcBef>
              <a:spcAft>
                <a:spcPts val="0"/>
              </a:spcAft>
              <a:buClr>
                <a:schemeClr val="dk1"/>
              </a:buClr>
              <a:buSzPts val="1800"/>
              <a:buFont typeface="Arial"/>
              <a:buNone/>
              <a:defRPr sz="1600" b="1" i="0" u="none" strike="noStrike" cap="none">
                <a:solidFill>
                  <a:schemeClr val="dk1"/>
                </a:solidFill>
                <a:latin typeface="Arial"/>
                <a:ea typeface="Arial"/>
                <a:cs typeface="Arial"/>
                <a:sym typeface="Arial"/>
              </a:defRPr>
            </a:lvl8pPr>
            <a:lvl9pPr marL="4114800" marR="0" lvl="8" indent="-228600" algn="l" rtl="0">
              <a:lnSpc>
                <a:spcPct val="90000"/>
              </a:lnSpc>
              <a:spcBef>
                <a:spcPts val="500"/>
              </a:spcBef>
              <a:spcAft>
                <a:spcPts val="0"/>
              </a:spcAft>
              <a:buClr>
                <a:schemeClr val="dk1"/>
              </a:buClr>
              <a:buSzPts val="1800"/>
              <a:buFont typeface="Arial"/>
              <a:buNone/>
              <a:defRPr sz="1600" b="1" i="0" u="none" strike="noStrike" cap="none">
                <a:solidFill>
                  <a:schemeClr val="dk1"/>
                </a:solidFill>
                <a:latin typeface="Arial"/>
                <a:ea typeface="Arial"/>
                <a:cs typeface="Arial"/>
                <a:sym typeface="Arial"/>
              </a:defRPr>
            </a:lvl9pPr>
          </a:lstStyle>
          <a:p>
            <a:endParaRPr/>
          </a:p>
        </p:txBody>
      </p:sp>
      <p:sp>
        <p:nvSpPr>
          <p:cNvPr id="40" name="Shape 40"/>
          <p:cNvSpPr txBox="1">
            <a:spLocks noGrp="1"/>
          </p:cNvSpPr>
          <p:nvPr>
            <p:ph type="body" idx="2"/>
          </p:nvPr>
        </p:nvSpPr>
        <p:spPr>
          <a:xfrm>
            <a:off x="630238" y="2505075"/>
            <a:ext cx="3868737" cy="3684588"/>
          </a:xfrm>
          <a:prstGeom prst="rect">
            <a:avLst/>
          </a:prstGeom>
          <a:noFill/>
          <a:ln>
            <a:noFill/>
          </a:ln>
        </p:spPr>
        <p:txBody>
          <a:bodyPr spcFirstLastPara="1" wrap="square" lIns="91425" tIns="91425" rIns="91425" bIns="91425" anchor="t" anchorCtr="0"/>
          <a:lstStyle>
            <a:lvl1pPr marL="457200" marR="0" lvl="0" indent="-431800" algn="l" rtl="0">
              <a:spcBef>
                <a:spcPts val="640"/>
              </a:spcBef>
              <a:spcAft>
                <a:spcPts val="0"/>
              </a:spcAft>
              <a:buClr>
                <a:srgbClr val="7A0019"/>
              </a:buClr>
              <a:buSzPts val="3200"/>
              <a:buFont typeface="Arial"/>
              <a:buChar char="•"/>
              <a:defRPr sz="3200" b="0" i="0" u="none" strike="noStrike" cap="none">
                <a:solidFill>
                  <a:schemeClr val="dk1"/>
                </a:solidFill>
                <a:latin typeface="Arial"/>
                <a:ea typeface="Arial"/>
                <a:cs typeface="Arial"/>
                <a:sym typeface="Arial"/>
              </a:defRPr>
            </a:lvl1pPr>
            <a:lvl2pPr marL="914400" marR="0" lvl="1" indent="-406400" algn="l" rtl="0">
              <a:spcBef>
                <a:spcPts val="560"/>
              </a:spcBef>
              <a:spcAft>
                <a:spcPts val="0"/>
              </a:spcAft>
              <a:buClr>
                <a:srgbClr val="7A0019"/>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rgbClr val="7A0019"/>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rgbClr val="7A0019"/>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rgbClr val="7A0019"/>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41" name="Shape 41"/>
          <p:cNvSpPr txBox="1">
            <a:spLocks noGrp="1"/>
          </p:cNvSpPr>
          <p:nvPr>
            <p:ph type="body" idx="3"/>
          </p:nvPr>
        </p:nvSpPr>
        <p:spPr>
          <a:xfrm>
            <a:off x="4629150" y="1681163"/>
            <a:ext cx="3887788" cy="823912"/>
          </a:xfrm>
          <a:prstGeom prst="rect">
            <a:avLst/>
          </a:prstGeom>
          <a:noFill/>
          <a:ln>
            <a:noFill/>
          </a:ln>
        </p:spPr>
        <p:txBody>
          <a:bodyPr spcFirstLastPara="1" wrap="square" lIns="91425" tIns="91425" rIns="91425" bIns="91425" anchor="b" anchorCtr="0"/>
          <a:lstStyle>
            <a:lvl1pPr marL="457200" marR="0" lvl="0" indent="-228600" algn="l" rtl="0">
              <a:spcBef>
                <a:spcPts val="480"/>
              </a:spcBef>
              <a:spcAft>
                <a:spcPts val="0"/>
              </a:spcAft>
              <a:buClr>
                <a:srgbClr val="7A0019"/>
              </a:buClr>
              <a:buSzPts val="3200"/>
              <a:buFont typeface="Arial"/>
              <a:buNone/>
              <a:defRPr sz="2400" b="1" i="0" u="none" strike="noStrike" cap="none">
                <a:solidFill>
                  <a:schemeClr val="dk1"/>
                </a:solidFill>
                <a:latin typeface="Arial"/>
                <a:ea typeface="Arial"/>
                <a:cs typeface="Arial"/>
                <a:sym typeface="Arial"/>
              </a:defRPr>
            </a:lvl1pPr>
            <a:lvl2pPr marL="914400" marR="0" lvl="1" indent="-228600" algn="l" rtl="0">
              <a:spcBef>
                <a:spcPts val="400"/>
              </a:spcBef>
              <a:spcAft>
                <a:spcPts val="0"/>
              </a:spcAft>
              <a:buClr>
                <a:srgbClr val="7A0019"/>
              </a:buClr>
              <a:buSzPts val="2800"/>
              <a:buFont typeface="Arial"/>
              <a:buNone/>
              <a:defRPr sz="2000" b="1"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Clr>
                <a:srgbClr val="7A0019"/>
              </a:buClr>
              <a:buSzPts val="2400"/>
              <a:buFont typeface="Arial"/>
              <a:buNone/>
              <a:defRPr sz="1800" b="1" i="0" u="none" strike="noStrike" cap="none">
                <a:solidFill>
                  <a:schemeClr val="dk1"/>
                </a:solidFill>
                <a:latin typeface="Arial"/>
                <a:ea typeface="Arial"/>
                <a:cs typeface="Arial"/>
                <a:sym typeface="Arial"/>
              </a:defRPr>
            </a:lvl3pPr>
            <a:lvl4pPr marL="1828800" marR="0" lvl="3" indent="-228600" algn="l" rtl="0">
              <a:spcBef>
                <a:spcPts val="320"/>
              </a:spcBef>
              <a:spcAft>
                <a:spcPts val="0"/>
              </a:spcAft>
              <a:buClr>
                <a:srgbClr val="7A0019"/>
              </a:buClr>
              <a:buSzPts val="2000"/>
              <a:buFont typeface="Arial"/>
              <a:buNone/>
              <a:defRPr sz="1600" b="1" i="0" u="none" strike="noStrike" cap="none">
                <a:solidFill>
                  <a:schemeClr val="dk1"/>
                </a:solidFill>
                <a:latin typeface="Arial"/>
                <a:ea typeface="Arial"/>
                <a:cs typeface="Arial"/>
                <a:sym typeface="Arial"/>
              </a:defRPr>
            </a:lvl4pPr>
            <a:lvl5pPr marL="2286000" marR="0" lvl="4" indent="-228600" algn="l" rtl="0">
              <a:spcBef>
                <a:spcPts val="320"/>
              </a:spcBef>
              <a:spcAft>
                <a:spcPts val="0"/>
              </a:spcAft>
              <a:buClr>
                <a:srgbClr val="7A0019"/>
              </a:buClr>
              <a:buSzPts val="2000"/>
              <a:buFont typeface="Arial"/>
              <a:buNone/>
              <a:defRPr sz="1600" b="1" i="0" u="none" strike="noStrike" cap="none">
                <a:solidFill>
                  <a:schemeClr val="dk1"/>
                </a:solidFill>
                <a:latin typeface="Arial"/>
                <a:ea typeface="Arial"/>
                <a:cs typeface="Arial"/>
                <a:sym typeface="Arial"/>
              </a:defRPr>
            </a:lvl5pPr>
            <a:lvl6pPr marL="2743200" marR="0" lvl="5" indent="-228600" algn="l" rtl="0">
              <a:lnSpc>
                <a:spcPct val="90000"/>
              </a:lnSpc>
              <a:spcBef>
                <a:spcPts val="500"/>
              </a:spcBef>
              <a:spcAft>
                <a:spcPts val="0"/>
              </a:spcAft>
              <a:buClr>
                <a:schemeClr val="dk1"/>
              </a:buClr>
              <a:buSzPts val="1800"/>
              <a:buFont typeface="Arial"/>
              <a:buNone/>
              <a:defRPr sz="1600" b="1" i="0" u="none" strike="noStrike" cap="none">
                <a:solidFill>
                  <a:schemeClr val="dk1"/>
                </a:solidFill>
                <a:latin typeface="Arial"/>
                <a:ea typeface="Arial"/>
                <a:cs typeface="Arial"/>
                <a:sym typeface="Arial"/>
              </a:defRPr>
            </a:lvl6pPr>
            <a:lvl7pPr marL="3200400" marR="0" lvl="6" indent="-228600" algn="l" rtl="0">
              <a:lnSpc>
                <a:spcPct val="90000"/>
              </a:lnSpc>
              <a:spcBef>
                <a:spcPts val="500"/>
              </a:spcBef>
              <a:spcAft>
                <a:spcPts val="0"/>
              </a:spcAft>
              <a:buClr>
                <a:schemeClr val="dk1"/>
              </a:buClr>
              <a:buSzPts val="1800"/>
              <a:buFont typeface="Arial"/>
              <a:buNone/>
              <a:defRPr sz="1600" b="1" i="0" u="none" strike="noStrike" cap="none">
                <a:solidFill>
                  <a:schemeClr val="dk1"/>
                </a:solidFill>
                <a:latin typeface="Arial"/>
                <a:ea typeface="Arial"/>
                <a:cs typeface="Arial"/>
                <a:sym typeface="Arial"/>
              </a:defRPr>
            </a:lvl7pPr>
            <a:lvl8pPr marL="3657600" marR="0" lvl="7" indent="-228600" algn="l" rtl="0">
              <a:lnSpc>
                <a:spcPct val="90000"/>
              </a:lnSpc>
              <a:spcBef>
                <a:spcPts val="500"/>
              </a:spcBef>
              <a:spcAft>
                <a:spcPts val="0"/>
              </a:spcAft>
              <a:buClr>
                <a:schemeClr val="dk1"/>
              </a:buClr>
              <a:buSzPts val="1800"/>
              <a:buFont typeface="Arial"/>
              <a:buNone/>
              <a:defRPr sz="1600" b="1" i="0" u="none" strike="noStrike" cap="none">
                <a:solidFill>
                  <a:schemeClr val="dk1"/>
                </a:solidFill>
                <a:latin typeface="Arial"/>
                <a:ea typeface="Arial"/>
                <a:cs typeface="Arial"/>
                <a:sym typeface="Arial"/>
              </a:defRPr>
            </a:lvl8pPr>
            <a:lvl9pPr marL="4114800" marR="0" lvl="8" indent="-228600" algn="l" rtl="0">
              <a:lnSpc>
                <a:spcPct val="90000"/>
              </a:lnSpc>
              <a:spcBef>
                <a:spcPts val="500"/>
              </a:spcBef>
              <a:spcAft>
                <a:spcPts val="0"/>
              </a:spcAft>
              <a:buClr>
                <a:schemeClr val="dk1"/>
              </a:buClr>
              <a:buSzPts val="1800"/>
              <a:buFont typeface="Arial"/>
              <a:buNone/>
              <a:defRPr sz="1600" b="1" i="0" u="none" strike="noStrike" cap="none">
                <a:solidFill>
                  <a:schemeClr val="dk1"/>
                </a:solidFill>
                <a:latin typeface="Arial"/>
                <a:ea typeface="Arial"/>
                <a:cs typeface="Arial"/>
                <a:sym typeface="Arial"/>
              </a:defRPr>
            </a:lvl9pPr>
          </a:lstStyle>
          <a:p>
            <a:endParaRPr/>
          </a:p>
        </p:txBody>
      </p:sp>
      <p:sp>
        <p:nvSpPr>
          <p:cNvPr id="42" name="Shape 42"/>
          <p:cNvSpPr txBox="1">
            <a:spLocks noGrp="1"/>
          </p:cNvSpPr>
          <p:nvPr>
            <p:ph type="body" idx="4"/>
          </p:nvPr>
        </p:nvSpPr>
        <p:spPr>
          <a:xfrm>
            <a:off x="4629150" y="2505075"/>
            <a:ext cx="3887788" cy="3684588"/>
          </a:xfrm>
          <a:prstGeom prst="rect">
            <a:avLst/>
          </a:prstGeom>
          <a:noFill/>
          <a:ln>
            <a:noFill/>
          </a:ln>
        </p:spPr>
        <p:txBody>
          <a:bodyPr spcFirstLastPara="1" wrap="square" lIns="91425" tIns="91425" rIns="91425" bIns="91425" anchor="t" anchorCtr="0"/>
          <a:lstStyle>
            <a:lvl1pPr marL="457200" marR="0" lvl="0" indent="-431800" algn="l" rtl="0">
              <a:spcBef>
                <a:spcPts val="640"/>
              </a:spcBef>
              <a:spcAft>
                <a:spcPts val="0"/>
              </a:spcAft>
              <a:buClr>
                <a:srgbClr val="7A0019"/>
              </a:buClr>
              <a:buSzPts val="3200"/>
              <a:buFont typeface="Arial"/>
              <a:buChar char="•"/>
              <a:defRPr sz="3200" b="0" i="0" u="none" strike="noStrike" cap="none">
                <a:solidFill>
                  <a:schemeClr val="dk1"/>
                </a:solidFill>
                <a:latin typeface="Arial"/>
                <a:ea typeface="Arial"/>
                <a:cs typeface="Arial"/>
                <a:sym typeface="Arial"/>
              </a:defRPr>
            </a:lvl1pPr>
            <a:lvl2pPr marL="914400" marR="0" lvl="1" indent="-406400" algn="l" rtl="0">
              <a:spcBef>
                <a:spcPts val="560"/>
              </a:spcBef>
              <a:spcAft>
                <a:spcPts val="0"/>
              </a:spcAft>
              <a:buClr>
                <a:srgbClr val="7A0019"/>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rgbClr val="7A0019"/>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rgbClr val="7A0019"/>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rgbClr val="7A0019"/>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3"/>
        <p:cNvGrpSpPr/>
        <p:nvPr/>
      </p:nvGrpSpPr>
      <p:grpSpPr>
        <a:xfrm>
          <a:off x="0" y="0"/>
          <a:ext cx="0" cy="0"/>
          <a:chOff x="0" y="0"/>
          <a:chExt cx="0" cy="0"/>
        </a:xfrm>
      </p:grpSpPr>
      <p:sp>
        <p:nvSpPr>
          <p:cNvPr id="44" name="Shape 44"/>
          <p:cNvSpPr txBox="1">
            <a:spLocks noGrp="1"/>
          </p:cNvSpPr>
          <p:nvPr>
            <p:ph type="title"/>
          </p:nvPr>
        </p:nvSpPr>
        <p:spPr>
          <a:xfrm>
            <a:off x="685800" y="304800"/>
            <a:ext cx="7772400" cy="1143000"/>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1pPr>
            <a:lvl2pPr marL="0" marR="0" lvl="1"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2pPr>
            <a:lvl3pPr marL="0" marR="0" lvl="2"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3pPr>
            <a:lvl4pPr marL="0" marR="0" lvl="3"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4pPr>
            <a:lvl5pPr marL="0" marR="0" lvl="4"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5pPr>
            <a:lvl6pPr marL="457200" marR="0" lvl="5"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6pPr>
            <a:lvl7pPr marL="914400" marR="0" lvl="6"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7pPr>
            <a:lvl8pPr marL="1371600" marR="0" lvl="7"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8pPr>
            <a:lvl9pPr marL="1828800" marR="0" lvl="8"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pic>
        <p:nvPicPr>
          <p:cNvPr id="10" name="Shape 10" descr="UofM-1_M"/>
          <p:cNvPicPr preferRelativeResize="0"/>
          <p:nvPr/>
        </p:nvPicPr>
        <p:blipFill rotWithShape="1">
          <a:blip r:embed="rId14">
            <a:alphaModFix/>
          </a:blip>
          <a:srcRect/>
          <a:stretch/>
        </p:blipFill>
        <p:spPr>
          <a:xfrm>
            <a:off x="-1588" y="0"/>
            <a:ext cx="9148763" cy="6862763"/>
          </a:xfrm>
          <a:prstGeom prst="rect">
            <a:avLst/>
          </a:prstGeom>
          <a:noFill/>
          <a:ln>
            <a:noFill/>
          </a:ln>
        </p:spPr>
      </p:pic>
      <p:sp>
        <p:nvSpPr>
          <p:cNvPr id="11" name="Shape 11"/>
          <p:cNvSpPr txBox="1">
            <a:spLocks noGrp="1"/>
          </p:cNvSpPr>
          <p:nvPr>
            <p:ph type="title"/>
          </p:nvPr>
        </p:nvSpPr>
        <p:spPr>
          <a:xfrm>
            <a:off x="685800" y="304800"/>
            <a:ext cx="7772400" cy="1143000"/>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1pPr>
            <a:lvl2pPr marL="0" marR="0" lvl="1"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2pPr>
            <a:lvl3pPr marL="0" marR="0" lvl="2"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3pPr>
            <a:lvl4pPr marL="0" marR="0" lvl="3"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4pPr>
            <a:lvl5pPr marL="0" marR="0" lvl="4"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5pPr>
            <a:lvl6pPr marL="457200" marR="0" lvl="5"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6pPr>
            <a:lvl7pPr marL="914400" marR="0" lvl="6"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7pPr>
            <a:lvl8pPr marL="1371600" marR="0" lvl="7"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8pPr>
            <a:lvl9pPr marL="1828800" marR="0" lvl="8" indent="0" algn="ctr" rtl="0">
              <a:spcBef>
                <a:spcPts val="0"/>
              </a:spcBef>
              <a:spcAft>
                <a:spcPts val="0"/>
              </a:spcAft>
              <a:buSzPts val="1400"/>
              <a:buNone/>
              <a:defRPr sz="4400" b="0" i="0" u="none" strike="noStrike" cap="none">
                <a:solidFill>
                  <a:srgbClr val="7A0019"/>
                </a:solidFill>
                <a:latin typeface="Arial"/>
                <a:ea typeface="Arial"/>
                <a:cs typeface="Arial"/>
                <a:sym typeface="Arial"/>
              </a:defRPr>
            </a:lvl9pPr>
          </a:lstStyle>
          <a:p>
            <a:endParaRPr/>
          </a:p>
        </p:txBody>
      </p:sp>
      <p:sp>
        <p:nvSpPr>
          <p:cNvPr id="12" name="Shape 12"/>
          <p:cNvSpPr txBox="1">
            <a:spLocks noGrp="1"/>
          </p:cNvSpPr>
          <p:nvPr>
            <p:ph type="body" idx="1"/>
          </p:nvPr>
        </p:nvSpPr>
        <p:spPr>
          <a:xfrm>
            <a:off x="685800" y="1752600"/>
            <a:ext cx="7772400" cy="4267200"/>
          </a:xfrm>
          <a:prstGeom prst="rect">
            <a:avLst/>
          </a:prstGeom>
          <a:noFill/>
          <a:ln>
            <a:noFill/>
          </a:ln>
        </p:spPr>
        <p:txBody>
          <a:bodyPr spcFirstLastPara="1" wrap="square" lIns="91425" tIns="91425" rIns="91425" bIns="91425" anchor="t" anchorCtr="0"/>
          <a:lstStyle>
            <a:lvl1pPr marL="457200" marR="0" lvl="0" indent="-431800" algn="l" rtl="0">
              <a:spcBef>
                <a:spcPts val="640"/>
              </a:spcBef>
              <a:spcAft>
                <a:spcPts val="0"/>
              </a:spcAft>
              <a:buClr>
                <a:srgbClr val="7A0019"/>
              </a:buClr>
              <a:buSzPts val="3200"/>
              <a:buFont typeface="Arial"/>
              <a:buChar char="•"/>
              <a:defRPr sz="3200" b="0" i="0" u="none" strike="noStrike" cap="none">
                <a:solidFill>
                  <a:schemeClr val="dk1"/>
                </a:solidFill>
                <a:latin typeface="Arial"/>
                <a:ea typeface="Arial"/>
                <a:cs typeface="Arial"/>
                <a:sym typeface="Arial"/>
              </a:defRPr>
            </a:lvl1pPr>
            <a:lvl2pPr marL="914400" marR="0" lvl="1" indent="-406400" algn="l" rtl="0">
              <a:spcBef>
                <a:spcPts val="560"/>
              </a:spcBef>
              <a:spcAft>
                <a:spcPts val="0"/>
              </a:spcAft>
              <a:buClr>
                <a:srgbClr val="7A0019"/>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rgbClr val="7A0019"/>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rgbClr val="7A0019"/>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rgbClr val="7A0019"/>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6.xml"/><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6.jp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Shape 60"/>
          <p:cNvSpPr txBox="1">
            <a:spLocks noGrp="1"/>
          </p:cNvSpPr>
          <p:nvPr>
            <p:ph type="ctrTitle"/>
          </p:nvPr>
        </p:nvSpPr>
        <p:spPr>
          <a:xfrm>
            <a:off x="685800" y="0"/>
            <a:ext cx="7620000" cy="3429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br>
              <a:rPr lang="en-US" sz="3200" b="1" i="0" u="none" strike="noStrike" cap="none" dirty="0">
                <a:solidFill>
                  <a:srgbClr val="7A0019"/>
                </a:solidFill>
                <a:latin typeface="Arial"/>
                <a:ea typeface="Arial"/>
                <a:cs typeface="Arial"/>
                <a:sym typeface="Arial"/>
              </a:rPr>
            </a:br>
            <a:endParaRPr sz="3200" b="1" i="0" u="none" strike="noStrike" cap="none" dirty="0">
              <a:solidFill>
                <a:srgbClr val="7A0019"/>
              </a:solidFill>
              <a:latin typeface="Arial"/>
              <a:ea typeface="Arial"/>
              <a:cs typeface="Arial"/>
              <a:sym typeface="Arial"/>
            </a:endParaRPr>
          </a:p>
          <a:p>
            <a:pPr marL="0" marR="0" lvl="0" indent="0" algn="ctr" rtl="0">
              <a:spcBef>
                <a:spcPts val="0"/>
              </a:spcBef>
              <a:spcAft>
                <a:spcPts val="0"/>
              </a:spcAft>
              <a:buNone/>
            </a:pPr>
            <a:r>
              <a:rPr lang="en-US" sz="2800" b="1" i="0" u="none" strike="noStrike" cap="none" dirty="0">
                <a:solidFill>
                  <a:srgbClr val="7A0019"/>
                </a:solidFill>
                <a:latin typeface="Arial"/>
                <a:ea typeface="Arial"/>
                <a:cs typeface="Arial"/>
                <a:sym typeface="Arial"/>
              </a:rPr>
              <a:t>Effectiveness of Mandibular Advancement Device vs Positive Airway Pressure for Treatment of </a:t>
            </a:r>
            <a:r>
              <a:rPr lang="en-US" sz="2800" b="1" dirty="0"/>
              <a:t>Moderate </a:t>
            </a:r>
            <a:r>
              <a:rPr lang="en-US" sz="2800" b="1" i="0" u="none" strike="noStrike" cap="none" dirty="0">
                <a:solidFill>
                  <a:srgbClr val="7A0019"/>
                </a:solidFill>
                <a:latin typeface="Arial"/>
                <a:ea typeface="Arial"/>
                <a:cs typeface="Arial"/>
                <a:sym typeface="Arial"/>
              </a:rPr>
              <a:t>Sleep Apnea (OSA)</a:t>
            </a:r>
            <a:br>
              <a:rPr lang="en-US" sz="2800" b="1" i="0" u="none" strike="noStrike" cap="none" dirty="0">
                <a:solidFill>
                  <a:srgbClr val="7A0019"/>
                </a:solidFill>
                <a:latin typeface="Arial"/>
                <a:ea typeface="Arial"/>
                <a:cs typeface="Arial"/>
                <a:sym typeface="Arial"/>
              </a:rPr>
            </a:br>
            <a:br>
              <a:rPr lang="en-US" sz="3200" b="1" i="0" u="none" strike="noStrike" cap="none" dirty="0">
                <a:solidFill>
                  <a:srgbClr val="7A0019"/>
                </a:solidFill>
                <a:latin typeface="Arial"/>
                <a:ea typeface="Arial"/>
                <a:cs typeface="Arial"/>
                <a:sym typeface="Arial"/>
              </a:rPr>
            </a:br>
            <a:r>
              <a:rPr lang="en-US" sz="2400" i="0" u="none" strike="noStrike" cap="none" dirty="0">
                <a:solidFill>
                  <a:srgbClr val="7A0019"/>
                </a:solidFill>
                <a:latin typeface="Arial"/>
                <a:ea typeface="Arial"/>
                <a:cs typeface="Arial"/>
                <a:sym typeface="Arial"/>
              </a:rPr>
              <a:t>Mariam T Siddiqui </a:t>
            </a:r>
            <a:r>
              <a:rPr lang="en-US" sz="2400" dirty="0"/>
              <a:t>B</a:t>
            </a:r>
            <a:r>
              <a:rPr lang="en-US" sz="2400" i="0" u="none" strike="noStrike" cap="none" dirty="0">
                <a:solidFill>
                  <a:srgbClr val="7A0019"/>
                </a:solidFill>
                <a:latin typeface="Arial"/>
                <a:ea typeface="Arial"/>
                <a:cs typeface="Arial"/>
                <a:sym typeface="Arial"/>
              </a:rPr>
              <a:t>DS</a:t>
            </a:r>
            <a:r>
              <a:rPr lang="en-US" sz="2400" dirty="0"/>
              <a:t>, MS (CR) </a:t>
            </a:r>
            <a:br>
              <a:rPr lang="en-US" sz="2400" dirty="0"/>
            </a:br>
            <a:r>
              <a:rPr lang="en-US" sz="2400" dirty="0"/>
              <a:t>Fellow TMD Orofacial Pain</a:t>
            </a:r>
            <a:br>
              <a:rPr lang="en-US" sz="2400" dirty="0"/>
            </a:br>
            <a:r>
              <a:rPr lang="en-US" sz="2400" dirty="0"/>
              <a:t>Thesis Defense </a:t>
            </a:r>
            <a:endParaRPr sz="2400" dirty="0"/>
          </a:p>
          <a:p>
            <a:pPr marL="0" marR="0" lvl="0" indent="0" algn="ctr" rtl="0">
              <a:spcBef>
                <a:spcPts val="0"/>
              </a:spcBef>
              <a:spcAft>
                <a:spcPts val="0"/>
              </a:spcAft>
              <a:buNone/>
            </a:pPr>
            <a:br>
              <a:rPr lang="en-US" sz="2400" b="0" i="0" u="none" strike="noStrike" cap="none" dirty="0">
                <a:solidFill>
                  <a:srgbClr val="7A0019"/>
                </a:solidFill>
                <a:latin typeface="Arial"/>
                <a:ea typeface="Arial"/>
                <a:cs typeface="Arial"/>
                <a:sym typeface="Arial"/>
              </a:rPr>
            </a:br>
            <a:br>
              <a:rPr lang="en-US" sz="2400" b="0" i="0" u="none" strike="noStrike" cap="none" dirty="0">
                <a:solidFill>
                  <a:srgbClr val="7A0019"/>
                </a:solidFill>
                <a:latin typeface="Arial"/>
                <a:ea typeface="Arial"/>
                <a:cs typeface="Arial"/>
                <a:sym typeface="Arial"/>
              </a:rPr>
            </a:br>
            <a:endParaRPr sz="2400" b="0" i="0" u="none" strike="noStrike" cap="none" dirty="0">
              <a:solidFill>
                <a:srgbClr val="7A0019"/>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Shape 140"/>
          <p:cNvSpPr txBox="1">
            <a:spLocks noGrp="1"/>
          </p:cNvSpPr>
          <p:nvPr>
            <p:ph type="title"/>
          </p:nvPr>
        </p:nvSpPr>
        <p:spPr>
          <a:xfrm>
            <a:off x="719700" y="310326"/>
            <a:ext cx="68523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4400" b="1" i="0" u="none" strike="noStrike" cap="none">
                <a:solidFill>
                  <a:srgbClr val="7A0019"/>
                </a:solidFill>
              </a:rPr>
              <a:t>PICOTs Table</a:t>
            </a:r>
            <a:endParaRPr sz="4400" b="1" i="0" u="none" strike="noStrike" cap="none">
              <a:solidFill>
                <a:srgbClr val="7A0019"/>
              </a:solidFill>
            </a:endParaRPr>
          </a:p>
        </p:txBody>
      </p:sp>
      <p:graphicFrame>
        <p:nvGraphicFramePr>
          <p:cNvPr id="141" name="Shape 141"/>
          <p:cNvGraphicFramePr/>
          <p:nvPr/>
        </p:nvGraphicFramePr>
        <p:xfrm>
          <a:off x="457197" y="1676400"/>
          <a:ext cx="8153400" cy="4091040"/>
        </p:xfrm>
        <a:graphic>
          <a:graphicData uri="http://schemas.openxmlformats.org/drawingml/2006/table">
            <a:tbl>
              <a:tblPr firstRow="1" bandRow="1">
                <a:noFill/>
                <a:tableStyleId>{E96EE145-2A94-4C13-87FD-FA7D361454B3}</a:tableStyleId>
              </a:tblPr>
              <a:tblGrid>
                <a:gridCol w="1717200">
                  <a:extLst>
                    <a:ext uri="{9D8B030D-6E8A-4147-A177-3AD203B41FA5}">
                      <a16:colId xmlns:a16="http://schemas.microsoft.com/office/drawing/2014/main" val="20000"/>
                    </a:ext>
                  </a:extLst>
                </a:gridCol>
                <a:gridCol w="6436200">
                  <a:extLst>
                    <a:ext uri="{9D8B030D-6E8A-4147-A177-3AD203B41FA5}">
                      <a16:colId xmlns:a16="http://schemas.microsoft.com/office/drawing/2014/main" val="20001"/>
                    </a:ext>
                  </a:extLst>
                </a:gridCol>
              </a:tblGrid>
              <a:tr h="731325">
                <a:tc>
                  <a:txBody>
                    <a:bodyPr/>
                    <a:lstStyle/>
                    <a:p>
                      <a:pPr marL="0" marR="0" lvl="0" indent="0" algn="l" rtl="0">
                        <a:lnSpc>
                          <a:spcPct val="100000"/>
                        </a:lnSpc>
                        <a:spcBef>
                          <a:spcPts val="0"/>
                        </a:spcBef>
                        <a:spcAft>
                          <a:spcPts val="0"/>
                        </a:spcAft>
                        <a:buClr>
                          <a:schemeClr val="lt1"/>
                        </a:buClr>
                        <a:buFont typeface="Arial"/>
                        <a:buNone/>
                      </a:pPr>
                      <a:r>
                        <a:rPr lang="en-US" sz="1800" b="1" u="none" strike="noStrike" cap="none">
                          <a:solidFill>
                            <a:schemeClr val="lt1"/>
                          </a:solidFill>
                          <a:latin typeface="Arial"/>
                          <a:ea typeface="Arial"/>
                          <a:cs typeface="Arial"/>
                          <a:sym typeface="Arial"/>
                        </a:rPr>
                        <a:t>Population:</a:t>
                      </a:r>
                      <a:endParaRPr sz="1800" u="none" strike="noStrike" cap="none"/>
                    </a:p>
                    <a:p>
                      <a:pPr marL="0" marR="0" lvl="0" indent="0" algn="l" rtl="0">
                        <a:spcBef>
                          <a:spcPts val="0"/>
                        </a:spcBef>
                        <a:spcAft>
                          <a:spcPts val="0"/>
                        </a:spcAft>
                        <a:buNone/>
                      </a:pPr>
                      <a:endParaRPr sz="1800"/>
                    </a:p>
                  </a:txBody>
                  <a:tcPr marL="68575" marR="68575" marT="34300" marB="34300" anchor="ctr"/>
                </a:tc>
                <a:tc>
                  <a:txBody>
                    <a:bodyPr/>
                    <a:lstStyle/>
                    <a:p>
                      <a:pPr marL="0" marR="0" lvl="0" indent="0" algn="l" rtl="0">
                        <a:lnSpc>
                          <a:spcPct val="100000"/>
                        </a:lnSpc>
                        <a:spcBef>
                          <a:spcPts val="0"/>
                        </a:spcBef>
                        <a:spcAft>
                          <a:spcPts val="0"/>
                        </a:spcAft>
                        <a:buClr>
                          <a:schemeClr val="lt1"/>
                        </a:buClr>
                        <a:buFont typeface="Arial"/>
                        <a:buNone/>
                      </a:pPr>
                      <a:r>
                        <a:rPr lang="en-US" sz="1800" b="1">
                          <a:solidFill>
                            <a:schemeClr val="lt1"/>
                          </a:solidFill>
                          <a:latin typeface="Arial"/>
                          <a:ea typeface="Arial"/>
                          <a:cs typeface="Arial"/>
                          <a:sym typeface="Arial"/>
                        </a:rPr>
                        <a:t>Adult patients (18-75yrs) with obstructive sleep apnea</a:t>
                      </a:r>
                      <a:endParaRPr sz="1800"/>
                    </a:p>
                    <a:p>
                      <a:pPr marL="0" marR="0" lvl="0" indent="0" algn="l" rtl="0">
                        <a:spcBef>
                          <a:spcPts val="0"/>
                        </a:spcBef>
                        <a:spcAft>
                          <a:spcPts val="0"/>
                        </a:spcAft>
                        <a:buNone/>
                      </a:pPr>
                      <a:endParaRPr sz="1800"/>
                    </a:p>
                  </a:txBody>
                  <a:tcPr marL="68575" marR="68575" marT="34300" marB="34300" anchor="ctr"/>
                </a:tc>
                <a:extLst>
                  <a:ext uri="{0D108BD9-81ED-4DB2-BD59-A6C34878D82A}">
                    <a16:rowId xmlns:a16="http://schemas.microsoft.com/office/drawing/2014/main" val="10000"/>
                  </a:ext>
                </a:extLst>
              </a:tr>
              <a:tr h="635400">
                <a:tc>
                  <a:txBody>
                    <a:bodyPr/>
                    <a:lstStyle/>
                    <a:p>
                      <a:pPr marL="0" marR="0" lvl="0" indent="0" algn="l" rtl="0">
                        <a:spcBef>
                          <a:spcPts val="0"/>
                        </a:spcBef>
                        <a:spcAft>
                          <a:spcPts val="0"/>
                        </a:spcAft>
                        <a:buNone/>
                      </a:pPr>
                      <a:r>
                        <a:rPr lang="en-US" sz="1800">
                          <a:solidFill>
                            <a:schemeClr val="dk1"/>
                          </a:solidFill>
                          <a:latin typeface="Arial"/>
                          <a:ea typeface="Arial"/>
                          <a:cs typeface="Arial"/>
                          <a:sym typeface="Arial"/>
                        </a:rPr>
                        <a:t>Intervention:</a:t>
                      </a:r>
                      <a:endParaRPr sz="1800"/>
                    </a:p>
                  </a:txBody>
                  <a:tcPr marL="68575" marR="68575" marT="34300" marB="34300"/>
                </a:tc>
                <a:tc>
                  <a:txBody>
                    <a:bodyPr/>
                    <a:lstStyle/>
                    <a:p>
                      <a:pPr marL="0" marR="0" lvl="0" indent="0" algn="l" rtl="0">
                        <a:spcBef>
                          <a:spcPts val="0"/>
                        </a:spcBef>
                        <a:spcAft>
                          <a:spcPts val="0"/>
                        </a:spcAft>
                        <a:buNone/>
                      </a:pPr>
                      <a:r>
                        <a:rPr lang="en-US" sz="1800">
                          <a:solidFill>
                            <a:schemeClr val="dk1"/>
                          </a:solidFill>
                          <a:latin typeface="Arial"/>
                          <a:ea typeface="Arial"/>
                          <a:cs typeface="Arial"/>
                          <a:sym typeface="Arial"/>
                        </a:rPr>
                        <a:t>Mandibular advancement device</a:t>
                      </a:r>
                      <a:r>
                        <a:rPr lang="en-US" sz="1800"/>
                        <a:t>s</a:t>
                      </a:r>
                      <a:endParaRPr sz="1800"/>
                    </a:p>
                  </a:txBody>
                  <a:tcPr marL="68575" marR="68575" marT="34300" marB="34300"/>
                </a:tc>
                <a:extLst>
                  <a:ext uri="{0D108BD9-81ED-4DB2-BD59-A6C34878D82A}">
                    <a16:rowId xmlns:a16="http://schemas.microsoft.com/office/drawing/2014/main" val="10001"/>
                  </a:ext>
                </a:extLst>
              </a:tr>
              <a:tr h="635400">
                <a:tc>
                  <a:txBody>
                    <a:bodyPr/>
                    <a:lstStyle/>
                    <a:p>
                      <a:pPr marL="0" marR="0" lvl="0" indent="0" algn="l" rtl="0">
                        <a:spcBef>
                          <a:spcPts val="0"/>
                        </a:spcBef>
                        <a:spcAft>
                          <a:spcPts val="0"/>
                        </a:spcAft>
                        <a:buNone/>
                      </a:pPr>
                      <a:r>
                        <a:rPr lang="en-US" sz="1800">
                          <a:solidFill>
                            <a:schemeClr val="dk1"/>
                          </a:solidFill>
                          <a:latin typeface="Arial"/>
                          <a:ea typeface="Arial"/>
                          <a:cs typeface="Arial"/>
                          <a:sym typeface="Arial"/>
                        </a:rPr>
                        <a:t>Comparator:</a:t>
                      </a:r>
                      <a:endParaRPr sz="1800"/>
                    </a:p>
                  </a:txBody>
                  <a:tcPr marL="68575" marR="68575" marT="34300" marB="34300"/>
                </a:tc>
                <a:tc>
                  <a:txBody>
                    <a:bodyPr/>
                    <a:lstStyle/>
                    <a:p>
                      <a:pPr marL="0" marR="0" lvl="0" indent="0" algn="l" rtl="0">
                        <a:spcBef>
                          <a:spcPts val="0"/>
                        </a:spcBef>
                        <a:spcAft>
                          <a:spcPts val="0"/>
                        </a:spcAft>
                        <a:buNone/>
                      </a:pPr>
                      <a:r>
                        <a:rPr lang="en-US" sz="1800">
                          <a:solidFill>
                            <a:schemeClr val="dk1"/>
                          </a:solidFill>
                          <a:latin typeface="Arial"/>
                          <a:ea typeface="Arial"/>
                          <a:cs typeface="Arial"/>
                          <a:sym typeface="Arial"/>
                        </a:rPr>
                        <a:t>Positive airway pressure ventilation.</a:t>
                      </a:r>
                      <a:endParaRPr sz="1800"/>
                    </a:p>
                  </a:txBody>
                  <a:tcPr marL="68575" marR="68575" marT="34300" marB="34300"/>
                </a:tc>
                <a:extLst>
                  <a:ext uri="{0D108BD9-81ED-4DB2-BD59-A6C34878D82A}">
                    <a16:rowId xmlns:a16="http://schemas.microsoft.com/office/drawing/2014/main" val="10002"/>
                  </a:ext>
                </a:extLst>
              </a:tr>
              <a:tr h="836275">
                <a:tc>
                  <a:txBody>
                    <a:bodyPr/>
                    <a:lstStyle/>
                    <a:p>
                      <a:pPr marL="0" marR="0" lvl="0" indent="0" algn="l" rtl="0">
                        <a:spcBef>
                          <a:spcPts val="0"/>
                        </a:spcBef>
                        <a:spcAft>
                          <a:spcPts val="0"/>
                        </a:spcAft>
                        <a:buNone/>
                      </a:pPr>
                      <a:r>
                        <a:rPr lang="en-US" sz="1800">
                          <a:solidFill>
                            <a:schemeClr val="dk1"/>
                          </a:solidFill>
                          <a:latin typeface="Arial"/>
                          <a:ea typeface="Arial"/>
                          <a:cs typeface="Arial"/>
                          <a:sym typeface="Arial"/>
                        </a:rPr>
                        <a:t>Outcome:</a:t>
                      </a:r>
                      <a:endParaRPr sz="1800"/>
                    </a:p>
                  </a:txBody>
                  <a:tcPr marL="68575" marR="68575" marT="34300" marB="34300"/>
                </a:tc>
                <a:tc>
                  <a:txBody>
                    <a:bodyPr/>
                    <a:lstStyle/>
                    <a:p>
                      <a:pPr marL="0" marR="0" lvl="0" indent="0" algn="l" rtl="0">
                        <a:spcBef>
                          <a:spcPts val="0"/>
                        </a:spcBef>
                        <a:spcAft>
                          <a:spcPts val="0"/>
                        </a:spcAft>
                        <a:buNone/>
                      </a:pPr>
                      <a:r>
                        <a:rPr lang="en-US" sz="1800"/>
                        <a:t>Daytime</a:t>
                      </a:r>
                      <a:r>
                        <a:rPr lang="en-US" sz="1800">
                          <a:solidFill>
                            <a:schemeClr val="dk1"/>
                          </a:solidFill>
                          <a:latin typeface="Arial"/>
                          <a:ea typeface="Arial"/>
                          <a:cs typeface="Arial"/>
                          <a:sym typeface="Arial"/>
                        </a:rPr>
                        <a:t> sleepiness,</a:t>
                      </a:r>
                      <a:r>
                        <a:rPr lang="en-US" sz="1800"/>
                        <a:t> </a:t>
                      </a:r>
                      <a:r>
                        <a:rPr lang="en-US" sz="1800">
                          <a:solidFill>
                            <a:schemeClr val="dk1"/>
                          </a:solidFill>
                          <a:latin typeface="Arial"/>
                          <a:ea typeface="Arial"/>
                          <a:cs typeface="Arial"/>
                          <a:sym typeface="Arial"/>
                        </a:rPr>
                        <a:t>High blood pressure, TMD, fatigue, snoring (reported by partner)</a:t>
                      </a:r>
                      <a:endParaRPr sz="1800"/>
                    </a:p>
                  </a:txBody>
                  <a:tcPr marL="68575" marR="68575" marT="34300" marB="34300"/>
                </a:tc>
                <a:extLst>
                  <a:ext uri="{0D108BD9-81ED-4DB2-BD59-A6C34878D82A}">
                    <a16:rowId xmlns:a16="http://schemas.microsoft.com/office/drawing/2014/main" val="10003"/>
                  </a:ext>
                </a:extLst>
              </a:tr>
              <a:tr h="635400">
                <a:tc>
                  <a:txBody>
                    <a:bodyPr/>
                    <a:lstStyle/>
                    <a:p>
                      <a:pPr marL="0" marR="0" lvl="0" indent="0" algn="l" rtl="0">
                        <a:spcBef>
                          <a:spcPts val="0"/>
                        </a:spcBef>
                        <a:spcAft>
                          <a:spcPts val="0"/>
                        </a:spcAft>
                        <a:buNone/>
                      </a:pPr>
                      <a:r>
                        <a:rPr lang="en-US" sz="1800">
                          <a:solidFill>
                            <a:schemeClr val="dk1"/>
                          </a:solidFill>
                          <a:latin typeface="Arial"/>
                          <a:ea typeface="Arial"/>
                          <a:cs typeface="Arial"/>
                          <a:sym typeface="Arial"/>
                        </a:rPr>
                        <a:t>Timing:</a:t>
                      </a:r>
                      <a:endParaRPr sz="1800"/>
                    </a:p>
                  </a:txBody>
                  <a:tcPr marL="68575" marR="68575" marT="34300" marB="34300"/>
                </a:tc>
                <a:tc>
                  <a:txBody>
                    <a:bodyPr/>
                    <a:lstStyle/>
                    <a:p>
                      <a:pPr marL="0" marR="0" lvl="0" indent="0" algn="l" rtl="0">
                        <a:spcBef>
                          <a:spcPts val="0"/>
                        </a:spcBef>
                        <a:spcAft>
                          <a:spcPts val="0"/>
                        </a:spcAft>
                        <a:buNone/>
                      </a:pPr>
                      <a:r>
                        <a:rPr lang="en-US" sz="1800">
                          <a:solidFill>
                            <a:schemeClr val="dk1"/>
                          </a:solidFill>
                          <a:latin typeface="Arial"/>
                          <a:ea typeface="Arial"/>
                          <a:cs typeface="Arial"/>
                          <a:sym typeface="Arial"/>
                        </a:rPr>
                        <a:t>Duration of treatment from diagnosis including the length of follow-up.</a:t>
                      </a:r>
                      <a:endParaRPr sz="1800"/>
                    </a:p>
                  </a:txBody>
                  <a:tcPr marL="68575" marR="68575" marT="34300" marB="34300"/>
                </a:tc>
                <a:extLst>
                  <a:ext uri="{0D108BD9-81ED-4DB2-BD59-A6C34878D82A}">
                    <a16:rowId xmlns:a16="http://schemas.microsoft.com/office/drawing/2014/main" val="10004"/>
                  </a:ext>
                </a:extLst>
              </a:tr>
              <a:tr h="595925">
                <a:tc>
                  <a:txBody>
                    <a:bodyPr/>
                    <a:lstStyle/>
                    <a:p>
                      <a:pPr marL="0" marR="0" lvl="0" indent="0" algn="l" rtl="0">
                        <a:spcBef>
                          <a:spcPts val="0"/>
                        </a:spcBef>
                        <a:spcAft>
                          <a:spcPts val="0"/>
                        </a:spcAft>
                        <a:buNone/>
                      </a:pPr>
                      <a:r>
                        <a:rPr lang="en-US" sz="1800">
                          <a:solidFill>
                            <a:schemeClr val="dk1"/>
                          </a:solidFill>
                          <a:latin typeface="Arial"/>
                          <a:ea typeface="Arial"/>
                          <a:cs typeface="Arial"/>
                          <a:sym typeface="Arial"/>
                        </a:rPr>
                        <a:t>Setting:</a:t>
                      </a:r>
                      <a:endParaRPr sz="1800"/>
                    </a:p>
                  </a:txBody>
                  <a:tcPr marL="68575" marR="68575" marT="34300" marB="34300"/>
                </a:tc>
                <a:tc>
                  <a:txBody>
                    <a:bodyPr/>
                    <a:lstStyle/>
                    <a:p>
                      <a:pPr marL="0" marR="0" lvl="0" indent="0" algn="l" rtl="0">
                        <a:spcBef>
                          <a:spcPts val="0"/>
                        </a:spcBef>
                        <a:spcAft>
                          <a:spcPts val="0"/>
                        </a:spcAft>
                        <a:buNone/>
                      </a:pPr>
                      <a:r>
                        <a:rPr lang="en-US" sz="1800">
                          <a:solidFill>
                            <a:schemeClr val="dk1"/>
                          </a:solidFill>
                          <a:latin typeface="Arial"/>
                          <a:ea typeface="Arial"/>
                          <a:cs typeface="Arial"/>
                          <a:sym typeface="Arial"/>
                        </a:rPr>
                        <a:t>Patients receiving treatment at sleep &amp; orofacial pain clinics for obstructive sleep apnea.</a:t>
                      </a:r>
                      <a:endParaRPr sz="1800"/>
                    </a:p>
                  </a:txBody>
                  <a:tcPr marL="68575" marR="68575" marT="34300" marB="34300"/>
                </a:tc>
                <a:extLst>
                  <a:ext uri="{0D108BD9-81ED-4DB2-BD59-A6C34878D82A}">
                    <a16:rowId xmlns:a16="http://schemas.microsoft.com/office/drawing/2014/main" val="10005"/>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Shape 147"/>
          <p:cNvSpPr txBox="1">
            <a:spLocks noGrp="1"/>
          </p:cNvSpPr>
          <p:nvPr>
            <p:ph type="title"/>
          </p:nvPr>
        </p:nvSpPr>
        <p:spPr>
          <a:xfrm>
            <a:off x="685800" y="304800"/>
            <a:ext cx="77724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4400" b="1" i="0" u="none" strike="noStrike" cap="none">
                <a:solidFill>
                  <a:srgbClr val="7A0019"/>
                </a:solidFill>
              </a:rPr>
              <a:t>KQ Pathway</a:t>
            </a:r>
            <a:endParaRPr sz="4400" b="1" i="0" u="none" strike="noStrike" cap="none">
              <a:solidFill>
                <a:srgbClr val="7A0019"/>
              </a:solidFill>
            </a:endParaRPr>
          </a:p>
        </p:txBody>
      </p:sp>
      <p:sp>
        <p:nvSpPr>
          <p:cNvPr id="148" name="Shape 148"/>
          <p:cNvSpPr txBox="1">
            <a:spLocks noGrp="1"/>
          </p:cNvSpPr>
          <p:nvPr>
            <p:ph type="body" idx="1"/>
          </p:nvPr>
        </p:nvSpPr>
        <p:spPr>
          <a:xfrm>
            <a:off x="685800" y="1447800"/>
            <a:ext cx="7772400" cy="4572000"/>
          </a:xfrm>
          <a:prstGeom prst="rect">
            <a:avLst/>
          </a:prstGeom>
          <a:noFill/>
          <a:ln>
            <a:noFill/>
          </a:ln>
        </p:spPr>
        <p:txBody>
          <a:bodyPr spcFirstLastPara="1" wrap="square" lIns="91425" tIns="45700" rIns="91425" bIns="45700" anchor="t" anchorCtr="0">
            <a:noAutofit/>
          </a:bodyPr>
          <a:lstStyle/>
          <a:p>
            <a:pPr marL="342900" marR="0" lvl="0" indent="-215900" algn="l" rtl="0">
              <a:spcBef>
                <a:spcPts val="0"/>
              </a:spcBef>
              <a:spcAft>
                <a:spcPts val="0"/>
              </a:spcAft>
              <a:buClr>
                <a:srgbClr val="7A0019"/>
              </a:buClr>
              <a:buSzPts val="2000"/>
              <a:buFont typeface="Arial"/>
              <a:buNone/>
            </a:pPr>
            <a:endParaRPr sz="2000" b="0" i="0" u="none" strike="noStrike" cap="none">
              <a:solidFill>
                <a:schemeClr val="dk1"/>
              </a:solidFill>
              <a:latin typeface="Arial"/>
              <a:ea typeface="Arial"/>
              <a:cs typeface="Arial"/>
              <a:sym typeface="Arial"/>
            </a:endParaRPr>
          </a:p>
          <a:p>
            <a:pPr marL="0" marR="0" lvl="0" indent="0" algn="l" rtl="0">
              <a:spcBef>
                <a:spcPts val="400"/>
              </a:spcBef>
              <a:spcAft>
                <a:spcPts val="0"/>
              </a:spcAft>
              <a:buNone/>
            </a:pPr>
            <a:r>
              <a:rPr lang="en-US" sz="2000" b="1" i="0" u="none" strike="noStrike" cap="none">
                <a:solidFill>
                  <a:srgbClr val="7A0019"/>
                </a:solidFill>
              </a:rPr>
              <a:t>KQ</a:t>
            </a:r>
            <a:r>
              <a:rPr lang="en-US" sz="2000" b="1" i="0" u="none" strike="noStrike" cap="none">
                <a:solidFill>
                  <a:schemeClr val="dk1"/>
                </a:solidFill>
              </a:rPr>
              <a:t>: </a:t>
            </a:r>
            <a:r>
              <a:rPr lang="en-US" sz="2000"/>
              <a:t>MAD </a:t>
            </a:r>
            <a:r>
              <a:rPr lang="en-US" sz="2000" b="0" i="0" u="none" strike="noStrike" cap="none">
                <a:solidFill>
                  <a:schemeClr val="dk1"/>
                </a:solidFill>
                <a:latin typeface="Arial"/>
                <a:ea typeface="Arial"/>
                <a:cs typeface="Arial"/>
                <a:sym typeface="Arial"/>
              </a:rPr>
              <a:t>produces positive outcomes compared to CPAP ventilation in non-compliant patients with </a:t>
            </a:r>
            <a:r>
              <a:rPr lang="en-US" sz="2000"/>
              <a:t>moderate </a:t>
            </a:r>
            <a:r>
              <a:rPr lang="en-US" sz="2000" b="0" i="0" u="none" strike="noStrike" cap="none">
                <a:solidFill>
                  <a:schemeClr val="dk1"/>
                </a:solidFill>
                <a:latin typeface="Arial"/>
                <a:ea typeface="Arial"/>
                <a:cs typeface="Arial"/>
                <a:sym typeface="Arial"/>
              </a:rPr>
              <a:t>sleep apnea in presence of confounding </a:t>
            </a:r>
            <a:r>
              <a:rPr lang="en-US" sz="2000"/>
              <a:t>variables</a:t>
            </a:r>
            <a:endParaRPr/>
          </a:p>
          <a:p>
            <a:pPr marL="0" marR="0" lvl="0" indent="0" algn="l" rtl="0">
              <a:spcBef>
                <a:spcPts val="1000"/>
              </a:spcBef>
              <a:spcAft>
                <a:spcPts val="0"/>
              </a:spcAft>
              <a:buNone/>
            </a:pPr>
            <a:r>
              <a:rPr lang="en-US" sz="2000" b="1" i="0" u="none" strike="noStrike" cap="none">
                <a:solidFill>
                  <a:srgbClr val="7A0019"/>
                </a:solidFill>
              </a:rPr>
              <a:t>K</a:t>
            </a:r>
            <a:r>
              <a:rPr lang="en-US" sz="2000" b="1">
                <a:solidFill>
                  <a:srgbClr val="7A0019"/>
                </a:solidFill>
              </a:rPr>
              <a:t>Q2</a:t>
            </a:r>
            <a:r>
              <a:rPr lang="en-US" sz="2000" b="1"/>
              <a:t>: </a:t>
            </a:r>
            <a:r>
              <a:rPr lang="en-US" sz="2000"/>
              <a:t>MAD </a:t>
            </a:r>
            <a:r>
              <a:rPr lang="en-US" sz="2000" b="0" i="0" u="none" strike="noStrike" cap="none">
                <a:solidFill>
                  <a:schemeClr val="dk1"/>
                </a:solidFill>
                <a:latin typeface="Arial"/>
                <a:ea typeface="Arial"/>
                <a:cs typeface="Arial"/>
                <a:sym typeface="Arial"/>
              </a:rPr>
              <a:t>produces better outcomes compared to CPAP in non-compliant patients with </a:t>
            </a:r>
            <a:r>
              <a:rPr lang="en-US" sz="2000"/>
              <a:t>moderate </a:t>
            </a:r>
            <a:r>
              <a:rPr lang="en-US" sz="2000" b="0" i="0" u="none" strike="noStrike" cap="none">
                <a:solidFill>
                  <a:schemeClr val="dk1"/>
                </a:solidFill>
                <a:latin typeface="Arial"/>
                <a:ea typeface="Arial"/>
                <a:cs typeface="Arial"/>
                <a:sym typeface="Arial"/>
              </a:rPr>
              <a:t>sleep apnea</a:t>
            </a:r>
            <a:endParaRPr/>
          </a:p>
          <a:p>
            <a:pPr marL="0" marR="0" lvl="0" indent="0" algn="l" rtl="0">
              <a:spcBef>
                <a:spcPts val="1000"/>
              </a:spcBef>
              <a:spcAft>
                <a:spcPts val="0"/>
              </a:spcAft>
              <a:buNone/>
            </a:pPr>
            <a:r>
              <a:rPr lang="en-US" sz="2000" b="1" i="0" u="none" strike="noStrike" cap="none">
                <a:solidFill>
                  <a:srgbClr val="7A0019"/>
                </a:solidFill>
              </a:rPr>
              <a:t>KQ3</a:t>
            </a:r>
            <a:r>
              <a:rPr lang="en-US" sz="2000" b="1" i="0" u="none" strike="noStrike" cap="none">
                <a:solidFill>
                  <a:schemeClr val="dk1"/>
                </a:solidFill>
              </a:rPr>
              <a:t>: </a:t>
            </a:r>
            <a:r>
              <a:rPr lang="en-US" sz="2000"/>
              <a:t>I</a:t>
            </a:r>
            <a:r>
              <a:rPr lang="en-US" sz="2000" b="0" i="0" u="none" strike="noStrike" cap="none">
                <a:solidFill>
                  <a:schemeClr val="dk1"/>
                </a:solidFill>
                <a:latin typeface="Arial"/>
                <a:ea typeface="Arial"/>
                <a:cs typeface="Arial"/>
                <a:sym typeface="Arial"/>
              </a:rPr>
              <a:t>ntermediate outcomes (RDI, AHI, day</a:t>
            </a:r>
            <a:r>
              <a:rPr lang="en-US" sz="2000"/>
              <a:t> </a:t>
            </a:r>
            <a:r>
              <a:rPr lang="en-US" sz="2000" b="0" i="0" u="none" strike="noStrike" cap="none">
                <a:solidFill>
                  <a:schemeClr val="dk1"/>
                </a:solidFill>
                <a:latin typeface="Arial"/>
                <a:ea typeface="Arial"/>
                <a:cs typeface="Arial"/>
                <a:sym typeface="Arial"/>
              </a:rPr>
              <a:t>time sleepiness, hypertension, metabolic disorders) are related to clinically important outcomes (fatigue, snoring, clenching, night grinding, </a:t>
            </a:r>
            <a:r>
              <a:rPr lang="en-US" sz="2000"/>
              <a:t>TMD</a:t>
            </a:r>
            <a:r>
              <a:rPr lang="en-US" sz="2000" b="0" i="0" u="none" strike="noStrike" cap="none">
                <a:solidFill>
                  <a:schemeClr val="dk1"/>
                </a:solidFill>
                <a:latin typeface="Arial"/>
                <a:ea typeface="Arial"/>
                <a:cs typeface="Arial"/>
                <a:sym typeface="Arial"/>
              </a:rPr>
              <a:t>)</a:t>
            </a:r>
            <a:endParaRPr/>
          </a:p>
          <a:p>
            <a:pPr marL="0" marR="0" lvl="0" indent="0" algn="l" rtl="0">
              <a:spcBef>
                <a:spcPts val="1000"/>
              </a:spcBef>
              <a:spcAft>
                <a:spcPts val="0"/>
              </a:spcAft>
              <a:buNone/>
            </a:pPr>
            <a:r>
              <a:rPr lang="en-US" sz="2000" b="1" i="0" u="none" strike="noStrike" cap="none">
                <a:solidFill>
                  <a:srgbClr val="7A0019"/>
                </a:solidFill>
              </a:rPr>
              <a:t>KQ4</a:t>
            </a:r>
            <a:r>
              <a:rPr lang="en-US" sz="2000" b="1" i="0" u="none" strike="noStrike" cap="none">
                <a:solidFill>
                  <a:schemeClr val="dk1"/>
                </a:solidFill>
              </a:rPr>
              <a:t>:</a:t>
            </a:r>
            <a:r>
              <a:rPr lang="en-US" sz="2000"/>
              <a:t>H</a:t>
            </a:r>
            <a:r>
              <a:rPr lang="en-US" sz="2000" b="0" i="0" u="none" strike="noStrike" cap="none">
                <a:solidFill>
                  <a:schemeClr val="dk1"/>
                </a:solidFill>
                <a:latin typeface="Arial"/>
                <a:ea typeface="Arial"/>
                <a:cs typeface="Arial"/>
                <a:sym typeface="Arial"/>
              </a:rPr>
              <a:t>arms associated with </a:t>
            </a:r>
            <a:r>
              <a:rPr lang="en-US" sz="2000"/>
              <a:t>MAD </a:t>
            </a:r>
            <a:r>
              <a:rPr lang="en-US" sz="2000" b="0" i="0" u="none" strike="noStrike" cap="none">
                <a:solidFill>
                  <a:schemeClr val="dk1"/>
                </a:solidFill>
                <a:latin typeface="Arial"/>
                <a:ea typeface="Arial"/>
                <a:cs typeface="Arial"/>
                <a:sym typeface="Arial"/>
              </a:rPr>
              <a:t>in patients with </a:t>
            </a:r>
            <a:r>
              <a:rPr lang="en-US" sz="2000"/>
              <a:t>moderate </a:t>
            </a:r>
            <a:r>
              <a:rPr lang="en-US" sz="2000" b="0" i="0" u="none" strike="noStrike" cap="none">
                <a:solidFill>
                  <a:schemeClr val="dk1"/>
                </a:solidFill>
                <a:latin typeface="Arial"/>
                <a:ea typeface="Arial"/>
                <a:cs typeface="Arial"/>
                <a:sym typeface="Arial"/>
              </a:rPr>
              <a:t>sleep apnea</a:t>
            </a:r>
            <a:r>
              <a:rPr lang="en-US" sz="2000"/>
              <a:t>?</a:t>
            </a:r>
            <a:endParaRPr/>
          </a:p>
          <a:p>
            <a:pPr marL="342900" marR="0" lvl="0" indent="-215900" algn="l" rtl="0">
              <a:spcBef>
                <a:spcPts val="1000"/>
              </a:spcBef>
              <a:spcAft>
                <a:spcPts val="0"/>
              </a:spcAft>
              <a:buClr>
                <a:srgbClr val="7A0019"/>
              </a:buClr>
              <a:buSzPts val="2000"/>
              <a:buFont typeface="Arial"/>
              <a:buNone/>
            </a:pPr>
            <a:endParaRPr sz="2000" b="0" i="0" u="none" strike="noStrike" cap="none">
              <a:solidFill>
                <a:schemeClr val="dk1"/>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grpSp>
        <p:nvGrpSpPr>
          <p:cNvPr id="154" name="Shape 154"/>
          <p:cNvGrpSpPr/>
          <p:nvPr/>
        </p:nvGrpSpPr>
        <p:grpSpPr>
          <a:xfrm>
            <a:off x="616350" y="637979"/>
            <a:ext cx="7911300" cy="4886204"/>
            <a:chOff x="533400" y="623450"/>
            <a:chExt cx="7911300" cy="4515900"/>
          </a:xfrm>
        </p:grpSpPr>
        <p:pic>
          <p:nvPicPr>
            <p:cNvPr id="155" name="Shape 155" descr="Screen%20Shot%202016-02-10%20at%208.25.25%20PM.png"/>
            <p:cNvPicPr preferRelativeResize="0"/>
            <p:nvPr/>
          </p:nvPicPr>
          <p:blipFill rotWithShape="1">
            <a:blip r:embed="rId3">
              <a:alphaModFix/>
            </a:blip>
            <a:srcRect/>
            <a:stretch/>
          </p:blipFill>
          <p:spPr>
            <a:xfrm>
              <a:off x="533400" y="623450"/>
              <a:ext cx="7911300" cy="4515900"/>
            </a:xfrm>
            <a:prstGeom prst="rect">
              <a:avLst/>
            </a:prstGeom>
            <a:noFill/>
            <a:ln>
              <a:noFill/>
            </a:ln>
          </p:spPr>
        </p:pic>
        <p:sp>
          <p:nvSpPr>
            <p:cNvPr id="156" name="Shape 156"/>
            <p:cNvSpPr txBox="1"/>
            <p:nvPr/>
          </p:nvSpPr>
          <p:spPr>
            <a:xfrm>
              <a:off x="5933075" y="1624275"/>
              <a:ext cx="2301000" cy="383400"/>
            </a:xfrm>
            <a:prstGeom prst="rect">
              <a:avLst/>
            </a:prstGeom>
            <a:noFill/>
            <a:ln>
              <a:noFill/>
            </a:ln>
          </p:spPr>
          <p:txBody>
            <a:bodyPr spcFirstLastPara="1" wrap="square" lIns="91425" tIns="91425" rIns="91425" bIns="91425" anchor="t" anchorCtr="0">
              <a:noAutofit/>
            </a:bodyPr>
            <a:lstStyle/>
            <a:p>
              <a:pPr marL="0" lvl="0" indent="0">
                <a:spcBef>
                  <a:spcPts val="0"/>
                </a:spcBef>
                <a:spcAft>
                  <a:spcPts val="0"/>
                </a:spcAft>
                <a:buNone/>
              </a:pPr>
              <a:r>
                <a:rPr lang="en-US"/>
                <a:t>(Confounding variables)</a:t>
              </a:r>
              <a:endParaRPr/>
            </a:p>
          </p:txBody>
        </p:sp>
        <p:sp>
          <p:nvSpPr>
            <p:cNvPr id="157" name="Shape 157"/>
            <p:cNvSpPr/>
            <p:nvPr/>
          </p:nvSpPr>
          <p:spPr>
            <a:xfrm>
              <a:off x="826450" y="2646900"/>
              <a:ext cx="1522500" cy="282000"/>
            </a:xfrm>
            <a:prstGeom prst="rect">
              <a:avLst/>
            </a:prstGeom>
            <a:solidFill>
              <a:srgbClr val="FFFFFF"/>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Shape 163"/>
          <p:cNvSpPr txBox="1">
            <a:spLocks noGrp="1"/>
          </p:cNvSpPr>
          <p:nvPr>
            <p:ph type="body" idx="1"/>
          </p:nvPr>
        </p:nvSpPr>
        <p:spPr>
          <a:xfrm>
            <a:off x="285750" y="121275"/>
            <a:ext cx="8378100" cy="58017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rgbClr val="7A0019"/>
              </a:buClr>
              <a:buFont typeface="Arial"/>
              <a:buNone/>
            </a:pPr>
            <a:r>
              <a:rPr lang="en-US" sz="3600" b="1">
                <a:solidFill>
                  <a:srgbClr val="7A0019"/>
                </a:solidFill>
              </a:rPr>
              <a:t>              </a:t>
            </a:r>
            <a:r>
              <a:rPr lang="en-US" sz="3600" b="1" u="sng">
                <a:solidFill>
                  <a:srgbClr val="7A0019"/>
                </a:solidFill>
              </a:rPr>
              <a:t>Materials and Methods</a:t>
            </a:r>
            <a:endParaRPr sz="2400" b="1" u="sng">
              <a:solidFill>
                <a:srgbClr val="7A0019"/>
              </a:solidFill>
            </a:endParaRPr>
          </a:p>
          <a:p>
            <a:pPr marL="0" lvl="0" indent="0" algn="l" rtl="0">
              <a:spcBef>
                <a:spcPts val="0"/>
              </a:spcBef>
              <a:spcAft>
                <a:spcPts val="0"/>
              </a:spcAft>
              <a:buClr>
                <a:schemeClr val="dk1"/>
              </a:buClr>
              <a:buFont typeface="Arial"/>
              <a:buNone/>
            </a:pPr>
            <a:r>
              <a:rPr lang="en-US" sz="2400" b="1">
                <a:solidFill>
                  <a:srgbClr val="7A0019"/>
                </a:solidFill>
              </a:rPr>
              <a:t>    </a:t>
            </a:r>
            <a:r>
              <a:rPr lang="en-US" sz="2400" b="1" u="sng">
                <a:solidFill>
                  <a:srgbClr val="7A0019"/>
                </a:solidFill>
              </a:rPr>
              <a:t>Target Population</a:t>
            </a:r>
            <a:endParaRPr sz="2400" b="1" u="sng">
              <a:solidFill>
                <a:srgbClr val="7A0019"/>
              </a:solidFill>
            </a:endParaRPr>
          </a:p>
          <a:p>
            <a:pPr marL="0" lvl="0" indent="0" rtl="0">
              <a:spcBef>
                <a:spcPts val="420"/>
              </a:spcBef>
              <a:spcAft>
                <a:spcPts val="0"/>
              </a:spcAft>
              <a:buClr>
                <a:schemeClr val="dk1"/>
              </a:buClr>
              <a:buSzPts val="1100"/>
              <a:buFont typeface="Arial"/>
              <a:buNone/>
            </a:pPr>
            <a:r>
              <a:rPr lang="en-US" sz="2400"/>
              <a:t>   Individuals* diagnosed with mild to moderate sleep apnea,         aged 18-75.</a:t>
            </a:r>
            <a:r>
              <a:rPr lang="en-US" sz="2400" b="1">
                <a:solidFill>
                  <a:srgbClr val="7A0019"/>
                </a:solidFill>
              </a:rPr>
              <a:t>  </a:t>
            </a:r>
            <a:endParaRPr sz="2400" b="1">
              <a:solidFill>
                <a:srgbClr val="7A0019"/>
              </a:solidFill>
            </a:endParaRPr>
          </a:p>
          <a:p>
            <a:pPr marL="0" lvl="0" indent="0" rtl="0">
              <a:spcBef>
                <a:spcPts val="420"/>
              </a:spcBef>
              <a:spcAft>
                <a:spcPts val="0"/>
              </a:spcAft>
              <a:buClr>
                <a:schemeClr val="dk1"/>
              </a:buClr>
              <a:buSzPts val="1100"/>
              <a:buFont typeface="Arial"/>
              <a:buNone/>
            </a:pPr>
            <a:r>
              <a:rPr lang="en-US" sz="2400" b="1">
                <a:solidFill>
                  <a:srgbClr val="7A0019"/>
                </a:solidFill>
              </a:rPr>
              <a:t>    </a:t>
            </a:r>
            <a:r>
              <a:rPr lang="en-US" sz="2400" b="1" u="sng">
                <a:solidFill>
                  <a:srgbClr val="7A0019"/>
                </a:solidFill>
              </a:rPr>
              <a:t>Intervention:</a:t>
            </a:r>
            <a:r>
              <a:rPr lang="en-US" sz="2400"/>
              <a:t>   </a:t>
            </a:r>
            <a:endParaRPr sz="2400"/>
          </a:p>
          <a:p>
            <a:pPr marL="0" lvl="0" indent="0" rtl="0">
              <a:spcBef>
                <a:spcPts val="420"/>
              </a:spcBef>
              <a:spcAft>
                <a:spcPts val="0"/>
              </a:spcAft>
              <a:buClr>
                <a:schemeClr val="dk1"/>
              </a:buClr>
              <a:buSzPts val="1100"/>
              <a:buFont typeface="Arial"/>
              <a:buNone/>
            </a:pPr>
            <a:r>
              <a:rPr lang="en-US" sz="2400"/>
              <a:t>     MAD</a:t>
            </a:r>
            <a:endParaRPr sz="2400" b="1" u="sng">
              <a:solidFill>
                <a:srgbClr val="7A0019"/>
              </a:solidFill>
            </a:endParaRPr>
          </a:p>
          <a:p>
            <a:pPr marL="0" lvl="0" indent="0" rtl="0">
              <a:spcBef>
                <a:spcPts val="0"/>
              </a:spcBef>
              <a:spcAft>
                <a:spcPts val="0"/>
              </a:spcAft>
              <a:buClr>
                <a:srgbClr val="7A0019"/>
              </a:buClr>
              <a:buFont typeface="Arial"/>
              <a:buNone/>
            </a:pPr>
            <a:r>
              <a:rPr lang="en-US" sz="2400" b="1">
                <a:solidFill>
                  <a:srgbClr val="7A0019"/>
                </a:solidFill>
              </a:rPr>
              <a:t>    </a:t>
            </a:r>
            <a:r>
              <a:rPr lang="en-US" sz="2400" b="1" u="sng">
                <a:solidFill>
                  <a:srgbClr val="7A0019"/>
                </a:solidFill>
              </a:rPr>
              <a:t>Comparator:</a:t>
            </a:r>
            <a:r>
              <a:rPr lang="en-US" sz="2400" b="1">
                <a:solidFill>
                  <a:srgbClr val="7A0019"/>
                </a:solidFill>
              </a:rPr>
              <a:t>  </a:t>
            </a:r>
            <a:endParaRPr sz="2400" b="1">
              <a:solidFill>
                <a:srgbClr val="7A0019"/>
              </a:solidFill>
            </a:endParaRPr>
          </a:p>
          <a:p>
            <a:pPr marL="0" lvl="0" indent="0" rtl="0">
              <a:spcBef>
                <a:spcPts val="0"/>
              </a:spcBef>
              <a:spcAft>
                <a:spcPts val="0"/>
              </a:spcAft>
              <a:buClr>
                <a:srgbClr val="7A0019"/>
              </a:buClr>
              <a:buFont typeface="Arial"/>
              <a:buNone/>
            </a:pPr>
            <a:r>
              <a:rPr lang="en-US" sz="2400"/>
              <a:t>    CPAP</a:t>
            </a:r>
            <a:endParaRPr sz="2400"/>
          </a:p>
          <a:p>
            <a:pPr marL="0" marR="0" lvl="0" indent="0" algn="l" rtl="0">
              <a:spcBef>
                <a:spcPts val="0"/>
              </a:spcBef>
              <a:spcAft>
                <a:spcPts val="0"/>
              </a:spcAft>
              <a:buClr>
                <a:srgbClr val="7A0019"/>
              </a:buClr>
              <a:buFont typeface="Arial"/>
              <a:buNone/>
            </a:pPr>
            <a:r>
              <a:rPr lang="en-US" sz="2400" b="1">
                <a:solidFill>
                  <a:srgbClr val="7A0019"/>
                </a:solidFill>
              </a:rPr>
              <a:t>    </a:t>
            </a:r>
            <a:r>
              <a:rPr lang="en-US" sz="2400" b="1" i="0" u="sng" strike="noStrike" cap="none">
                <a:solidFill>
                  <a:srgbClr val="7A0019"/>
                </a:solidFill>
                <a:latin typeface="Arial"/>
                <a:ea typeface="Arial"/>
                <a:cs typeface="Arial"/>
                <a:sym typeface="Arial"/>
              </a:rPr>
              <a:t>Timing to assess the outcomes:</a:t>
            </a:r>
            <a:endParaRPr sz="2400">
              <a:solidFill>
                <a:srgbClr val="7A0019"/>
              </a:solidFill>
            </a:endParaRPr>
          </a:p>
          <a:p>
            <a:pPr marL="0" marR="0" lvl="0" indent="0" algn="l" rtl="0">
              <a:spcBef>
                <a:spcPts val="330"/>
              </a:spcBef>
              <a:spcAft>
                <a:spcPts val="0"/>
              </a:spcAft>
              <a:buNone/>
            </a:pPr>
            <a:r>
              <a:rPr lang="en-US" sz="2400"/>
              <a:t>   </a:t>
            </a:r>
            <a:r>
              <a:rPr lang="en-US" sz="2400" i="0" u="none" strike="noStrike" cap="none">
                <a:solidFill>
                  <a:schemeClr val="dk1"/>
                </a:solidFill>
              </a:rPr>
              <a:t>1-2 months</a:t>
            </a:r>
            <a:endParaRPr sz="2400"/>
          </a:p>
          <a:p>
            <a:pPr marL="0" marR="0" lvl="0" indent="0" algn="l" rtl="0">
              <a:spcBef>
                <a:spcPts val="330"/>
              </a:spcBef>
              <a:spcAft>
                <a:spcPts val="0"/>
              </a:spcAft>
              <a:buClr>
                <a:srgbClr val="7A0019"/>
              </a:buClr>
              <a:buFont typeface="Arial"/>
              <a:buNone/>
            </a:pPr>
            <a:r>
              <a:rPr lang="en-US" sz="2400" b="1">
                <a:solidFill>
                  <a:srgbClr val="7A0019"/>
                </a:solidFill>
              </a:rPr>
              <a:t>   </a:t>
            </a:r>
            <a:r>
              <a:rPr lang="en-US" sz="2400" b="1" i="0" u="sng" strike="noStrike" cap="none">
                <a:solidFill>
                  <a:srgbClr val="7A0019"/>
                </a:solidFill>
                <a:latin typeface="Arial"/>
                <a:ea typeface="Arial"/>
                <a:cs typeface="Arial"/>
                <a:sym typeface="Arial"/>
              </a:rPr>
              <a:t>Primary outcome:</a:t>
            </a:r>
            <a:endParaRPr sz="2400">
              <a:solidFill>
                <a:srgbClr val="7A0019"/>
              </a:solidFill>
            </a:endParaRPr>
          </a:p>
          <a:p>
            <a:pPr marL="0" marR="0" lvl="0" indent="457200" algn="l" rtl="0">
              <a:spcBef>
                <a:spcPts val="330"/>
              </a:spcBef>
              <a:spcAft>
                <a:spcPts val="0"/>
              </a:spcAft>
              <a:buClr>
                <a:srgbClr val="7A0019"/>
              </a:buClr>
              <a:buFont typeface="Arial"/>
              <a:buNone/>
            </a:pPr>
            <a:r>
              <a:rPr lang="en-US" sz="2400" i="0" u="none" strike="noStrike" cap="none">
                <a:solidFill>
                  <a:schemeClr val="dk1"/>
                </a:solidFill>
              </a:rPr>
              <a:t>AHI</a:t>
            </a:r>
            <a:endParaRPr sz="2400" i="0" u="none" strike="noStrike" cap="none">
              <a:solidFill>
                <a:schemeClr val="dk1"/>
              </a:solidFill>
            </a:endParaRPr>
          </a:p>
          <a:p>
            <a:pPr marL="0" marR="0" lvl="0" indent="0" algn="l" rtl="0">
              <a:spcBef>
                <a:spcPts val="330"/>
              </a:spcBef>
              <a:spcAft>
                <a:spcPts val="0"/>
              </a:spcAft>
              <a:buClr>
                <a:srgbClr val="7A0019"/>
              </a:buClr>
              <a:buFont typeface="Arial"/>
              <a:buNone/>
            </a:pPr>
            <a:r>
              <a:rPr lang="en-US" sz="2400" b="1">
                <a:solidFill>
                  <a:srgbClr val="7A0019"/>
                </a:solidFill>
              </a:rPr>
              <a:t>   </a:t>
            </a:r>
            <a:r>
              <a:rPr lang="en-US" sz="2400" b="1" u="sng">
                <a:solidFill>
                  <a:srgbClr val="7A0019"/>
                </a:solidFill>
              </a:rPr>
              <a:t>Secondary outcome:</a:t>
            </a:r>
            <a:endParaRPr sz="2400" b="1" u="sng">
              <a:solidFill>
                <a:srgbClr val="7A0019"/>
              </a:solidFill>
            </a:endParaRPr>
          </a:p>
          <a:p>
            <a:pPr marL="0" marR="0" lvl="0" indent="0" algn="l" rtl="0">
              <a:spcBef>
                <a:spcPts val="330"/>
              </a:spcBef>
              <a:spcAft>
                <a:spcPts val="0"/>
              </a:spcAft>
              <a:buClr>
                <a:srgbClr val="7A0019"/>
              </a:buClr>
              <a:buFont typeface="Arial"/>
              <a:buNone/>
            </a:pPr>
            <a:r>
              <a:rPr lang="en-US" sz="2400"/>
              <a:t>	Compliance</a:t>
            </a:r>
            <a:endParaRPr sz="2400"/>
          </a:p>
          <a:p>
            <a:pPr marL="0" marR="0" lvl="0" indent="0" algn="l" rtl="0">
              <a:spcBef>
                <a:spcPts val="330"/>
              </a:spcBef>
              <a:spcAft>
                <a:spcPts val="0"/>
              </a:spcAft>
              <a:buClr>
                <a:srgbClr val="7A0019"/>
              </a:buClr>
              <a:buFont typeface="Arial"/>
              <a:buNone/>
            </a:pPr>
            <a:endParaRPr sz="2400"/>
          </a:p>
          <a:p>
            <a:pPr marL="0" marR="0" lvl="0" indent="0" algn="l" rtl="0">
              <a:spcBef>
                <a:spcPts val="640"/>
              </a:spcBef>
              <a:spcAft>
                <a:spcPts val="0"/>
              </a:spcAft>
              <a:buClr>
                <a:srgbClr val="7A0019"/>
              </a:buClr>
              <a:buFont typeface="Arial"/>
              <a:buNone/>
            </a:pPr>
            <a:endParaRPr sz="2400" b="0" i="0" u="none" strike="noStrike" cap="none">
              <a:solidFill>
                <a:schemeClr val="dk1"/>
              </a:solidFill>
              <a:latin typeface="Arial"/>
              <a:ea typeface="Arial"/>
              <a:cs typeface="Arial"/>
              <a:sym typeface="Arial"/>
            </a:endParaRPr>
          </a:p>
          <a:p>
            <a:pPr marL="0" marR="0" lvl="0" indent="0" algn="l" rtl="0">
              <a:spcBef>
                <a:spcPts val="640"/>
              </a:spcBef>
              <a:spcAft>
                <a:spcPts val="0"/>
              </a:spcAft>
              <a:buClr>
                <a:srgbClr val="7A0019"/>
              </a:buClr>
              <a:buFont typeface="Arial"/>
              <a:buNone/>
            </a:pPr>
            <a:endParaRPr sz="2400" b="0" i="0" u="none" strike="noStrike" cap="none">
              <a:solidFill>
                <a:schemeClr val="dk1"/>
              </a:solidFill>
              <a:latin typeface="Arial"/>
              <a:ea typeface="Arial"/>
              <a:cs typeface="Arial"/>
              <a:sym typeface="Arial"/>
            </a:endParaRPr>
          </a:p>
          <a:p>
            <a:pPr marL="0" marR="0" lvl="0" indent="0" algn="l" rtl="0">
              <a:spcBef>
                <a:spcPts val="640"/>
              </a:spcBef>
              <a:spcAft>
                <a:spcPts val="0"/>
              </a:spcAft>
              <a:buClr>
                <a:srgbClr val="7A0019"/>
              </a:buClr>
              <a:buFont typeface="Arial"/>
              <a:buNone/>
            </a:pPr>
            <a:endParaRPr sz="2400" b="0" i="0" u="none" strike="noStrike" cap="none">
              <a:solidFill>
                <a:schemeClr val="dk1"/>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Shape 169"/>
          <p:cNvSpPr txBox="1">
            <a:spLocks noGrp="1"/>
          </p:cNvSpPr>
          <p:nvPr>
            <p:ph type="title"/>
          </p:nvPr>
        </p:nvSpPr>
        <p:spPr>
          <a:xfrm>
            <a:off x="685800" y="304800"/>
            <a:ext cx="7772400" cy="11430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1100"/>
              <a:buFont typeface="Arial"/>
              <a:buNone/>
            </a:pPr>
            <a:r>
              <a:rPr lang="en-US" sz="3600" b="1"/>
              <a:t>          Materials and Methods</a:t>
            </a:r>
            <a:endParaRPr/>
          </a:p>
        </p:txBody>
      </p:sp>
      <p:sp>
        <p:nvSpPr>
          <p:cNvPr id="170" name="Shape 170"/>
          <p:cNvSpPr txBox="1">
            <a:spLocks noGrp="1"/>
          </p:cNvSpPr>
          <p:nvPr>
            <p:ph type="body" idx="1"/>
          </p:nvPr>
        </p:nvSpPr>
        <p:spPr>
          <a:xfrm>
            <a:off x="685800" y="1752600"/>
            <a:ext cx="7772400" cy="42672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US" sz="2400" b="1">
                <a:solidFill>
                  <a:srgbClr val="7A0019"/>
                </a:solidFill>
              </a:rPr>
              <a:t>                                 </a:t>
            </a:r>
            <a:r>
              <a:rPr lang="en-US" sz="3000" b="1">
                <a:solidFill>
                  <a:srgbClr val="7A0019"/>
                </a:solidFill>
              </a:rPr>
              <a:t> </a:t>
            </a:r>
            <a:r>
              <a:rPr lang="en-US" sz="3000" b="1" u="sng">
                <a:solidFill>
                  <a:srgbClr val="7A0019"/>
                </a:solidFill>
              </a:rPr>
              <a:t>Setting:</a:t>
            </a:r>
            <a:endParaRPr sz="3000" b="1" u="sng">
              <a:solidFill>
                <a:srgbClr val="7A0019"/>
              </a:solidFill>
            </a:endParaRPr>
          </a:p>
          <a:p>
            <a:pPr marL="0" lvl="0" indent="0" rtl="0">
              <a:spcBef>
                <a:spcPts val="0"/>
              </a:spcBef>
              <a:spcAft>
                <a:spcPts val="0"/>
              </a:spcAft>
              <a:buClr>
                <a:srgbClr val="7A0019"/>
              </a:buClr>
              <a:buFont typeface="Arial"/>
              <a:buNone/>
            </a:pPr>
            <a:endParaRPr sz="3000" b="1" u="sng">
              <a:solidFill>
                <a:srgbClr val="7A0019"/>
              </a:solidFill>
            </a:endParaRPr>
          </a:p>
          <a:p>
            <a:pPr marL="457200" lvl="0" indent="0" rtl="0">
              <a:spcBef>
                <a:spcPts val="360"/>
              </a:spcBef>
              <a:spcAft>
                <a:spcPts val="0"/>
              </a:spcAft>
              <a:buClr>
                <a:srgbClr val="7A0019"/>
              </a:buClr>
              <a:buFont typeface="Arial"/>
              <a:buNone/>
            </a:pPr>
            <a:r>
              <a:rPr lang="en-US" sz="2400"/>
              <a:t>-For our study, we will use all RCTs published during the last twenty five years in the English language.</a:t>
            </a:r>
            <a:endParaRPr sz="2400"/>
          </a:p>
          <a:p>
            <a:pPr marL="0" lvl="0" indent="0" rtl="0">
              <a:spcBef>
                <a:spcPts val="360"/>
              </a:spcBef>
              <a:spcAft>
                <a:spcPts val="0"/>
              </a:spcAft>
              <a:buClr>
                <a:srgbClr val="7A0019"/>
              </a:buClr>
              <a:buFont typeface="Arial"/>
              <a:buNone/>
            </a:pPr>
            <a:r>
              <a:rPr lang="en-US" sz="2400"/>
              <a:t>     -We used two cross over studies</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Shape 176"/>
          <p:cNvSpPr txBox="1">
            <a:spLocks noGrp="1"/>
          </p:cNvSpPr>
          <p:nvPr>
            <p:ph type="body" idx="1"/>
          </p:nvPr>
        </p:nvSpPr>
        <p:spPr>
          <a:xfrm>
            <a:off x="88900" y="1162001"/>
            <a:ext cx="8966100" cy="4959300"/>
          </a:xfrm>
          <a:prstGeom prst="rect">
            <a:avLst/>
          </a:prstGeom>
          <a:noFill/>
          <a:ln>
            <a:noFill/>
          </a:ln>
        </p:spPr>
        <p:txBody>
          <a:bodyPr spcFirstLastPara="1" wrap="square" lIns="91425" tIns="45700" rIns="91425" bIns="45700" anchor="t" anchorCtr="0">
            <a:noAutofit/>
          </a:bodyPr>
          <a:lstStyle/>
          <a:p>
            <a:pPr marL="0" lvl="0" indent="0" rtl="0">
              <a:spcBef>
                <a:spcPts val="330"/>
              </a:spcBef>
              <a:spcAft>
                <a:spcPts val="0"/>
              </a:spcAft>
              <a:buClr>
                <a:srgbClr val="7A0019"/>
              </a:buClr>
              <a:buFont typeface="Arial"/>
              <a:buNone/>
            </a:pPr>
            <a:r>
              <a:rPr lang="en-US" sz="2400" b="1">
                <a:solidFill>
                  <a:srgbClr val="7A0019"/>
                </a:solidFill>
              </a:rPr>
              <a:t>   </a:t>
            </a:r>
            <a:r>
              <a:rPr lang="en-US" sz="2400" b="1" u="sng">
                <a:solidFill>
                  <a:srgbClr val="7A0019"/>
                </a:solidFill>
              </a:rPr>
              <a:t>Patient centered Outcomes:</a:t>
            </a:r>
            <a:endParaRPr sz="2400" u="sng">
              <a:solidFill>
                <a:srgbClr val="7A0019"/>
              </a:solidFill>
            </a:endParaRPr>
          </a:p>
          <a:p>
            <a:pPr marL="457200" lvl="0" indent="-381000" rtl="0">
              <a:spcBef>
                <a:spcPts val="330"/>
              </a:spcBef>
              <a:spcAft>
                <a:spcPts val="0"/>
              </a:spcAft>
              <a:buSzPts val="2400"/>
              <a:buAutoNum type="arabicPeriod"/>
            </a:pPr>
            <a:r>
              <a:rPr lang="en-US" sz="2400"/>
              <a:t>Sleep latency, min</a:t>
            </a:r>
            <a:endParaRPr sz="2400"/>
          </a:p>
          <a:p>
            <a:pPr marL="457200" lvl="0" indent="-381000" rtl="0">
              <a:spcBef>
                <a:spcPts val="0"/>
              </a:spcBef>
              <a:spcAft>
                <a:spcPts val="0"/>
              </a:spcAft>
              <a:buSzPts val="2400"/>
              <a:buAutoNum type="arabicPeriod"/>
            </a:pPr>
            <a:r>
              <a:rPr lang="en-US" sz="2400"/>
              <a:t>Subject sleep, hrs/night</a:t>
            </a:r>
            <a:endParaRPr sz="2400"/>
          </a:p>
          <a:p>
            <a:pPr marL="457200" lvl="0" indent="-381000" rtl="0">
              <a:spcBef>
                <a:spcPts val="0"/>
              </a:spcBef>
              <a:spcAft>
                <a:spcPts val="0"/>
              </a:spcAft>
              <a:buSzPts val="2400"/>
              <a:buAutoNum type="arabicPeriod"/>
            </a:pPr>
            <a:r>
              <a:rPr lang="en-US" sz="2400"/>
              <a:t>Compliance with treatment modality</a:t>
            </a:r>
            <a:endParaRPr sz="2400"/>
          </a:p>
          <a:p>
            <a:pPr marL="0" marR="0" lvl="0" indent="0" algn="l" rtl="0">
              <a:spcBef>
                <a:spcPts val="0"/>
              </a:spcBef>
              <a:spcAft>
                <a:spcPts val="0"/>
              </a:spcAft>
              <a:buClr>
                <a:srgbClr val="7A0019"/>
              </a:buClr>
              <a:buFont typeface="Arial"/>
              <a:buNone/>
            </a:pPr>
            <a:endParaRPr sz="2400" b="1" u="sng"/>
          </a:p>
          <a:p>
            <a:pPr marL="0" marR="0" lvl="0" indent="0" algn="l" rtl="0">
              <a:spcBef>
                <a:spcPts val="360"/>
              </a:spcBef>
              <a:spcAft>
                <a:spcPts val="0"/>
              </a:spcAft>
              <a:buClr>
                <a:srgbClr val="7A0019"/>
              </a:buClr>
              <a:buFont typeface="Arial"/>
              <a:buNone/>
            </a:pPr>
            <a:endParaRPr sz="2400"/>
          </a:p>
          <a:p>
            <a:pPr marL="0" lvl="0" indent="0" rtl="0">
              <a:spcBef>
                <a:spcPts val="0"/>
              </a:spcBef>
              <a:spcAft>
                <a:spcPts val="0"/>
              </a:spcAft>
              <a:buClr>
                <a:schemeClr val="dk1"/>
              </a:buClr>
              <a:buSzPts val="1100"/>
              <a:buFont typeface="Arial"/>
              <a:buNone/>
            </a:pPr>
            <a:r>
              <a:rPr lang="en-US" sz="2400" b="1">
                <a:solidFill>
                  <a:srgbClr val="7A0019"/>
                </a:solidFill>
              </a:rPr>
              <a:t>   </a:t>
            </a:r>
            <a:r>
              <a:rPr lang="en-US" sz="2400" b="1" u="sng">
                <a:solidFill>
                  <a:srgbClr val="7A0019"/>
                </a:solidFill>
              </a:rPr>
              <a:t>Objective/ Intermediate outcomes:</a:t>
            </a:r>
            <a:endParaRPr sz="2400" b="1">
              <a:solidFill>
                <a:srgbClr val="7A0019"/>
              </a:solidFill>
            </a:endParaRPr>
          </a:p>
          <a:p>
            <a:pPr marL="457200" lvl="0" indent="-381000" rtl="0">
              <a:spcBef>
                <a:spcPts val="480"/>
              </a:spcBef>
              <a:spcAft>
                <a:spcPts val="0"/>
              </a:spcAft>
              <a:buSzPts val="2400"/>
              <a:buAutoNum type="arabicPeriod"/>
            </a:pPr>
            <a:r>
              <a:rPr lang="en-US" sz="2400"/>
              <a:t>Effect on blood pressure.</a:t>
            </a:r>
            <a:endParaRPr/>
          </a:p>
          <a:p>
            <a:pPr marL="457200" lvl="0" indent="-381000" rtl="0">
              <a:spcBef>
                <a:spcPts val="0"/>
              </a:spcBef>
              <a:spcAft>
                <a:spcPts val="0"/>
              </a:spcAft>
              <a:buSzPts val="2400"/>
              <a:buAutoNum type="arabicPeriod"/>
            </a:pPr>
            <a:r>
              <a:rPr lang="en-US" sz="2400"/>
              <a:t>Apnea hypopnea index,AHI</a:t>
            </a:r>
            <a:endParaRPr/>
          </a:p>
          <a:p>
            <a:pPr marL="457200" lvl="0" indent="-381000" rtl="0">
              <a:spcBef>
                <a:spcPts val="0"/>
              </a:spcBef>
              <a:spcAft>
                <a:spcPts val="0"/>
              </a:spcAft>
              <a:buSzPts val="2400"/>
              <a:buAutoNum type="arabicPeriod"/>
            </a:pPr>
            <a:r>
              <a:rPr lang="en-US" sz="2400"/>
              <a:t>3% oxygen desaturation index–ODI</a:t>
            </a:r>
            <a:endParaRPr/>
          </a:p>
          <a:p>
            <a:pPr marL="457200" lvl="0" indent="-381000" rtl="0">
              <a:spcBef>
                <a:spcPts val="0"/>
              </a:spcBef>
              <a:spcAft>
                <a:spcPts val="0"/>
              </a:spcAft>
              <a:buSzPts val="2400"/>
              <a:buAutoNum type="arabicPeriod"/>
            </a:pPr>
            <a:r>
              <a:rPr lang="en-US" sz="2400"/>
              <a:t>Mean SpO2%.</a:t>
            </a:r>
            <a:endParaRPr/>
          </a:p>
          <a:p>
            <a:pPr marL="0" marR="0" lvl="0" indent="0" algn="l" rtl="0">
              <a:spcBef>
                <a:spcPts val="640"/>
              </a:spcBef>
              <a:spcAft>
                <a:spcPts val="0"/>
              </a:spcAft>
              <a:buClr>
                <a:srgbClr val="7A0019"/>
              </a:buClr>
              <a:buFont typeface="Arial"/>
              <a:buNone/>
            </a:pPr>
            <a:endParaRPr sz="2400" b="1"/>
          </a:p>
          <a:p>
            <a:pPr marL="0" marR="0" lvl="0" indent="0" algn="l" rtl="0">
              <a:spcBef>
                <a:spcPts val="640"/>
              </a:spcBef>
              <a:spcAft>
                <a:spcPts val="0"/>
              </a:spcAft>
              <a:buClr>
                <a:srgbClr val="7A0019"/>
              </a:buClr>
              <a:buFont typeface="Arial"/>
              <a:buNone/>
            </a:pPr>
            <a:endParaRPr sz="3200" b="0" i="0" u="none" strike="noStrike" cap="none">
              <a:solidFill>
                <a:schemeClr val="dk1"/>
              </a:solidFill>
              <a:latin typeface="Arial"/>
              <a:ea typeface="Arial"/>
              <a:cs typeface="Arial"/>
              <a:sym typeface="Arial"/>
            </a:endParaRPr>
          </a:p>
          <a:p>
            <a:pPr marL="0" marR="0" lvl="0" indent="0" algn="l" rtl="0">
              <a:spcBef>
                <a:spcPts val="640"/>
              </a:spcBef>
              <a:spcAft>
                <a:spcPts val="0"/>
              </a:spcAft>
              <a:buClr>
                <a:srgbClr val="7A0019"/>
              </a:buClr>
              <a:buFont typeface="Arial"/>
              <a:buNone/>
            </a:pPr>
            <a:endParaRPr sz="3200" b="0" i="0" u="none" strike="noStrike" cap="none">
              <a:solidFill>
                <a:schemeClr val="dk1"/>
              </a:solidFill>
              <a:latin typeface="Arial"/>
              <a:ea typeface="Arial"/>
              <a:cs typeface="Arial"/>
              <a:sym typeface="Arial"/>
            </a:endParaRPr>
          </a:p>
          <a:p>
            <a:pPr marL="0" marR="0" lvl="0" indent="0" algn="l" rtl="0">
              <a:spcBef>
                <a:spcPts val="640"/>
              </a:spcBef>
              <a:spcAft>
                <a:spcPts val="0"/>
              </a:spcAft>
              <a:buClr>
                <a:srgbClr val="7A0019"/>
              </a:buClr>
              <a:buFont typeface="Arial"/>
              <a:buNone/>
            </a:pPr>
            <a:endParaRPr sz="3200" b="0" i="0" u="none" strike="noStrike" cap="none">
              <a:solidFill>
                <a:schemeClr val="dk1"/>
              </a:solidFill>
              <a:latin typeface="Arial"/>
              <a:ea typeface="Arial"/>
              <a:cs typeface="Arial"/>
              <a:sym typeface="Arial"/>
            </a:endParaRPr>
          </a:p>
        </p:txBody>
      </p:sp>
      <p:sp>
        <p:nvSpPr>
          <p:cNvPr id="177" name="Shape 177"/>
          <p:cNvSpPr txBox="1"/>
          <p:nvPr/>
        </p:nvSpPr>
        <p:spPr>
          <a:xfrm>
            <a:off x="1389250" y="0"/>
            <a:ext cx="5698800" cy="10584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US" sz="3600" b="1">
                <a:solidFill>
                  <a:srgbClr val="7A0019"/>
                </a:solidFill>
              </a:rPr>
              <a:t>  Materials and Methods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Shape 182"/>
          <p:cNvSpPr txBox="1">
            <a:spLocks noGrp="1"/>
          </p:cNvSpPr>
          <p:nvPr>
            <p:ph type="body" idx="1"/>
          </p:nvPr>
        </p:nvSpPr>
        <p:spPr>
          <a:xfrm>
            <a:off x="254275" y="1139101"/>
            <a:ext cx="8966100" cy="4959300"/>
          </a:xfrm>
          <a:prstGeom prst="rect">
            <a:avLst/>
          </a:prstGeom>
          <a:noFill/>
          <a:ln>
            <a:noFill/>
          </a:ln>
        </p:spPr>
        <p:txBody>
          <a:bodyPr spcFirstLastPara="1" wrap="square" lIns="91425" tIns="45700" rIns="91425" bIns="45700" anchor="t" anchorCtr="0">
            <a:noAutofit/>
          </a:bodyPr>
          <a:lstStyle/>
          <a:p>
            <a:pPr marL="114300" marR="0" lvl="0" indent="0" algn="l" rtl="0">
              <a:lnSpc>
                <a:spcPct val="110000"/>
              </a:lnSpc>
              <a:spcBef>
                <a:spcPts val="360"/>
              </a:spcBef>
              <a:spcAft>
                <a:spcPts val="0"/>
              </a:spcAft>
              <a:buClr>
                <a:srgbClr val="7A0019"/>
              </a:buClr>
              <a:buSzPts val="1800"/>
              <a:buFont typeface="Arial"/>
              <a:buNone/>
            </a:pPr>
            <a:endParaRPr sz="1800" i="0" u="none" strike="noStrike" cap="none">
              <a:solidFill>
                <a:schemeClr val="dk1"/>
              </a:solidFill>
            </a:endParaRPr>
          </a:p>
          <a:p>
            <a:pPr marL="342900" marR="0" lvl="0" indent="-381000" algn="l" rtl="0">
              <a:lnSpc>
                <a:spcPct val="110000"/>
              </a:lnSpc>
              <a:spcBef>
                <a:spcPts val="360"/>
              </a:spcBef>
              <a:spcAft>
                <a:spcPts val="0"/>
              </a:spcAft>
              <a:buClr>
                <a:srgbClr val="7A0019"/>
              </a:buClr>
              <a:buSzPts val="2400"/>
              <a:buFont typeface="Arial"/>
              <a:buChar char="•"/>
            </a:pPr>
            <a:r>
              <a:rPr lang="en-US" sz="2400" i="0" u="none" strike="noStrike" cap="none">
                <a:solidFill>
                  <a:schemeClr val="dk1"/>
                </a:solidFill>
              </a:rPr>
              <a:t>Patients &gt; 18 years diagnosed with OSA.</a:t>
            </a:r>
            <a:endParaRPr sz="2400"/>
          </a:p>
          <a:p>
            <a:pPr marL="342900" marR="0" lvl="0" indent="-381000" algn="l" rtl="0">
              <a:lnSpc>
                <a:spcPct val="110000"/>
              </a:lnSpc>
              <a:spcBef>
                <a:spcPts val="360"/>
              </a:spcBef>
              <a:spcAft>
                <a:spcPts val="0"/>
              </a:spcAft>
              <a:buClr>
                <a:srgbClr val="7A0019"/>
              </a:buClr>
              <a:buSzPts val="2400"/>
              <a:buFont typeface="Arial"/>
              <a:buChar char="•"/>
            </a:pPr>
            <a:r>
              <a:rPr lang="en-US" sz="2400" i="0" u="none" strike="noStrike" cap="none">
                <a:solidFill>
                  <a:schemeClr val="dk1"/>
                </a:solidFill>
              </a:rPr>
              <a:t>Direct comparison between CPAP and </a:t>
            </a:r>
            <a:r>
              <a:rPr lang="en-US" sz="2400"/>
              <a:t>MAD</a:t>
            </a:r>
            <a:r>
              <a:rPr lang="en-US" sz="2400" i="0" u="none" strike="noStrike" cap="none">
                <a:solidFill>
                  <a:schemeClr val="dk1"/>
                </a:solidFill>
              </a:rPr>
              <a:t>.</a:t>
            </a:r>
            <a:endParaRPr sz="2400" i="0" u="none" strike="noStrike" cap="none">
              <a:solidFill>
                <a:schemeClr val="dk1"/>
              </a:solidFill>
            </a:endParaRPr>
          </a:p>
          <a:p>
            <a:pPr marL="342900" marR="0" lvl="0" indent="-381000" algn="l" rtl="0">
              <a:lnSpc>
                <a:spcPct val="110000"/>
              </a:lnSpc>
              <a:spcBef>
                <a:spcPts val="360"/>
              </a:spcBef>
              <a:spcAft>
                <a:spcPts val="0"/>
              </a:spcAft>
              <a:buClr>
                <a:srgbClr val="7A0019"/>
              </a:buClr>
              <a:buSzPts val="2400"/>
              <a:buFont typeface="Arial"/>
              <a:buChar char="•"/>
            </a:pPr>
            <a:r>
              <a:rPr lang="en-US" sz="2400" i="0" u="none" strike="noStrike" cap="none">
                <a:solidFill>
                  <a:schemeClr val="dk1"/>
                </a:solidFill>
              </a:rPr>
              <a:t>Patients with newly diagnosed OSA (AHI 10-60 events</a:t>
            </a:r>
            <a:r>
              <a:rPr lang="en-US" sz="2400"/>
              <a:t>/</a:t>
            </a:r>
            <a:r>
              <a:rPr lang="en-US" sz="2400" i="0" u="none" strike="noStrike" cap="none">
                <a:solidFill>
                  <a:schemeClr val="dk1"/>
                </a:solidFill>
              </a:rPr>
              <a:t>h)</a:t>
            </a:r>
            <a:endParaRPr sz="2400" i="0" u="none" strike="noStrike" cap="none">
              <a:solidFill>
                <a:schemeClr val="dk1"/>
              </a:solidFill>
            </a:endParaRPr>
          </a:p>
          <a:p>
            <a:pPr marL="342900" marR="0" lvl="0" indent="-381000" algn="l" rtl="0">
              <a:lnSpc>
                <a:spcPct val="110000"/>
              </a:lnSpc>
              <a:spcBef>
                <a:spcPts val="360"/>
              </a:spcBef>
              <a:spcAft>
                <a:spcPts val="0"/>
              </a:spcAft>
              <a:buClr>
                <a:srgbClr val="7A0019"/>
              </a:buClr>
              <a:buSzPts val="2400"/>
              <a:buFont typeface="Arial"/>
              <a:buChar char="•"/>
            </a:pPr>
            <a:r>
              <a:rPr lang="en-US" sz="2400" i="0" u="none" strike="noStrike" cap="none">
                <a:solidFill>
                  <a:schemeClr val="dk1"/>
                </a:solidFill>
              </a:rPr>
              <a:t>Greater than or equal to two symptoms of OSA (snoring, fragmented sleep, witnessed apneas, or day time sleepiness)</a:t>
            </a:r>
            <a:endParaRPr sz="2400" i="0" u="none" strike="noStrike" cap="none">
              <a:solidFill>
                <a:schemeClr val="dk1"/>
              </a:solidFill>
            </a:endParaRPr>
          </a:p>
          <a:p>
            <a:pPr marL="342900" marR="0" lvl="0" indent="-381000" algn="l" rtl="0">
              <a:lnSpc>
                <a:spcPct val="110000"/>
              </a:lnSpc>
              <a:spcBef>
                <a:spcPts val="360"/>
              </a:spcBef>
              <a:spcAft>
                <a:spcPts val="0"/>
              </a:spcAft>
              <a:buClr>
                <a:srgbClr val="7A0019"/>
              </a:buClr>
              <a:buSzPts val="2400"/>
              <a:buFont typeface="Arial"/>
              <a:buChar char="•"/>
            </a:pPr>
            <a:r>
              <a:rPr lang="en-US" sz="2400" i="0" u="none" strike="noStrike" cap="none">
                <a:solidFill>
                  <a:schemeClr val="dk1"/>
                </a:solidFill>
              </a:rPr>
              <a:t>Willingness and </a:t>
            </a:r>
            <a:r>
              <a:rPr lang="en-US" sz="2400"/>
              <a:t>Ability </a:t>
            </a:r>
            <a:r>
              <a:rPr lang="en-US" sz="2400" i="0" u="none" strike="noStrike" cap="none">
                <a:solidFill>
                  <a:schemeClr val="dk1"/>
                </a:solidFill>
              </a:rPr>
              <a:t>to use both treatments.</a:t>
            </a:r>
            <a:endParaRPr sz="2400"/>
          </a:p>
          <a:p>
            <a:pPr marL="342900" marR="0" lvl="0" indent="-228600" algn="l" rtl="0">
              <a:lnSpc>
                <a:spcPct val="120000"/>
              </a:lnSpc>
              <a:spcBef>
                <a:spcPts val="0"/>
              </a:spcBef>
              <a:spcAft>
                <a:spcPts val="0"/>
              </a:spcAft>
              <a:buClr>
                <a:srgbClr val="7A0019"/>
              </a:buClr>
              <a:buSzPts val="1800"/>
              <a:buFont typeface="Arial"/>
              <a:buNone/>
            </a:pPr>
            <a:endParaRPr sz="2400" b="1" i="0" u="none" strike="noStrike" cap="none">
              <a:solidFill>
                <a:schemeClr val="dk1"/>
              </a:solidFill>
              <a:latin typeface="Arial"/>
              <a:ea typeface="Arial"/>
              <a:cs typeface="Arial"/>
              <a:sym typeface="Arial"/>
            </a:endParaRPr>
          </a:p>
          <a:p>
            <a:pPr marL="0" marR="0" lvl="0" indent="0" algn="l" rtl="0">
              <a:spcBef>
                <a:spcPts val="360"/>
              </a:spcBef>
              <a:spcAft>
                <a:spcPts val="0"/>
              </a:spcAft>
              <a:buClr>
                <a:srgbClr val="7A0019"/>
              </a:buClr>
              <a:buFont typeface="Arial"/>
              <a:buNone/>
            </a:pPr>
            <a:endParaRPr sz="2400" b="1" i="0" u="none" strike="noStrike" cap="none">
              <a:solidFill>
                <a:schemeClr val="dk1"/>
              </a:solidFill>
              <a:latin typeface="Arial"/>
              <a:ea typeface="Arial"/>
              <a:cs typeface="Arial"/>
              <a:sym typeface="Arial"/>
            </a:endParaRPr>
          </a:p>
          <a:p>
            <a:pPr marL="342900" marR="0" lvl="0" indent="-228600" algn="l" rtl="0">
              <a:spcBef>
                <a:spcPts val="360"/>
              </a:spcBef>
              <a:spcAft>
                <a:spcPts val="0"/>
              </a:spcAft>
              <a:buClr>
                <a:srgbClr val="7A0019"/>
              </a:buClr>
              <a:buSzPts val="1800"/>
              <a:buFont typeface="Arial"/>
              <a:buNone/>
            </a:pPr>
            <a:endParaRPr sz="1800" b="1" i="0" u="none" strike="noStrike" cap="none">
              <a:solidFill>
                <a:schemeClr val="dk1"/>
              </a:solidFill>
              <a:latin typeface="Arial"/>
              <a:ea typeface="Arial"/>
              <a:cs typeface="Arial"/>
              <a:sym typeface="Arial"/>
            </a:endParaRPr>
          </a:p>
          <a:p>
            <a:pPr marL="0" marR="0" lvl="0" indent="0" algn="l" rtl="0">
              <a:spcBef>
                <a:spcPts val="360"/>
              </a:spcBef>
              <a:spcAft>
                <a:spcPts val="0"/>
              </a:spcAft>
              <a:buClr>
                <a:srgbClr val="7A0019"/>
              </a:buClr>
              <a:buFont typeface="Arial"/>
              <a:buNone/>
            </a:pPr>
            <a:endParaRPr sz="1800" b="1" i="0" u="none" strike="noStrike" cap="none">
              <a:solidFill>
                <a:schemeClr val="dk1"/>
              </a:solidFill>
              <a:latin typeface="Arial"/>
              <a:ea typeface="Arial"/>
              <a:cs typeface="Arial"/>
              <a:sym typeface="Arial"/>
            </a:endParaRPr>
          </a:p>
          <a:p>
            <a:pPr marL="0" marR="0" lvl="0" indent="0" algn="l" rtl="0">
              <a:spcBef>
                <a:spcPts val="360"/>
              </a:spcBef>
              <a:spcAft>
                <a:spcPts val="0"/>
              </a:spcAft>
              <a:buClr>
                <a:srgbClr val="7A0019"/>
              </a:buClr>
              <a:buFont typeface="Arial"/>
              <a:buNone/>
            </a:pPr>
            <a:endParaRPr sz="1800" b="0" i="0" u="none" strike="noStrike" cap="none">
              <a:solidFill>
                <a:schemeClr val="dk1"/>
              </a:solidFill>
              <a:latin typeface="Arial"/>
              <a:ea typeface="Arial"/>
              <a:cs typeface="Arial"/>
              <a:sym typeface="Arial"/>
            </a:endParaRPr>
          </a:p>
          <a:p>
            <a:pPr marL="0" marR="0" lvl="0" indent="0" algn="l" rtl="0">
              <a:spcBef>
                <a:spcPts val="360"/>
              </a:spcBef>
              <a:spcAft>
                <a:spcPts val="0"/>
              </a:spcAft>
              <a:buClr>
                <a:srgbClr val="7A0019"/>
              </a:buClr>
              <a:buFont typeface="Arial"/>
              <a:buNone/>
            </a:pPr>
            <a:endParaRPr sz="1800" b="0" i="0" u="none" strike="noStrike" cap="none">
              <a:solidFill>
                <a:schemeClr val="dk1"/>
              </a:solidFill>
              <a:latin typeface="Arial"/>
              <a:ea typeface="Arial"/>
              <a:cs typeface="Arial"/>
              <a:sym typeface="Arial"/>
            </a:endParaRPr>
          </a:p>
          <a:p>
            <a:pPr marL="0" marR="0" lvl="0" indent="0" algn="l" rtl="0">
              <a:spcBef>
                <a:spcPts val="360"/>
              </a:spcBef>
              <a:spcAft>
                <a:spcPts val="0"/>
              </a:spcAft>
              <a:buClr>
                <a:srgbClr val="7A0019"/>
              </a:buClr>
              <a:buFont typeface="Arial"/>
              <a:buNone/>
            </a:pPr>
            <a:endParaRPr sz="1800" b="0" i="0" u="none" strike="noStrike" cap="none">
              <a:solidFill>
                <a:schemeClr val="dk1"/>
              </a:solidFill>
              <a:latin typeface="Arial"/>
              <a:ea typeface="Arial"/>
              <a:cs typeface="Arial"/>
              <a:sym typeface="Arial"/>
            </a:endParaRPr>
          </a:p>
        </p:txBody>
      </p:sp>
      <p:sp>
        <p:nvSpPr>
          <p:cNvPr id="183" name="Shape 183"/>
          <p:cNvSpPr txBox="1"/>
          <p:nvPr/>
        </p:nvSpPr>
        <p:spPr>
          <a:xfrm>
            <a:off x="1234900" y="182250"/>
            <a:ext cx="6674100" cy="890700"/>
          </a:xfrm>
          <a:prstGeom prst="rect">
            <a:avLst/>
          </a:prstGeom>
          <a:noFill/>
          <a:ln>
            <a:noFill/>
          </a:ln>
        </p:spPr>
        <p:txBody>
          <a:bodyPr spcFirstLastPara="1" wrap="square" lIns="91425" tIns="91425" rIns="91425" bIns="91425" anchor="t" anchorCtr="0">
            <a:noAutofit/>
          </a:bodyPr>
          <a:lstStyle/>
          <a:p>
            <a:pPr marL="0" lvl="0" indent="0" algn="ctr">
              <a:spcBef>
                <a:spcPts val="0"/>
              </a:spcBef>
              <a:spcAft>
                <a:spcPts val="0"/>
              </a:spcAft>
              <a:buNone/>
            </a:pPr>
            <a:r>
              <a:rPr lang="en-US" sz="4400" b="1">
                <a:solidFill>
                  <a:srgbClr val="7A0019"/>
                </a:solidFill>
              </a:rPr>
              <a:t>Inclusion Criteria</a:t>
            </a:r>
            <a:endParaRPr sz="4400" b="1">
              <a:solidFill>
                <a:srgbClr val="7A0019"/>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sp>
        <p:nvSpPr>
          <p:cNvPr id="188" name="Shape 188"/>
          <p:cNvSpPr txBox="1">
            <a:spLocks noGrp="1"/>
          </p:cNvSpPr>
          <p:nvPr>
            <p:ph type="body" idx="1"/>
          </p:nvPr>
        </p:nvSpPr>
        <p:spPr>
          <a:xfrm>
            <a:off x="370900" y="1073150"/>
            <a:ext cx="8972400" cy="4627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rgbClr val="7A0019"/>
              </a:buClr>
              <a:buFont typeface="Arial"/>
              <a:buNone/>
            </a:pPr>
            <a:endParaRPr sz="1800"/>
          </a:p>
          <a:p>
            <a:pPr marL="342900" marR="0" lvl="0" indent="-381000" algn="l" rtl="0">
              <a:spcBef>
                <a:spcPts val="360"/>
              </a:spcBef>
              <a:spcAft>
                <a:spcPts val="0"/>
              </a:spcAft>
              <a:buClr>
                <a:srgbClr val="7A0019"/>
              </a:buClr>
              <a:buSzPts val="2400"/>
              <a:buFont typeface="Arial"/>
              <a:buChar char="•"/>
            </a:pPr>
            <a:r>
              <a:rPr lang="en-US" sz="2400" i="0" u="none" strike="noStrike" cap="none">
                <a:solidFill>
                  <a:schemeClr val="dk1"/>
                </a:solidFill>
              </a:rPr>
              <a:t>Central sleep apnea</a:t>
            </a:r>
            <a:endParaRPr sz="2400" i="0" u="none" strike="noStrike" cap="none">
              <a:solidFill>
                <a:schemeClr val="dk1"/>
              </a:solidFill>
            </a:endParaRPr>
          </a:p>
          <a:p>
            <a:pPr marL="342900" marR="0" lvl="0" indent="-381000" algn="l" rtl="0">
              <a:spcBef>
                <a:spcPts val="360"/>
              </a:spcBef>
              <a:spcAft>
                <a:spcPts val="0"/>
              </a:spcAft>
              <a:buClr>
                <a:srgbClr val="7A0019"/>
              </a:buClr>
              <a:buSzPts val="2400"/>
              <a:buFont typeface="Arial"/>
              <a:buChar char="•"/>
            </a:pPr>
            <a:r>
              <a:rPr lang="en-US" sz="2400" i="0" u="none" strike="noStrike" cap="none">
                <a:solidFill>
                  <a:schemeClr val="dk1"/>
                </a:solidFill>
              </a:rPr>
              <a:t>Previous OSA treatment or a need for immediate treatment</a:t>
            </a:r>
            <a:endParaRPr sz="2400"/>
          </a:p>
          <a:p>
            <a:pPr marL="342900" marR="0" lvl="0" indent="-381000" algn="l" rtl="0">
              <a:spcBef>
                <a:spcPts val="360"/>
              </a:spcBef>
              <a:spcAft>
                <a:spcPts val="0"/>
              </a:spcAft>
              <a:buClr>
                <a:srgbClr val="7A0019"/>
              </a:buClr>
              <a:buSzPts val="2400"/>
              <a:buFont typeface="Arial"/>
              <a:buChar char="•"/>
            </a:pPr>
            <a:r>
              <a:rPr lang="en-US" sz="2400" i="0" u="none" strike="noStrike" cap="none">
                <a:solidFill>
                  <a:schemeClr val="dk1"/>
                </a:solidFill>
              </a:rPr>
              <a:t>A co-existing sleep disorder</a:t>
            </a:r>
            <a:endParaRPr sz="2400"/>
          </a:p>
          <a:p>
            <a:pPr marL="342900" marR="0" lvl="0" indent="-381000" algn="l" rtl="0">
              <a:spcBef>
                <a:spcPts val="360"/>
              </a:spcBef>
              <a:spcAft>
                <a:spcPts val="0"/>
              </a:spcAft>
              <a:buClr>
                <a:srgbClr val="7A0019"/>
              </a:buClr>
              <a:buSzPts val="2400"/>
              <a:buFont typeface="Arial"/>
              <a:buChar char="•"/>
            </a:pPr>
            <a:r>
              <a:rPr lang="en-US" sz="2400" i="0" u="none" strike="noStrike" cap="none">
                <a:solidFill>
                  <a:schemeClr val="dk1"/>
                </a:solidFill>
              </a:rPr>
              <a:t>Regular use of sedatives or narcotics</a:t>
            </a:r>
            <a:endParaRPr sz="2400"/>
          </a:p>
          <a:p>
            <a:pPr marL="342900" marR="0" lvl="0" indent="-381000" algn="l" rtl="0">
              <a:spcBef>
                <a:spcPts val="360"/>
              </a:spcBef>
              <a:spcAft>
                <a:spcPts val="0"/>
              </a:spcAft>
              <a:buClr>
                <a:srgbClr val="7A0019"/>
              </a:buClr>
              <a:buSzPts val="2400"/>
              <a:buFont typeface="Arial"/>
              <a:buChar char="•"/>
            </a:pPr>
            <a:r>
              <a:rPr lang="en-US" sz="2400" i="0" u="none" strike="noStrike" cap="none">
                <a:solidFill>
                  <a:schemeClr val="dk1"/>
                </a:solidFill>
              </a:rPr>
              <a:t>Pre-existing lung or psychiatric disease;</a:t>
            </a:r>
            <a:endParaRPr sz="2400"/>
          </a:p>
          <a:p>
            <a:pPr marL="342900" marR="0" lvl="0" indent="-381000" algn="l" rtl="0">
              <a:spcBef>
                <a:spcPts val="360"/>
              </a:spcBef>
              <a:spcAft>
                <a:spcPts val="0"/>
              </a:spcAft>
              <a:buClr>
                <a:srgbClr val="7A0019"/>
              </a:buClr>
              <a:buSzPts val="2400"/>
              <a:buFont typeface="Arial"/>
              <a:buChar char="•"/>
            </a:pPr>
            <a:r>
              <a:rPr lang="en-US" sz="2400" i="0" u="none" strike="noStrike" cap="none">
                <a:solidFill>
                  <a:schemeClr val="dk1"/>
                </a:solidFill>
              </a:rPr>
              <a:t>Any contraindication for oral appliance therapy (e.g.,periodontal disease or insufﬁcient dentition).</a:t>
            </a:r>
            <a:endParaRPr sz="2400"/>
          </a:p>
          <a:p>
            <a:pPr marL="342900" marR="0" lvl="0" indent="-381000" algn="l" rtl="0">
              <a:spcBef>
                <a:spcPts val="360"/>
              </a:spcBef>
              <a:spcAft>
                <a:spcPts val="0"/>
              </a:spcAft>
              <a:buClr>
                <a:srgbClr val="7A0019"/>
              </a:buClr>
              <a:buSzPts val="2400"/>
              <a:buFont typeface="Arial"/>
              <a:buChar char="•"/>
            </a:pPr>
            <a:r>
              <a:rPr lang="en-US" sz="2400" i="0" u="none" strike="noStrike" cap="none">
                <a:solidFill>
                  <a:schemeClr val="dk1"/>
                </a:solidFill>
              </a:rPr>
              <a:t>Body mass index (BMI) ≥35 kg·m</a:t>
            </a:r>
            <a:r>
              <a:rPr lang="en-US" sz="2400" i="0" u="none" strike="noStrike" cap="none" baseline="30000">
                <a:solidFill>
                  <a:schemeClr val="dk1"/>
                </a:solidFill>
              </a:rPr>
              <a:t>−2</a:t>
            </a:r>
            <a:endParaRPr sz="2400"/>
          </a:p>
          <a:p>
            <a:pPr marL="342900" marR="0" lvl="0" indent="-381000" algn="l" rtl="0">
              <a:spcBef>
                <a:spcPts val="360"/>
              </a:spcBef>
              <a:spcAft>
                <a:spcPts val="0"/>
              </a:spcAft>
              <a:buClr>
                <a:srgbClr val="7A0019"/>
              </a:buClr>
              <a:buSzPts val="2400"/>
              <a:buFont typeface="Arial"/>
              <a:buChar char="•"/>
            </a:pPr>
            <a:r>
              <a:rPr lang="en-US" sz="2400" i="0" u="none" strike="noStrike" cap="none">
                <a:solidFill>
                  <a:schemeClr val="dk1"/>
                </a:solidFill>
              </a:rPr>
              <a:t>Unstable medical illness e.g.heart failure and severe sleepiness which may constitute risk to self or others</a:t>
            </a:r>
            <a:endParaRPr sz="2400"/>
          </a:p>
          <a:p>
            <a:pPr marL="342900" marR="0" lvl="0" indent="-228600" algn="l" rtl="0">
              <a:spcBef>
                <a:spcPts val="360"/>
              </a:spcBef>
              <a:spcAft>
                <a:spcPts val="0"/>
              </a:spcAft>
              <a:buClr>
                <a:srgbClr val="7A0019"/>
              </a:buClr>
              <a:buSzPts val="1800"/>
              <a:buFont typeface="Arial"/>
              <a:buNone/>
            </a:pPr>
            <a:endParaRPr sz="2400" i="0" u="none" strike="noStrike" cap="none">
              <a:solidFill>
                <a:schemeClr val="dk1"/>
              </a:solidFill>
            </a:endParaRPr>
          </a:p>
          <a:p>
            <a:pPr marL="342900" marR="0" lvl="0" indent="-228600" algn="l" rtl="0">
              <a:spcBef>
                <a:spcPts val="360"/>
              </a:spcBef>
              <a:spcAft>
                <a:spcPts val="0"/>
              </a:spcAft>
              <a:buClr>
                <a:srgbClr val="7A0019"/>
              </a:buClr>
              <a:buSzPts val="1800"/>
              <a:buFont typeface="Arial"/>
              <a:buNone/>
            </a:pPr>
            <a:endParaRPr sz="1800" i="0" u="none" strike="noStrike" cap="none">
              <a:solidFill>
                <a:schemeClr val="dk1"/>
              </a:solidFill>
            </a:endParaRPr>
          </a:p>
          <a:p>
            <a:pPr marL="342900" marR="0" lvl="0" indent="-228600" algn="l" rtl="0">
              <a:spcBef>
                <a:spcPts val="360"/>
              </a:spcBef>
              <a:spcAft>
                <a:spcPts val="0"/>
              </a:spcAft>
              <a:buClr>
                <a:srgbClr val="7A0019"/>
              </a:buClr>
              <a:buSzPts val="1800"/>
              <a:buFont typeface="Arial"/>
              <a:buNone/>
            </a:pPr>
            <a:endParaRPr sz="1800" i="0" u="none" strike="noStrike" cap="none">
              <a:solidFill>
                <a:schemeClr val="dk1"/>
              </a:solidFill>
            </a:endParaRPr>
          </a:p>
          <a:p>
            <a:pPr marL="342900" marR="0" lvl="0" indent="-228600" algn="l" rtl="0">
              <a:spcBef>
                <a:spcPts val="360"/>
              </a:spcBef>
              <a:spcAft>
                <a:spcPts val="0"/>
              </a:spcAft>
              <a:buClr>
                <a:srgbClr val="7A0019"/>
              </a:buClr>
              <a:buSzPts val="1800"/>
              <a:buFont typeface="Arial"/>
              <a:buNone/>
            </a:pPr>
            <a:endParaRPr sz="1800" b="1" i="0" u="none" strike="noStrike" cap="none">
              <a:solidFill>
                <a:schemeClr val="dk1"/>
              </a:solidFill>
              <a:latin typeface="Arial"/>
              <a:ea typeface="Arial"/>
              <a:cs typeface="Arial"/>
              <a:sym typeface="Arial"/>
            </a:endParaRPr>
          </a:p>
        </p:txBody>
      </p:sp>
      <p:sp>
        <p:nvSpPr>
          <p:cNvPr id="189" name="Shape 189"/>
          <p:cNvSpPr txBox="1"/>
          <p:nvPr/>
        </p:nvSpPr>
        <p:spPr>
          <a:xfrm>
            <a:off x="370900" y="134150"/>
            <a:ext cx="7813200" cy="939000"/>
          </a:xfrm>
          <a:prstGeom prst="rect">
            <a:avLst/>
          </a:prstGeom>
          <a:noFill/>
          <a:ln>
            <a:noFill/>
          </a:ln>
        </p:spPr>
        <p:txBody>
          <a:bodyPr spcFirstLastPara="1" wrap="square" lIns="91425" tIns="91425" rIns="91425" bIns="91425" anchor="t" anchorCtr="0">
            <a:noAutofit/>
          </a:bodyPr>
          <a:lstStyle/>
          <a:p>
            <a:pPr marL="0" lvl="0" indent="0" rtl="0">
              <a:spcBef>
                <a:spcPts val="0"/>
              </a:spcBef>
              <a:spcAft>
                <a:spcPts val="0"/>
              </a:spcAft>
              <a:buClr>
                <a:srgbClr val="7A0019"/>
              </a:buClr>
              <a:buFont typeface="Arial"/>
              <a:buNone/>
            </a:pPr>
            <a:r>
              <a:rPr lang="en-US" sz="4400" b="1">
                <a:solidFill>
                  <a:srgbClr val="7A0019"/>
                </a:solidFill>
              </a:rPr>
              <a:t>         Exclusion criteria</a:t>
            </a:r>
            <a:endParaRPr sz="4400" b="1">
              <a:solidFill>
                <a:srgbClr val="7A0019"/>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Shape 195"/>
          <p:cNvSpPr txBox="1">
            <a:spLocks noGrp="1"/>
          </p:cNvSpPr>
          <p:nvPr>
            <p:ph type="title"/>
          </p:nvPr>
        </p:nvSpPr>
        <p:spPr>
          <a:xfrm>
            <a:off x="463075" y="304800"/>
            <a:ext cx="8258100" cy="11727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000" b="1"/>
              <a:t>Sources </a:t>
            </a:r>
            <a:r>
              <a:rPr lang="en-US" sz="3000" b="1" i="0" u="none" strike="noStrike" cap="none">
                <a:solidFill>
                  <a:srgbClr val="7A0019"/>
                </a:solidFill>
              </a:rPr>
              <a:t>of Bias</a:t>
            </a:r>
            <a:endParaRPr sz="3000" b="1"/>
          </a:p>
        </p:txBody>
      </p:sp>
      <p:sp>
        <p:nvSpPr>
          <p:cNvPr id="196" name="Shape 196"/>
          <p:cNvSpPr txBox="1">
            <a:spLocks noGrp="1"/>
          </p:cNvSpPr>
          <p:nvPr>
            <p:ph type="body" idx="1"/>
          </p:nvPr>
        </p:nvSpPr>
        <p:spPr>
          <a:xfrm>
            <a:off x="685800" y="1752600"/>
            <a:ext cx="7772400" cy="4267200"/>
          </a:xfrm>
          <a:prstGeom prst="rect">
            <a:avLst/>
          </a:prstGeom>
          <a:noFill/>
          <a:ln>
            <a:noFill/>
          </a:ln>
        </p:spPr>
        <p:txBody>
          <a:bodyPr spcFirstLastPara="1" wrap="square" lIns="91425" tIns="45700" rIns="91425" bIns="45700" anchor="t" anchorCtr="0">
            <a:noAutofit/>
          </a:bodyPr>
          <a:lstStyle/>
          <a:p>
            <a:pPr marL="342900" marR="0" lvl="0" indent="-317500" algn="l" rtl="0">
              <a:spcBef>
                <a:spcPts val="0"/>
              </a:spcBef>
              <a:spcAft>
                <a:spcPts val="0"/>
              </a:spcAft>
              <a:buClr>
                <a:srgbClr val="7A0019"/>
              </a:buClr>
              <a:buSzPts val="2400"/>
              <a:buFont typeface="Arial"/>
              <a:buChar char="•"/>
            </a:pPr>
            <a:r>
              <a:rPr lang="en-US" sz="2400" b="0" i="0" u="none" strike="noStrike" cap="none">
                <a:solidFill>
                  <a:schemeClr val="dk1"/>
                </a:solidFill>
                <a:latin typeface="Arial"/>
                <a:ea typeface="Arial"/>
                <a:cs typeface="Arial"/>
                <a:sym typeface="Arial"/>
              </a:rPr>
              <a:t>Selection Bias</a:t>
            </a:r>
            <a:endParaRPr sz="2400"/>
          </a:p>
          <a:p>
            <a:pPr marL="342900" marR="0" lvl="0" indent="-317500" algn="l" rtl="0">
              <a:spcBef>
                <a:spcPts val="560"/>
              </a:spcBef>
              <a:spcAft>
                <a:spcPts val="0"/>
              </a:spcAft>
              <a:buClr>
                <a:srgbClr val="7A0019"/>
              </a:buClr>
              <a:buSzPts val="2400"/>
              <a:buFont typeface="Arial"/>
              <a:buChar char="•"/>
            </a:pPr>
            <a:r>
              <a:rPr lang="en-US" sz="2400"/>
              <a:t>Allocation concealment</a:t>
            </a:r>
            <a:endParaRPr sz="2400"/>
          </a:p>
          <a:p>
            <a:pPr marL="342900" marR="0" lvl="0" indent="-317500" algn="l" rtl="0">
              <a:spcBef>
                <a:spcPts val="560"/>
              </a:spcBef>
              <a:spcAft>
                <a:spcPts val="0"/>
              </a:spcAft>
              <a:buClr>
                <a:srgbClr val="7A0019"/>
              </a:buClr>
              <a:buSzPts val="2400"/>
              <a:buFont typeface="Arial"/>
              <a:buChar char="•"/>
            </a:pPr>
            <a:r>
              <a:rPr lang="en-US" sz="2400" b="0" i="0" u="none" strike="noStrike" cap="none">
                <a:solidFill>
                  <a:schemeClr val="dk1"/>
                </a:solidFill>
                <a:latin typeface="Arial"/>
                <a:ea typeface="Arial"/>
                <a:cs typeface="Arial"/>
                <a:sym typeface="Arial"/>
              </a:rPr>
              <a:t>Performance</a:t>
            </a:r>
            <a:endParaRPr sz="2400" b="0" i="0" u="none" strike="noStrike" cap="none">
              <a:solidFill>
                <a:schemeClr val="dk1"/>
              </a:solidFill>
              <a:latin typeface="Arial"/>
              <a:ea typeface="Arial"/>
              <a:cs typeface="Arial"/>
              <a:sym typeface="Arial"/>
            </a:endParaRPr>
          </a:p>
          <a:p>
            <a:pPr marL="342900" marR="0" lvl="0" indent="-317500" algn="l" rtl="0">
              <a:spcBef>
                <a:spcPts val="560"/>
              </a:spcBef>
              <a:spcAft>
                <a:spcPts val="0"/>
              </a:spcAft>
              <a:buClr>
                <a:srgbClr val="7A0019"/>
              </a:buClr>
              <a:buSzPts val="2400"/>
              <a:buFont typeface="Arial"/>
              <a:buChar char="•"/>
            </a:pPr>
            <a:r>
              <a:rPr lang="en-US" sz="2400" b="0" i="0" u="none" strike="noStrike" cap="none">
                <a:solidFill>
                  <a:schemeClr val="dk1"/>
                </a:solidFill>
                <a:latin typeface="Arial"/>
                <a:ea typeface="Arial"/>
                <a:cs typeface="Arial"/>
                <a:sym typeface="Arial"/>
              </a:rPr>
              <a:t>Detection</a:t>
            </a:r>
            <a:endParaRPr sz="2400"/>
          </a:p>
          <a:p>
            <a:pPr marL="342900" marR="0" lvl="0" indent="-317500" algn="l" rtl="0">
              <a:spcBef>
                <a:spcPts val="560"/>
              </a:spcBef>
              <a:spcAft>
                <a:spcPts val="0"/>
              </a:spcAft>
              <a:buClr>
                <a:srgbClr val="7A0019"/>
              </a:buClr>
              <a:buSzPts val="2400"/>
              <a:buFont typeface="Arial"/>
              <a:buChar char="•"/>
            </a:pPr>
            <a:r>
              <a:rPr lang="en-US" sz="2400"/>
              <a:t>Attrition</a:t>
            </a:r>
            <a:endParaRPr sz="2400"/>
          </a:p>
          <a:p>
            <a:pPr marL="342900" marR="0" lvl="0" indent="-317500" algn="l" rtl="0">
              <a:spcBef>
                <a:spcPts val="560"/>
              </a:spcBef>
              <a:spcAft>
                <a:spcPts val="0"/>
              </a:spcAft>
              <a:buClr>
                <a:srgbClr val="7A0019"/>
              </a:buClr>
              <a:buSzPts val="2400"/>
              <a:buFont typeface="Arial"/>
              <a:buChar char="•"/>
            </a:pPr>
            <a:r>
              <a:rPr lang="en-US" sz="2400"/>
              <a:t>Selective Reporting</a:t>
            </a:r>
            <a:endParaRPr sz="2400" b="0" i="0" u="none" strike="noStrike" cap="none">
              <a:solidFill>
                <a:schemeClr val="dk1"/>
              </a:solidFill>
              <a:latin typeface="Arial"/>
              <a:ea typeface="Arial"/>
              <a:cs typeface="Arial"/>
              <a:sym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graphicFrame>
        <p:nvGraphicFramePr>
          <p:cNvPr id="202" name="Shape 202"/>
          <p:cNvGraphicFramePr/>
          <p:nvPr/>
        </p:nvGraphicFramePr>
        <p:xfrm>
          <a:off x="2450" y="323885"/>
          <a:ext cx="9144025" cy="5792300"/>
        </p:xfrm>
        <a:graphic>
          <a:graphicData uri="http://schemas.openxmlformats.org/drawingml/2006/table">
            <a:tbl>
              <a:tblPr>
                <a:noFill/>
                <a:tableStyleId>{400E4513-7881-40E7-8D58-22452555C1FF}</a:tableStyleId>
              </a:tblPr>
              <a:tblGrid>
                <a:gridCol w="824125">
                  <a:extLst>
                    <a:ext uri="{9D8B030D-6E8A-4147-A177-3AD203B41FA5}">
                      <a16:colId xmlns:a16="http://schemas.microsoft.com/office/drawing/2014/main" val="20000"/>
                    </a:ext>
                  </a:extLst>
                </a:gridCol>
                <a:gridCol w="1386650">
                  <a:extLst>
                    <a:ext uri="{9D8B030D-6E8A-4147-A177-3AD203B41FA5}">
                      <a16:colId xmlns:a16="http://schemas.microsoft.com/office/drawing/2014/main" val="20001"/>
                    </a:ext>
                  </a:extLst>
                </a:gridCol>
                <a:gridCol w="1386650">
                  <a:extLst>
                    <a:ext uri="{9D8B030D-6E8A-4147-A177-3AD203B41FA5}">
                      <a16:colId xmlns:a16="http://schemas.microsoft.com/office/drawing/2014/main" val="20002"/>
                    </a:ext>
                  </a:extLst>
                </a:gridCol>
                <a:gridCol w="1386650">
                  <a:extLst>
                    <a:ext uri="{9D8B030D-6E8A-4147-A177-3AD203B41FA5}">
                      <a16:colId xmlns:a16="http://schemas.microsoft.com/office/drawing/2014/main" val="20003"/>
                    </a:ext>
                  </a:extLst>
                </a:gridCol>
                <a:gridCol w="1386650">
                  <a:extLst>
                    <a:ext uri="{9D8B030D-6E8A-4147-A177-3AD203B41FA5}">
                      <a16:colId xmlns:a16="http://schemas.microsoft.com/office/drawing/2014/main" val="20004"/>
                    </a:ext>
                  </a:extLst>
                </a:gridCol>
                <a:gridCol w="1386650">
                  <a:extLst>
                    <a:ext uri="{9D8B030D-6E8A-4147-A177-3AD203B41FA5}">
                      <a16:colId xmlns:a16="http://schemas.microsoft.com/office/drawing/2014/main" val="20005"/>
                    </a:ext>
                  </a:extLst>
                </a:gridCol>
                <a:gridCol w="1386650">
                  <a:extLst>
                    <a:ext uri="{9D8B030D-6E8A-4147-A177-3AD203B41FA5}">
                      <a16:colId xmlns:a16="http://schemas.microsoft.com/office/drawing/2014/main" val="20006"/>
                    </a:ext>
                  </a:extLst>
                </a:gridCol>
              </a:tblGrid>
              <a:tr h="590450">
                <a:tc>
                  <a:txBody>
                    <a:bodyPr/>
                    <a:lstStyle/>
                    <a:p>
                      <a:pPr marL="0" lvl="0" indent="0">
                        <a:spcBef>
                          <a:spcPts val="0"/>
                        </a:spcBef>
                        <a:spcAft>
                          <a:spcPts val="0"/>
                        </a:spcAft>
                        <a:buNone/>
                      </a:pPr>
                      <a:endParaRPr sz="1200"/>
                    </a:p>
                  </a:txBody>
                  <a:tcPr marL="91425" marR="91425" marT="91425" marB="91425"/>
                </a:tc>
                <a:tc>
                  <a:txBody>
                    <a:bodyPr/>
                    <a:lstStyle/>
                    <a:p>
                      <a:pPr marL="0" lvl="0" indent="0" rtl="0">
                        <a:spcBef>
                          <a:spcPts val="0"/>
                        </a:spcBef>
                        <a:spcAft>
                          <a:spcPts val="0"/>
                        </a:spcAft>
                        <a:buClr>
                          <a:schemeClr val="dk1"/>
                        </a:buClr>
                        <a:buFont typeface="Arial"/>
                        <a:buNone/>
                      </a:pPr>
                      <a:r>
                        <a:rPr lang="en-US" sz="1300" b="1">
                          <a:solidFill>
                            <a:srgbClr val="7A0019"/>
                          </a:solidFill>
                        </a:rPr>
                        <a:t>Selection</a:t>
                      </a:r>
                      <a:endParaRPr sz="1300" b="1">
                        <a:solidFill>
                          <a:srgbClr val="7A0019"/>
                        </a:solidFill>
                      </a:endParaRPr>
                    </a:p>
                  </a:txBody>
                  <a:tcPr marL="91425" marR="91425" marT="91425" marB="91425">
                    <a:lnB w="9525" cap="flat" cmpd="sng">
                      <a:solidFill>
                        <a:srgbClr val="000000"/>
                      </a:solidFill>
                      <a:prstDash val="solid"/>
                      <a:round/>
                      <a:headEnd type="none" w="sm" len="sm"/>
                      <a:tailEnd type="none" w="sm" len="sm"/>
                    </a:lnB>
                  </a:tcPr>
                </a:tc>
                <a:tc>
                  <a:txBody>
                    <a:bodyPr/>
                    <a:lstStyle/>
                    <a:p>
                      <a:pPr marL="0" lvl="0" indent="0" rtl="0">
                        <a:spcBef>
                          <a:spcPts val="0"/>
                        </a:spcBef>
                        <a:spcAft>
                          <a:spcPts val="0"/>
                        </a:spcAft>
                        <a:buClr>
                          <a:schemeClr val="dk1"/>
                        </a:buClr>
                        <a:buFont typeface="Arial"/>
                        <a:buNone/>
                      </a:pPr>
                      <a:r>
                        <a:rPr lang="en-US" sz="1300" b="1">
                          <a:solidFill>
                            <a:srgbClr val="7A0019"/>
                          </a:solidFill>
                        </a:rPr>
                        <a:t>Allocation concealment</a:t>
                      </a:r>
                      <a:endParaRPr sz="1300" b="1">
                        <a:solidFill>
                          <a:srgbClr val="7A0019"/>
                        </a:solidFill>
                      </a:endParaRPr>
                    </a:p>
                  </a:txBody>
                  <a:tcPr marL="91425" marR="91425" marT="91425" marB="91425"/>
                </a:tc>
                <a:tc>
                  <a:txBody>
                    <a:bodyPr/>
                    <a:lstStyle/>
                    <a:p>
                      <a:pPr marL="0" lvl="0" indent="0" rtl="0">
                        <a:spcBef>
                          <a:spcPts val="0"/>
                        </a:spcBef>
                        <a:spcAft>
                          <a:spcPts val="0"/>
                        </a:spcAft>
                        <a:buClr>
                          <a:schemeClr val="dk1"/>
                        </a:buClr>
                        <a:buSzPts val="1100"/>
                        <a:buFont typeface="Arial"/>
                        <a:buNone/>
                      </a:pPr>
                      <a:r>
                        <a:rPr lang="en-US" sz="1300" b="1">
                          <a:solidFill>
                            <a:srgbClr val="7A0019"/>
                          </a:solidFill>
                        </a:rPr>
                        <a:t>Performance</a:t>
                      </a:r>
                      <a:endParaRPr sz="1300" b="1">
                        <a:solidFill>
                          <a:srgbClr val="7A0019"/>
                        </a:solidFill>
                      </a:endParaRPr>
                    </a:p>
                  </a:txBody>
                  <a:tcPr marL="91425" marR="91425" marT="91425" marB="91425"/>
                </a:tc>
                <a:tc>
                  <a:txBody>
                    <a:bodyPr/>
                    <a:lstStyle/>
                    <a:p>
                      <a:pPr marL="0" lvl="0" indent="0" rtl="0">
                        <a:spcBef>
                          <a:spcPts val="0"/>
                        </a:spcBef>
                        <a:spcAft>
                          <a:spcPts val="0"/>
                        </a:spcAft>
                        <a:buClr>
                          <a:schemeClr val="dk1"/>
                        </a:buClr>
                        <a:buSzPts val="1100"/>
                        <a:buFont typeface="Arial"/>
                        <a:buNone/>
                      </a:pPr>
                      <a:r>
                        <a:rPr lang="en-US" sz="1300" b="1">
                          <a:solidFill>
                            <a:srgbClr val="7A0019"/>
                          </a:solidFill>
                        </a:rPr>
                        <a:t>Detection</a:t>
                      </a:r>
                      <a:endParaRPr sz="1300" b="1">
                        <a:solidFill>
                          <a:srgbClr val="7A0019"/>
                        </a:solidFill>
                      </a:endParaRPr>
                    </a:p>
                  </a:txBody>
                  <a:tcPr marL="91425" marR="91425" marT="91425" marB="91425"/>
                </a:tc>
                <a:tc>
                  <a:txBody>
                    <a:bodyPr/>
                    <a:lstStyle/>
                    <a:p>
                      <a:pPr marL="0" lvl="0" indent="0" rtl="0">
                        <a:spcBef>
                          <a:spcPts val="0"/>
                        </a:spcBef>
                        <a:spcAft>
                          <a:spcPts val="0"/>
                        </a:spcAft>
                        <a:buClr>
                          <a:schemeClr val="dk1"/>
                        </a:buClr>
                        <a:buFont typeface="Arial"/>
                        <a:buNone/>
                      </a:pPr>
                      <a:r>
                        <a:rPr lang="en-US" sz="1300" b="1">
                          <a:solidFill>
                            <a:srgbClr val="7A0019"/>
                          </a:solidFill>
                        </a:rPr>
                        <a:t>Attrition</a:t>
                      </a:r>
                      <a:endParaRPr sz="1300" b="1">
                        <a:solidFill>
                          <a:srgbClr val="7A0019"/>
                        </a:solidFill>
                      </a:endParaRPr>
                    </a:p>
                  </a:txBody>
                  <a:tcPr marL="91425" marR="91425" marT="91425" marB="91425"/>
                </a:tc>
                <a:tc>
                  <a:txBody>
                    <a:bodyPr/>
                    <a:lstStyle/>
                    <a:p>
                      <a:pPr marL="0" lvl="0" indent="0" rtl="0">
                        <a:spcBef>
                          <a:spcPts val="0"/>
                        </a:spcBef>
                        <a:spcAft>
                          <a:spcPts val="0"/>
                        </a:spcAft>
                        <a:buClr>
                          <a:schemeClr val="dk1"/>
                        </a:buClr>
                        <a:buFont typeface="Arial"/>
                        <a:buNone/>
                      </a:pPr>
                      <a:r>
                        <a:rPr lang="en-US" sz="1300" b="1">
                          <a:solidFill>
                            <a:srgbClr val="7A0019"/>
                          </a:solidFill>
                        </a:rPr>
                        <a:t>Selective Reporting</a:t>
                      </a:r>
                      <a:endParaRPr sz="1300" b="1">
                        <a:solidFill>
                          <a:srgbClr val="7A0019"/>
                        </a:solidFill>
                      </a:endParaRPr>
                    </a:p>
                  </a:txBody>
                  <a:tcPr marL="91425" marR="91425" marT="91425" marB="91425"/>
                </a:tc>
                <a:extLst>
                  <a:ext uri="{0D108BD9-81ED-4DB2-BD59-A6C34878D82A}">
                    <a16:rowId xmlns:a16="http://schemas.microsoft.com/office/drawing/2014/main" val="10000"/>
                  </a:ext>
                </a:extLst>
              </a:tr>
              <a:tr h="465000">
                <a:tc>
                  <a:txBody>
                    <a:bodyPr/>
                    <a:lstStyle/>
                    <a:p>
                      <a:pPr marL="0" lvl="0" indent="0">
                        <a:spcBef>
                          <a:spcPts val="0"/>
                        </a:spcBef>
                        <a:spcAft>
                          <a:spcPts val="0"/>
                        </a:spcAft>
                        <a:buNone/>
                      </a:pPr>
                      <a:r>
                        <a:rPr lang="en-US" sz="1200" b="1">
                          <a:solidFill>
                            <a:srgbClr val="7A0019"/>
                          </a:solidFill>
                        </a:rPr>
                        <a:t>study1</a:t>
                      </a:r>
                      <a:endParaRPr b="1">
                        <a:solidFill>
                          <a:srgbClr val="7A0019"/>
                        </a:solidFill>
                      </a:endParaRPr>
                    </a:p>
                  </a:txBody>
                  <a:tcPr marL="91425" marR="91425" marT="91425" marB="91425">
                    <a:lnR w="9525" cap="flat" cmpd="sng">
                      <a:solidFill>
                        <a:srgbClr val="000000"/>
                      </a:solidFill>
                      <a:prstDash val="solid"/>
                      <a:round/>
                      <a:headEnd type="none" w="sm" len="sm"/>
                      <a:tailEnd type="none" w="sm" len="sm"/>
                    </a:lnR>
                  </a:tcPr>
                </a:tc>
                <a:tc>
                  <a:txBody>
                    <a:bodyPr/>
                    <a:lstStyle/>
                    <a:p>
                      <a:pPr marL="0" lvl="0" indent="0" algn="ctr">
                        <a:spcBef>
                          <a:spcPts val="0"/>
                        </a:spcBef>
                        <a:spcAft>
                          <a:spcPts val="0"/>
                        </a:spcAft>
                        <a:buClr>
                          <a:schemeClr val="dk1"/>
                        </a:buClr>
                        <a:buSzPts val="1100"/>
                        <a:buFont typeface="Arial"/>
                        <a:buNone/>
                      </a:pPr>
                      <a:r>
                        <a:rPr lang="en-US" sz="1800">
                          <a:solidFill>
                            <a:schemeClr val="dk1"/>
                          </a:solidFill>
                        </a:rPr>
                        <a:t>✅</a:t>
                      </a:r>
                      <a:endParaRPr sz="1800">
                        <a:solidFill>
                          <a:srgbClr val="980000"/>
                        </a:solidFill>
                      </a:endParaRPr>
                    </a:p>
                  </a:txBody>
                  <a:tcPr marL="91425" marR="91425" marT="91425" marB="91425"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a:spcBef>
                          <a:spcPts val="0"/>
                        </a:spcBef>
                        <a:spcAft>
                          <a:spcPts val="0"/>
                        </a:spcAft>
                        <a:buClr>
                          <a:schemeClr val="dk1"/>
                        </a:buClr>
                        <a:buSzPts val="1100"/>
                        <a:buFont typeface="Arial"/>
                        <a:buNone/>
                      </a:pPr>
                      <a:r>
                        <a:rPr lang="en-US" sz="1800">
                          <a:solidFill>
                            <a:schemeClr val="dk1"/>
                          </a:solidFill>
                        </a:rPr>
                        <a:t>✅</a:t>
                      </a:r>
                      <a:endParaRPr sz="1800"/>
                    </a:p>
                  </a:txBody>
                  <a:tcPr marL="91425" marR="91425" marT="91425" marB="91425" anchor="ctr">
                    <a:lnL w="9525" cap="flat" cmpd="sng">
                      <a:solidFill>
                        <a:srgbClr val="000000"/>
                      </a:solidFill>
                      <a:prstDash val="solid"/>
                      <a:round/>
                      <a:headEnd type="none" w="sm" len="sm"/>
                      <a:tailEnd type="none" w="sm" len="sm"/>
                    </a:lnL>
                  </a:tcPr>
                </a:tc>
                <a:tc>
                  <a:txBody>
                    <a:bodyPr/>
                    <a:lstStyle/>
                    <a:p>
                      <a:pPr marL="0" lvl="0" indent="0" algn="ctr">
                        <a:spcBef>
                          <a:spcPts val="0"/>
                        </a:spcBef>
                        <a:spcAft>
                          <a:spcPts val="0"/>
                        </a:spcAft>
                        <a:buNone/>
                      </a:pPr>
                      <a:r>
                        <a:rPr lang="en-US" sz="1800"/>
                        <a:t>x</a:t>
                      </a:r>
                      <a:endParaRPr sz="1800"/>
                    </a:p>
                  </a:txBody>
                  <a:tcPr marL="91425" marR="91425" marT="91425" marB="91425" anchor="ctr"/>
                </a:tc>
                <a:tc>
                  <a:txBody>
                    <a:bodyPr/>
                    <a:lstStyle/>
                    <a:p>
                      <a:pPr marL="0" lvl="0" indent="0" algn="ctr">
                        <a:spcBef>
                          <a:spcPts val="0"/>
                        </a:spcBef>
                        <a:spcAft>
                          <a:spcPts val="0"/>
                        </a:spcAft>
                        <a:buClr>
                          <a:schemeClr val="dk1"/>
                        </a:buClr>
                        <a:buSzPts val="1100"/>
                        <a:buFont typeface="Arial"/>
                        <a:buNone/>
                      </a:pPr>
                      <a:r>
                        <a:rPr lang="en-US" sz="1800">
                          <a:solidFill>
                            <a:schemeClr val="dk1"/>
                          </a:solidFill>
                        </a:rPr>
                        <a:t>✅</a:t>
                      </a:r>
                      <a:endParaRPr sz="1800"/>
                    </a:p>
                  </a:txBody>
                  <a:tcPr marL="91425" marR="91425" marT="91425" marB="91425" anchor="ctr"/>
                </a:tc>
                <a:tc>
                  <a:txBody>
                    <a:bodyPr/>
                    <a:lstStyle/>
                    <a:p>
                      <a:pPr marL="0" lvl="0" indent="0" algn="ctr">
                        <a:spcBef>
                          <a:spcPts val="0"/>
                        </a:spcBef>
                        <a:spcAft>
                          <a:spcPts val="0"/>
                        </a:spcAft>
                        <a:buClr>
                          <a:schemeClr val="dk1"/>
                        </a:buClr>
                        <a:buSzPts val="1100"/>
                        <a:buFont typeface="Arial"/>
                        <a:buNone/>
                      </a:pPr>
                      <a:r>
                        <a:rPr lang="en-US" sz="1800">
                          <a:solidFill>
                            <a:schemeClr val="dk1"/>
                          </a:solidFill>
                        </a:rPr>
                        <a:t>✅</a:t>
                      </a:r>
                      <a:endParaRPr sz="1800"/>
                    </a:p>
                  </a:txBody>
                  <a:tcPr marL="91425" marR="91425" marT="91425" marB="91425" anchor="ctr"/>
                </a:tc>
                <a:tc>
                  <a:txBody>
                    <a:bodyPr/>
                    <a:lstStyle/>
                    <a:p>
                      <a:pPr marL="0" lvl="0" indent="0" algn="ctr">
                        <a:spcBef>
                          <a:spcPts val="0"/>
                        </a:spcBef>
                        <a:spcAft>
                          <a:spcPts val="0"/>
                        </a:spcAft>
                        <a:buClr>
                          <a:schemeClr val="dk1"/>
                        </a:buClr>
                        <a:buSzPts val="1100"/>
                        <a:buFont typeface="Arial"/>
                        <a:buNone/>
                      </a:pPr>
                      <a:r>
                        <a:rPr lang="en-US" sz="1800">
                          <a:solidFill>
                            <a:schemeClr val="dk1"/>
                          </a:solidFill>
                        </a:rPr>
                        <a:t>✅</a:t>
                      </a:r>
                      <a:endParaRPr sz="1800"/>
                    </a:p>
                  </a:txBody>
                  <a:tcPr marL="91425" marR="91425" marT="91425" marB="91425" anchor="ctr"/>
                </a:tc>
                <a:extLst>
                  <a:ext uri="{0D108BD9-81ED-4DB2-BD59-A6C34878D82A}">
                    <a16:rowId xmlns:a16="http://schemas.microsoft.com/office/drawing/2014/main" val="10001"/>
                  </a:ext>
                </a:extLst>
              </a:tr>
              <a:tr h="465000">
                <a:tc>
                  <a:txBody>
                    <a:bodyPr/>
                    <a:lstStyle/>
                    <a:p>
                      <a:pPr marL="0" lvl="0" indent="0">
                        <a:spcBef>
                          <a:spcPts val="0"/>
                        </a:spcBef>
                        <a:spcAft>
                          <a:spcPts val="0"/>
                        </a:spcAft>
                        <a:buClr>
                          <a:schemeClr val="dk1"/>
                        </a:buClr>
                        <a:buSzPts val="1100"/>
                        <a:buFont typeface="Arial"/>
                        <a:buNone/>
                      </a:pPr>
                      <a:r>
                        <a:rPr lang="en-US" sz="1200" b="1">
                          <a:solidFill>
                            <a:srgbClr val="7A0019"/>
                          </a:solidFill>
                        </a:rPr>
                        <a:t>study2</a:t>
                      </a:r>
                      <a:endParaRPr b="1">
                        <a:solidFill>
                          <a:srgbClr val="7A0019"/>
                        </a:solidFill>
                      </a:endParaRPr>
                    </a:p>
                  </a:txBody>
                  <a:tcPr marL="91425" marR="91425" marT="91425" marB="91425"/>
                </a:tc>
                <a:tc>
                  <a:txBody>
                    <a:bodyPr/>
                    <a:lstStyle/>
                    <a:p>
                      <a:pPr marL="0" lvl="0" indent="0" algn="ctr">
                        <a:spcBef>
                          <a:spcPts val="0"/>
                        </a:spcBef>
                        <a:spcAft>
                          <a:spcPts val="0"/>
                        </a:spcAft>
                        <a:buClr>
                          <a:schemeClr val="dk1"/>
                        </a:buClr>
                        <a:buSzPts val="1100"/>
                        <a:buFont typeface="Arial"/>
                        <a:buNone/>
                      </a:pPr>
                      <a:r>
                        <a:rPr lang="en-US" sz="1800">
                          <a:solidFill>
                            <a:schemeClr val="dk1"/>
                          </a:solidFill>
                        </a:rPr>
                        <a:t>✅</a:t>
                      </a:r>
                      <a:endParaRPr sz="1800">
                        <a:solidFill>
                          <a:srgbClr val="7A0019"/>
                        </a:solidFill>
                      </a:endParaRPr>
                    </a:p>
                  </a:txBody>
                  <a:tcPr marL="91425" marR="91425" marT="91425" marB="91425" anchor="ctr">
                    <a:lnT w="9525" cap="flat" cmpd="sng">
                      <a:solidFill>
                        <a:srgbClr val="000000"/>
                      </a:solidFill>
                      <a:prstDash val="solid"/>
                      <a:round/>
                      <a:headEnd type="none" w="sm" len="sm"/>
                      <a:tailEnd type="none" w="sm" len="sm"/>
                    </a:lnT>
                  </a:tcPr>
                </a:tc>
                <a:tc>
                  <a:txBody>
                    <a:bodyPr/>
                    <a:lstStyle/>
                    <a:p>
                      <a:pPr marL="0" lvl="0" indent="0" algn="ctr">
                        <a:spcBef>
                          <a:spcPts val="0"/>
                        </a:spcBef>
                        <a:spcAft>
                          <a:spcPts val="0"/>
                        </a:spcAft>
                        <a:buClr>
                          <a:schemeClr val="dk1"/>
                        </a:buClr>
                        <a:buSzPts val="1100"/>
                        <a:buFont typeface="Arial"/>
                        <a:buNone/>
                      </a:pPr>
                      <a:r>
                        <a:rPr lang="en-US" sz="1800">
                          <a:solidFill>
                            <a:schemeClr val="dk1"/>
                          </a:solidFill>
                        </a:rPr>
                        <a:t>✅</a:t>
                      </a:r>
                      <a:endParaRPr sz="1800"/>
                    </a:p>
                  </a:txBody>
                  <a:tcPr marL="91425" marR="91425" marT="91425" marB="91425" anchor="ctr"/>
                </a:tc>
                <a:tc>
                  <a:txBody>
                    <a:bodyPr/>
                    <a:lstStyle/>
                    <a:p>
                      <a:pPr marL="0" lvl="0" indent="0" algn="ctr">
                        <a:spcBef>
                          <a:spcPts val="0"/>
                        </a:spcBef>
                        <a:spcAft>
                          <a:spcPts val="0"/>
                        </a:spcAft>
                        <a:buClr>
                          <a:schemeClr val="dk1"/>
                        </a:buClr>
                        <a:buSzPts val="1100"/>
                        <a:buFont typeface="Arial"/>
                        <a:buNone/>
                      </a:pPr>
                      <a:r>
                        <a:rPr lang="en-US" sz="1800">
                          <a:solidFill>
                            <a:schemeClr val="dk1"/>
                          </a:solidFill>
                        </a:rPr>
                        <a:t>x</a:t>
                      </a:r>
                      <a:endParaRPr sz="1800"/>
                    </a:p>
                  </a:txBody>
                  <a:tcPr marL="91425" marR="91425" marT="91425" marB="91425" anchor="ctr"/>
                </a:tc>
                <a:tc>
                  <a:txBody>
                    <a:bodyPr/>
                    <a:lstStyle/>
                    <a:p>
                      <a:pPr marL="0" lvl="0" indent="0" algn="ctr">
                        <a:spcBef>
                          <a:spcPts val="0"/>
                        </a:spcBef>
                        <a:spcAft>
                          <a:spcPts val="0"/>
                        </a:spcAft>
                        <a:buClr>
                          <a:schemeClr val="dk1"/>
                        </a:buClr>
                        <a:buSzPts val="1100"/>
                        <a:buFont typeface="Arial"/>
                        <a:buNone/>
                      </a:pPr>
                      <a:r>
                        <a:rPr lang="en-US" sz="1800">
                          <a:solidFill>
                            <a:schemeClr val="dk1"/>
                          </a:solidFill>
                        </a:rPr>
                        <a:t>✅</a:t>
                      </a:r>
                      <a:endParaRPr sz="1800">
                        <a:solidFill>
                          <a:srgbClr val="7A0019"/>
                        </a:solidFill>
                      </a:endParaRPr>
                    </a:p>
                  </a:txBody>
                  <a:tcPr marL="91425" marR="91425" marT="91425" marB="91425" anchor="ctr"/>
                </a:tc>
                <a:tc>
                  <a:txBody>
                    <a:bodyPr/>
                    <a:lstStyle/>
                    <a:p>
                      <a:pPr marL="0" lvl="0" indent="0" algn="ctr">
                        <a:spcBef>
                          <a:spcPts val="0"/>
                        </a:spcBef>
                        <a:spcAft>
                          <a:spcPts val="0"/>
                        </a:spcAft>
                        <a:buClr>
                          <a:schemeClr val="dk1"/>
                        </a:buClr>
                        <a:buSzPts val="1100"/>
                        <a:buFont typeface="Arial"/>
                        <a:buNone/>
                      </a:pPr>
                      <a:r>
                        <a:rPr lang="en-US" sz="1800">
                          <a:solidFill>
                            <a:schemeClr val="dk1"/>
                          </a:solidFill>
                        </a:rPr>
                        <a:t>✅</a:t>
                      </a:r>
                      <a:endParaRPr sz="1800">
                        <a:solidFill>
                          <a:srgbClr val="7A0019"/>
                        </a:solidFill>
                      </a:endParaRPr>
                    </a:p>
                  </a:txBody>
                  <a:tcPr marL="91425" marR="91425" marT="91425" marB="91425" anchor="ctr"/>
                </a:tc>
                <a:tc>
                  <a:txBody>
                    <a:bodyPr/>
                    <a:lstStyle/>
                    <a:p>
                      <a:pPr marL="0" lvl="0" indent="0" algn="ctr">
                        <a:spcBef>
                          <a:spcPts val="0"/>
                        </a:spcBef>
                        <a:spcAft>
                          <a:spcPts val="0"/>
                        </a:spcAft>
                        <a:buClr>
                          <a:schemeClr val="dk1"/>
                        </a:buClr>
                        <a:buSzPts val="1100"/>
                        <a:buFont typeface="Arial"/>
                        <a:buNone/>
                      </a:pPr>
                      <a:r>
                        <a:rPr lang="en-US" sz="1800"/>
                        <a:t>x</a:t>
                      </a:r>
                      <a:endParaRPr sz="1800"/>
                    </a:p>
                  </a:txBody>
                  <a:tcPr marL="91425" marR="91425" marT="91425" marB="91425" anchor="ctr"/>
                </a:tc>
                <a:extLst>
                  <a:ext uri="{0D108BD9-81ED-4DB2-BD59-A6C34878D82A}">
                    <a16:rowId xmlns:a16="http://schemas.microsoft.com/office/drawing/2014/main" val="10002"/>
                  </a:ext>
                </a:extLst>
              </a:tr>
              <a:tr h="465000">
                <a:tc>
                  <a:txBody>
                    <a:bodyPr/>
                    <a:lstStyle/>
                    <a:p>
                      <a:pPr marL="0" lvl="0" indent="0">
                        <a:spcBef>
                          <a:spcPts val="0"/>
                        </a:spcBef>
                        <a:spcAft>
                          <a:spcPts val="0"/>
                        </a:spcAft>
                        <a:buClr>
                          <a:schemeClr val="dk1"/>
                        </a:buClr>
                        <a:buSzPts val="1100"/>
                        <a:buFont typeface="Arial"/>
                        <a:buNone/>
                      </a:pPr>
                      <a:r>
                        <a:rPr lang="en-US" sz="1200" b="1">
                          <a:solidFill>
                            <a:srgbClr val="7A0019"/>
                          </a:solidFill>
                        </a:rPr>
                        <a:t>study3</a:t>
                      </a:r>
                      <a:endParaRPr b="1">
                        <a:solidFill>
                          <a:srgbClr val="7A0019"/>
                        </a:solidFill>
                      </a:endParaRPr>
                    </a:p>
                  </a:txBody>
                  <a:tcPr marL="91425" marR="91425" marT="91425" marB="91425"/>
                </a:tc>
                <a:tc>
                  <a:txBody>
                    <a:bodyPr/>
                    <a:lstStyle/>
                    <a:p>
                      <a:pPr marL="0" lvl="0" indent="0" algn="ctr">
                        <a:spcBef>
                          <a:spcPts val="0"/>
                        </a:spcBef>
                        <a:spcAft>
                          <a:spcPts val="0"/>
                        </a:spcAft>
                        <a:buNone/>
                      </a:pPr>
                      <a:r>
                        <a:rPr lang="en-US" sz="1800">
                          <a:solidFill>
                            <a:srgbClr val="7A0019"/>
                          </a:solidFill>
                        </a:rPr>
                        <a:t>?</a:t>
                      </a:r>
                      <a:endParaRPr sz="1800">
                        <a:solidFill>
                          <a:srgbClr val="7A0019"/>
                        </a:solidFill>
                      </a:endParaRPr>
                    </a:p>
                  </a:txBody>
                  <a:tcPr marL="91425" marR="91425" marT="91425" marB="91425" anchor="ctr"/>
                </a:tc>
                <a:tc>
                  <a:txBody>
                    <a:bodyPr/>
                    <a:lstStyle/>
                    <a:p>
                      <a:pPr marL="0" lvl="0" indent="0" algn="ctr">
                        <a:spcBef>
                          <a:spcPts val="0"/>
                        </a:spcBef>
                        <a:spcAft>
                          <a:spcPts val="0"/>
                        </a:spcAft>
                        <a:buClr>
                          <a:schemeClr val="dk1"/>
                        </a:buClr>
                        <a:buSzPts val="1100"/>
                        <a:buFont typeface="Arial"/>
                        <a:buNone/>
                      </a:pPr>
                      <a:r>
                        <a:rPr lang="en-US" sz="1800">
                          <a:solidFill>
                            <a:srgbClr val="7A0019"/>
                          </a:solidFill>
                        </a:rPr>
                        <a:t>?</a:t>
                      </a:r>
                      <a:endParaRPr sz="1800"/>
                    </a:p>
                  </a:txBody>
                  <a:tcPr marL="91425" marR="91425" marT="91425" marB="91425" anchor="ctr"/>
                </a:tc>
                <a:tc>
                  <a:txBody>
                    <a:bodyPr/>
                    <a:lstStyle/>
                    <a:p>
                      <a:pPr marL="0" lvl="0" indent="0" algn="ctr">
                        <a:spcBef>
                          <a:spcPts val="0"/>
                        </a:spcBef>
                        <a:spcAft>
                          <a:spcPts val="0"/>
                        </a:spcAft>
                        <a:buClr>
                          <a:schemeClr val="dk1"/>
                        </a:buClr>
                        <a:buSzPts val="1100"/>
                        <a:buFont typeface="Arial"/>
                        <a:buNone/>
                      </a:pPr>
                      <a:r>
                        <a:rPr lang="en-US" sz="1800">
                          <a:solidFill>
                            <a:schemeClr val="dk1"/>
                          </a:solidFill>
                        </a:rPr>
                        <a:t>x</a:t>
                      </a:r>
                      <a:endParaRPr sz="1800"/>
                    </a:p>
                  </a:txBody>
                  <a:tcPr marL="91425" marR="91425" marT="91425" marB="91425" anchor="ctr"/>
                </a:tc>
                <a:tc>
                  <a:txBody>
                    <a:bodyPr/>
                    <a:lstStyle/>
                    <a:p>
                      <a:pPr marL="0" lvl="0" indent="0" algn="ctr">
                        <a:spcBef>
                          <a:spcPts val="0"/>
                        </a:spcBef>
                        <a:spcAft>
                          <a:spcPts val="0"/>
                        </a:spcAft>
                        <a:buClr>
                          <a:schemeClr val="dk1"/>
                        </a:buClr>
                        <a:buSzPts val="1100"/>
                        <a:buFont typeface="Arial"/>
                        <a:buNone/>
                      </a:pPr>
                      <a:r>
                        <a:rPr lang="en-US" sz="1800">
                          <a:solidFill>
                            <a:schemeClr val="dk1"/>
                          </a:solidFill>
                        </a:rPr>
                        <a:t>✅</a:t>
                      </a:r>
                      <a:endParaRPr sz="1800"/>
                    </a:p>
                  </a:txBody>
                  <a:tcPr marL="91425" marR="91425" marT="91425" marB="91425" anchor="ctr"/>
                </a:tc>
                <a:tc>
                  <a:txBody>
                    <a:bodyPr/>
                    <a:lstStyle/>
                    <a:p>
                      <a:pPr marL="0" lvl="0" indent="0" algn="ctr">
                        <a:spcBef>
                          <a:spcPts val="0"/>
                        </a:spcBef>
                        <a:spcAft>
                          <a:spcPts val="0"/>
                        </a:spcAft>
                        <a:buClr>
                          <a:schemeClr val="dk1"/>
                        </a:buClr>
                        <a:buSzPts val="1100"/>
                        <a:buFont typeface="Arial"/>
                        <a:buNone/>
                      </a:pPr>
                      <a:r>
                        <a:rPr lang="en-US" sz="1800">
                          <a:solidFill>
                            <a:schemeClr val="dk1"/>
                          </a:solidFill>
                        </a:rPr>
                        <a:t>✅</a:t>
                      </a:r>
                      <a:endParaRPr sz="1800"/>
                    </a:p>
                  </a:txBody>
                  <a:tcPr marL="91425" marR="91425" marT="91425" marB="91425" anchor="ctr"/>
                </a:tc>
                <a:tc>
                  <a:txBody>
                    <a:bodyPr/>
                    <a:lstStyle/>
                    <a:p>
                      <a:pPr marL="0" lvl="0" indent="0" algn="ctr">
                        <a:spcBef>
                          <a:spcPts val="0"/>
                        </a:spcBef>
                        <a:spcAft>
                          <a:spcPts val="0"/>
                        </a:spcAft>
                        <a:buClr>
                          <a:schemeClr val="dk1"/>
                        </a:buClr>
                        <a:buSzPts val="1100"/>
                        <a:buFont typeface="Arial"/>
                        <a:buNone/>
                      </a:pPr>
                      <a:r>
                        <a:rPr lang="en-US" sz="1800">
                          <a:solidFill>
                            <a:schemeClr val="dk1"/>
                          </a:solidFill>
                        </a:rPr>
                        <a:t>✅</a:t>
                      </a:r>
                      <a:endParaRPr sz="1800"/>
                    </a:p>
                  </a:txBody>
                  <a:tcPr marL="91425" marR="91425" marT="91425" marB="91425" anchor="ctr"/>
                </a:tc>
                <a:extLst>
                  <a:ext uri="{0D108BD9-81ED-4DB2-BD59-A6C34878D82A}">
                    <a16:rowId xmlns:a16="http://schemas.microsoft.com/office/drawing/2014/main" val="10003"/>
                  </a:ext>
                </a:extLst>
              </a:tr>
              <a:tr h="465000">
                <a:tc>
                  <a:txBody>
                    <a:bodyPr/>
                    <a:lstStyle/>
                    <a:p>
                      <a:pPr marL="0" lvl="0" indent="0">
                        <a:spcBef>
                          <a:spcPts val="0"/>
                        </a:spcBef>
                        <a:spcAft>
                          <a:spcPts val="0"/>
                        </a:spcAft>
                        <a:buClr>
                          <a:schemeClr val="dk1"/>
                        </a:buClr>
                        <a:buSzPts val="1100"/>
                        <a:buFont typeface="Arial"/>
                        <a:buNone/>
                      </a:pPr>
                      <a:r>
                        <a:rPr lang="en-US" sz="1200" b="1">
                          <a:solidFill>
                            <a:srgbClr val="7A0019"/>
                          </a:solidFill>
                        </a:rPr>
                        <a:t>study4</a:t>
                      </a:r>
                      <a:endParaRPr b="1">
                        <a:solidFill>
                          <a:srgbClr val="7A0019"/>
                        </a:solidFill>
                      </a:endParaRPr>
                    </a:p>
                  </a:txBody>
                  <a:tcPr marL="91425" marR="91425" marT="91425" marB="91425"/>
                </a:tc>
                <a:tc>
                  <a:txBody>
                    <a:bodyPr/>
                    <a:lstStyle/>
                    <a:p>
                      <a:pPr marL="0" lvl="0" indent="0" algn="ctr">
                        <a:spcBef>
                          <a:spcPts val="0"/>
                        </a:spcBef>
                        <a:spcAft>
                          <a:spcPts val="0"/>
                        </a:spcAft>
                        <a:buClr>
                          <a:schemeClr val="dk1"/>
                        </a:buClr>
                        <a:buSzPts val="1100"/>
                        <a:buFont typeface="Arial"/>
                        <a:buNone/>
                      </a:pPr>
                      <a:r>
                        <a:rPr lang="en-US" sz="1800">
                          <a:solidFill>
                            <a:schemeClr val="dk1"/>
                          </a:solidFill>
                        </a:rPr>
                        <a:t>✅</a:t>
                      </a:r>
                      <a:endParaRPr sz="1800"/>
                    </a:p>
                  </a:txBody>
                  <a:tcPr marL="91425" marR="91425" marT="91425" marB="91425" anchor="ctr"/>
                </a:tc>
                <a:tc>
                  <a:txBody>
                    <a:bodyPr/>
                    <a:lstStyle/>
                    <a:p>
                      <a:pPr marL="0" lvl="0" indent="0" algn="ctr">
                        <a:spcBef>
                          <a:spcPts val="0"/>
                        </a:spcBef>
                        <a:spcAft>
                          <a:spcPts val="0"/>
                        </a:spcAft>
                        <a:buClr>
                          <a:schemeClr val="dk1"/>
                        </a:buClr>
                        <a:buSzPts val="1100"/>
                        <a:buFont typeface="Arial"/>
                        <a:buNone/>
                      </a:pPr>
                      <a:r>
                        <a:rPr lang="en-US" sz="1800">
                          <a:solidFill>
                            <a:schemeClr val="dk1"/>
                          </a:solidFill>
                        </a:rPr>
                        <a:t>✅</a:t>
                      </a:r>
                      <a:endParaRPr sz="1800"/>
                    </a:p>
                  </a:txBody>
                  <a:tcPr marL="91425" marR="91425" marT="91425" marB="91425" anchor="ctr"/>
                </a:tc>
                <a:tc>
                  <a:txBody>
                    <a:bodyPr/>
                    <a:lstStyle/>
                    <a:p>
                      <a:pPr marL="0" lvl="0" indent="0" algn="ctr">
                        <a:spcBef>
                          <a:spcPts val="0"/>
                        </a:spcBef>
                        <a:spcAft>
                          <a:spcPts val="0"/>
                        </a:spcAft>
                        <a:buNone/>
                      </a:pPr>
                      <a:r>
                        <a:rPr lang="en-US" sz="1800">
                          <a:solidFill>
                            <a:schemeClr val="dk1"/>
                          </a:solidFill>
                        </a:rPr>
                        <a:t>x</a:t>
                      </a:r>
                      <a:endParaRPr sz="1800"/>
                    </a:p>
                  </a:txBody>
                  <a:tcPr marL="91425" marR="91425" marT="91425" marB="91425" anchor="ctr"/>
                </a:tc>
                <a:tc>
                  <a:txBody>
                    <a:bodyPr/>
                    <a:lstStyle/>
                    <a:p>
                      <a:pPr marL="0" lvl="0" indent="0" algn="ctr">
                        <a:spcBef>
                          <a:spcPts val="0"/>
                        </a:spcBef>
                        <a:spcAft>
                          <a:spcPts val="0"/>
                        </a:spcAft>
                        <a:buClr>
                          <a:schemeClr val="dk1"/>
                        </a:buClr>
                        <a:buSzPts val="1100"/>
                        <a:buFont typeface="Arial"/>
                        <a:buNone/>
                      </a:pPr>
                      <a:r>
                        <a:rPr lang="en-US" sz="1800">
                          <a:solidFill>
                            <a:schemeClr val="dk1"/>
                          </a:solidFill>
                        </a:rPr>
                        <a:t>x</a:t>
                      </a:r>
                      <a:endParaRPr sz="1800"/>
                    </a:p>
                  </a:txBody>
                  <a:tcPr marL="91425" marR="91425" marT="91425" marB="91425" anchor="ctr"/>
                </a:tc>
                <a:tc>
                  <a:txBody>
                    <a:bodyPr/>
                    <a:lstStyle/>
                    <a:p>
                      <a:pPr marL="0" lvl="0" indent="0" algn="ctr">
                        <a:spcBef>
                          <a:spcPts val="0"/>
                        </a:spcBef>
                        <a:spcAft>
                          <a:spcPts val="0"/>
                        </a:spcAft>
                        <a:buClr>
                          <a:schemeClr val="dk1"/>
                        </a:buClr>
                        <a:buSzPts val="1100"/>
                        <a:buFont typeface="Arial"/>
                        <a:buNone/>
                      </a:pPr>
                      <a:r>
                        <a:rPr lang="en-US" sz="1800">
                          <a:solidFill>
                            <a:schemeClr val="dk1"/>
                          </a:solidFill>
                        </a:rPr>
                        <a:t>✅</a:t>
                      </a:r>
                      <a:endParaRPr sz="1800"/>
                    </a:p>
                  </a:txBody>
                  <a:tcPr marL="91425" marR="91425" marT="91425" marB="91425" anchor="ctr"/>
                </a:tc>
                <a:tc>
                  <a:txBody>
                    <a:bodyPr/>
                    <a:lstStyle/>
                    <a:p>
                      <a:pPr marL="0" lvl="0" indent="0" algn="ctr">
                        <a:spcBef>
                          <a:spcPts val="0"/>
                        </a:spcBef>
                        <a:spcAft>
                          <a:spcPts val="0"/>
                        </a:spcAft>
                        <a:buClr>
                          <a:schemeClr val="dk1"/>
                        </a:buClr>
                        <a:buSzPts val="1100"/>
                        <a:buFont typeface="Arial"/>
                        <a:buNone/>
                      </a:pPr>
                      <a:r>
                        <a:rPr lang="en-US" sz="1800">
                          <a:solidFill>
                            <a:schemeClr val="dk1"/>
                          </a:solidFill>
                        </a:rPr>
                        <a:t>✅</a:t>
                      </a:r>
                      <a:endParaRPr sz="1800"/>
                    </a:p>
                  </a:txBody>
                  <a:tcPr marL="91425" marR="91425" marT="91425" marB="91425" anchor="ctr"/>
                </a:tc>
                <a:extLst>
                  <a:ext uri="{0D108BD9-81ED-4DB2-BD59-A6C34878D82A}">
                    <a16:rowId xmlns:a16="http://schemas.microsoft.com/office/drawing/2014/main" val="10004"/>
                  </a:ext>
                </a:extLst>
              </a:tr>
              <a:tr h="465000">
                <a:tc>
                  <a:txBody>
                    <a:bodyPr/>
                    <a:lstStyle/>
                    <a:p>
                      <a:pPr marL="0" lvl="0" indent="0">
                        <a:spcBef>
                          <a:spcPts val="0"/>
                        </a:spcBef>
                        <a:spcAft>
                          <a:spcPts val="0"/>
                        </a:spcAft>
                        <a:buClr>
                          <a:schemeClr val="dk1"/>
                        </a:buClr>
                        <a:buSzPts val="1100"/>
                        <a:buFont typeface="Arial"/>
                        <a:buNone/>
                      </a:pPr>
                      <a:r>
                        <a:rPr lang="en-US" sz="1200" b="1">
                          <a:solidFill>
                            <a:srgbClr val="7A0019"/>
                          </a:solidFill>
                        </a:rPr>
                        <a:t>study5</a:t>
                      </a:r>
                      <a:endParaRPr b="1">
                        <a:solidFill>
                          <a:srgbClr val="7A0019"/>
                        </a:solidFill>
                      </a:endParaRPr>
                    </a:p>
                  </a:txBody>
                  <a:tcPr marL="91425" marR="91425" marT="91425" marB="91425"/>
                </a:tc>
                <a:tc>
                  <a:txBody>
                    <a:bodyPr/>
                    <a:lstStyle/>
                    <a:p>
                      <a:pPr marL="0" lvl="0" indent="0" algn="ctr">
                        <a:spcBef>
                          <a:spcPts val="0"/>
                        </a:spcBef>
                        <a:spcAft>
                          <a:spcPts val="0"/>
                        </a:spcAft>
                        <a:buClr>
                          <a:schemeClr val="dk1"/>
                        </a:buClr>
                        <a:buSzPts val="1100"/>
                        <a:buFont typeface="Arial"/>
                        <a:buNone/>
                      </a:pPr>
                      <a:r>
                        <a:rPr lang="en-US" sz="1800">
                          <a:solidFill>
                            <a:schemeClr val="dk1"/>
                          </a:solidFill>
                        </a:rPr>
                        <a:t>✅</a:t>
                      </a:r>
                      <a:endParaRPr sz="1800"/>
                    </a:p>
                  </a:txBody>
                  <a:tcPr marL="91425" marR="91425" marT="91425" marB="91425" anchor="ctr"/>
                </a:tc>
                <a:tc>
                  <a:txBody>
                    <a:bodyPr/>
                    <a:lstStyle/>
                    <a:p>
                      <a:pPr marL="0" lvl="0" indent="0" algn="ctr">
                        <a:spcBef>
                          <a:spcPts val="0"/>
                        </a:spcBef>
                        <a:spcAft>
                          <a:spcPts val="0"/>
                        </a:spcAft>
                        <a:buClr>
                          <a:schemeClr val="dk1"/>
                        </a:buClr>
                        <a:buSzPts val="1100"/>
                        <a:buFont typeface="Arial"/>
                        <a:buNone/>
                      </a:pPr>
                      <a:r>
                        <a:rPr lang="en-US" sz="1800">
                          <a:solidFill>
                            <a:schemeClr val="dk1"/>
                          </a:solidFill>
                        </a:rPr>
                        <a:t>✅</a:t>
                      </a:r>
                      <a:endParaRPr sz="1800"/>
                    </a:p>
                  </a:txBody>
                  <a:tcPr marL="91425" marR="91425" marT="91425" marB="91425" anchor="ctr"/>
                </a:tc>
                <a:tc>
                  <a:txBody>
                    <a:bodyPr/>
                    <a:lstStyle/>
                    <a:p>
                      <a:pPr marL="0" lvl="0" indent="0" algn="ctr">
                        <a:spcBef>
                          <a:spcPts val="0"/>
                        </a:spcBef>
                        <a:spcAft>
                          <a:spcPts val="0"/>
                        </a:spcAft>
                        <a:buNone/>
                      </a:pPr>
                      <a:r>
                        <a:rPr lang="en-US" sz="1800"/>
                        <a:t>x</a:t>
                      </a:r>
                      <a:endParaRPr sz="1800"/>
                    </a:p>
                  </a:txBody>
                  <a:tcPr marL="91425" marR="91425" marT="91425" marB="91425" anchor="ctr"/>
                </a:tc>
                <a:tc>
                  <a:txBody>
                    <a:bodyPr/>
                    <a:lstStyle/>
                    <a:p>
                      <a:pPr marL="0" lvl="0" indent="0" algn="ctr">
                        <a:spcBef>
                          <a:spcPts val="0"/>
                        </a:spcBef>
                        <a:spcAft>
                          <a:spcPts val="0"/>
                        </a:spcAft>
                        <a:buClr>
                          <a:schemeClr val="dk1"/>
                        </a:buClr>
                        <a:buSzPts val="1100"/>
                        <a:buFont typeface="Arial"/>
                        <a:buNone/>
                      </a:pPr>
                      <a:r>
                        <a:rPr lang="en-US" sz="1800">
                          <a:solidFill>
                            <a:schemeClr val="dk1"/>
                          </a:solidFill>
                        </a:rPr>
                        <a:t>✅</a:t>
                      </a:r>
                      <a:endParaRPr sz="1800"/>
                    </a:p>
                  </a:txBody>
                  <a:tcPr marL="91425" marR="91425" marT="91425" marB="91425" anchor="ctr"/>
                </a:tc>
                <a:tc>
                  <a:txBody>
                    <a:bodyPr/>
                    <a:lstStyle/>
                    <a:p>
                      <a:pPr marL="0" lvl="0" indent="0" algn="ctr">
                        <a:spcBef>
                          <a:spcPts val="0"/>
                        </a:spcBef>
                        <a:spcAft>
                          <a:spcPts val="0"/>
                        </a:spcAft>
                        <a:buNone/>
                      </a:pPr>
                      <a:r>
                        <a:rPr lang="en-US" sz="1800"/>
                        <a:t>x</a:t>
                      </a:r>
                      <a:endParaRPr sz="1800"/>
                    </a:p>
                  </a:txBody>
                  <a:tcPr marL="91425" marR="91425" marT="91425" marB="91425" anchor="ctr"/>
                </a:tc>
                <a:tc>
                  <a:txBody>
                    <a:bodyPr/>
                    <a:lstStyle/>
                    <a:p>
                      <a:pPr marL="0" lvl="0" indent="0" algn="ctr">
                        <a:spcBef>
                          <a:spcPts val="0"/>
                        </a:spcBef>
                        <a:spcAft>
                          <a:spcPts val="0"/>
                        </a:spcAft>
                        <a:buClr>
                          <a:schemeClr val="dk1"/>
                        </a:buClr>
                        <a:buSzPts val="1100"/>
                        <a:buFont typeface="Arial"/>
                        <a:buNone/>
                      </a:pPr>
                      <a:r>
                        <a:rPr lang="en-US" sz="1800">
                          <a:solidFill>
                            <a:schemeClr val="dk1"/>
                          </a:solidFill>
                        </a:rPr>
                        <a:t>✅</a:t>
                      </a:r>
                      <a:endParaRPr sz="1800"/>
                    </a:p>
                  </a:txBody>
                  <a:tcPr marL="91425" marR="91425" marT="91425" marB="91425" anchor="ctr"/>
                </a:tc>
                <a:extLst>
                  <a:ext uri="{0D108BD9-81ED-4DB2-BD59-A6C34878D82A}">
                    <a16:rowId xmlns:a16="http://schemas.microsoft.com/office/drawing/2014/main" val="10005"/>
                  </a:ext>
                </a:extLst>
              </a:tr>
              <a:tr h="465000">
                <a:tc>
                  <a:txBody>
                    <a:bodyPr/>
                    <a:lstStyle/>
                    <a:p>
                      <a:pPr marL="0" lvl="0" indent="0">
                        <a:spcBef>
                          <a:spcPts val="0"/>
                        </a:spcBef>
                        <a:spcAft>
                          <a:spcPts val="0"/>
                        </a:spcAft>
                        <a:buClr>
                          <a:schemeClr val="dk1"/>
                        </a:buClr>
                        <a:buSzPts val="1100"/>
                        <a:buFont typeface="Arial"/>
                        <a:buNone/>
                      </a:pPr>
                      <a:r>
                        <a:rPr lang="en-US" sz="1200" b="1">
                          <a:solidFill>
                            <a:srgbClr val="7A0019"/>
                          </a:solidFill>
                        </a:rPr>
                        <a:t>study6</a:t>
                      </a:r>
                      <a:endParaRPr b="1">
                        <a:solidFill>
                          <a:srgbClr val="7A0019"/>
                        </a:solidFill>
                      </a:endParaRPr>
                    </a:p>
                  </a:txBody>
                  <a:tcPr marL="91425" marR="91425" marT="91425" marB="91425"/>
                </a:tc>
                <a:tc>
                  <a:txBody>
                    <a:bodyPr/>
                    <a:lstStyle/>
                    <a:p>
                      <a:pPr marL="0" lvl="0" indent="0" algn="ctr">
                        <a:spcBef>
                          <a:spcPts val="0"/>
                        </a:spcBef>
                        <a:spcAft>
                          <a:spcPts val="0"/>
                        </a:spcAft>
                        <a:buClr>
                          <a:schemeClr val="dk1"/>
                        </a:buClr>
                        <a:buSzPts val="1100"/>
                        <a:buFont typeface="Arial"/>
                        <a:buNone/>
                      </a:pPr>
                      <a:r>
                        <a:rPr lang="en-US" sz="1800">
                          <a:solidFill>
                            <a:schemeClr val="dk1"/>
                          </a:solidFill>
                        </a:rPr>
                        <a:t>✅</a:t>
                      </a:r>
                      <a:endParaRPr sz="1800"/>
                    </a:p>
                  </a:txBody>
                  <a:tcPr marL="91425" marR="91425" marT="91425" marB="91425" anchor="ctr"/>
                </a:tc>
                <a:tc>
                  <a:txBody>
                    <a:bodyPr/>
                    <a:lstStyle/>
                    <a:p>
                      <a:pPr marL="0" lvl="0" indent="0" algn="ctr">
                        <a:spcBef>
                          <a:spcPts val="0"/>
                        </a:spcBef>
                        <a:spcAft>
                          <a:spcPts val="0"/>
                        </a:spcAft>
                        <a:buClr>
                          <a:schemeClr val="dk1"/>
                        </a:buClr>
                        <a:buSzPts val="1100"/>
                        <a:buFont typeface="Arial"/>
                        <a:buNone/>
                      </a:pPr>
                      <a:r>
                        <a:rPr lang="en-US" sz="1800">
                          <a:solidFill>
                            <a:schemeClr val="dk1"/>
                          </a:solidFill>
                        </a:rPr>
                        <a:t>✅</a:t>
                      </a:r>
                      <a:endParaRPr sz="1800"/>
                    </a:p>
                  </a:txBody>
                  <a:tcPr marL="91425" marR="91425" marT="91425" marB="91425" anchor="ctr"/>
                </a:tc>
                <a:tc>
                  <a:txBody>
                    <a:bodyPr/>
                    <a:lstStyle/>
                    <a:p>
                      <a:pPr marL="0" lvl="0" indent="0" algn="ctr">
                        <a:spcBef>
                          <a:spcPts val="0"/>
                        </a:spcBef>
                        <a:spcAft>
                          <a:spcPts val="0"/>
                        </a:spcAft>
                        <a:buNone/>
                      </a:pPr>
                      <a:r>
                        <a:rPr lang="en-US" sz="1800"/>
                        <a:t>x</a:t>
                      </a:r>
                      <a:endParaRPr sz="1800"/>
                    </a:p>
                  </a:txBody>
                  <a:tcPr marL="91425" marR="91425" marT="91425" marB="91425" anchor="ctr"/>
                </a:tc>
                <a:tc>
                  <a:txBody>
                    <a:bodyPr/>
                    <a:lstStyle/>
                    <a:p>
                      <a:pPr marL="0" lvl="0" indent="0" algn="ctr">
                        <a:spcBef>
                          <a:spcPts val="0"/>
                        </a:spcBef>
                        <a:spcAft>
                          <a:spcPts val="0"/>
                        </a:spcAft>
                        <a:buNone/>
                      </a:pPr>
                      <a:r>
                        <a:rPr lang="en-US" sz="1800"/>
                        <a:t>x</a:t>
                      </a:r>
                      <a:endParaRPr sz="1800"/>
                    </a:p>
                  </a:txBody>
                  <a:tcPr marL="91425" marR="91425" marT="91425" marB="91425" anchor="ctr"/>
                </a:tc>
                <a:tc>
                  <a:txBody>
                    <a:bodyPr/>
                    <a:lstStyle/>
                    <a:p>
                      <a:pPr marL="0" lvl="0" indent="0" algn="ctr">
                        <a:spcBef>
                          <a:spcPts val="0"/>
                        </a:spcBef>
                        <a:spcAft>
                          <a:spcPts val="0"/>
                        </a:spcAft>
                        <a:buNone/>
                      </a:pPr>
                      <a:r>
                        <a:rPr lang="en-US" sz="1800"/>
                        <a:t>x</a:t>
                      </a:r>
                      <a:endParaRPr sz="1800"/>
                    </a:p>
                  </a:txBody>
                  <a:tcPr marL="91425" marR="91425" marT="91425" marB="91425" anchor="ctr"/>
                </a:tc>
                <a:tc>
                  <a:txBody>
                    <a:bodyPr/>
                    <a:lstStyle/>
                    <a:p>
                      <a:pPr marL="0" lvl="0" indent="0" algn="ctr">
                        <a:spcBef>
                          <a:spcPts val="0"/>
                        </a:spcBef>
                        <a:spcAft>
                          <a:spcPts val="0"/>
                        </a:spcAft>
                        <a:buNone/>
                      </a:pPr>
                      <a:r>
                        <a:rPr lang="en-US" sz="1800"/>
                        <a:t>x</a:t>
                      </a:r>
                      <a:endParaRPr sz="1800"/>
                    </a:p>
                  </a:txBody>
                  <a:tcPr marL="91425" marR="91425" marT="91425" marB="91425" anchor="ctr"/>
                </a:tc>
                <a:extLst>
                  <a:ext uri="{0D108BD9-81ED-4DB2-BD59-A6C34878D82A}">
                    <a16:rowId xmlns:a16="http://schemas.microsoft.com/office/drawing/2014/main" val="10006"/>
                  </a:ext>
                </a:extLst>
              </a:tr>
              <a:tr h="465000">
                <a:tc>
                  <a:txBody>
                    <a:bodyPr/>
                    <a:lstStyle/>
                    <a:p>
                      <a:pPr marL="0" lvl="0" indent="0">
                        <a:spcBef>
                          <a:spcPts val="0"/>
                        </a:spcBef>
                        <a:spcAft>
                          <a:spcPts val="0"/>
                        </a:spcAft>
                        <a:buClr>
                          <a:schemeClr val="dk1"/>
                        </a:buClr>
                        <a:buSzPts val="1100"/>
                        <a:buFont typeface="Arial"/>
                        <a:buNone/>
                      </a:pPr>
                      <a:r>
                        <a:rPr lang="en-US" sz="1200" b="1">
                          <a:solidFill>
                            <a:srgbClr val="7A0019"/>
                          </a:solidFill>
                        </a:rPr>
                        <a:t>study7</a:t>
                      </a:r>
                      <a:endParaRPr b="1">
                        <a:solidFill>
                          <a:srgbClr val="7A0019"/>
                        </a:solidFill>
                      </a:endParaRPr>
                    </a:p>
                  </a:txBody>
                  <a:tcPr marL="91425" marR="91425" marT="91425" marB="91425"/>
                </a:tc>
                <a:tc>
                  <a:txBody>
                    <a:bodyPr/>
                    <a:lstStyle/>
                    <a:p>
                      <a:pPr marL="0" lvl="0" indent="0" rtl="0">
                        <a:spcBef>
                          <a:spcPts val="0"/>
                        </a:spcBef>
                        <a:spcAft>
                          <a:spcPts val="0"/>
                        </a:spcAft>
                        <a:buNone/>
                      </a:pPr>
                      <a:r>
                        <a:rPr lang="en-US" sz="1800"/>
                        <a:t>        </a:t>
                      </a:r>
                      <a:r>
                        <a:rPr lang="en-US" sz="1800">
                          <a:solidFill>
                            <a:srgbClr val="7A0019"/>
                          </a:solidFill>
                        </a:rPr>
                        <a:t>?</a:t>
                      </a:r>
                      <a:endParaRPr sz="1800"/>
                    </a:p>
                  </a:txBody>
                  <a:tcPr marL="91425" marR="91425" marT="91425" marB="91425" anchor="ctr">
                    <a:lnB w="9525" cap="flat" cmpd="sng">
                      <a:solidFill>
                        <a:srgbClr val="9E9E9E"/>
                      </a:solidFill>
                      <a:prstDash val="solid"/>
                      <a:round/>
                      <a:headEnd type="none" w="sm" len="sm"/>
                      <a:tailEnd type="none" w="sm" len="sm"/>
                    </a:lnB>
                  </a:tcPr>
                </a:tc>
                <a:tc>
                  <a:txBody>
                    <a:bodyPr/>
                    <a:lstStyle/>
                    <a:p>
                      <a:pPr marL="0" lvl="0" indent="0" rtl="0">
                        <a:spcBef>
                          <a:spcPts val="0"/>
                        </a:spcBef>
                        <a:spcAft>
                          <a:spcPts val="0"/>
                        </a:spcAft>
                        <a:buNone/>
                      </a:pPr>
                      <a:r>
                        <a:rPr lang="en-US" sz="1800"/>
                        <a:t>        </a:t>
                      </a:r>
                      <a:r>
                        <a:rPr lang="en-US" sz="1800">
                          <a:solidFill>
                            <a:srgbClr val="7A0019"/>
                          </a:solidFill>
                        </a:rPr>
                        <a:t>?</a:t>
                      </a:r>
                      <a:endParaRPr sz="1800"/>
                    </a:p>
                  </a:txBody>
                  <a:tcPr marL="91425" marR="91425" marT="91425" marB="91425" anchor="ctr">
                    <a:lnB w="9525" cap="flat" cmpd="sng">
                      <a:solidFill>
                        <a:srgbClr val="9E9E9E"/>
                      </a:solidFill>
                      <a:prstDash val="solid"/>
                      <a:round/>
                      <a:headEnd type="none" w="sm" len="sm"/>
                      <a:tailEnd type="none" w="sm" len="sm"/>
                    </a:lnB>
                  </a:tcPr>
                </a:tc>
                <a:tc>
                  <a:txBody>
                    <a:bodyPr/>
                    <a:lstStyle/>
                    <a:p>
                      <a:pPr marL="0" lvl="0" indent="0" algn="ctr" rtl="0">
                        <a:spcBef>
                          <a:spcPts val="0"/>
                        </a:spcBef>
                        <a:spcAft>
                          <a:spcPts val="0"/>
                        </a:spcAft>
                        <a:buNone/>
                      </a:pPr>
                      <a:r>
                        <a:rPr lang="en-US" sz="1800"/>
                        <a:t>x</a:t>
                      </a:r>
                      <a:endParaRPr sz="1800"/>
                    </a:p>
                  </a:txBody>
                  <a:tcPr marL="91425" marR="91425" marT="91425" marB="91425" anchor="ctr">
                    <a:lnB w="9525" cap="flat" cmpd="sng">
                      <a:solidFill>
                        <a:srgbClr val="9E9E9E"/>
                      </a:solidFill>
                      <a:prstDash val="solid"/>
                      <a:round/>
                      <a:headEnd type="none" w="sm" len="sm"/>
                      <a:tailEnd type="none" w="sm" len="sm"/>
                    </a:lnB>
                  </a:tcPr>
                </a:tc>
                <a:tc>
                  <a:txBody>
                    <a:bodyPr/>
                    <a:lstStyle/>
                    <a:p>
                      <a:pPr marL="0" lvl="0" indent="0" rtl="0">
                        <a:spcBef>
                          <a:spcPts val="0"/>
                        </a:spcBef>
                        <a:spcAft>
                          <a:spcPts val="0"/>
                        </a:spcAft>
                        <a:buNone/>
                      </a:pPr>
                      <a:r>
                        <a:rPr lang="en-US" sz="1800"/>
                        <a:t>        ?</a:t>
                      </a:r>
                      <a:endParaRPr sz="1800"/>
                    </a:p>
                  </a:txBody>
                  <a:tcPr marL="91425" marR="91425" marT="91425" marB="91425" anchor="ctr">
                    <a:lnB w="9525" cap="flat" cmpd="sng">
                      <a:solidFill>
                        <a:srgbClr val="9E9E9E"/>
                      </a:solidFill>
                      <a:prstDash val="solid"/>
                      <a:round/>
                      <a:headEnd type="none" w="sm" len="sm"/>
                      <a:tailEnd type="none" w="sm" len="sm"/>
                    </a:lnB>
                  </a:tcPr>
                </a:tc>
                <a:tc>
                  <a:txBody>
                    <a:bodyPr/>
                    <a:lstStyle/>
                    <a:p>
                      <a:pPr marL="0" lvl="0" indent="0" rtl="0">
                        <a:spcBef>
                          <a:spcPts val="0"/>
                        </a:spcBef>
                        <a:spcAft>
                          <a:spcPts val="0"/>
                        </a:spcAft>
                        <a:buNone/>
                      </a:pPr>
                      <a:r>
                        <a:rPr lang="en-US" sz="1800"/>
                        <a:t>        ?</a:t>
                      </a:r>
                      <a:endParaRPr sz="1800"/>
                    </a:p>
                  </a:txBody>
                  <a:tcPr marL="91425" marR="91425" marT="91425" marB="91425" anchor="ctr">
                    <a:lnB w="9525" cap="flat" cmpd="sng">
                      <a:solidFill>
                        <a:srgbClr val="9E9E9E"/>
                      </a:solidFill>
                      <a:prstDash val="solid"/>
                      <a:round/>
                      <a:headEnd type="none" w="sm" len="sm"/>
                      <a:tailEnd type="none" w="sm" len="sm"/>
                    </a:lnB>
                  </a:tcPr>
                </a:tc>
                <a:tc>
                  <a:txBody>
                    <a:bodyPr/>
                    <a:lstStyle/>
                    <a:p>
                      <a:pPr marL="0" lvl="0" indent="0" rtl="0">
                        <a:spcBef>
                          <a:spcPts val="0"/>
                        </a:spcBef>
                        <a:spcAft>
                          <a:spcPts val="0"/>
                        </a:spcAft>
                        <a:buNone/>
                      </a:pPr>
                      <a:r>
                        <a:rPr lang="en-US" sz="1800"/>
                        <a:t>        ?</a:t>
                      </a:r>
                      <a:endParaRPr sz="1800"/>
                    </a:p>
                  </a:txBody>
                  <a:tcPr marL="91425" marR="91425" marT="91425" marB="91425" anchor="ctr">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7"/>
                  </a:ext>
                </a:extLst>
              </a:tr>
              <a:tr h="465000">
                <a:tc>
                  <a:txBody>
                    <a:bodyPr/>
                    <a:lstStyle/>
                    <a:p>
                      <a:pPr marL="0" lvl="0" indent="0">
                        <a:spcBef>
                          <a:spcPts val="0"/>
                        </a:spcBef>
                        <a:spcAft>
                          <a:spcPts val="0"/>
                        </a:spcAft>
                        <a:buClr>
                          <a:schemeClr val="dk1"/>
                        </a:buClr>
                        <a:buSzPts val="1100"/>
                        <a:buFont typeface="Arial"/>
                        <a:buNone/>
                      </a:pPr>
                      <a:r>
                        <a:rPr lang="en-US" sz="1200" b="1">
                          <a:solidFill>
                            <a:srgbClr val="7A0019"/>
                          </a:solidFill>
                        </a:rPr>
                        <a:t>study8</a:t>
                      </a:r>
                      <a:endParaRPr b="1">
                        <a:solidFill>
                          <a:srgbClr val="7A0019"/>
                        </a:solidFill>
                      </a:endParaRPr>
                    </a:p>
                  </a:txBody>
                  <a:tcPr marL="91425" marR="91425" marT="91425" marB="91425">
                    <a:lnR w="9525" cap="flat" cmpd="sng">
                      <a:solidFill>
                        <a:srgbClr val="9E9E9E"/>
                      </a:solidFill>
                      <a:prstDash val="solid"/>
                      <a:round/>
                      <a:headEnd type="none" w="sm" len="sm"/>
                      <a:tailEnd type="none" w="sm" len="sm"/>
                    </a:lnR>
                  </a:tcPr>
                </a:tc>
                <a:tc>
                  <a:txBody>
                    <a:bodyPr/>
                    <a:lstStyle/>
                    <a:p>
                      <a:pPr marL="0" lvl="0" indent="0" algn="ctr" rtl="0">
                        <a:spcBef>
                          <a:spcPts val="0"/>
                        </a:spcBef>
                        <a:spcAft>
                          <a:spcPts val="0"/>
                        </a:spcAft>
                        <a:buNone/>
                      </a:pPr>
                      <a:r>
                        <a:rPr lang="en-US" sz="1800">
                          <a:solidFill>
                            <a:schemeClr val="dk1"/>
                          </a:solidFill>
                        </a:rPr>
                        <a:t>✅</a:t>
                      </a:r>
                      <a:endParaRPr sz="1800"/>
                    </a:p>
                  </a:txBody>
                  <a:tcPr marL="91425" marR="91425" marT="91425" marB="91425" anchor="ctr">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ctr" rtl="0">
                        <a:spcBef>
                          <a:spcPts val="0"/>
                        </a:spcBef>
                        <a:spcAft>
                          <a:spcPts val="0"/>
                        </a:spcAft>
                        <a:buNone/>
                      </a:pPr>
                      <a:r>
                        <a:rPr lang="en-US" sz="1800">
                          <a:solidFill>
                            <a:srgbClr val="7A0019"/>
                          </a:solidFill>
                        </a:rPr>
                        <a:t>?</a:t>
                      </a:r>
                      <a:endParaRPr sz="1800">
                        <a:solidFill>
                          <a:srgbClr val="7A0019"/>
                        </a:solidFill>
                      </a:endParaRPr>
                    </a:p>
                  </a:txBody>
                  <a:tcPr marL="91425" marR="91425" marT="91425" marB="91425" anchor="ctr">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ctr" rtl="0">
                        <a:spcBef>
                          <a:spcPts val="0"/>
                        </a:spcBef>
                        <a:spcAft>
                          <a:spcPts val="0"/>
                        </a:spcAft>
                        <a:buNone/>
                      </a:pPr>
                      <a:r>
                        <a:rPr lang="en-US" sz="1800"/>
                        <a:t>x</a:t>
                      </a:r>
                      <a:endParaRPr sz="1800"/>
                    </a:p>
                  </a:txBody>
                  <a:tcPr marL="91425" marR="91425" marT="91425" marB="91425" anchor="ctr">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ctr" rtl="0">
                        <a:spcBef>
                          <a:spcPts val="0"/>
                        </a:spcBef>
                        <a:spcAft>
                          <a:spcPts val="0"/>
                        </a:spcAft>
                        <a:buNone/>
                      </a:pPr>
                      <a:r>
                        <a:rPr lang="en-US" sz="1800">
                          <a:solidFill>
                            <a:srgbClr val="7A0019"/>
                          </a:solidFill>
                        </a:rPr>
                        <a:t>?</a:t>
                      </a:r>
                      <a:endParaRPr sz="1800"/>
                    </a:p>
                  </a:txBody>
                  <a:tcPr marL="91425" marR="91425" marT="91425" marB="91425" anchor="ctr">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ctr" rtl="0">
                        <a:spcBef>
                          <a:spcPts val="0"/>
                        </a:spcBef>
                        <a:spcAft>
                          <a:spcPts val="0"/>
                        </a:spcAft>
                        <a:buNone/>
                      </a:pPr>
                      <a:r>
                        <a:rPr lang="en-US" sz="1800">
                          <a:solidFill>
                            <a:schemeClr val="dk1"/>
                          </a:solidFill>
                        </a:rPr>
                        <a:t>✅</a:t>
                      </a:r>
                      <a:endParaRPr sz="1800"/>
                    </a:p>
                  </a:txBody>
                  <a:tcPr marL="91425" marR="91425" marT="91425" marB="91425" anchor="ctr">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ctr" rtl="0">
                        <a:spcBef>
                          <a:spcPts val="0"/>
                        </a:spcBef>
                        <a:spcAft>
                          <a:spcPts val="0"/>
                        </a:spcAft>
                        <a:buNone/>
                      </a:pPr>
                      <a:r>
                        <a:rPr lang="en-US" sz="1800">
                          <a:solidFill>
                            <a:schemeClr val="dk1"/>
                          </a:solidFill>
                        </a:rPr>
                        <a:t>✅</a:t>
                      </a:r>
                      <a:endParaRPr sz="1800"/>
                    </a:p>
                  </a:txBody>
                  <a:tcPr marL="91425" marR="91425" marT="91425" marB="91425" anchor="ctr">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8"/>
                  </a:ext>
                </a:extLst>
              </a:tr>
              <a:tr h="465000">
                <a:tc>
                  <a:txBody>
                    <a:bodyPr/>
                    <a:lstStyle/>
                    <a:p>
                      <a:pPr marL="0" lvl="0" indent="0" rtl="0">
                        <a:spcBef>
                          <a:spcPts val="0"/>
                        </a:spcBef>
                        <a:spcAft>
                          <a:spcPts val="0"/>
                        </a:spcAft>
                        <a:buNone/>
                      </a:pPr>
                      <a:r>
                        <a:rPr lang="en-US" sz="1200" b="1">
                          <a:solidFill>
                            <a:srgbClr val="7A0019"/>
                          </a:solidFill>
                        </a:rPr>
                        <a:t>study9</a:t>
                      </a:r>
                      <a:endParaRPr sz="1200" b="1">
                        <a:solidFill>
                          <a:srgbClr val="7A0019"/>
                        </a:solidFill>
                      </a:endParaRPr>
                    </a:p>
                  </a:txBody>
                  <a:tcPr marL="91425" marR="91425" marT="91425" marB="91425">
                    <a:lnR w="9525" cap="flat" cmpd="sng">
                      <a:solidFill>
                        <a:srgbClr val="9E9E9E"/>
                      </a:solidFill>
                      <a:prstDash val="solid"/>
                      <a:round/>
                      <a:headEnd type="none" w="sm" len="sm"/>
                      <a:tailEnd type="none" w="sm" len="sm"/>
                    </a:lnR>
                  </a:tcPr>
                </a:tc>
                <a:tc>
                  <a:txBody>
                    <a:bodyPr/>
                    <a:lstStyle/>
                    <a:p>
                      <a:pPr marL="0" lvl="0" indent="0" algn="ctr" rtl="0">
                        <a:spcBef>
                          <a:spcPts val="0"/>
                        </a:spcBef>
                        <a:spcAft>
                          <a:spcPts val="0"/>
                        </a:spcAft>
                        <a:buNone/>
                      </a:pPr>
                      <a:r>
                        <a:rPr lang="en-US" sz="1800">
                          <a:solidFill>
                            <a:schemeClr val="dk1"/>
                          </a:solidFill>
                        </a:rPr>
                        <a:t>✅</a:t>
                      </a:r>
                      <a:endParaRPr sz="1800"/>
                    </a:p>
                  </a:txBody>
                  <a:tcPr marL="91425" marR="91425" marT="91425" marB="91425" anchor="ctr">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ctr" rtl="0">
                        <a:spcBef>
                          <a:spcPts val="0"/>
                        </a:spcBef>
                        <a:spcAft>
                          <a:spcPts val="0"/>
                        </a:spcAft>
                        <a:buNone/>
                      </a:pPr>
                      <a:r>
                        <a:rPr lang="en-US" sz="1800">
                          <a:solidFill>
                            <a:srgbClr val="7A0019"/>
                          </a:solidFill>
                        </a:rPr>
                        <a:t>?</a:t>
                      </a:r>
                      <a:endParaRPr sz="1800">
                        <a:solidFill>
                          <a:srgbClr val="7A0019"/>
                        </a:solidFill>
                      </a:endParaRPr>
                    </a:p>
                  </a:txBody>
                  <a:tcPr marL="91425" marR="91425" marT="91425" marB="91425" anchor="ctr">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ctr" rtl="0">
                        <a:spcBef>
                          <a:spcPts val="0"/>
                        </a:spcBef>
                        <a:spcAft>
                          <a:spcPts val="0"/>
                        </a:spcAft>
                        <a:buNone/>
                      </a:pPr>
                      <a:r>
                        <a:rPr lang="en-US" sz="1800"/>
                        <a:t>x</a:t>
                      </a:r>
                      <a:endParaRPr sz="1800"/>
                    </a:p>
                  </a:txBody>
                  <a:tcPr marL="91425" marR="91425" marT="91425" marB="91425" anchor="ctr">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ctr" rtl="0">
                        <a:spcBef>
                          <a:spcPts val="0"/>
                        </a:spcBef>
                        <a:spcAft>
                          <a:spcPts val="0"/>
                        </a:spcAft>
                        <a:buNone/>
                      </a:pPr>
                      <a:r>
                        <a:rPr lang="en-US" sz="1800">
                          <a:solidFill>
                            <a:srgbClr val="7A0019"/>
                          </a:solidFill>
                        </a:rPr>
                        <a:t>?</a:t>
                      </a:r>
                      <a:endParaRPr sz="1800"/>
                    </a:p>
                  </a:txBody>
                  <a:tcPr marL="91425" marR="91425" marT="91425" marB="91425" anchor="ctr">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ctr" rtl="0">
                        <a:spcBef>
                          <a:spcPts val="0"/>
                        </a:spcBef>
                        <a:spcAft>
                          <a:spcPts val="0"/>
                        </a:spcAft>
                        <a:buNone/>
                      </a:pPr>
                      <a:r>
                        <a:rPr lang="en-US" sz="1800">
                          <a:solidFill>
                            <a:schemeClr val="dk1"/>
                          </a:solidFill>
                        </a:rPr>
                        <a:t>✅</a:t>
                      </a:r>
                      <a:endParaRPr sz="1800"/>
                    </a:p>
                  </a:txBody>
                  <a:tcPr marL="91425" marR="91425" marT="91425" marB="91425" anchor="ctr">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ctr" rtl="0">
                        <a:spcBef>
                          <a:spcPts val="0"/>
                        </a:spcBef>
                        <a:spcAft>
                          <a:spcPts val="0"/>
                        </a:spcAft>
                        <a:buNone/>
                      </a:pPr>
                      <a:r>
                        <a:rPr lang="en-US" sz="1800">
                          <a:solidFill>
                            <a:schemeClr val="dk1"/>
                          </a:solidFill>
                        </a:rPr>
                        <a:t>✅</a:t>
                      </a:r>
                      <a:endParaRPr sz="1800"/>
                    </a:p>
                  </a:txBody>
                  <a:tcPr marL="91425" marR="91425" marT="91425" marB="91425" anchor="ctr">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9"/>
                  </a:ext>
                </a:extLst>
              </a:tr>
              <a:tr h="465000">
                <a:tc>
                  <a:txBody>
                    <a:bodyPr/>
                    <a:lstStyle/>
                    <a:p>
                      <a:pPr marL="0" lvl="0" indent="0" rtl="0">
                        <a:spcBef>
                          <a:spcPts val="0"/>
                        </a:spcBef>
                        <a:spcAft>
                          <a:spcPts val="0"/>
                        </a:spcAft>
                        <a:buClr>
                          <a:schemeClr val="dk1"/>
                        </a:buClr>
                        <a:buSzPts val="1100"/>
                        <a:buFont typeface="Arial"/>
                        <a:buNone/>
                      </a:pPr>
                      <a:r>
                        <a:rPr lang="en-US" sz="1200" b="1">
                          <a:solidFill>
                            <a:srgbClr val="7A0019"/>
                          </a:solidFill>
                        </a:rPr>
                        <a:t>study10</a:t>
                      </a:r>
                      <a:endParaRPr sz="1200" b="1">
                        <a:solidFill>
                          <a:srgbClr val="7A0019"/>
                        </a:solidFill>
                      </a:endParaRPr>
                    </a:p>
                  </a:txBody>
                  <a:tcPr marL="91425" marR="91425" marT="91425" marB="91425"/>
                </a:tc>
                <a:tc>
                  <a:txBody>
                    <a:bodyPr/>
                    <a:lstStyle/>
                    <a:p>
                      <a:pPr marL="0" lvl="0" indent="0" algn="ctr">
                        <a:spcBef>
                          <a:spcPts val="0"/>
                        </a:spcBef>
                        <a:spcAft>
                          <a:spcPts val="0"/>
                        </a:spcAft>
                        <a:buClr>
                          <a:schemeClr val="dk1"/>
                        </a:buClr>
                        <a:buSzPts val="1100"/>
                        <a:buFont typeface="Arial"/>
                        <a:buNone/>
                      </a:pPr>
                      <a:r>
                        <a:rPr lang="en-US" sz="1800">
                          <a:solidFill>
                            <a:schemeClr val="dk1"/>
                          </a:solidFill>
                        </a:rPr>
                        <a:t>✅</a:t>
                      </a:r>
                      <a:endParaRPr sz="1800"/>
                    </a:p>
                  </a:txBody>
                  <a:tcPr marL="91425" marR="91425" marT="91425" marB="91425" anchor="ct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ctr">
                        <a:spcBef>
                          <a:spcPts val="0"/>
                        </a:spcBef>
                        <a:spcAft>
                          <a:spcPts val="0"/>
                        </a:spcAft>
                        <a:buClr>
                          <a:schemeClr val="dk1"/>
                        </a:buClr>
                        <a:buSzPts val="1100"/>
                        <a:buFont typeface="Arial"/>
                        <a:buNone/>
                      </a:pPr>
                      <a:r>
                        <a:rPr lang="en-US" sz="1800">
                          <a:solidFill>
                            <a:schemeClr val="dk1"/>
                          </a:solidFill>
                        </a:rPr>
                        <a:t>✅</a:t>
                      </a:r>
                      <a:endParaRPr sz="1800"/>
                    </a:p>
                  </a:txBody>
                  <a:tcPr marL="91425" marR="91425" marT="91425" marB="91425" anchor="ct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ctr">
                        <a:spcBef>
                          <a:spcPts val="0"/>
                        </a:spcBef>
                        <a:spcAft>
                          <a:spcPts val="0"/>
                        </a:spcAft>
                        <a:buNone/>
                      </a:pPr>
                      <a:r>
                        <a:rPr lang="en-US" sz="1800"/>
                        <a:t>x</a:t>
                      </a:r>
                      <a:endParaRPr sz="1800"/>
                    </a:p>
                  </a:txBody>
                  <a:tcPr marL="91425" marR="91425" marT="91425" marB="91425" anchor="ct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ctr">
                        <a:spcBef>
                          <a:spcPts val="0"/>
                        </a:spcBef>
                        <a:spcAft>
                          <a:spcPts val="0"/>
                        </a:spcAft>
                        <a:buNone/>
                      </a:pPr>
                      <a:r>
                        <a:rPr lang="en-US" sz="1800"/>
                        <a:t>?</a:t>
                      </a:r>
                      <a:endParaRPr sz="1800"/>
                    </a:p>
                  </a:txBody>
                  <a:tcPr marL="91425" marR="91425" marT="91425" marB="91425" anchor="ct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ctr">
                        <a:spcBef>
                          <a:spcPts val="0"/>
                        </a:spcBef>
                        <a:spcAft>
                          <a:spcPts val="0"/>
                        </a:spcAft>
                        <a:buNone/>
                      </a:pPr>
                      <a:r>
                        <a:rPr lang="en-US" sz="1800"/>
                        <a:t>?</a:t>
                      </a:r>
                      <a:endParaRPr sz="1800"/>
                    </a:p>
                  </a:txBody>
                  <a:tcPr marL="91425" marR="91425" marT="91425" marB="91425" anchor="ct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ctr">
                        <a:spcBef>
                          <a:spcPts val="0"/>
                        </a:spcBef>
                        <a:spcAft>
                          <a:spcPts val="0"/>
                        </a:spcAft>
                        <a:buNone/>
                      </a:pPr>
                      <a:r>
                        <a:rPr lang="en-US" sz="1800"/>
                        <a:t>?</a:t>
                      </a:r>
                      <a:endParaRPr sz="1800"/>
                    </a:p>
                  </a:txBody>
                  <a:tcPr marL="91425" marR="91425" marT="91425" marB="91425" anchor="ct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10"/>
                  </a:ext>
                </a:extLst>
              </a:tr>
              <a:tr h="551850">
                <a:tc>
                  <a:txBody>
                    <a:bodyPr/>
                    <a:lstStyle/>
                    <a:p>
                      <a:pPr marL="0" lvl="0" indent="0">
                        <a:spcBef>
                          <a:spcPts val="0"/>
                        </a:spcBef>
                        <a:spcAft>
                          <a:spcPts val="0"/>
                        </a:spcAft>
                        <a:buNone/>
                      </a:pPr>
                      <a:r>
                        <a:rPr lang="en-US" sz="1200" b="1">
                          <a:solidFill>
                            <a:srgbClr val="7A0019"/>
                          </a:solidFill>
                        </a:rPr>
                        <a:t>Study11</a:t>
                      </a:r>
                      <a:endParaRPr sz="1200" b="1">
                        <a:solidFill>
                          <a:srgbClr val="7A0019"/>
                        </a:solidFill>
                      </a:endParaRPr>
                    </a:p>
                    <a:p>
                      <a:pPr marL="0" lvl="0" indent="0" rtl="0">
                        <a:spcBef>
                          <a:spcPts val="0"/>
                        </a:spcBef>
                        <a:spcAft>
                          <a:spcPts val="0"/>
                        </a:spcAft>
                        <a:buNone/>
                      </a:pPr>
                      <a:endParaRPr sz="1200" b="1">
                        <a:solidFill>
                          <a:srgbClr val="7A0019"/>
                        </a:solidFill>
                      </a:endParaRPr>
                    </a:p>
                  </a:txBody>
                  <a:tcPr marL="91425" marR="91425" marT="91425" marB="91425"/>
                </a:tc>
                <a:tc>
                  <a:txBody>
                    <a:bodyPr/>
                    <a:lstStyle/>
                    <a:p>
                      <a:pPr marL="0" lvl="0" indent="0" algn="ctr" rtl="0">
                        <a:spcBef>
                          <a:spcPts val="0"/>
                        </a:spcBef>
                        <a:spcAft>
                          <a:spcPts val="0"/>
                        </a:spcAft>
                        <a:buClr>
                          <a:schemeClr val="dk1"/>
                        </a:buClr>
                        <a:buSzPts val="1100"/>
                        <a:buFont typeface="Arial"/>
                        <a:buNone/>
                      </a:pPr>
                      <a:r>
                        <a:rPr lang="en-US" sz="1800">
                          <a:solidFill>
                            <a:schemeClr val="dk1"/>
                          </a:solidFill>
                        </a:rPr>
                        <a:t>✅</a:t>
                      </a:r>
                      <a:endParaRPr sz="1800"/>
                    </a:p>
                  </a:txBody>
                  <a:tcPr marL="91425" marR="91425" marT="91425" marB="91425" anchor="ctr">
                    <a:lnT w="9525" cap="flat" cmpd="sng">
                      <a:solidFill>
                        <a:srgbClr val="9E9E9E"/>
                      </a:solidFill>
                      <a:prstDash val="solid"/>
                      <a:round/>
                      <a:headEnd type="none" w="sm" len="sm"/>
                      <a:tailEnd type="none" w="sm" len="sm"/>
                    </a:lnT>
                  </a:tcPr>
                </a:tc>
                <a:tc>
                  <a:txBody>
                    <a:bodyPr/>
                    <a:lstStyle/>
                    <a:p>
                      <a:pPr marL="0" lvl="0" indent="0" algn="ctr" rtl="0">
                        <a:spcBef>
                          <a:spcPts val="0"/>
                        </a:spcBef>
                        <a:spcAft>
                          <a:spcPts val="0"/>
                        </a:spcAft>
                        <a:buClr>
                          <a:schemeClr val="dk1"/>
                        </a:buClr>
                        <a:buSzPts val="1100"/>
                        <a:buFont typeface="Arial"/>
                        <a:buNone/>
                      </a:pPr>
                      <a:r>
                        <a:rPr lang="en-US" sz="1800">
                          <a:solidFill>
                            <a:schemeClr val="dk1"/>
                          </a:solidFill>
                        </a:rPr>
                        <a:t>✅</a:t>
                      </a:r>
                      <a:endParaRPr sz="1800"/>
                    </a:p>
                  </a:txBody>
                  <a:tcPr marL="91425" marR="91425" marT="91425" marB="91425" anchor="ctr">
                    <a:lnT w="9525" cap="flat" cmpd="sng">
                      <a:solidFill>
                        <a:srgbClr val="9E9E9E"/>
                      </a:solidFill>
                      <a:prstDash val="solid"/>
                      <a:round/>
                      <a:headEnd type="none" w="sm" len="sm"/>
                      <a:tailEnd type="none" w="sm" len="sm"/>
                    </a:lnT>
                  </a:tcPr>
                </a:tc>
                <a:tc>
                  <a:txBody>
                    <a:bodyPr/>
                    <a:lstStyle/>
                    <a:p>
                      <a:pPr marL="0" lvl="0" indent="0" algn="ctr" rtl="0">
                        <a:spcBef>
                          <a:spcPts val="0"/>
                        </a:spcBef>
                        <a:spcAft>
                          <a:spcPts val="0"/>
                        </a:spcAft>
                        <a:buNone/>
                      </a:pPr>
                      <a:r>
                        <a:rPr lang="en-US" sz="1800"/>
                        <a:t>x</a:t>
                      </a:r>
                      <a:endParaRPr sz="1800"/>
                    </a:p>
                  </a:txBody>
                  <a:tcPr marL="91425" marR="91425" marT="91425" marB="91425" anchor="ctr">
                    <a:lnT w="9525" cap="flat" cmpd="sng">
                      <a:solidFill>
                        <a:srgbClr val="9E9E9E"/>
                      </a:solidFill>
                      <a:prstDash val="solid"/>
                      <a:round/>
                      <a:headEnd type="none" w="sm" len="sm"/>
                      <a:tailEnd type="none" w="sm" len="sm"/>
                    </a:lnT>
                  </a:tcPr>
                </a:tc>
                <a:tc>
                  <a:txBody>
                    <a:bodyPr/>
                    <a:lstStyle/>
                    <a:p>
                      <a:pPr marL="0" lvl="0" indent="0" algn="ctr" rtl="0">
                        <a:spcBef>
                          <a:spcPts val="0"/>
                        </a:spcBef>
                        <a:spcAft>
                          <a:spcPts val="0"/>
                        </a:spcAft>
                        <a:buClr>
                          <a:schemeClr val="dk1"/>
                        </a:buClr>
                        <a:buSzPts val="1100"/>
                        <a:buFont typeface="Arial"/>
                        <a:buNone/>
                      </a:pPr>
                      <a:r>
                        <a:rPr lang="en-US" sz="1800">
                          <a:solidFill>
                            <a:schemeClr val="dk1"/>
                          </a:solidFill>
                        </a:rPr>
                        <a:t>✅</a:t>
                      </a:r>
                      <a:endParaRPr sz="1800"/>
                    </a:p>
                  </a:txBody>
                  <a:tcPr marL="91425" marR="91425" marT="91425" marB="91425" anchor="ctr">
                    <a:lnT w="9525" cap="flat" cmpd="sng">
                      <a:solidFill>
                        <a:srgbClr val="9E9E9E"/>
                      </a:solidFill>
                      <a:prstDash val="solid"/>
                      <a:round/>
                      <a:headEnd type="none" w="sm" len="sm"/>
                      <a:tailEnd type="none" w="sm" len="sm"/>
                    </a:lnT>
                  </a:tcPr>
                </a:tc>
                <a:tc>
                  <a:txBody>
                    <a:bodyPr/>
                    <a:lstStyle/>
                    <a:p>
                      <a:pPr marL="0" lvl="0" indent="0" algn="ctr" rtl="0">
                        <a:spcBef>
                          <a:spcPts val="0"/>
                        </a:spcBef>
                        <a:spcAft>
                          <a:spcPts val="0"/>
                        </a:spcAft>
                        <a:buNone/>
                      </a:pPr>
                      <a:r>
                        <a:rPr lang="en-US" sz="1800"/>
                        <a:t>x</a:t>
                      </a:r>
                      <a:endParaRPr sz="1800"/>
                    </a:p>
                  </a:txBody>
                  <a:tcPr marL="91425" marR="91425" marT="91425" marB="91425" anchor="ctr">
                    <a:lnT w="9525" cap="flat" cmpd="sng">
                      <a:solidFill>
                        <a:srgbClr val="9E9E9E"/>
                      </a:solidFill>
                      <a:prstDash val="solid"/>
                      <a:round/>
                      <a:headEnd type="none" w="sm" len="sm"/>
                      <a:tailEnd type="none" w="sm" len="sm"/>
                    </a:lnT>
                  </a:tcPr>
                </a:tc>
                <a:tc>
                  <a:txBody>
                    <a:bodyPr/>
                    <a:lstStyle/>
                    <a:p>
                      <a:pPr marL="0" lvl="0" indent="0" algn="ctr" rtl="0">
                        <a:spcBef>
                          <a:spcPts val="0"/>
                        </a:spcBef>
                        <a:spcAft>
                          <a:spcPts val="0"/>
                        </a:spcAft>
                        <a:buClr>
                          <a:schemeClr val="dk1"/>
                        </a:buClr>
                        <a:buSzPts val="1100"/>
                        <a:buFont typeface="Arial"/>
                        <a:buNone/>
                      </a:pPr>
                      <a:r>
                        <a:rPr lang="en-US" sz="1800">
                          <a:solidFill>
                            <a:schemeClr val="dk1"/>
                          </a:solidFill>
                        </a:rPr>
                        <a:t>✅</a:t>
                      </a:r>
                      <a:endParaRPr sz="1800"/>
                    </a:p>
                  </a:txBody>
                  <a:tcPr marL="91425" marR="91425" marT="91425" marB="91425" anchor="ctr">
                    <a:lnT w="9525" cap="flat" cmpd="sng">
                      <a:solidFill>
                        <a:srgbClr val="9E9E9E"/>
                      </a:solidFill>
                      <a:prstDash val="solid"/>
                      <a:round/>
                      <a:headEnd type="none" w="sm" len="sm"/>
                      <a:tailEnd type="none" w="sm" len="sm"/>
                    </a:lnT>
                  </a:tcPr>
                </a:tc>
                <a:extLst>
                  <a:ext uri="{0D108BD9-81ED-4DB2-BD59-A6C34878D82A}">
                    <a16:rowId xmlns:a16="http://schemas.microsoft.com/office/drawing/2014/main" val="10011"/>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Shape 66"/>
          <p:cNvSpPr txBox="1">
            <a:spLocks noGrp="1"/>
          </p:cNvSpPr>
          <p:nvPr>
            <p:ph type="title"/>
          </p:nvPr>
        </p:nvSpPr>
        <p:spPr>
          <a:xfrm>
            <a:off x="685800" y="304800"/>
            <a:ext cx="7772400" cy="12672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r>
              <a:rPr lang="en-US"/>
              <a:t>Most Common Sleep Disorders</a:t>
            </a:r>
            <a:endParaRPr/>
          </a:p>
        </p:txBody>
      </p:sp>
      <p:sp>
        <p:nvSpPr>
          <p:cNvPr id="67" name="Shape 67"/>
          <p:cNvSpPr txBox="1">
            <a:spLocks noGrp="1"/>
          </p:cNvSpPr>
          <p:nvPr>
            <p:ph type="body" idx="1"/>
          </p:nvPr>
        </p:nvSpPr>
        <p:spPr>
          <a:xfrm>
            <a:off x="685800" y="1752600"/>
            <a:ext cx="7772400" cy="4267200"/>
          </a:xfrm>
          <a:prstGeom prst="rect">
            <a:avLst/>
          </a:prstGeom>
        </p:spPr>
        <p:txBody>
          <a:bodyPr spcFirstLastPara="1" wrap="square" lIns="91425" tIns="91425" rIns="91425" bIns="91425" anchor="t" anchorCtr="0">
            <a:noAutofit/>
          </a:bodyPr>
          <a:lstStyle/>
          <a:p>
            <a:pPr marL="0" lvl="0" indent="0" rtl="0">
              <a:lnSpc>
                <a:spcPct val="115000"/>
              </a:lnSpc>
              <a:spcBef>
                <a:spcPts val="0"/>
              </a:spcBef>
              <a:spcAft>
                <a:spcPts val="0"/>
              </a:spcAft>
              <a:buNone/>
            </a:pPr>
            <a:r>
              <a:rPr lang="en-US" dirty="0">
                <a:solidFill>
                  <a:srgbClr val="7A0019"/>
                </a:solidFill>
              </a:rPr>
              <a:t>•</a:t>
            </a:r>
            <a:r>
              <a:rPr lang="en-US" dirty="0"/>
              <a:t>80 different kinds of sleep disorders</a:t>
            </a:r>
            <a:endParaRPr dirty="0"/>
          </a:p>
          <a:p>
            <a:pPr marL="0" lvl="0" indent="0" rtl="0">
              <a:lnSpc>
                <a:spcPct val="115000"/>
              </a:lnSpc>
              <a:spcBef>
                <a:spcPts val="0"/>
              </a:spcBef>
              <a:spcAft>
                <a:spcPts val="0"/>
              </a:spcAft>
              <a:buClr>
                <a:schemeClr val="dk1"/>
              </a:buClr>
              <a:buSzPts val="1100"/>
              <a:buFont typeface="Arial"/>
              <a:buNone/>
            </a:pPr>
            <a:r>
              <a:rPr lang="en-US" dirty="0">
                <a:solidFill>
                  <a:srgbClr val="7A0019"/>
                </a:solidFill>
              </a:rPr>
              <a:t>•</a:t>
            </a:r>
            <a:r>
              <a:rPr lang="en-US" dirty="0"/>
              <a:t>Inadequate sleep (46%)</a:t>
            </a:r>
            <a:endParaRPr dirty="0"/>
          </a:p>
          <a:p>
            <a:pPr marL="0" lvl="0" indent="0" rtl="0">
              <a:lnSpc>
                <a:spcPct val="115000"/>
              </a:lnSpc>
              <a:spcBef>
                <a:spcPts val="0"/>
              </a:spcBef>
              <a:spcAft>
                <a:spcPts val="0"/>
              </a:spcAft>
              <a:buClr>
                <a:schemeClr val="dk1"/>
              </a:buClr>
              <a:buSzPts val="1100"/>
              <a:buFont typeface="Arial"/>
              <a:buNone/>
            </a:pPr>
            <a:r>
              <a:rPr lang="en-US" dirty="0">
                <a:solidFill>
                  <a:srgbClr val="7A0019"/>
                </a:solidFill>
              </a:rPr>
              <a:t>•</a:t>
            </a:r>
            <a:r>
              <a:rPr lang="en-US" dirty="0"/>
              <a:t>Insomnia  (35%)</a:t>
            </a:r>
            <a:endParaRPr dirty="0"/>
          </a:p>
          <a:p>
            <a:pPr marL="0" lvl="0" indent="0" rtl="0">
              <a:lnSpc>
                <a:spcPct val="115000"/>
              </a:lnSpc>
              <a:spcBef>
                <a:spcPts val="0"/>
              </a:spcBef>
              <a:spcAft>
                <a:spcPts val="0"/>
              </a:spcAft>
              <a:buClr>
                <a:schemeClr val="dk1"/>
              </a:buClr>
              <a:buSzPts val="1100"/>
              <a:buFont typeface="Arial"/>
              <a:buNone/>
            </a:pPr>
            <a:r>
              <a:rPr lang="en-US" dirty="0">
                <a:solidFill>
                  <a:srgbClr val="7A0019"/>
                </a:solidFill>
              </a:rPr>
              <a:t>•</a:t>
            </a:r>
            <a:r>
              <a:rPr lang="en-US" dirty="0"/>
              <a:t>Obstructive sleep apnea:</a:t>
            </a:r>
            <a:endParaRPr dirty="0"/>
          </a:p>
          <a:p>
            <a:pPr marL="0" lvl="0" indent="0" rtl="0">
              <a:lnSpc>
                <a:spcPct val="115000"/>
              </a:lnSpc>
              <a:spcBef>
                <a:spcPts val="0"/>
              </a:spcBef>
              <a:spcAft>
                <a:spcPts val="0"/>
              </a:spcAft>
              <a:buClr>
                <a:schemeClr val="dk1"/>
              </a:buClr>
              <a:buSzPts val="1100"/>
              <a:buFont typeface="Arial"/>
              <a:buNone/>
            </a:pPr>
            <a:r>
              <a:rPr lang="en-US" dirty="0"/>
              <a:t>  	Men (3-7%) Women (2-5%) </a:t>
            </a:r>
            <a:endParaRPr dirty="0"/>
          </a:p>
          <a:p>
            <a:pPr marL="342900" lvl="0" indent="-139700">
              <a:spcBef>
                <a:spcPts val="640"/>
              </a:spcBef>
              <a:spcAft>
                <a:spcPts val="0"/>
              </a:spcAft>
              <a:buNone/>
            </a:pPr>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sp>
        <p:nvSpPr>
          <p:cNvPr id="207" name="Shape 207"/>
          <p:cNvSpPr txBox="1">
            <a:spLocks noGrp="1"/>
          </p:cNvSpPr>
          <p:nvPr>
            <p:ph type="title"/>
          </p:nvPr>
        </p:nvSpPr>
        <p:spPr>
          <a:xfrm>
            <a:off x="903375" y="0"/>
            <a:ext cx="6623700" cy="12231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000" b="1"/>
              <a:t>GRADE: </a:t>
            </a:r>
            <a:r>
              <a:rPr lang="en-US" sz="3000" b="1" i="0" u="none" strike="noStrike" cap="none">
                <a:solidFill>
                  <a:srgbClr val="7A0019"/>
                </a:solidFill>
                <a:latin typeface="Arial"/>
                <a:ea typeface="Arial"/>
                <a:cs typeface="Arial"/>
                <a:sym typeface="Arial"/>
              </a:rPr>
              <a:t>Factors </a:t>
            </a:r>
            <a:r>
              <a:rPr lang="en-US" sz="3000" b="1"/>
              <a:t>in </a:t>
            </a:r>
            <a:r>
              <a:rPr lang="en-US" sz="3000" b="1" i="0" u="none" strike="noStrike" cap="none">
                <a:solidFill>
                  <a:srgbClr val="7A0019"/>
                </a:solidFill>
                <a:latin typeface="Arial"/>
                <a:ea typeface="Arial"/>
                <a:cs typeface="Arial"/>
                <a:sym typeface="Arial"/>
              </a:rPr>
              <a:t>deciding quality of evidence</a:t>
            </a:r>
            <a:endParaRPr sz="3000"/>
          </a:p>
        </p:txBody>
      </p:sp>
      <p:sp>
        <p:nvSpPr>
          <p:cNvPr id="208" name="Shape 208"/>
          <p:cNvSpPr txBox="1">
            <a:spLocks noGrp="1"/>
          </p:cNvSpPr>
          <p:nvPr>
            <p:ph type="body" idx="1"/>
          </p:nvPr>
        </p:nvSpPr>
        <p:spPr>
          <a:xfrm>
            <a:off x="750309" y="1353476"/>
            <a:ext cx="6709800" cy="4476600"/>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Clr>
                <a:srgbClr val="7A0019"/>
              </a:buClr>
              <a:buSzPts val="2000"/>
              <a:buFont typeface="Arial"/>
              <a:buChar char="•"/>
            </a:pPr>
            <a:r>
              <a:rPr lang="en-US" sz="2000" b="0" i="0" u="none" strike="noStrike" cap="none">
                <a:solidFill>
                  <a:schemeClr val="dk1"/>
                </a:solidFill>
                <a:latin typeface="Arial"/>
                <a:ea typeface="Arial"/>
                <a:cs typeface="Arial"/>
                <a:sym typeface="Arial"/>
              </a:rPr>
              <a:t>Study limitations</a:t>
            </a:r>
            <a:endParaRPr/>
          </a:p>
          <a:p>
            <a:pPr marL="342900" marR="0" lvl="0" indent="-342900" algn="l" rtl="0">
              <a:spcBef>
                <a:spcPts val="400"/>
              </a:spcBef>
              <a:spcAft>
                <a:spcPts val="0"/>
              </a:spcAft>
              <a:buClr>
                <a:srgbClr val="7A0019"/>
              </a:buClr>
              <a:buSzPts val="2000"/>
              <a:buFont typeface="Arial"/>
              <a:buChar char="•"/>
            </a:pPr>
            <a:r>
              <a:rPr lang="en-US" sz="2000" b="0" i="0" u="none" strike="noStrike" cap="none">
                <a:solidFill>
                  <a:schemeClr val="dk1"/>
                </a:solidFill>
                <a:latin typeface="Arial"/>
                <a:ea typeface="Arial"/>
                <a:cs typeface="Arial"/>
                <a:sym typeface="Arial"/>
              </a:rPr>
              <a:t>Inconsistency of results</a:t>
            </a:r>
            <a:endParaRPr/>
          </a:p>
          <a:p>
            <a:pPr marL="342900" marR="0" lvl="0" indent="-342900" algn="l" rtl="0">
              <a:spcBef>
                <a:spcPts val="400"/>
              </a:spcBef>
              <a:spcAft>
                <a:spcPts val="0"/>
              </a:spcAft>
              <a:buClr>
                <a:srgbClr val="7A0019"/>
              </a:buClr>
              <a:buSzPts val="2000"/>
              <a:buFont typeface="Arial"/>
              <a:buChar char="•"/>
            </a:pPr>
            <a:r>
              <a:rPr lang="en-US" sz="2000" b="0" i="0" u="none" strike="noStrike" cap="none">
                <a:solidFill>
                  <a:schemeClr val="dk1"/>
                </a:solidFill>
                <a:latin typeface="Arial"/>
                <a:ea typeface="Arial"/>
                <a:cs typeface="Arial"/>
                <a:sym typeface="Arial"/>
              </a:rPr>
              <a:t>Indirectness of evidence</a:t>
            </a:r>
            <a:endParaRPr/>
          </a:p>
          <a:p>
            <a:pPr marL="342900" marR="0" lvl="0" indent="-342900" algn="l" rtl="0">
              <a:spcBef>
                <a:spcPts val="400"/>
              </a:spcBef>
              <a:spcAft>
                <a:spcPts val="0"/>
              </a:spcAft>
              <a:buClr>
                <a:srgbClr val="7A0019"/>
              </a:buClr>
              <a:buSzPts val="2000"/>
              <a:buFont typeface="Arial"/>
              <a:buChar char="•"/>
            </a:pPr>
            <a:r>
              <a:rPr lang="en-US" sz="2000" b="0" i="0" u="none" strike="noStrike" cap="none">
                <a:solidFill>
                  <a:schemeClr val="dk1"/>
                </a:solidFill>
                <a:latin typeface="Arial"/>
                <a:ea typeface="Arial"/>
                <a:cs typeface="Arial"/>
                <a:sym typeface="Arial"/>
              </a:rPr>
              <a:t>Imprecision</a:t>
            </a:r>
            <a:endParaRPr/>
          </a:p>
          <a:p>
            <a:pPr marL="342900" marR="0" lvl="0" indent="-342900" algn="l" rtl="0">
              <a:spcBef>
                <a:spcPts val="400"/>
              </a:spcBef>
              <a:spcAft>
                <a:spcPts val="0"/>
              </a:spcAft>
              <a:buClr>
                <a:srgbClr val="7A0019"/>
              </a:buClr>
              <a:buSzPts val="2000"/>
              <a:buFont typeface="Arial"/>
              <a:buChar char="•"/>
            </a:pPr>
            <a:r>
              <a:rPr lang="en-US" sz="2000" b="0" i="0" u="none" strike="noStrike" cap="none">
                <a:solidFill>
                  <a:schemeClr val="dk1"/>
                </a:solidFill>
                <a:latin typeface="Arial"/>
                <a:ea typeface="Arial"/>
                <a:cs typeface="Arial"/>
                <a:sym typeface="Arial"/>
              </a:rPr>
              <a:t>Publication bias</a:t>
            </a:r>
            <a:endParaRPr/>
          </a:p>
          <a:p>
            <a:pPr marL="342900" marR="0" lvl="0" indent="-342900" algn="l" rtl="0">
              <a:spcBef>
                <a:spcPts val="400"/>
              </a:spcBef>
              <a:spcAft>
                <a:spcPts val="0"/>
              </a:spcAft>
              <a:buClr>
                <a:srgbClr val="7A0019"/>
              </a:buClr>
              <a:buSzPts val="2000"/>
              <a:buFont typeface="Arial"/>
              <a:buChar char="•"/>
            </a:pPr>
            <a:r>
              <a:rPr lang="en-US" sz="2000" b="0" i="0" u="none" strike="noStrike" cap="none">
                <a:solidFill>
                  <a:schemeClr val="dk1"/>
                </a:solidFill>
                <a:latin typeface="Arial"/>
                <a:ea typeface="Arial"/>
                <a:cs typeface="Arial"/>
                <a:sym typeface="Arial"/>
              </a:rPr>
              <a:t>Factors that might increase quality of evidence</a:t>
            </a:r>
            <a:endParaRPr/>
          </a:p>
          <a:p>
            <a:pPr marL="342900" marR="0" lvl="0" indent="-342900" algn="l" rtl="0">
              <a:spcBef>
                <a:spcPts val="400"/>
              </a:spcBef>
              <a:spcAft>
                <a:spcPts val="0"/>
              </a:spcAft>
              <a:buClr>
                <a:srgbClr val="7A0019"/>
              </a:buClr>
              <a:buSzPts val="2000"/>
              <a:buFont typeface="Arial"/>
              <a:buChar char="•"/>
            </a:pPr>
            <a:r>
              <a:rPr lang="en-US" sz="2000" b="0" i="0" u="none" strike="noStrike" cap="none">
                <a:solidFill>
                  <a:schemeClr val="dk1"/>
                </a:solidFill>
                <a:latin typeface="Arial"/>
                <a:ea typeface="Arial"/>
                <a:cs typeface="Arial"/>
                <a:sym typeface="Arial"/>
              </a:rPr>
              <a:t>Large magnitude of effect</a:t>
            </a:r>
            <a:endParaRPr/>
          </a:p>
          <a:p>
            <a:pPr marL="342900" marR="0" lvl="0" indent="-342900" algn="l" rtl="0">
              <a:spcBef>
                <a:spcPts val="400"/>
              </a:spcBef>
              <a:spcAft>
                <a:spcPts val="0"/>
              </a:spcAft>
              <a:buClr>
                <a:srgbClr val="7A0019"/>
              </a:buClr>
              <a:buSzPts val="2000"/>
              <a:buFont typeface="Arial"/>
              <a:buChar char="•"/>
            </a:pPr>
            <a:r>
              <a:rPr lang="en-US" sz="2000" b="0" i="0" u="none" strike="noStrike" cap="none">
                <a:solidFill>
                  <a:schemeClr val="dk1"/>
                </a:solidFill>
                <a:latin typeface="Arial"/>
                <a:ea typeface="Arial"/>
                <a:cs typeface="Arial"/>
                <a:sym typeface="Arial"/>
              </a:rPr>
              <a:t>Plausible confounding, which would reduce a demonstrated effect.</a:t>
            </a:r>
            <a:endParaRPr/>
          </a:p>
          <a:p>
            <a:pPr marL="342900" marR="0" lvl="0" indent="-342900" algn="l" rtl="0">
              <a:spcBef>
                <a:spcPts val="400"/>
              </a:spcBef>
              <a:spcAft>
                <a:spcPts val="0"/>
              </a:spcAft>
              <a:buClr>
                <a:srgbClr val="7A0019"/>
              </a:buClr>
              <a:buSzPts val="2000"/>
              <a:buFont typeface="Arial"/>
              <a:buChar char="•"/>
            </a:pPr>
            <a:r>
              <a:rPr lang="en-US" sz="2000" b="0" i="0" u="none" strike="noStrike" cap="none">
                <a:solidFill>
                  <a:schemeClr val="dk1"/>
                </a:solidFill>
                <a:latin typeface="Arial"/>
                <a:ea typeface="Arial"/>
                <a:cs typeface="Arial"/>
                <a:sym typeface="Arial"/>
              </a:rPr>
              <a:t>Dose response gradient</a:t>
            </a:r>
            <a:endParaRPr sz="2000" b="0" i="0" u="none" strike="noStrike" cap="none">
              <a:solidFill>
                <a:schemeClr val="dk1"/>
              </a:solidFill>
              <a:latin typeface="Arial"/>
              <a:ea typeface="Arial"/>
              <a:cs typeface="Arial"/>
              <a:sym typeface="Aria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13"/>
        <p:cNvGrpSpPr/>
        <p:nvPr/>
      </p:nvGrpSpPr>
      <p:grpSpPr>
        <a:xfrm>
          <a:off x="0" y="0"/>
          <a:ext cx="0" cy="0"/>
          <a:chOff x="0" y="0"/>
          <a:chExt cx="0" cy="0"/>
        </a:xfrm>
      </p:grpSpPr>
      <p:sp>
        <p:nvSpPr>
          <p:cNvPr id="214" name="Shape 214"/>
          <p:cNvSpPr txBox="1">
            <a:spLocks noGrp="1"/>
          </p:cNvSpPr>
          <p:nvPr>
            <p:ph type="title"/>
          </p:nvPr>
        </p:nvSpPr>
        <p:spPr>
          <a:xfrm>
            <a:off x="903375" y="0"/>
            <a:ext cx="6623700" cy="6735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400" b="1"/>
              <a:t>GRADE: </a:t>
            </a:r>
            <a:r>
              <a:rPr lang="en-US" sz="2400" b="1" i="0" u="none" strike="noStrike" cap="none">
                <a:solidFill>
                  <a:srgbClr val="7A0019"/>
                </a:solidFill>
                <a:latin typeface="Arial"/>
                <a:ea typeface="Arial"/>
                <a:cs typeface="Arial"/>
                <a:sym typeface="Arial"/>
              </a:rPr>
              <a:t>Factors </a:t>
            </a:r>
            <a:r>
              <a:rPr lang="en-US" sz="2400" b="1"/>
              <a:t>for </a:t>
            </a:r>
            <a:r>
              <a:rPr lang="en-US" sz="2400" b="1" i="0" u="none" strike="noStrike" cap="none">
                <a:solidFill>
                  <a:srgbClr val="7A0019"/>
                </a:solidFill>
                <a:latin typeface="Arial"/>
                <a:ea typeface="Arial"/>
                <a:cs typeface="Arial"/>
                <a:sym typeface="Arial"/>
              </a:rPr>
              <a:t>quality of evidence</a:t>
            </a:r>
            <a:endParaRPr sz="2400"/>
          </a:p>
        </p:txBody>
      </p:sp>
      <p:graphicFrame>
        <p:nvGraphicFramePr>
          <p:cNvPr id="215" name="Shape 215"/>
          <p:cNvGraphicFramePr/>
          <p:nvPr/>
        </p:nvGraphicFramePr>
        <p:xfrm>
          <a:off x="171250" y="673375"/>
          <a:ext cx="8915900" cy="5508475"/>
        </p:xfrm>
        <a:graphic>
          <a:graphicData uri="http://schemas.openxmlformats.org/drawingml/2006/table">
            <a:tbl>
              <a:tblPr>
                <a:noFill/>
                <a:tableStyleId>{400E4513-7881-40E7-8D58-22452555C1FF}</a:tableStyleId>
              </a:tblPr>
              <a:tblGrid>
                <a:gridCol w="631725">
                  <a:extLst>
                    <a:ext uri="{9D8B030D-6E8A-4147-A177-3AD203B41FA5}">
                      <a16:colId xmlns:a16="http://schemas.microsoft.com/office/drawing/2014/main" val="20000"/>
                    </a:ext>
                  </a:extLst>
                </a:gridCol>
                <a:gridCol w="1039125">
                  <a:extLst>
                    <a:ext uri="{9D8B030D-6E8A-4147-A177-3AD203B41FA5}">
                      <a16:colId xmlns:a16="http://schemas.microsoft.com/office/drawing/2014/main" val="20001"/>
                    </a:ext>
                  </a:extLst>
                </a:gridCol>
                <a:gridCol w="688950">
                  <a:extLst>
                    <a:ext uri="{9D8B030D-6E8A-4147-A177-3AD203B41FA5}">
                      <a16:colId xmlns:a16="http://schemas.microsoft.com/office/drawing/2014/main" val="20002"/>
                    </a:ext>
                  </a:extLst>
                </a:gridCol>
                <a:gridCol w="1531675">
                  <a:extLst>
                    <a:ext uri="{9D8B030D-6E8A-4147-A177-3AD203B41FA5}">
                      <a16:colId xmlns:a16="http://schemas.microsoft.com/office/drawing/2014/main" val="20003"/>
                    </a:ext>
                  </a:extLst>
                </a:gridCol>
                <a:gridCol w="741125">
                  <a:extLst>
                    <a:ext uri="{9D8B030D-6E8A-4147-A177-3AD203B41FA5}">
                      <a16:colId xmlns:a16="http://schemas.microsoft.com/office/drawing/2014/main" val="20004"/>
                    </a:ext>
                  </a:extLst>
                </a:gridCol>
                <a:gridCol w="1124125">
                  <a:extLst>
                    <a:ext uri="{9D8B030D-6E8A-4147-A177-3AD203B41FA5}">
                      <a16:colId xmlns:a16="http://schemas.microsoft.com/office/drawing/2014/main" val="20005"/>
                    </a:ext>
                  </a:extLst>
                </a:gridCol>
                <a:gridCol w="890150">
                  <a:extLst>
                    <a:ext uri="{9D8B030D-6E8A-4147-A177-3AD203B41FA5}">
                      <a16:colId xmlns:a16="http://schemas.microsoft.com/office/drawing/2014/main" val="20006"/>
                    </a:ext>
                  </a:extLst>
                </a:gridCol>
                <a:gridCol w="2269025">
                  <a:extLst>
                    <a:ext uri="{9D8B030D-6E8A-4147-A177-3AD203B41FA5}">
                      <a16:colId xmlns:a16="http://schemas.microsoft.com/office/drawing/2014/main" val="20007"/>
                    </a:ext>
                  </a:extLst>
                </a:gridCol>
              </a:tblGrid>
              <a:tr h="751575">
                <a:tc>
                  <a:txBody>
                    <a:bodyPr/>
                    <a:lstStyle/>
                    <a:p>
                      <a:pPr marL="0" lvl="0" indent="0" algn="ctr" rtl="0">
                        <a:spcBef>
                          <a:spcPts val="0"/>
                        </a:spcBef>
                        <a:spcAft>
                          <a:spcPts val="0"/>
                        </a:spcAft>
                        <a:buNone/>
                      </a:pPr>
                      <a:r>
                        <a:rPr lang="en-US" sz="1100" b="1"/>
                        <a:t>AHRQ</a:t>
                      </a:r>
                      <a:endParaRPr sz="1100" b="1"/>
                    </a:p>
                  </a:txBody>
                  <a:tcPr marL="91425" marR="91425" marT="91425" marB="91425"/>
                </a:tc>
                <a:tc>
                  <a:txBody>
                    <a:bodyPr/>
                    <a:lstStyle/>
                    <a:p>
                      <a:pPr marL="0" lvl="0" indent="0" algn="ctr" rtl="0">
                        <a:spcBef>
                          <a:spcPts val="0"/>
                        </a:spcBef>
                        <a:spcAft>
                          <a:spcPts val="0"/>
                        </a:spcAft>
                        <a:buNone/>
                      </a:pPr>
                      <a:r>
                        <a:rPr lang="en-US" sz="1100" b="1"/>
                        <a:t>Outcome</a:t>
                      </a:r>
                      <a:endParaRPr sz="1100" b="1"/>
                    </a:p>
                  </a:txBody>
                  <a:tcPr marL="91425" marR="91425" marT="91425" marB="91425"/>
                </a:tc>
                <a:tc>
                  <a:txBody>
                    <a:bodyPr/>
                    <a:lstStyle/>
                    <a:p>
                      <a:pPr marL="0" lvl="0" indent="0" algn="ctr" rtl="0">
                        <a:lnSpc>
                          <a:spcPct val="115000"/>
                        </a:lnSpc>
                        <a:spcBef>
                          <a:spcPts val="0"/>
                        </a:spcBef>
                        <a:spcAft>
                          <a:spcPts val="0"/>
                        </a:spcAft>
                        <a:buNone/>
                      </a:pPr>
                      <a:r>
                        <a:rPr lang="en-US" sz="1100" b="1"/>
                        <a:t>NumberOf Studies</a:t>
                      </a:r>
                      <a:endParaRPr sz="1100" b="1"/>
                    </a:p>
                  </a:txBody>
                  <a:tcPr marL="28575" marR="28575" marT="91425" marB="91425"/>
                </a:tc>
                <a:tc>
                  <a:txBody>
                    <a:bodyPr/>
                    <a:lstStyle/>
                    <a:p>
                      <a:pPr marL="0" lvl="0" indent="0" algn="ctr" rtl="0">
                        <a:lnSpc>
                          <a:spcPct val="115000"/>
                        </a:lnSpc>
                        <a:spcBef>
                          <a:spcPts val="0"/>
                        </a:spcBef>
                        <a:spcAft>
                          <a:spcPts val="0"/>
                        </a:spcAft>
                        <a:buNone/>
                      </a:pPr>
                      <a:r>
                        <a:rPr lang="en-US" sz="1100" b="1"/>
                        <a:t>Quality</a:t>
                      </a:r>
                      <a:endParaRPr sz="1100" b="1"/>
                    </a:p>
                  </a:txBody>
                  <a:tcPr marL="28575" marR="28575" marT="91425" marB="91425"/>
                </a:tc>
                <a:tc>
                  <a:txBody>
                    <a:bodyPr/>
                    <a:lstStyle/>
                    <a:p>
                      <a:pPr marL="0" lvl="0" indent="0" algn="ctr" rtl="0">
                        <a:lnSpc>
                          <a:spcPct val="115000"/>
                        </a:lnSpc>
                        <a:spcBef>
                          <a:spcPts val="0"/>
                        </a:spcBef>
                        <a:spcAft>
                          <a:spcPts val="0"/>
                        </a:spcAft>
                        <a:buNone/>
                      </a:pPr>
                      <a:r>
                        <a:rPr lang="en-US" sz="1100" b="1"/>
                        <a:t>Direct/ Indirect</a:t>
                      </a:r>
                      <a:endParaRPr sz="1100" b="1"/>
                    </a:p>
                  </a:txBody>
                  <a:tcPr marL="28575" marR="28575" marT="91425" marB="91425"/>
                </a:tc>
                <a:tc>
                  <a:txBody>
                    <a:bodyPr/>
                    <a:lstStyle/>
                    <a:p>
                      <a:pPr marL="0" lvl="0" indent="0" algn="ctr" rtl="0">
                        <a:lnSpc>
                          <a:spcPct val="115000"/>
                        </a:lnSpc>
                        <a:spcBef>
                          <a:spcPts val="0"/>
                        </a:spcBef>
                        <a:spcAft>
                          <a:spcPts val="0"/>
                        </a:spcAft>
                        <a:buNone/>
                      </a:pPr>
                      <a:r>
                        <a:rPr lang="en-US" sz="1100" b="1"/>
                        <a:t>Consistency</a:t>
                      </a:r>
                      <a:endParaRPr sz="1100" b="1"/>
                    </a:p>
                  </a:txBody>
                  <a:tcPr marL="28575" marR="28575" marT="91425" marB="91425"/>
                </a:tc>
                <a:tc>
                  <a:txBody>
                    <a:bodyPr/>
                    <a:lstStyle/>
                    <a:p>
                      <a:pPr marL="0" lvl="0" indent="0" algn="ctr" rtl="0">
                        <a:lnSpc>
                          <a:spcPct val="115000"/>
                        </a:lnSpc>
                        <a:spcBef>
                          <a:spcPts val="0"/>
                        </a:spcBef>
                        <a:spcAft>
                          <a:spcPts val="0"/>
                        </a:spcAft>
                        <a:buNone/>
                      </a:pPr>
                      <a:r>
                        <a:rPr lang="en-US" sz="1100" b="1"/>
                        <a:t>Effect size</a:t>
                      </a:r>
                      <a:endParaRPr sz="1100" b="1"/>
                    </a:p>
                  </a:txBody>
                  <a:tcPr marL="28575" marR="28575" marT="91425" marB="91425"/>
                </a:tc>
                <a:tc>
                  <a:txBody>
                    <a:bodyPr/>
                    <a:lstStyle/>
                    <a:p>
                      <a:pPr marL="0" lvl="0" indent="0" algn="ctr" rtl="0">
                        <a:lnSpc>
                          <a:spcPct val="115000"/>
                        </a:lnSpc>
                        <a:spcBef>
                          <a:spcPts val="0"/>
                        </a:spcBef>
                        <a:spcAft>
                          <a:spcPts val="0"/>
                        </a:spcAft>
                        <a:buNone/>
                      </a:pPr>
                      <a:r>
                        <a:rPr lang="en-US" sz="1100" b="1"/>
                        <a:t>Conclusion</a:t>
                      </a:r>
                      <a:endParaRPr sz="1100" b="1"/>
                    </a:p>
                  </a:txBody>
                  <a:tcPr marL="28575" marR="28575" marT="91425" marB="91425"/>
                </a:tc>
                <a:extLst>
                  <a:ext uri="{0D108BD9-81ED-4DB2-BD59-A6C34878D82A}">
                    <a16:rowId xmlns:a16="http://schemas.microsoft.com/office/drawing/2014/main" val="10000"/>
                  </a:ext>
                </a:extLst>
              </a:tr>
              <a:tr h="2411875">
                <a:tc>
                  <a:txBody>
                    <a:bodyPr/>
                    <a:lstStyle/>
                    <a:p>
                      <a:pPr marL="0" lvl="0" indent="0" rtl="0">
                        <a:spcBef>
                          <a:spcPts val="0"/>
                        </a:spcBef>
                        <a:spcAft>
                          <a:spcPts val="0"/>
                        </a:spcAft>
                        <a:buNone/>
                      </a:pPr>
                      <a:r>
                        <a:rPr lang="en-US" sz="1100"/>
                        <a:t>Study</a:t>
                      </a:r>
                      <a:endParaRPr sz="1100"/>
                    </a:p>
                  </a:txBody>
                  <a:tcPr marL="91425" marR="91425" marT="91425" marB="91425"/>
                </a:tc>
                <a:tc>
                  <a:txBody>
                    <a:bodyPr/>
                    <a:lstStyle/>
                    <a:p>
                      <a:pPr marL="0" lvl="0" indent="0" rtl="0">
                        <a:spcBef>
                          <a:spcPts val="0"/>
                        </a:spcBef>
                        <a:spcAft>
                          <a:spcPts val="0"/>
                        </a:spcAft>
                        <a:buNone/>
                      </a:pPr>
                      <a:r>
                        <a:rPr lang="en-US" sz="1100"/>
                        <a:t>AHI</a:t>
                      </a:r>
                      <a:endParaRPr sz="1100"/>
                    </a:p>
                  </a:txBody>
                  <a:tcPr marL="91425" marR="91425" marT="91425" marB="91425">
                    <a:lnB w="9525" cap="flat" cmpd="sng">
                      <a:solidFill>
                        <a:srgbClr val="9E9E9E"/>
                      </a:solidFill>
                      <a:prstDash val="solid"/>
                      <a:round/>
                      <a:headEnd type="none" w="sm" len="sm"/>
                      <a:tailEnd type="none" w="sm" len="sm"/>
                    </a:lnB>
                  </a:tcPr>
                </a:tc>
                <a:tc>
                  <a:txBody>
                    <a:bodyPr/>
                    <a:lstStyle/>
                    <a:p>
                      <a:pPr marL="0" lvl="0" indent="0" rtl="0">
                        <a:lnSpc>
                          <a:spcPct val="115000"/>
                        </a:lnSpc>
                        <a:spcBef>
                          <a:spcPts val="0"/>
                        </a:spcBef>
                        <a:spcAft>
                          <a:spcPts val="0"/>
                        </a:spcAft>
                        <a:buNone/>
                      </a:pPr>
                      <a:r>
                        <a:rPr lang="en-US" sz="1100"/>
                        <a:t>8</a:t>
                      </a:r>
                      <a:endParaRPr sz="1100"/>
                    </a:p>
                  </a:txBody>
                  <a:tcPr marL="28575" marR="28575" marT="91425" marB="91425"/>
                </a:tc>
                <a:tc>
                  <a:txBody>
                    <a:bodyPr/>
                    <a:lstStyle/>
                    <a:p>
                      <a:pPr marL="0" lvl="0" indent="0" rtl="0">
                        <a:lnSpc>
                          <a:spcPct val="115000"/>
                        </a:lnSpc>
                        <a:spcBef>
                          <a:spcPts val="0"/>
                        </a:spcBef>
                        <a:spcAft>
                          <a:spcPts val="0"/>
                        </a:spcAft>
                        <a:buNone/>
                      </a:pPr>
                      <a:r>
                        <a:rPr lang="en-US" sz="1100"/>
                        <a:t>We couldn't blind it except 1,sometime have questionable practices. Some  studies reporting means and medians.Throwing people out, where treatment wasn't effective, we deduct-2 points</a:t>
                      </a:r>
                      <a:endParaRPr sz="1100"/>
                    </a:p>
                  </a:txBody>
                  <a:tcPr marL="28575" marR="28575" marT="91425" marB="91425"/>
                </a:tc>
                <a:tc>
                  <a:txBody>
                    <a:bodyPr/>
                    <a:lstStyle/>
                    <a:p>
                      <a:pPr marL="0" lvl="0" indent="0" rtl="0">
                        <a:lnSpc>
                          <a:spcPct val="115000"/>
                        </a:lnSpc>
                        <a:spcBef>
                          <a:spcPts val="0"/>
                        </a:spcBef>
                        <a:spcAft>
                          <a:spcPts val="0"/>
                        </a:spcAft>
                        <a:buNone/>
                      </a:pPr>
                      <a:r>
                        <a:rPr lang="en-US" sz="1100"/>
                        <a:t>All seem to be direct studies. garde 0</a:t>
                      </a:r>
                      <a:endParaRPr sz="1100"/>
                    </a:p>
                  </a:txBody>
                  <a:tcPr marL="28575" marR="28575" marT="91425" marB="91425"/>
                </a:tc>
                <a:tc>
                  <a:txBody>
                    <a:bodyPr/>
                    <a:lstStyle/>
                    <a:p>
                      <a:pPr marL="0" lvl="0" indent="0" rtl="0">
                        <a:lnSpc>
                          <a:spcPct val="115000"/>
                        </a:lnSpc>
                        <a:spcBef>
                          <a:spcPts val="0"/>
                        </a:spcBef>
                        <a:spcAft>
                          <a:spcPts val="0"/>
                        </a:spcAft>
                        <a:buNone/>
                      </a:pPr>
                      <a:r>
                        <a:rPr lang="en-US" sz="1100"/>
                        <a:t>Most of the studies show better AHI scores for CPAP vs MAD, however few are giving opposite results in non-compliant patients, grade it 0</a:t>
                      </a:r>
                      <a:endParaRPr sz="1100"/>
                    </a:p>
                  </a:txBody>
                  <a:tcPr marL="28575" marR="28575" marT="91425" marB="91425"/>
                </a:tc>
                <a:tc>
                  <a:txBody>
                    <a:bodyPr/>
                    <a:lstStyle/>
                    <a:p>
                      <a:pPr marL="0" lvl="0" indent="0" rtl="0">
                        <a:lnSpc>
                          <a:spcPct val="115000"/>
                        </a:lnSpc>
                        <a:spcBef>
                          <a:spcPts val="0"/>
                        </a:spcBef>
                        <a:spcAft>
                          <a:spcPts val="0"/>
                        </a:spcAft>
                        <a:buNone/>
                      </a:pPr>
                      <a:r>
                        <a:rPr lang="en-US" sz="1100"/>
                        <a:t>Need to do meta-analysis for it and calculate OR/ RR/ HR</a:t>
                      </a:r>
                      <a:endParaRPr sz="1100"/>
                    </a:p>
                  </a:txBody>
                  <a:tcPr marL="28575" marR="28575" marT="91425" marB="91425"/>
                </a:tc>
                <a:tc>
                  <a:txBody>
                    <a:bodyPr/>
                    <a:lstStyle/>
                    <a:p>
                      <a:pPr marL="0" lvl="0" indent="0" rtl="0">
                        <a:lnSpc>
                          <a:spcPct val="115000"/>
                        </a:lnSpc>
                        <a:spcBef>
                          <a:spcPts val="0"/>
                        </a:spcBef>
                        <a:spcAft>
                          <a:spcPts val="0"/>
                        </a:spcAft>
                        <a:buNone/>
                      </a:pPr>
                      <a:r>
                        <a:rPr lang="en-US" sz="1100"/>
                        <a:t>Overall quality of papers are fine, it is not the best ever. There is enough good quality data that if there is a strong effect size,we should be able to draw an evidence based conclusion from it.</a:t>
                      </a:r>
                      <a:endParaRPr sz="1100"/>
                    </a:p>
                  </a:txBody>
                  <a:tcPr marL="28575" marR="28575" marT="91425" marB="91425"/>
                </a:tc>
                <a:extLst>
                  <a:ext uri="{0D108BD9-81ED-4DB2-BD59-A6C34878D82A}">
                    <a16:rowId xmlns:a16="http://schemas.microsoft.com/office/drawing/2014/main" val="10001"/>
                  </a:ext>
                </a:extLst>
              </a:tr>
              <a:tr h="816725">
                <a:tc>
                  <a:txBody>
                    <a:bodyPr/>
                    <a:lstStyle/>
                    <a:p>
                      <a:pPr marL="0" lvl="0" indent="0" rtl="0">
                        <a:spcBef>
                          <a:spcPts val="0"/>
                        </a:spcBef>
                        <a:spcAft>
                          <a:spcPts val="0"/>
                        </a:spcAft>
                        <a:buNone/>
                      </a:pPr>
                      <a:endParaRPr sz="1100"/>
                    </a:p>
                  </a:txBody>
                  <a:tcPr marL="91425" marR="91425" marT="91425" marB="91425">
                    <a:lnR w="9525" cap="flat" cmpd="sng">
                      <a:solidFill>
                        <a:srgbClr val="9E9E9E"/>
                      </a:solidFill>
                      <a:prstDash val="solid"/>
                      <a:round/>
                      <a:headEnd type="none" w="sm" len="sm"/>
                      <a:tailEnd type="none" w="sm" len="sm"/>
                    </a:lnR>
                  </a:tcPr>
                </a:tc>
                <a:tc>
                  <a:txBody>
                    <a:bodyPr/>
                    <a:lstStyle/>
                    <a:p>
                      <a:pPr marL="0" lvl="0" indent="0" rtl="0">
                        <a:lnSpc>
                          <a:spcPct val="115000"/>
                        </a:lnSpc>
                        <a:spcBef>
                          <a:spcPts val="0"/>
                        </a:spcBef>
                        <a:spcAft>
                          <a:spcPts val="0"/>
                        </a:spcAft>
                        <a:buNone/>
                      </a:pPr>
                      <a:r>
                        <a:rPr lang="en-US" sz="1100"/>
                        <a:t>Epworth Sleepiness</a:t>
                      </a:r>
                      <a:endParaRPr sz="1100"/>
                    </a:p>
                    <a:p>
                      <a:pPr marL="0" lvl="0" indent="0" rtl="0">
                        <a:lnSpc>
                          <a:spcPct val="115000"/>
                        </a:lnSpc>
                        <a:spcBef>
                          <a:spcPts val="0"/>
                        </a:spcBef>
                        <a:spcAft>
                          <a:spcPts val="0"/>
                        </a:spcAft>
                        <a:buNone/>
                      </a:pPr>
                      <a:r>
                        <a:rPr lang="en-US" sz="1100"/>
                        <a:t>Scale ESS</a:t>
                      </a:r>
                      <a:endParaRPr sz="1100"/>
                    </a:p>
                  </a:txBody>
                  <a:tcPr marL="28575" marR="28575" marT="91425" marB="91425">
                    <a:lnL w="9525" cap="flat" cmpd="sng">
                      <a:solidFill>
                        <a:srgbClr val="9E9E9E"/>
                      </a:solidFill>
                      <a:prstDash val="solid"/>
                      <a:round/>
                      <a:headEnd type="none" w="sm" len="sm"/>
                      <a:tailEnd type="none" w="sm" len="sm"/>
                    </a:lnL>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l" rtl="0">
                        <a:spcBef>
                          <a:spcPts val="0"/>
                        </a:spcBef>
                        <a:spcAft>
                          <a:spcPts val="0"/>
                        </a:spcAft>
                        <a:buNone/>
                      </a:pPr>
                      <a:r>
                        <a:rPr lang="en-US" sz="1100"/>
                        <a:t>4</a:t>
                      </a:r>
                      <a:endParaRPr sz="1100"/>
                    </a:p>
                  </a:txBody>
                  <a:tcPr marL="28575" marR="28575" marT="91425" marB="91425"/>
                </a:tc>
                <a:tc>
                  <a:txBody>
                    <a:bodyPr/>
                    <a:lstStyle/>
                    <a:p>
                      <a:pPr marL="0" lvl="0" indent="0" rtl="0">
                        <a:spcBef>
                          <a:spcPts val="0"/>
                        </a:spcBef>
                        <a:spcAft>
                          <a:spcPts val="0"/>
                        </a:spcAft>
                        <a:buNone/>
                      </a:pPr>
                      <a:endParaRPr sz="1100"/>
                    </a:p>
                  </a:txBody>
                  <a:tcPr marL="91425" marR="91425" marT="91425" marB="91425"/>
                </a:tc>
                <a:tc>
                  <a:txBody>
                    <a:bodyPr/>
                    <a:lstStyle/>
                    <a:p>
                      <a:pPr marL="0" lvl="0" indent="0" rtl="0">
                        <a:spcBef>
                          <a:spcPts val="0"/>
                        </a:spcBef>
                        <a:spcAft>
                          <a:spcPts val="0"/>
                        </a:spcAft>
                        <a:buNone/>
                      </a:pPr>
                      <a:endParaRPr sz="1100"/>
                    </a:p>
                  </a:txBody>
                  <a:tcPr marL="91425" marR="91425" marT="91425" marB="91425"/>
                </a:tc>
                <a:tc>
                  <a:txBody>
                    <a:bodyPr/>
                    <a:lstStyle/>
                    <a:p>
                      <a:pPr marL="0" lvl="0" indent="0" rtl="0">
                        <a:lnSpc>
                          <a:spcPct val="115000"/>
                        </a:lnSpc>
                        <a:spcBef>
                          <a:spcPts val="0"/>
                        </a:spcBef>
                        <a:spcAft>
                          <a:spcPts val="0"/>
                        </a:spcAft>
                        <a:buNone/>
                      </a:pPr>
                      <a:endParaRPr sz="1100"/>
                    </a:p>
                  </a:txBody>
                  <a:tcPr marL="28575" marR="28575" marT="91425" marB="91425"/>
                </a:tc>
                <a:tc>
                  <a:txBody>
                    <a:bodyPr/>
                    <a:lstStyle/>
                    <a:p>
                      <a:pPr marL="0" lvl="0" indent="0" rtl="0">
                        <a:lnSpc>
                          <a:spcPct val="115000"/>
                        </a:lnSpc>
                        <a:spcBef>
                          <a:spcPts val="0"/>
                        </a:spcBef>
                        <a:spcAft>
                          <a:spcPts val="0"/>
                        </a:spcAft>
                        <a:buNone/>
                      </a:pPr>
                      <a:endParaRPr sz="1100"/>
                    </a:p>
                  </a:txBody>
                  <a:tcPr marL="28575" marR="28575" marT="91425" marB="91425"/>
                </a:tc>
                <a:tc>
                  <a:txBody>
                    <a:bodyPr/>
                    <a:lstStyle/>
                    <a:p>
                      <a:pPr marL="0" lvl="0" indent="0" rtl="0">
                        <a:lnSpc>
                          <a:spcPct val="115000"/>
                        </a:lnSpc>
                        <a:spcBef>
                          <a:spcPts val="0"/>
                        </a:spcBef>
                        <a:spcAft>
                          <a:spcPts val="0"/>
                        </a:spcAft>
                        <a:buNone/>
                      </a:pPr>
                      <a:endParaRPr sz="1100"/>
                    </a:p>
                  </a:txBody>
                  <a:tcPr marL="28575" marR="28575" marT="91425" marB="91425"/>
                </a:tc>
                <a:extLst>
                  <a:ext uri="{0D108BD9-81ED-4DB2-BD59-A6C34878D82A}">
                    <a16:rowId xmlns:a16="http://schemas.microsoft.com/office/drawing/2014/main" val="10002"/>
                  </a:ext>
                </a:extLst>
              </a:tr>
              <a:tr h="1528300">
                <a:tc>
                  <a:txBody>
                    <a:bodyPr/>
                    <a:lstStyle/>
                    <a:p>
                      <a:pPr marL="0" lvl="0" indent="0" rtl="0">
                        <a:spcBef>
                          <a:spcPts val="0"/>
                        </a:spcBef>
                        <a:spcAft>
                          <a:spcPts val="0"/>
                        </a:spcAft>
                        <a:buNone/>
                      </a:pPr>
                      <a:endParaRPr sz="1100"/>
                    </a:p>
                  </a:txBody>
                  <a:tcPr marL="91425" marR="91425" marT="91425" marB="91425">
                    <a:lnR w="9525" cap="flat" cmpd="sng">
                      <a:solidFill>
                        <a:srgbClr val="9E9E9E"/>
                      </a:solidFill>
                      <a:prstDash val="solid"/>
                      <a:round/>
                      <a:headEnd type="none" w="sm" len="sm"/>
                      <a:tailEnd type="none" w="sm" len="sm"/>
                    </a:lnR>
                  </a:tcPr>
                </a:tc>
                <a:tc>
                  <a:txBody>
                    <a:bodyPr/>
                    <a:lstStyle/>
                    <a:p>
                      <a:pPr marL="0" lvl="0" indent="0" rtl="0">
                        <a:lnSpc>
                          <a:spcPct val="115000"/>
                        </a:lnSpc>
                        <a:spcBef>
                          <a:spcPts val="0"/>
                        </a:spcBef>
                        <a:spcAft>
                          <a:spcPts val="0"/>
                        </a:spcAft>
                        <a:buNone/>
                      </a:pPr>
                      <a:r>
                        <a:rPr lang="en-US" sz="1100"/>
                        <a:t>min SaO2(%) lowest oxyhemoglobin</a:t>
                      </a:r>
                      <a:endParaRPr sz="1100"/>
                    </a:p>
                    <a:p>
                      <a:pPr marL="0" lvl="0" indent="0" rtl="0">
                        <a:lnSpc>
                          <a:spcPct val="115000"/>
                        </a:lnSpc>
                        <a:spcBef>
                          <a:spcPts val="0"/>
                        </a:spcBef>
                        <a:spcAft>
                          <a:spcPts val="0"/>
                        </a:spcAft>
                        <a:buNone/>
                      </a:pPr>
                      <a:r>
                        <a:rPr lang="en-US" sz="1100"/>
                        <a:t>saturation during sleep</a:t>
                      </a:r>
                      <a:endParaRPr sz="1100"/>
                    </a:p>
                  </a:txBody>
                  <a:tcPr marL="28575" marR="28575" marT="91425" marB="91425">
                    <a:lnL w="9525" cap="flat" cmpd="sng">
                      <a:solidFill>
                        <a:srgbClr val="9E9E9E"/>
                      </a:solidFill>
                      <a:prstDash val="solid"/>
                      <a:round/>
                      <a:headEnd type="none" w="sm" len="sm"/>
                      <a:tailEnd type="none" w="sm" len="sm"/>
                    </a:lnL>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rtl="0">
                        <a:lnSpc>
                          <a:spcPct val="115000"/>
                        </a:lnSpc>
                        <a:spcBef>
                          <a:spcPts val="0"/>
                        </a:spcBef>
                        <a:spcAft>
                          <a:spcPts val="0"/>
                        </a:spcAft>
                        <a:buNone/>
                      </a:pPr>
                      <a:r>
                        <a:rPr lang="en-US" sz="1100"/>
                        <a:t>3</a:t>
                      </a:r>
                      <a:endParaRPr sz="1100"/>
                    </a:p>
                  </a:txBody>
                  <a:tcPr marL="28575" marR="28575" marT="91425" marB="91425"/>
                </a:tc>
                <a:tc>
                  <a:txBody>
                    <a:bodyPr/>
                    <a:lstStyle/>
                    <a:p>
                      <a:pPr marL="0" lvl="0" indent="0" rtl="0">
                        <a:spcBef>
                          <a:spcPts val="0"/>
                        </a:spcBef>
                        <a:spcAft>
                          <a:spcPts val="0"/>
                        </a:spcAft>
                        <a:buNone/>
                      </a:pPr>
                      <a:endParaRPr sz="1100"/>
                    </a:p>
                  </a:txBody>
                  <a:tcPr marL="91425" marR="91425" marT="91425" marB="91425"/>
                </a:tc>
                <a:tc>
                  <a:txBody>
                    <a:bodyPr/>
                    <a:lstStyle/>
                    <a:p>
                      <a:pPr marL="0" lvl="0" indent="0" rtl="0">
                        <a:spcBef>
                          <a:spcPts val="0"/>
                        </a:spcBef>
                        <a:spcAft>
                          <a:spcPts val="0"/>
                        </a:spcAft>
                        <a:buNone/>
                      </a:pPr>
                      <a:endParaRPr sz="1100"/>
                    </a:p>
                  </a:txBody>
                  <a:tcPr marL="91425" marR="91425" marT="91425" marB="91425"/>
                </a:tc>
                <a:tc>
                  <a:txBody>
                    <a:bodyPr/>
                    <a:lstStyle/>
                    <a:p>
                      <a:pPr marL="0" lvl="0" indent="0" rtl="0">
                        <a:lnSpc>
                          <a:spcPct val="115000"/>
                        </a:lnSpc>
                        <a:spcBef>
                          <a:spcPts val="0"/>
                        </a:spcBef>
                        <a:spcAft>
                          <a:spcPts val="0"/>
                        </a:spcAft>
                        <a:buNone/>
                      </a:pPr>
                      <a:endParaRPr sz="1100"/>
                    </a:p>
                  </a:txBody>
                  <a:tcPr marL="28575" marR="28575" marT="91425" marB="91425"/>
                </a:tc>
                <a:tc>
                  <a:txBody>
                    <a:bodyPr/>
                    <a:lstStyle/>
                    <a:p>
                      <a:pPr marL="0" lvl="0" indent="0" rtl="0">
                        <a:spcBef>
                          <a:spcPts val="0"/>
                        </a:spcBef>
                        <a:spcAft>
                          <a:spcPts val="0"/>
                        </a:spcAft>
                        <a:buNone/>
                      </a:pPr>
                      <a:endParaRPr/>
                    </a:p>
                  </a:txBody>
                  <a:tcPr marL="28575" marR="28575" marT="91425" marB="91425"/>
                </a:tc>
                <a:tc>
                  <a:txBody>
                    <a:bodyPr/>
                    <a:lstStyle/>
                    <a:p>
                      <a:pPr marL="0" lvl="0" indent="0" rtl="0">
                        <a:spcBef>
                          <a:spcPts val="0"/>
                        </a:spcBef>
                        <a:spcAft>
                          <a:spcPts val="0"/>
                        </a:spcAft>
                        <a:buNone/>
                      </a:pPr>
                      <a:endParaRPr/>
                    </a:p>
                  </a:txBody>
                  <a:tcPr marL="28575" marR="28575" marT="91425" marB="91425"/>
                </a:tc>
                <a:extLst>
                  <a:ext uri="{0D108BD9-81ED-4DB2-BD59-A6C34878D82A}">
                    <a16:rowId xmlns:a16="http://schemas.microsoft.com/office/drawing/2014/main" val="10003"/>
                  </a:ext>
                </a:extLst>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graphicFrame>
        <p:nvGraphicFramePr>
          <p:cNvPr id="221" name="Shape 221"/>
          <p:cNvGraphicFramePr/>
          <p:nvPr/>
        </p:nvGraphicFramePr>
        <p:xfrm>
          <a:off x="161113" y="253010"/>
          <a:ext cx="3000000" cy="3000000"/>
        </p:xfrm>
        <a:graphic>
          <a:graphicData uri="http://schemas.openxmlformats.org/drawingml/2006/table">
            <a:tbl>
              <a:tblPr>
                <a:noFill/>
                <a:tableStyleId>{400E4513-7881-40E7-8D58-22452555C1FF}</a:tableStyleId>
              </a:tblPr>
              <a:tblGrid>
                <a:gridCol w="1287400">
                  <a:extLst>
                    <a:ext uri="{9D8B030D-6E8A-4147-A177-3AD203B41FA5}">
                      <a16:colId xmlns:a16="http://schemas.microsoft.com/office/drawing/2014/main" val="20000"/>
                    </a:ext>
                  </a:extLst>
                </a:gridCol>
                <a:gridCol w="911725">
                  <a:extLst>
                    <a:ext uri="{9D8B030D-6E8A-4147-A177-3AD203B41FA5}">
                      <a16:colId xmlns:a16="http://schemas.microsoft.com/office/drawing/2014/main" val="20001"/>
                    </a:ext>
                  </a:extLst>
                </a:gridCol>
                <a:gridCol w="911425">
                  <a:extLst>
                    <a:ext uri="{9D8B030D-6E8A-4147-A177-3AD203B41FA5}">
                      <a16:colId xmlns:a16="http://schemas.microsoft.com/office/drawing/2014/main" val="20002"/>
                    </a:ext>
                  </a:extLst>
                </a:gridCol>
                <a:gridCol w="846650">
                  <a:extLst>
                    <a:ext uri="{9D8B030D-6E8A-4147-A177-3AD203B41FA5}">
                      <a16:colId xmlns:a16="http://schemas.microsoft.com/office/drawing/2014/main" val="20003"/>
                    </a:ext>
                  </a:extLst>
                </a:gridCol>
                <a:gridCol w="896800">
                  <a:extLst>
                    <a:ext uri="{9D8B030D-6E8A-4147-A177-3AD203B41FA5}">
                      <a16:colId xmlns:a16="http://schemas.microsoft.com/office/drawing/2014/main" val="20004"/>
                    </a:ext>
                  </a:extLst>
                </a:gridCol>
                <a:gridCol w="1007975">
                  <a:extLst>
                    <a:ext uri="{9D8B030D-6E8A-4147-A177-3AD203B41FA5}">
                      <a16:colId xmlns:a16="http://schemas.microsoft.com/office/drawing/2014/main" val="20005"/>
                    </a:ext>
                  </a:extLst>
                </a:gridCol>
                <a:gridCol w="1177250">
                  <a:extLst>
                    <a:ext uri="{9D8B030D-6E8A-4147-A177-3AD203B41FA5}">
                      <a16:colId xmlns:a16="http://schemas.microsoft.com/office/drawing/2014/main" val="20006"/>
                    </a:ext>
                  </a:extLst>
                </a:gridCol>
                <a:gridCol w="972725">
                  <a:extLst>
                    <a:ext uri="{9D8B030D-6E8A-4147-A177-3AD203B41FA5}">
                      <a16:colId xmlns:a16="http://schemas.microsoft.com/office/drawing/2014/main" val="20007"/>
                    </a:ext>
                  </a:extLst>
                </a:gridCol>
                <a:gridCol w="809825">
                  <a:extLst>
                    <a:ext uri="{9D8B030D-6E8A-4147-A177-3AD203B41FA5}">
                      <a16:colId xmlns:a16="http://schemas.microsoft.com/office/drawing/2014/main" val="20008"/>
                    </a:ext>
                  </a:extLst>
                </a:gridCol>
              </a:tblGrid>
              <a:tr h="606500">
                <a:tc>
                  <a:txBody>
                    <a:bodyPr/>
                    <a:lstStyle/>
                    <a:p>
                      <a:pPr marL="0" lvl="0" indent="0" algn="ctr" rtl="0">
                        <a:lnSpc>
                          <a:spcPct val="100000"/>
                        </a:lnSpc>
                        <a:spcBef>
                          <a:spcPts val="0"/>
                        </a:spcBef>
                        <a:spcAft>
                          <a:spcPts val="0"/>
                        </a:spcAft>
                        <a:buNone/>
                      </a:pPr>
                      <a:r>
                        <a:rPr lang="en-US" sz="1300" b="1">
                          <a:solidFill>
                            <a:srgbClr val="7A0019"/>
                          </a:solidFill>
                        </a:rPr>
                        <a:t>MAD</a:t>
                      </a:r>
                      <a:endParaRPr sz="1300" b="1">
                        <a:solidFill>
                          <a:srgbClr val="7A0019"/>
                        </a:solidFill>
                      </a:endParaRPr>
                    </a:p>
                  </a:txBody>
                  <a:tcPr marL="91425" marR="91425" marT="91425" marB="91425"/>
                </a:tc>
                <a:tc>
                  <a:txBody>
                    <a:bodyPr/>
                    <a:lstStyle/>
                    <a:p>
                      <a:pPr marL="0" lvl="0" indent="0" algn="ctr" rtl="0">
                        <a:lnSpc>
                          <a:spcPct val="100000"/>
                        </a:lnSpc>
                        <a:spcBef>
                          <a:spcPts val="0"/>
                        </a:spcBef>
                        <a:spcAft>
                          <a:spcPts val="0"/>
                        </a:spcAft>
                        <a:buClr>
                          <a:schemeClr val="dk1"/>
                        </a:buClr>
                        <a:buFont typeface="Arial"/>
                        <a:buNone/>
                      </a:pPr>
                      <a:r>
                        <a:rPr lang="en-US" sz="1300" b="1">
                          <a:solidFill>
                            <a:srgbClr val="7A0019"/>
                          </a:solidFill>
                        </a:rPr>
                        <a:t>baseline</a:t>
                      </a:r>
                      <a:endParaRPr sz="1300" b="1">
                        <a:solidFill>
                          <a:srgbClr val="7A0019"/>
                        </a:solidFill>
                      </a:endParaRPr>
                    </a:p>
                    <a:p>
                      <a:pPr marL="0" lvl="0" indent="0" algn="ctr" rtl="0">
                        <a:lnSpc>
                          <a:spcPct val="100000"/>
                        </a:lnSpc>
                        <a:spcBef>
                          <a:spcPts val="0"/>
                        </a:spcBef>
                        <a:spcAft>
                          <a:spcPts val="0"/>
                        </a:spcAft>
                        <a:buClr>
                          <a:schemeClr val="dk1"/>
                        </a:buClr>
                        <a:buFont typeface="Arial"/>
                        <a:buNone/>
                      </a:pPr>
                      <a:r>
                        <a:rPr lang="en-US" sz="1300" b="1">
                          <a:solidFill>
                            <a:srgbClr val="7A0019"/>
                          </a:solidFill>
                        </a:rPr>
                        <a:t>MAD</a:t>
                      </a:r>
                      <a:endParaRPr sz="1300" b="1">
                        <a:solidFill>
                          <a:srgbClr val="7A0019"/>
                        </a:solidFill>
                      </a:endParaRPr>
                    </a:p>
                  </a:txBody>
                  <a:tcPr marL="91425" marR="91425" marT="91425" marB="91425"/>
                </a:tc>
                <a:tc>
                  <a:txBody>
                    <a:bodyPr/>
                    <a:lstStyle/>
                    <a:p>
                      <a:pPr marL="0" lvl="0" indent="0" algn="ctr" rtl="0">
                        <a:lnSpc>
                          <a:spcPct val="100000"/>
                        </a:lnSpc>
                        <a:spcBef>
                          <a:spcPts val="0"/>
                        </a:spcBef>
                        <a:spcAft>
                          <a:spcPts val="0"/>
                        </a:spcAft>
                        <a:buClr>
                          <a:schemeClr val="dk1"/>
                        </a:buClr>
                        <a:buFont typeface="Arial"/>
                        <a:buNone/>
                      </a:pPr>
                      <a:r>
                        <a:rPr lang="en-US" sz="1300" b="1">
                          <a:solidFill>
                            <a:srgbClr val="7A0019"/>
                          </a:solidFill>
                        </a:rPr>
                        <a:t>st.dev</a:t>
                      </a:r>
                      <a:endParaRPr sz="1300" b="1">
                        <a:solidFill>
                          <a:srgbClr val="7A0019"/>
                        </a:solidFill>
                      </a:endParaRPr>
                    </a:p>
                    <a:p>
                      <a:pPr marL="0" lvl="0" indent="0" algn="ctr" rtl="0">
                        <a:lnSpc>
                          <a:spcPct val="100000"/>
                        </a:lnSpc>
                        <a:spcBef>
                          <a:spcPts val="0"/>
                        </a:spcBef>
                        <a:spcAft>
                          <a:spcPts val="0"/>
                        </a:spcAft>
                        <a:buClr>
                          <a:schemeClr val="dk1"/>
                        </a:buClr>
                        <a:buFont typeface="Arial"/>
                        <a:buNone/>
                      </a:pPr>
                      <a:r>
                        <a:rPr lang="en-US" sz="1300" b="1">
                          <a:solidFill>
                            <a:srgbClr val="7A0019"/>
                          </a:solidFill>
                        </a:rPr>
                        <a:t>baseline</a:t>
                      </a:r>
                      <a:endParaRPr sz="1300" b="1">
                        <a:solidFill>
                          <a:srgbClr val="7A0019"/>
                        </a:solidFill>
                      </a:endParaRPr>
                    </a:p>
                    <a:p>
                      <a:pPr marL="0" lvl="0" indent="0" algn="ctr" rtl="0">
                        <a:lnSpc>
                          <a:spcPct val="100000"/>
                        </a:lnSpc>
                        <a:spcBef>
                          <a:spcPts val="0"/>
                        </a:spcBef>
                        <a:spcAft>
                          <a:spcPts val="0"/>
                        </a:spcAft>
                        <a:buClr>
                          <a:schemeClr val="dk1"/>
                        </a:buClr>
                        <a:buFont typeface="Arial"/>
                        <a:buNone/>
                      </a:pPr>
                      <a:r>
                        <a:rPr lang="en-US" sz="1300" b="1">
                          <a:solidFill>
                            <a:srgbClr val="7A0019"/>
                          </a:solidFill>
                        </a:rPr>
                        <a:t>MAD</a:t>
                      </a:r>
                      <a:endParaRPr sz="1300" b="1">
                        <a:solidFill>
                          <a:srgbClr val="7A0019"/>
                        </a:solidFill>
                      </a:endParaRPr>
                    </a:p>
                  </a:txBody>
                  <a:tcPr marL="91425" marR="91425" marT="91425" marB="91425"/>
                </a:tc>
                <a:tc>
                  <a:txBody>
                    <a:bodyPr/>
                    <a:lstStyle/>
                    <a:p>
                      <a:pPr marL="0" lvl="0" indent="0" algn="ctr" rtl="0">
                        <a:lnSpc>
                          <a:spcPct val="100000"/>
                        </a:lnSpc>
                        <a:spcBef>
                          <a:spcPts val="0"/>
                        </a:spcBef>
                        <a:spcAft>
                          <a:spcPts val="0"/>
                        </a:spcAft>
                        <a:buClr>
                          <a:schemeClr val="dk1"/>
                        </a:buClr>
                        <a:buSzPts val="1100"/>
                        <a:buFont typeface="Arial"/>
                        <a:buNone/>
                      </a:pPr>
                      <a:r>
                        <a:rPr lang="en-US" sz="1300" b="1">
                          <a:solidFill>
                            <a:srgbClr val="7A0019"/>
                          </a:solidFill>
                        </a:rPr>
                        <a:t>Rx-MAD</a:t>
                      </a:r>
                      <a:endParaRPr sz="1300" b="1">
                        <a:solidFill>
                          <a:srgbClr val="7A0019"/>
                        </a:solidFill>
                      </a:endParaRPr>
                    </a:p>
                  </a:txBody>
                  <a:tcPr marL="91425" marR="91425" marT="91425" marB="91425"/>
                </a:tc>
                <a:tc>
                  <a:txBody>
                    <a:bodyPr/>
                    <a:lstStyle/>
                    <a:p>
                      <a:pPr marL="0" lvl="0" indent="0" algn="ctr" rtl="0">
                        <a:lnSpc>
                          <a:spcPct val="100000"/>
                        </a:lnSpc>
                        <a:spcBef>
                          <a:spcPts val="0"/>
                        </a:spcBef>
                        <a:spcAft>
                          <a:spcPts val="0"/>
                        </a:spcAft>
                        <a:buClr>
                          <a:schemeClr val="dk1"/>
                        </a:buClr>
                        <a:buSzPts val="1100"/>
                        <a:buFont typeface="Arial"/>
                        <a:buNone/>
                      </a:pPr>
                      <a:r>
                        <a:rPr lang="en-US" sz="1300" b="1">
                          <a:solidFill>
                            <a:srgbClr val="7A0019"/>
                          </a:solidFill>
                        </a:rPr>
                        <a:t>st.dev</a:t>
                      </a:r>
                      <a:endParaRPr sz="1300" b="1">
                        <a:solidFill>
                          <a:srgbClr val="7A0019"/>
                        </a:solidFill>
                      </a:endParaRPr>
                    </a:p>
                    <a:p>
                      <a:pPr marL="0" lvl="0" indent="0" algn="ctr" rtl="0">
                        <a:lnSpc>
                          <a:spcPct val="100000"/>
                        </a:lnSpc>
                        <a:spcBef>
                          <a:spcPts val="0"/>
                        </a:spcBef>
                        <a:spcAft>
                          <a:spcPts val="0"/>
                        </a:spcAft>
                        <a:buClr>
                          <a:schemeClr val="dk1"/>
                        </a:buClr>
                        <a:buSzPts val="1100"/>
                        <a:buFont typeface="Arial"/>
                        <a:buNone/>
                      </a:pPr>
                      <a:r>
                        <a:rPr lang="en-US" sz="1300" b="1">
                          <a:solidFill>
                            <a:srgbClr val="7A0019"/>
                          </a:solidFill>
                        </a:rPr>
                        <a:t>Rx-MAD</a:t>
                      </a:r>
                      <a:endParaRPr sz="1300" b="1">
                        <a:solidFill>
                          <a:srgbClr val="7A0019"/>
                        </a:solidFill>
                      </a:endParaRPr>
                    </a:p>
                  </a:txBody>
                  <a:tcPr marL="91425" marR="91425" marT="91425" marB="91425"/>
                </a:tc>
                <a:tc>
                  <a:txBody>
                    <a:bodyPr/>
                    <a:lstStyle/>
                    <a:p>
                      <a:pPr marL="0" lvl="0" indent="0" algn="ctr" rtl="0">
                        <a:lnSpc>
                          <a:spcPct val="100000"/>
                        </a:lnSpc>
                        <a:spcBef>
                          <a:spcPts val="0"/>
                        </a:spcBef>
                        <a:spcAft>
                          <a:spcPts val="0"/>
                        </a:spcAft>
                        <a:buClr>
                          <a:schemeClr val="dk1"/>
                        </a:buClr>
                        <a:buFont typeface="Arial"/>
                        <a:buNone/>
                      </a:pPr>
                      <a:r>
                        <a:rPr lang="en-US" sz="1300" b="1">
                          <a:solidFill>
                            <a:srgbClr val="7A0019"/>
                          </a:solidFill>
                        </a:rPr>
                        <a:t>Delta</a:t>
                      </a:r>
                      <a:endParaRPr sz="1300" b="1">
                        <a:solidFill>
                          <a:srgbClr val="7A0019"/>
                        </a:solidFill>
                      </a:endParaRPr>
                    </a:p>
                    <a:p>
                      <a:pPr marL="0" marR="0" lvl="0" indent="0" algn="ctr" rtl="0">
                        <a:lnSpc>
                          <a:spcPct val="100000"/>
                        </a:lnSpc>
                        <a:spcBef>
                          <a:spcPts val="0"/>
                        </a:spcBef>
                        <a:spcAft>
                          <a:spcPts val="0"/>
                        </a:spcAft>
                        <a:buClr>
                          <a:schemeClr val="dk1"/>
                        </a:buClr>
                        <a:buSzPts val="1100"/>
                        <a:buFont typeface="Arial"/>
                        <a:buNone/>
                      </a:pPr>
                      <a:r>
                        <a:rPr lang="en-US" sz="1300" b="1">
                          <a:solidFill>
                            <a:srgbClr val="7A0019"/>
                          </a:solidFill>
                        </a:rPr>
                        <a:t>MAD</a:t>
                      </a:r>
                      <a:endParaRPr sz="1300" b="1">
                        <a:solidFill>
                          <a:srgbClr val="7A0019"/>
                        </a:solidFill>
                      </a:endParaRPr>
                    </a:p>
                  </a:txBody>
                  <a:tcPr marL="91425" marR="91425" marT="91425" marB="91425"/>
                </a:tc>
                <a:tc>
                  <a:txBody>
                    <a:bodyPr/>
                    <a:lstStyle/>
                    <a:p>
                      <a:pPr marL="0" lvl="0" indent="0" algn="ctr" rtl="0">
                        <a:lnSpc>
                          <a:spcPct val="100000"/>
                        </a:lnSpc>
                        <a:spcBef>
                          <a:spcPts val="0"/>
                        </a:spcBef>
                        <a:spcAft>
                          <a:spcPts val="0"/>
                        </a:spcAft>
                        <a:buClr>
                          <a:schemeClr val="dk1"/>
                        </a:buClr>
                        <a:buFont typeface="Arial"/>
                        <a:buNone/>
                      </a:pPr>
                      <a:r>
                        <a:rPr lang="en-US" sz="1300" b="1">
                          <a:solidFill>
                            <a:srgbClr val="7A0019"/>
                          </a:solidFill>
                        </a:rPr>
                        <a:t>st.dev</a:t>
                      </a:r>
                      <a:endParaRPr sz="1300" b="1">
                        <a:solidFill>
                          <a:srgbClr val="7A0019"/>
                        </a:solidFill>
                      </a:endParaRPr>
                    </a:p>
                    <a:p>
                      <a:pPr marL="0" lvl="0" indent="0" algn="ctr" rtl="0">
                        <a:lnSpc>
                          <a:spcPct val="100000"/>
                        </a:lnSpc>
                        <a:spcBef>
                          <a:spcPts val="0"/>
                        </a:spcBef>
                        <a:spcAft>
                          <a:spcPts val="0"/>
                        </a:spcAft>
                        <a:buClr>
                          <a:schemeClr val="dk1"/>
                        </a:buClr>
                        <a:buFont typeface="Arial"/>
                        <a:buNone/>
                      </a:pPr>
                      <a:r>
                        <a:rPr lang="en-US" sz="1300" b="1">
                          <a:solidFill>
                            <a:srgbClr val="7A0019"/>
                          </a:solidFill>
                        </a:rPr>
                        <a:t>delta-MAD</a:t>
                      </a:r>
                      <a:endParaRPr sz="1300" b="1">
                        <a:solidFill>
                          <a:srgbClr val="7A0019"/>
                        </a:solidFill>
                      </a:endParaRPr>
                    </a:p>
                  </a:txBody>
                  <a:tcPr marL="91425" marR="91425" marT="91425" marB="91425"/>
                </a:tc>
                <a:tc>
                  <a:txBody>
                    <a:bodyPr/>
                    <a:lstStyle/>
                    <a:p>
                      <a:pPr marL="0" lvl="0" indent="0" algn="ctr" rtl="0">
                        <a:lnSpc>
                          <a:spcPct val="100000"/>
                        </a:lnSpc>
                        <a:spcBef>
                          <a:spcPts val="0"/>
                        </a:spcBef>
                        <a:spcAft>
                          <a:spcPts val="0"/>
                        </a:spcAft>
                        <a:buNone/>
                      </a:pPr>
                      <a:r>
                        <a:rPr lang="en-US" sz="1300" b="1">
                          <a:solidFill>
                            <a:srgbClr val="7A0019"/>
                          </a:solidFill>
                        </a:rPr>
                        <a:t>st.error</a:t>
                      </a:r>
                      <a:endParaRPr sz="1300" b="1">
                        <a:solidFill>
                          <a:srgbClr val="7A0019"/>
                        </a:solidFill>
                      </a:endParaRPr>
                    </a:p>
                    <a:p>
                      <a:pPr marL="0" lvl="0" indent="0" algn="ctr" rtl="0">
                        <a:lnSpc>
                          <a:spcPct val="100000"/>
                        </a:lnSpc>
                        <a:spcBef>
                          <a:spcPts val="0"/>
                        </a:spcBef>
                        <a:spcAft>
                          <a:spcPts val="0"/>
                        </a:spcAft>
                        <a:buNone/>
                      </a:pPr>
                      <a:r>
                        <a:rPr lang="en-US" sz="1300" b="1">
                          <a:solidFill>
                            <a:srgbClr val="7A0019"/>
                          </a:solidFill>
                        </a:rPr>
                        <a:t>delta-MD</a:t>
                      </a:r>
                      <a:endParaRPr sz="1300" b="1">
                        <a:solidFill>
                          <a:srgbClr val="7A0019"/>
                        </a:solidFill>
                      </a:endParaRPr>
                    </a:p>
                  </a:txBody>
                  <a:tcPr marL="91425" marR="91425" marT="91425" marB="91425"/>
                </a:tc>
                <a:tc>
                  <a:txBody>
                    <a:bodyPr/>
                    <a:lstStyle/>
                    <a:p>
                      <a:pPr marL="0" lvl="0" indent="0" algn="ctr" rtl="0">
                        <a:lnSpc>
                          <a:spcPct val="100000"/>
                        </a:lnSpc>
                        <a:spcBef>
                          <a:spcPts val="0"/>
                        </a:spcBef>
                        <a:spcAft>
                          <a:spcPts val="0"/>
                        </a:spcAft>
                        <a:buNone/>
                      </a:pPr>
                      <a:endParaRPr sz="1300" b="1">
                        <a:solidFill>
                          <a:srgbClr val="7A0019"/>
                        </a:solidFill>
                      </a:endParaRPr>
                    </a:p>
                    <a:p>
                      <a:pPr marL="0" lvl="0" indent="0" algn="ctr" rtl="0">
                        <a:lnSpc>
                          <a:spcPct val="100000"/>
                        </a:lnSpc>
                        <a:spcBef>
                          <a:spcPts val="0"/>
                        </a:spcBef>
                        <a:spcAft>
                          <a:spcPts val="0"/>
                        </a:spcAft>
                        <a:buNone/>
                      </a:pPr>
                      <a:r>
                        <a:rPr lang="en-US" sz="1300" b="1">
                          <a:solidFill>
                            <a:srgbClr val="7A0019"/>
                          </a:solidFill>
                        </a:rPr>
                        <a:t>n-MAD</a:t>
                      </a:r>
                      <a:endParaRPr sz="1300" b="1">
                        <a:solidFill>
                          <a:srgbClr val="7A0019"/>
                        </a:solidFill>
                      </a:endParaRPr>
                    </a:p>
                  </a:txBody>
                  <a:tcPr marL="91425" marR="91425" marT="91425" marB="91425"/>
                </a:tc>
                <a:extLst>
                  <a:ext uri="{0D108BD9-81ED-4DB2-BD59-A6C34878D82A}">
                    <a16:rowId xmlns:a16="http://schemas.microsoft.com/office/drawing/2014/main" val="10000"/>
                  </a:ext>
                </a:extLst>
              </a:tr>
              <a:tr h="451550">
                <a:tc>
                  <a:txBody>
                    <a:bodyPr/>
                    <a:lstStyle/>
                    <a:p>
                      <a:pPr marL="0" lvl="0" indent="0" algn="ctr" rtl="0">
                        <a:lnSpc>
                          <a:spcPct val="100000"/>
                        </a:lnSpc>
                        <a:spcBef>
                          <a:spcPts val="0"/>
                        </a:spcBef>
                        <a:spcAft>
                          <a:spcPts val="0"/>
                        </a:spcAft>
                        <a:buNone/>
                      </a:pPr>
                      <a:r>
                        <a:rPr lang="en-US" sz="1300" b="1">
                          <a:solidFill>
                            <a:srgbClr val="7A0019"/>
                          </a:solidFill>
                        </a:rPr>
                        <a:t>Phillips et al</a:t>
                      </a:r>
                      <a:endParaRPr sz="1300" b="1">
                        <a:solidFill>
                          <a:srgbClr val="7A0019"/>
                        </a:solidFill>
                      </a:endParaRPr>
                    </a:p>
                  </a:txBody>
                  <a:tcPr marL="91425" marR="91425" marT="91425" marB="91425"/>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25.6</a:t>
                      </a:r>
                      <a:endParaRPr sz="1300" b="1">
                        <a:solidFill>
                          <a:srgbClr val="7A0019"/>
                        </a:solidFill>
                      </a:endParaRPr>
                    </a:p>
                  </a:txBody>
                  <a:tcPr marL="28575" marR="28575" marT="91425" marB="91425" anchor="ct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12.3</a:t>
                      </a:r>
                      <a:endParaRPr sz="1300" b="1">
                        <a:solidFill>
                          <a:srgbClr val="7A0019"/>
                        </a:solidFill>
                      </a:endParaRPr>
                    </a:p>
                  </a:txBody>
                  <a:tcPr marL="91425" marR="91425" marT="91425" marB="91425" anchor="ct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11.1</a:t>
                      </a:r>
                      <a:endParaRPr sz="1300" b="1">
                        <a:solidFill>
                          <a:srgbClr val="7A0019"/>
                        </a:solidFill>
                      </a:endParaRPr>
                    </a:p>
                  </a:txBody>
                  <a:tcPr marL="91425" marR="91425" marT="91425" marB="91425" anchor="ct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12.1</a:t>
                      </a:r>
                      <a:endParaRPr sz="1300" b="1">
                        <a:solidFill>
                          <a:srgbClr val="7A0019"/>
                        </a:solidFill>
                      </a:endParaRPr>
                    </a:p>
                  </a:txBody>
                  <a:tcPr marL="91425" marR="91425" marT="91425" marB="91425" anchor="ct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-14.5</a:t>
                      </a:r>
                      <a:endParaRPr sz="1300" b="1">
                        <a:solidFill>
                          <a:srgbClr val="7A0019"/>
                        </a:solidFill>
                      </a:endParaRPr>
                    </a:p>
                  </a:txBody>
                  <a:tcPr marL="91425" marR="91425" marT="91425" marB="91425" anchor="ct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17.3</a:t>
                      </a:r>
                      <a:endParaRPr sz="1300" b="1">
                        <a:solidFill>
                          <a:srgbClr val="7A0019"/>
                        </a:solidFill>
                      </a:endParaRPr>
                    </a:p>
                  </a:txBody>
                  <a:tcPr marL="91425" marR="91425" marT="91425" marB="91425" anchor="ct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1.7</a:t>
                      </a:r>
                      <a:endParaRPr sz="1300" b="1">
                        <a:solidFill>
                          <a:srgbClr val="7A0019"/>
                        </a:solidFill>
                      </a:endParaRPr>
                    </a:p>
                  </a:txBody>
                  <a:tcPr marL="91425" marR="91425" marT="91425" marB="91425" anchor="ct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108</a:t>
                      </a:r>
                      <a:endParaRPr sz="1300" b="1">
                        <a:solidFill>
                          <a:srgbClr val="7A0019"/>
                        </a:solidFill>
                      </a:endParaRPr>
                    </a:p>
                  </a:txBody>
                  <a:tcPr marL="91425" marR="91425" marT="91425" marB="91425" anchor="ctr"/>
                </a:tc>
                <a:extLst>
                  <a:ext uri="{0D108BD9-81ED-4DB2-BD59-A6C34878D82A}">
                    <a16:rowId xmlns:a16="http://schemas.microsoft.com/office/drawing/2014/main" val="10001"/>
                  </a:ext>
                </a:extLst>
              </a:tr>
              <a:tr h="606500">
                <a:tc>
                  <a:txBody>
                    <a:bodyPr/>
                    <a:lstStyle/>
                    <a:p>
                      <a:pPr marL="0" lvl="0" indent="0" algn="ctr" rtl="0">
                        <a:lnSpc>
                          <a:spcPct val="100000"/>
                        </a:lnSpc>
                        <a:spcBef>
                          <a:spcPts val="0"/>
                        </a:spcBef>
                        <a:spcAft>
                          <a:spcPts val="0"/>
                        </a:spcAft>
                        <a:buClr>
                          <a:schemeClr val="dk1"/>
                        </a:buClr>
                        <a:buSzPts val="1100"/>
                        <a:buFont typeface="Arial"/>
                        <a:buNone/>
                      </a:pPr>
                      <a:r>
                        <a:rPr lang="en-US" sz="1300" b="1">
                          <a:solidFill>
                            <a:srgbClr val="7A0019"/>
                          </a:solidFill>
                        </a:rPr>
                        <a:t>Gagnadoux et al</a:t>
                      </a:r>
                      <a:endParaRPr sz="1300" b="1">
                        <a:solidFill>
                          <a:srgbClr val="7A0019"/>
                        </a:solidFill>
                      </a:endParaRPr>
                    </a:p>
                  </a:txBody>
                  <a:tcPr marL="91425" marR="91425" marT="91425" marB="91425"/>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34.2</a:t>
                      </a:r>
                      <a:endParaRPr sz="1300" b="1">
                        <a:solidFill>
                          <a:srgbClr val="7A0019"/>
                        </a:solidFill>
                      </a:endParaRPr>
                    </a:p>
                  </a:txBody>
                  <a:tcPr marL="28575" marR="28575" marT="91425" marB="91425" anchor="ct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13.0</a:t>
                      </a:r>
                      <a:endParaRPr sz="1300" b="1">
                        <a:solidFill>
                          <a:srgbClr val="7A0019"/>
                        </a:solidFill>
                      </a:endParaRPr>
                    </a:p>
                  </a:txBody>
                  <a:tcPr marL="91425" marR="91425" marT="91425" marB="91425" anchor="ct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6.0</a:t>
                      </a:r>
                      <a:endParaRPr sz="1300" b="1">
                        <a:solidFill>
                          <a:srgbClr val="7A0019"/>
                        </a:solidFill>
                      </a:endParaRPr>
                    </a:p>
                  </a:txBody>
                  <a:tcPr marL="91425" marR="91425" marT="91425" marB="91425" anchor="ct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8.1</a:t>
                      </a:r>
                      <a:endParaRPr sz="1300" b="1">
                        <a:solidFill>
                          <a:srgbClr val="7A0019"/>
                        </a:solidFill>
                      </a:endParaRPr>
                    </a:p>
                  </a:txBody>
                  <a:tcPr marL="91425" marR="91425" marT="91425" marB="91425" anchor="ct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-28.2</a:t>
                      </a:r>
                      <a:endParaRPr sz="1300" b="1">
                        <a:solidFill>
                          <a:srgbClr val="7A0019"/>
                        </a:solidFill>
                      </a:endParaRPr>
                    </a:p>
                  </a:txBody>
                  <a:tcPr marL="91425" marR="91425" marT="91425" marB="91425" anchor="ct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15.3</a:t>
                      </a:r>
                      <a:endParaRPr sz="1300" b="1">
                        <a:solidFill>
                          <a:srgbClr val="7A0019"/>
                        </a:solidFill>
                      </a:endParaRPr>
                    </a:p>
                  </a:txBody>
                  <a:tcPr marL="91425" marR="91425" marT="91425" marB="91425" anchor="ct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2.1</a:t>
                      </a:r>
                      <a:endParaRPr sz="1300" b="1">
                        <a:solidFill>
                          <a:srgbClr val="7A0019"/>
                        </a:solidFill>
                      </a:endParaRPr>
                    </a:p>
                  </a:txBody>
                  <a:tcPr marL="91425" marR="91425" marT="91425" marB="91425" anchor="ct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56</a:t>
                      </a:r>
                      <a:endParaRPr sz="1300" b="1">
                        <a:solidFill>
                          <a:srgbClr val="7A0019"/>
                        </a:solidFill>
                      </a:endParaRPr>
                    </a:p>
                  </a:txBody>
                  <a:tcPr marL="91425" marR="91425" marT="91425" marB="91425" anchor="ctr"/>
                </a:tc>
                <a:extLst>
                  <a:ext uri="{0D108BD9-81ED-4DB2-BD59-A6C34878D82A}">
                    <a16:rowId xmlns:a16="http://schemas.microsoft.com/office/drawing/2014/main" val="10002"/>
                  </a:ext>
                </a:extLst>
              </a:tr>
              <a:tr h="606500">
                <a:tc>
                  <a:txBody>
                    <a:bodyPr/>
                    <a:lstStyle/>
                    <a:p>
                      <a:pPr marL="0" lvl="0" indent="0" algn="ctr" rtl="0">
                        <a:lnSpc>
                          <a:spcPct val="100000"/>
                        </a:lnSpc>
                        <a:spcBef>
                          <a:spcPts val="0"/>
                        </a:spcBef>
                        <a:spcAft>
                          <a:spcPts val="0"/>
                        </a:spcAft>
                        <a:buClr>
                          <a:schemeClr val="dk1"/>
                        </a:buClr>
                        <a:buSzPts val="1100"/>
                        <a:buFont typeface="Arial"/>
                        <a:buNone/>
                      </a:pPr>
                      <a:r>
                        <a:rPr lang="en-US" sz="1300" b="1">
                          <a:solidFill>
                            <a:srgbClr val="7A0019"/>
                          </a:solidFill>
                        </a:rPr>
                        <a:t>Sutherland et al</a:t>
                      </a:r>
                      <a:endParaRPr sz="1300" b="1">
                        <a:solidFill>
                          <a:srgbClr val="7A0019"/>
                        </a:solidFill>
                      </a:endParaRPr>
                    </a:p>
                  </a:txBody>
                  <a:tcPr marL="91425" marR="91425" marT="91425" marB="91425"/>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30.0</a:t>
                      </a:r>
                      <a:endParaRPr sz="1300" b="1">
                        <a:solidFill>
                          <a:srgbClr val="7A0019"/>
                        </a:solidFill>
                      </a:endParaRPr>
                    </a:p>
                  </a:txBody>
                  <a:tcPr marL="28575" marR="28575" marT="91425" marB="91425" anchor="ct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12.7</a:t>
                      </a:r>
                      <a:endParaRPr sz="1300" b="1">
                        <a:solidFill>
                          <a:srgbClr val="7A0019"/>
                        </a:solidFill>
                      </a:endParaRPr>
                    </a:p>
                  </a:txBody>
                  <a:tcPr marL="91425" marR="91425" marT="91425" marB="91425" anchor="ct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9.7</a:t>
                      </a:r>
                      <a:endParaRPr sz="1300" b="1">
                        <a:solidFill>
                          <a:srgbClr val="7A0019"/>
                        </a:solidFill>
                      </a:endParaRPr>
                    </a:p>
                  </a:txBody>
                  <a:tcPr marL="91425" marR="91425" marT="91425" marB="91425" anchor="ct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11.4</a:t>
                      </a:r>
                      <a:endParaRPr sz="1300" b="1">
                        <a:solidFill>
                          <a:srgbClr val="7A0019"/>
                        </a:solidFill>
                      </a:endParaRPr>
                    </a:p>
                  </a:txBody>
                  <a:tcPr marL="91425" marR="91425" marT="91425" marB="91425" anchor="ct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-20.3</a:t>
                      </a:r>
                      <a:endParaRPr sz="1300" b="1">
                        <a:solidFill>
                          <a:srgbClr val="7A0019"/>
                        </a:solidFill>
                      </a:endParaRPr>
                    </a:p>
                  </a:txBody>
                  <a:tcPr marL="91425" marR="91425" marT="91425" marB="91425" anchor="ct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17.1</a:t>
                      </a:r>
                      <a:endParaRPr sz="1300" b="1">
                        <a:solidFill>
                          <a:srgbClr val="7A0019"/>
                        </a:solidFill>
                      </a:endParaRPr>
                    </a:p>
                  </a:txBody>
                  <a:tcPr marL="91425" marR="91425" marT="91425" marB="91425" anchor="ct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1.9</a:t>
                      </a:r>
                      <a:endParaRPr sz="1300" b="1">
                        <a:solidFill>
                          <a:srgbClr val="7A0019"/>
                        </a:solidFill>
                      </a:endParaRPr>
                    </a:p>
                  </a:txBody>
                  <a:tcPr marL="91425" marR="91425" marT="91425" marB="91425" anchor="ct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78</a:t>
                      </a:r>
                      <a:endParaRPr sz="1300" b="1">
                        <a:solidFill>
                          <a:srgbClr val="7A0019"/>
                        </a:solidFill>
                      </a:endParaRPr>
                    </a:p>
                  </a:txBody>
                  <a:tcPr marL="91425" marR="91425" marT="91425" marB="91425" anchor="ctr"/>
                </a:tc>
                <a:extLst>
                  <a:ext uri="{0D108BD9-81ED-4DB2-BD59-A6C34878D82A}">
                    <a16:rowId xmlns:a16="http://schemas.microsoft.com/office/drawing/2014/main" val="10003"/>
                  </a:ext>
                </a:extLst>
              </a:tr>
              <a:tr h="606500">
                <a:tc>
                  <a:txBody>
                    <a:bodyPr/>
                    <a:lstStyle/>
                    <a:p>
                      <a:pPr marL="0" lvl="0" indent="0" algn="ctr" rtl="0">
                        <a:lnSpc>
                          <a:spcPct val="100000"/>
                        </a:lnSpc>
                        <a:spcBef>
                          <a:spcPts val="0"/>
                        </a:spcBef>
                        <a:spcAft>
                          <a:spcPts val="0"/>
                        </a:spcAft>
                        <a:buClr>
                          <a:schemeClr val="dk1"/>
                        </a:buClr>
                        <a:buSzPts val="1100"/>
                        <a:buFont typeface="Arial"/>
                        <a:buNone/>
                      </a:pPr>
                      <a:r>
                        <a:rPr lang="en-US" sz="1300" b="1">
                          <a:solidFill>
                            <a:srgbClr val="7A0019"/>
                          </a:solidFill>
                        </a:rPr>
                        <a:t>Trzepizur et al</a:t>
                      </a:r>
                      <a:endParaRPr sz="1300" b="1">
                        <a:solidFill>
                          <a:srgbClr val="7A0019"/>
                        </a:solidFill>
                      </a:endParaRPr>
                    </a:p>
                  </a:txBody>
                  <a:tcPr marL="91425" marR="91425" marT="91425" marB="91425"/>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40.0</a:t>
                      </a:r>
                      <a:endParaRPr sz="1300" b="1">
                        <a:solidFill>
                          <a:srgbClr val="7A0019"/>
                        </a:solidFill>
                      </a:endParaRPr>
                    </a:p>
                  </a:txBody>
                  <a:tcPr marL="28575" marR="28575" marT="91425" marB="91425" anchor="ct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13.3</a:t>
                      </a:r>
                      <a:endParaRPr sz="1300" b="1">
                        <a:solidFill>
                          <a:srgbClr val="7A0019"/>
                        </a:solidFill>
                      </a:endParaRPr>
                    </a:p>
                  </a:txBody>
                  <a:tcPr marL="91425" marR="91425" marT="91425" marB="91425" anchor="ct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2.0</a:t>
                      </a:r>
                      <a:endParaRPr sz="1300" b="1">
                        <a:solidFill>
                          <a:srgbClr val="7A0019"/>
                        </a:solidFill>
                      </a:endParaRPr>
                    </a:p>
                  </a:txBody>
                  <a:tcPr marL="91425" marR="91425" marT="91425" marB="91425" anchor="ct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5.2</a:t>
                      </a:r>
                      <a:endParaRPr sz="1300" b="1">
                        <a:solidFill>
                          <a:srgbClr val="7A0019"/>
                        </a:solidFill>
                      </a:endParaRPr>
                    </a:p>
                  </a:txBody>
                  <a:tcPr marL="91425" marR="91425" marT="91425" marB="91425" anchor="ct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-38.0</a:t>
                      </a:r>
                      <a:endParaRPr sz="1300" b="1">
                        <a:solidFill>
                          <a:srgbClr val="7A0019"/>
                        </a:solidFill>
                      </a:endParaRPr>
                    </a:p>
                  </a:txBody>
                  <a:tcPr marL="91425" marR="91425" marT="91425" marB="91425" anchor="ct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14.3</a:t>
                      </a:r>
                      <a:endParaRPr sz="1300" b="1">
                        <a:solidFill>
                          <a:srgbClr val="7A0019"/>
                        </a:solidFill>
                      </a:endParaRPr>
                    </a:p>
                  </a:txBody>
                  <a:tcPr marL="91425" marR="91425" marT="91425" marB="91425" anchor="ct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4.1</a:t>
                      </a:r>
                      <a:endParaRPr sz="1300" b="1">
                        <a:solidFill>
                          <a:srgbClr val="7A0019"/>
                        </a:solidFill>
                      </a:endParaRPr>
                    </a:p>
                  </a:txBody>
                  <a:tcPr marL="91425" marR="91425" marT="91425" marB="91425" anchor="ct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12</a:t>
                      </a:r>
                      <a:endParaRPr sz="1300" b="1">
                        <a:solidFill>
                          <a:srgbClr val="7A0019"/>
                        </a:solidFill>
                      </a:endParaRPr>
                    </a:p>
                  </a:txBody>
                  <a:tcPr marL="91425" marR="91425" marT="91425" marB="91425" anchor="ctr"/>
                </a:tc>
                <a:extLst>
                  <a:ext uri="{0D108BD9-81ED-4DB2-BD59-A6C34878D82A}">
                    <a16:rowId xmlns:a16="http://schemas.microsoft.com/office/drawing/2014/main" val="10004"/>
                  </a:ext>
                </a:extLst>
              </a:tr>
              <a:tr h="451550">
                <a:tc>
                  <a:txBody>
                    <a:bodyPr/>
                    <a:lstStyle/>
                    <a:p>
                      <a:pPr marL="0" lvl="0" indent="0" algn="ctr" rtl="0">
                        <a:lnSpc>
                          <a:spcPct val="100000"/>
                        </a:lnSpc>
                        <a:spcBef>
                          <a:spcPts val="0"/>
                        </a:spcBef>
                        <a:spcAft>
                          <a:spcPts val="0"/>
                        </a:spcAft>
                        <a:buClr>
                          <a:schemeClr val="dk1"/>
                        </a:buClr>
                        <a:buSzPts val="1100"/>
                        <a:buFont typeface="Arial"/>
                        <a:buNone/>
                      </a:pPr>
                      <a:r>
                        <a:rPr lang="en-US" sz="1300" b="1">
                          <a:solidFill>
                            <a:srgbClr val="7A0019"/>
                          </a:solidFill>
                        </a:rPr>
                        <a:t>Barnes et al</a:t>
                      </a:r>
                      <a:endParaRPr sz="1300" b="1">
                        <a:solidFill>
                          <a:srgbClr val="7A0019"/>
                        </a:solidFill>
                      </a:endParaRPr>
                    </a:p>
                  </a:txBody>
                  <a:tcPr marL="91425" marR="91425" marT="91425" marB="91425"/>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21.5</a:t>
                      </a:r>
                      <a:endParaRPr sz="1300" b="1">
                        <a:solidFill>
                          <a:srgbClr val="7A0019"/>
                        </a:solidFill>
                      </a:endParaRPr>
                    </a:p>
                  </a:txBody>
                  <a:tcPr marL="28575" marR="28575" marT="91425" marB="91425" anchor="ct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1.6</a:t>
                      </a:r>
                      <a:endParaRPr sz="1300" b="1">
                        <a:solidFill>
                          <a:srgbClr val="7A0019"/>
                        </a:solidFill>
                      </a:endParaRPr>
                    </a:p>
                  </a:txBody>
                  <a:tcPr marL="91425" marR="91425" marT="91425" marB="91425" anchor="ct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14.0</a:t>
                      </a:r>
                      <a:endParaRPr sz="1300" b="1">
                        <a:solidFill>
                          <a:srgbClr val="7A0019"/>
                        </a:solidFill>
                      </a:endParaRPr>
                    </a:p>
                  </a:txBody>
                  <a:tcPr marL="91425" marR="91425" marT="91425" marB="91425" anchor="ct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1.1</a:t>
                      </a:r>
                      <a:endParaRPr sz="1300" b="1">
                        <a:solidFill>
                          <a:srgbClr val="7A0019"/>
                        </a:solidFill>
                      </a:endParaRPr>
                    </a:p>
                  </a:txBody>
                  <a:tcPr marL="91425" marR="91425" marT="91425" marB="91425" anchor="ct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-7.5</a:t>
                      </a:r>
                      <a:endParaRPr sz="1300" b="1">
                        <a:solidFill>
                          <a:srgbClr val="7A0019"/>
                        </a:solidFill>
                      </a:endParaRPr>
                    </a:p>
                  </a:txBody>
                  <a:tcPr marL="91425" marR="91425" marT="91425" marB="91425" anchor="ct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1.9</a:t>
                      </a:r>
                      <a:endParaRPr sz="1300" b="1">
                        <a:solidFill>
                          <a:srgbClr val="7A0019"/>
                        </a:solidFill>
                      </a:endParaRPr>
                    </a:p>
                  </a:txBody>
                  <a:tcPr marL="91425" marR="91425" marT="91425" marB="91425" anchor="ct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0.3</a:t>
                      </a:r>
                      <a:endParaRPr sz="1300" b="1">
                        <a:solidFill>
                          <a:srgbClr val="7A0019"/>
                        </a:solidFill>
                      </a:endParaRPr>
                    </a:p>
                  </a:txBody>
                  <a:tcPr marL="91425" marR="91425" marT="91425" marB="91425" anchor="ct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36</a:t>
                      </a:r>
                      <a:endParaRPr sz="1300" b="1">
                        <a:solidFill>
                          <a:srgbClr val="7A0019"/>
                        </a:solidFill>
                      </a:endParaRPr>
                    </a:p>
                  </a:txBody>
                  <a:tcPr marL="91425" marR="91425" marT="91425" marB="91425" anchor="ctr"/>
                </a:tc>
                <a:extLst>
                  <a:ext uri="{0D108BD9-81ED-4DB2-BD59-A6C34878D82A}">
                    <a16:rowId xmlns:a16="http://schemas.microsoft.com/office/drawing/2014/main" val="10005"/>
                  </a:ext>
                </a:extLst>
              </a:tr>
              <a:tr h="606500">
                <a:tc>
                  <a:txBody>
                    <a:bodyPr/>
                    <a:lstStyle/>
                    <a:p>
                      <a:pPr marL="0" lvl="0" indent="0" algn="ctr" rtl="0">
                        <a:lnSpc>
                          <a:spcPct val="100000"/>
                        </a:lnSpc>
                        <a:spcBef>
                          <a:spcPts val="0"/>
                        </a:spcBef>
                        <a:spcAft>
                          <a:spcPts val="0"/>
                        </a:spcAft>
                        <a:buClr>
                          <a:schemeClr val="dk1"/>
                        </a:buClr>
                        <a:buSzPts val="1100"/>
                        <a:buFont typeface="Arial"/>
                        <a:buNone/>
                      </a:pPr>
                      <a:r>
                        <a:rPr lang="en-US" sz="1300" b="1">
                          <a:solidFill>
                            <a:srgbClr val="7A0019"/>
                          </a:solidFill>
                        </a:rPr>
                        <a:t>Randerath et al</a:t>
                      </a:r>
                      <a:endParaRPr sz="1300" b="1">
                        <a:solidFill>
                          <a:srgbClr val="7A0019"/>
                        </a:solidFill>
                      </a:endParaRPr>
                    </a:p>
                  </a:txBody>
                  <a:tcPr marL="91425" marR="91425" marT="91425" marB="91425"/>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17.5</a:t>
                      </a:r>
                      <a:endParaRPr sz="1300" b="1">
                        <a:solidFill>
                          <a:srgbClr val="7A0019"/>
                        </a:solidFill>
                      </a:endParaRPr>
                    </a:p>
                  </a:txBody>
                  <a:tcPr marL="28575" marR="28575" marT="91425" marB="91425" anchor="ct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7.7</a:t>
                      </a:r>
                      <a:endParaRPr sz="1300" b="1">
                        <a:solidFill>
                          <a:srgbClr val="7A0019"/>
                        </a:solidFill>
                      </a:endParaRPr>
                    </a:p>
                  </a:txBody>
                  <a:tcPr marL="91425" marR="91425" marT="91425" marB="91425" anchor="ct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13.8</a:t>
                      </a:r>
                      <a:endParaRPr sz="1300" b="1">
                        <a:solidFill>
                          <a:srgbClr val="7A0019"/>
                        </a:solidFill>
                      </a:endParaRPr>
                    </a:p>
                  </a:txBody>
                  <a:tcPr marL="91425" marR="91425" marT="91425" marB="91425" anchor="ct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11.1</a:t>
                      </a:r>
                      <a:endParaRPr sz="1300" b="1">
                        <a:solidFill>
                          <a:srgbClr val="7A0019"/>
                        </a:solidFill>
                      </a:endParaRPr>
                    </a:p>
                  </a:txBody>
                  <a:tcPr marL="91425" marR="91425" marT="91425" marB="91425" anchor="ct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-3.7</a:t>
                      </a:r>
                      <a:endParaRPr sz="1300" b="1">
                        <a:solidFill>
                          <a:srgbClr val="7A0019"/>
                        </a:solidFill>
                      </a:endParaRPr>
                    </a:p>
                  </a:txBody>
                  <a:tcPr marL="91425" marR="91425" marT="91425" marB="91425" anchor="ct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13.5</a:t>
                      </a:r>
                      <a:endParaRPr sz="1300" b="1">
                        <a:solidFill>
                          <a:srgbClr val="7A0019"/>
                        </a:solidFill>
                      </a:endParaRPr>
                    </a:p>
                  </a:txBody>
                  <a:tcPr marL="91425" marR="91425" marT="91425" marB="91425" anchor="ct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2.7</a:t>
                      </a:r>
                      <a:endParaRPr sz="1300" b="1">
                        <a:solidFill>
                          <a:srgbClr val="7A0019"/>
                        </a:solidFill>
                      </a:endParaRPr>
                    </a:p>
                  </a:txBody>
                  <a:tcPr marL="91425" marR="91425" marT="91425" marB="91425" anchor="ct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25</a:t>
                      </a:r>
                      <a:endParaRPr sz="1300" b="1">
                        <a:solidFill>
                          <a:srgbClr val="7A0019"/>
                        </a:solidFill>
                      </a:endParaRPr>
                    </a:p>
                  </a:txBody>
                  <a:tcPr marL="91425" marR="91425" marT="91425" marB="91425" anchor="ctr"/>
                </a:tc>
                <a:extLst>
                  <a:ext uri="{0D108BD9-81ED-4DB2-BD59-A6C34878D82A}">
                    <a16:rowId xmlns:a16="http://schemas.microsoft.com/office/drawing/2014/main" val="10006"/>
                  </a:ext>
                </a:extLst>
              </a:tr>
              <a:tr h="606500">
                <a:tc>
                  <a:txBody>
                    <a:bodyPr/>
                    <a:lstStyle/>
                    <a:p>
                      <a:pPr marL="0" lvl="0" indent="0" algn="ctr" rtl="0">
                        <a:lnSpc>
                          <a:spcPct val="100000"/>
                        </a:lnSpc>
                        <a:spcBef>
                          <a:spcPts val="0"/>
                        </a:spcBef>
                        <a:spcAft>
                          <a:spcPts val="0"/>
                        </a:spcAft>
                        <a:buClr>
                          <a:schemeClr val="dk1"/>
                        </a:buClr>
                        <a:buSzPts val="1100"/>
                        <a:buFont typeface="Arial"/>
                        <a:buNone/>
                      </a:pPr>
                      <a:r>
                        <a:rPr lang="en-US" sz="1300" b="1">
                          <a:solidFill>
                            <a:srgbClr val="7A0019"/>
                          </a:solidFill>
                        </a:rPr>
                        <a:t>Del Fabbro et al</a:t>
                      </a:r>
                      <a:endParaRPr sz="1300" b="1">
                        <a:solidFill>
                          <a:srgbClr val="7A0019"/>
                        </a:solidFill>
                      </a:endParaRPr>
                    </a:p>
                  </a:txBody>
                  <a:tcPr marL="91425" marR="91425" marT="91425" marB="91425"/>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42.3</a:t>
                      </a:r>
                      <a:endParaRPr sz="1300" b="1">
                        <a:solidFill>
                          <a:srgbClr val="7A0019"/>
                        </a:solidFill>
                      </a:endParaRPr>
                    </a:p>
                  </a:txBody>
                  <a:tcPr marL="28575" marR="28575" marT="91425" marB="91425" anchor="ct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4.5</a:t>
                      </a:r>
                      <a:endParaRPr sz="1300" b="1">
                        <a:solidFill>
                          <a:srgbClr val="7A0019"/>
                        </a:solidFill>
                      </a:endParaRPr>
                    </a:p>
                  </a:txBody>
                  <a:tcPr marL="91425" marR="91425" marT="91425" marB="91425" anchor="ctr">
                    <a:lnB w="9525" cap="flat" cmpd="sng">
                      <a:solidFill>
                        <a:srgbClr val="9E9E9E"/>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26.7</a:t>
                      </a:r>
                      <a:endParaRPr sz="1300" b="1">
                        <a:solidFill>
                          <a:srgbClr val="7A0019"/>
                        </a:solidFill>
                      </a:endParaRPr>
                    </a:p>
                  </a:txBody>
                  <a:tcPr marL="91425" marR="91425" marT="91425" marB="91425" anchor="ctr">
                    <a:lnB w="9525" cap="flat" cmpd="sng">
                      <a:solidFill>
                        <a:srgbClr val="9E9E9E"/>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4.8</a:t>
                      </a:r>
                      <a:endParaRPr sz="1300" b="1">
                        <a:solidFill>
                          <a:srgbClr val="7A0019"/>
                        </a:solidFill>
                      </a:endParaRPr>
                    </a:p>
                  </a:txBody>
                  <a:tcPr marL="91425" marR="91425" marT="91425" marB="91425" anchor="ctr">
                    <a:lnB w="9525" cap="flat" cmpd="sng">
                      <a:solidFill>
                        <a:srgbClr val="9E9E9E"/>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-15.6</a:t>
                      </a:r>
                      <a:endParaRPr sz="1300" b="1">
                        <a:solidFill>
                          <a:srgbClr val="7A0019"/>
                        </a:solidFill>
                      </a:endParaRPr>
                    </a:p>
                  </a:txBody>
                  <a:tcPr marL="91425" marR="91425" marT="91425" marB="91425" anchor="ctr">
                    <a:lnB w="9525" cap="flat" cmpd="sng">
                      <a:solidFill>
                        <a:srgbClr val="9E9E9E"/>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6.6</a:t>
                      </a:r>
                      <a:endParaRPr sz="1300" b="1">
                        <a:solidFill>
                          <a:srgbClr val="7A0019"/>
                        </a:solidFill>
                      </a:endParaRPr>
                    </a:p>
                  </a:txBody>
                  <a:tcPr marL="91425" marR="91425" marT="91425" marB="91425" anchor="ctr">
                    <a:lnB w="9525" cap="flat" cmpd="sng">
                      <a:solidFill>
                        <a:srgbClr val="9E9E9E"/>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1.1</a:t>
                      </a:r>
                      <a:endParaRPr sz="1300" b="1">
                        <a:solidFill>
                          <a:srgbClr val="7A0019"/>
                        </a:solidFill>
                      </a:endParaRPr>
                    </a:p>
                  </a:txBody>
                  <a:tcPr marL="91425" marR="91425" marT="91425" marB="91425" anchor="ctr">
                    <a:lnB w="9525" cap="flat" cmpd="sng">
                      <a:solidFill>
                        <a:srgbClr val="9E9E9E"/>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39</a:t>
                      </a:r>
                      <a:endParaRPr sz="1300" b="1">
                        <a:solidFill>
                          <a:srgbClr val="7A0019"/>
                        </a:solidFill>
                      </a:endParaRPr>
                    </a:p>
                  </a:txBody>
                  <a:tcPr marL="91425" marR="91425" marT="91425" marB="91425" anchor="ctr">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7"/>
                  </a:ext>
                </a:extLst>
              </a:tr>
              <a:tr h="451550">
                <a:tc>
                  <a:txBody>
                    <a:bodyPr/>
                    <a:lstStyle/>
                    <a:p>
                      <a:pPr marL="0" lvl="0" indent="0" algn="ctr" rtl="0">
                        <a:lnSpc>
                          <a:spcPct val="100000"/>
                        </a:lnSpc>
                        <a:spcBef>
                          <a:spcPts val="0"/>
                        </a:spcBef>
                        <a:spcAft>
                          <a:spcPts val="0"/>
                        </a:spcAft>
                        <a:buClr>
                          <a:schemeClr val="dk1"/>
                        </a:buClr>
                        <a:buSzPts val="1100"/>
                        <a:buFont typeface="Arial"/>
                        <a:buNone/>
                      </a:pPr>
                      <a:r>
                        <a:rPr lang="en-US" sz="1300" b="1">
                          <a:solidFill>
                            <a:srgbClr val="7A0019"/>
                          </a:solidFill>
                        </a:rPr>
                        <a:t>Aarab et al</a:t>
                      </a:r>
                      <a:endParaRPr sz="1300" b="1">
                        <a:solidFill>
                          <a:srgbClr val="7A0019"/>
                        </a:solidFill>
                      </a:endParaRPr>
                    </a:p>
                  </a:txBody>
                  <a:tcPr marL="91425" marR="91425" marT="91425" marB="91425"/>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22.1</a:t>
                      </a:r>
                      <a:endParaRPr sz="1300" b="1">
                        <a:solidFill>
                          <a:srgbClr val="7A0019"/>
                        </a:solidFill>
                      </a:endParaRPr>
                    </a:p>
                  </a:txBody>
                  <a:tcPr marL="28575" marR="28575" marT="91425" marB="91425" anchor="ct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10.8</a:t>
                      </a:r>
                      <a:endParaRPr sz="1300" b="1">
                        <a:solidFill>
                          <a:srgbClr val="7A0019"/>
                        </a:solidFill>
                      </a:endParaRPr>
                    </a:p>
                  </a:txBody>
                  <a:tcPr marL="91425" marR="91425" marT="91425" marB="91425" anchor="ctr">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5.8</a:t>
                      </a:r>
                      <a:endParaRPr sz="1300" b="1">
                        <a:solidFill>
                          <a:srgbClr val="7A0019"/>
                        </a:solidFill>
                      </a:endParaRPr>
                    </a:p>
                  </a:txBody>
                  <a:tcPr marL="91425" marR="91425" marT="91425" marB="91425" anchor="ctr">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Font typeface="Arial"/>
                        <a:buNone/>
                      </a:pPr>
                      <a:endParaRPr sz="1300" b="1">
                        <a:solidFill>
                          <a:srgbClr val="7A0019"/>
                        </a:solidFill>
                      </a:endParaRPr>
                    </a:p>
                  </a:txBody>
                  <a:tcPr marL="91425" marR="91425" marT="91425" marB="91425" anchor="ctr">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-16.3</a:t>
                      </a:r>
                      <a:endParaRPr sz="1300" b="1">
                        <a:solidFill>
                          <a:srgbClr val="7A0019"/>
                        </a:solidFill>
                      </a:endParaRPr>
                    </a:p>
                  </a:txBody>
                  <a:tcPr marL="91425" marR="91425" marT="91425" marB="91425" anchor="ctr">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10.3</a:t>
                      </a:r>
                      <a:endParaRPr sz="1300" b="1">
                        <a:solidFill>
                          <a:srgbClr val="7A0019"/>
                        </a:solidFill>
                      </a:endParaRPr>
                    </a:p>
                  </a:txBody>
                  <a:tcPr marL="91425" marR="91425" marT="91425" marB="91425" anchor="ctr">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2.3</a:t>
                      </a:r>
                      <a:endParaRPr sz="1300" b="1">
                        <a:solidFill>
                          <a:srgbClr val="7A0019"/>
                        </a:solidFill>
                      </a:endParaRPr>
                    </a:p>
                  </a:txBody>
                  <a:tcPr marL="91425" marR="91425" marT="91425" marB="91425" anchor="ctr">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20</a:t>
                      </a:r>
                      <a:endParaRPr sz="1300" b="1">
                        <a:solidFill>
                          <a:srgbClr val="7A0019"/>
                        </a:solidFill>
                      </a:endParaRPr>
                    </a:p>
                  </a:txBody>
                  <a:tcPr marL="91425" marR="91425" marT="91425" marB="91425" anchor="ctr">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8"/>
                  </a:ext>
                </a:extLst>
              </a:tr>
              <a:tr h="606500">
                <a:tc>
                  <a:txBody>
                    <a:bodyPr/>
                    <a:lstStyle/>
                    <a:p>
                      <a:pPr marL="0" lvl="0" indent="0" algn="ctr" rtl="0">
                        <a:lnSpc>
                          <a:spcPct val="100000"/>
                        </a:lnSpc>
                        <a:spcBef>
                          <a:spcPts val="0"/>
                        </a:spcBef>
                        <a:spcAft>
                          <a:spcPts val="0"/>
                        </a:spcAft>
                        <a:buNone/>
                      </a:pPr>
                      <a:r>
                        <a:rPr lang="en-US" sz="1300" b="1">
                          <a:solidFill>
                            <a:srgbClr val="7A0019"/>
                          </a:solidFill>
                        </a:rPr>
                        <a:t>Anandam et al</a:t>
                      </a:r>
                      <a:endParaRPr sz="1300" b="1">
                        <a:solidFill>
                          <a:srgbClr val="7A0019"/>
                        </a:solidFill>
                      </a:endParaRPr>
                    </a:p>
                  </a:txBody>
                  <a:tcPr marL="91425" marR="91425" marT="91425" marB="91425"/>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44.5</a:t>
                      </a:r>
                      <a:endParaRPr sz="1300" b="1">
                        <a:solidFill>
                          <a:srgbClr val="7A0019"/>
                        </a:solidFill>
                      </a:endParaRPr>
                    </a:p>
                  </a:txBody>
                  <a:tcPr marL="28575" marR="28575" marT="91425" marB="91425" anchor="ct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7.7</a:t>
                      </a:r>
                      <a:endParaRPr sz="1300" b="1">
                        <a:solidFill>
                          <a:srgbClr val="7A0019"/>
                        </a:solidFill>
                      </a:endParaRPr>
                    </a:p>
                  </a:txBody>
                  <a:tcPr marL="91425" marR="91425" marT="91425" marB="91425" anchor="ctr">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16.3</a:t>
                      </a:r>
                      <a:endParaRPr sz="1300" b="1">
                        <a:solidFill>
                          <a:srgbClr val="7A0019"/>
                        </a:solidFill>
                      </a:endParaRPr>
                    </a:p>
                  </a:txBody>
                  <a:tcPr marL="91425" marR="91425" marT="91425" marB="91425" anchor="ctr">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5.1</a:t>
                      </a:r>
                      <a:endParaRPr sz="1300" b="1">
                        <a:solidFill>
                          <a:srgbClr val="7A0019"/>
                        </a:solidFill>
                      </a:endParaRPr>
                    </a:p>
                  </a:txBody>
                  <a:tcPr marL="91425" marR="91425" marT="91425" marB="91425" anchor="ctr">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-28.2</a:t>
                      </a:r>
                      <a:endParaRPr sz="1300" b="1">
                        <a:solidFill>
                          <a:srgbClr val="7A0019"/>
                        </a:solidFill>
                      </a:endParaRPr>
                    </a:p>
                  </a:txBody>
                  <a:tcPr marL="91425" marR="91425" marT="91425" marB="91425" anchor="ctr">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9.2</a:t>
                      </a:r>
                      <a:endParaRPr sz="1300" b="1">
                        <a:solidFill>
                          <a:srgbClr val="7A0019"/>
                        </a:solidFill>
                      </a:endParaRPr>
                    </a:p>
                  </a:txBody>
                  <a:tcPr marL="91425" marR="91425" marT="91425" marB="91425" anchor="ctr">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1.1</a:t>
                      </a:r>
                      <a:endParaRPr sz="1300" b="1">
                        <a:solidFill>
                          <a:srgbClr val="7A0019"/>
                        </a:solidFill>
                      </a:endParaRPr>
                    </a:p>
                  </a:txBody>
                  <a:tcPr marL="91425" marR="91425" marT="91425" marB="91425" anchor="ctr">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chemeClr val="dk1"/>
                        </a:buClr>
                        <a:buFont typeface="Arial"/>
                        <a:buNone/>
                      </a:pPr>
                      <a:r>
                        <a:rPr lang="en-US" sz="1300" b="1">
                          <a:solidFill>
                            <a:srgbClr val="7A0019"/>
                          </a:solidFill>
                        </a:rPr>
                        <a:t>72</a:t>
                      </a:r>
                      <a:endParaRPr sz="1300" b="1">
                        <a:solidFill>
                          <a:srgbClr val="7A0019"/>
                        </a:solidFill>
                      </a:endParaRPr>
                    </a:p>
                  </a:txBody>
                  <a:tcPr marL="91425" marR="91425" marT="91425" marB="91425" anchor="ctr">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9"/>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graphicFrame>
        <p:nvGraphicFramePr>
          <p:cNvPr id="227" name="Shape 227"/>
          <p:cNvGraphicFramePr/>
          <p:nvPr/>
        </p:nvGraphicFramePr>
        <p:xfrm>
          <a:off x="302088" y="257910"/>
          <a:ext cx="8605150" cy="5943205"/>
        </p:xfrm>
        <a:graphic>
          <a:graphicData uri="http://schemas.openxmlformats.org/drawingml/2006/table">
            <a:tbl>
              <a:tblPr>
                <a:noFill/>
                <a:tableStyleId>{400E4513-7881-40E7-8D58-22452555C1FF}</a:tableStyleId>
              </a:tblPr>
              <a:tblGrid>
                <a:gridCol w="1292050">
                  <a:extLst>
                    <a:ext uri="{9D8B030D-6E8A-4147-A177-3AD203B41FA5}">
                      <a16:colId xmlns:a16="http://schemas.microsoft.com/office/drawing/2014/main" val="20000"/>
                    </a:ext>
                  </a:extLst>
                </a:gridCol>
                <a:gridCol w="984350">
                  <a:extLst>
                    <a:ext uri="{9D8B030D-6E8A-4147-A177-3AD203B41FA5}">
                      <a16:colId xmlns:a16="http://schemas.microsoft.com/office/drawing/2014/main" val="20001"/>
                    </a:ext>
                  </a:extLst>
                </a:gridCol>
                <a:gridCol w="1005675">
                  <a:extLst>
                    <a:ext uri="{9D8B030D-6E8A-4147-A177-3AD203B41FA5}">
                      <a16:colId xmlns:a16="http://schemas.microsoft.com/office/drawing/2014/main" val="20002"/>
                    </a:ext>
                  </a:extLst>
                </a:gridCol>
                <a:gridCol w="953850">
                  <a:extLst>
                    <a:ext uri="{9D8B030D-6E8A-4147-A177-3AD203B41FA5}">
                      <a16:colId xmlns:a16="http://schemas.microsoft.com/office/drawing/2014/main" val="20003"/>
                    </a:ext>
                  </a:extLst>
                </a:gridCol>
                <a:gridCol w="913825">
                  <a:extLst>
                    <a:ext uri="{9D8B030D-6E8A-4147-A177-3AD203B41FA5}">
                      <a16:colId xmlns:a16="http://schemas.microsoft.com/office/drawing/2014/main" val="20004"/>
                    </a:ext>
                  </a:extLst>
                </a:gridCol>
                <a:gridCol w="921775">
                  <a:extLst>
                    <a:ext uri="{9D8B030D-6E8A-4147-A177-3AD203B41FA5}">
                      <a16:colId xmlns:a16="http://schemas.microsoft.com/office/drawing/2014/main" val="20005"/>
                    </a:ext>
                  </a:extLst>
                </a:gridCol>
                <a:gridCol w="810225">
                  <a:extLst>
                    <a:ext uri="{9D8B030D-6E8A-4147-A177-3AD203B41FA5}">
                      <a16:colId xmlns:a16="http://schemas.microsoft.com/office/drawing/2014/main" val="20006"/>
                    </a:ext>
                  </a:extLst>
                </a:gridCol>
                <a:gridCol w="933475">
                  <a:extLst>
                    <a:ext uri="{9D8B030D-6E8A-4147-A177-3AD203B41FA5}">
                      <a16:colId xmlns:a16="http://schemas.microsoft.com/office/drawing/2014/main" val="20007"/>
                    </a:ext>
                  </a:extLst>
                </a:gridCol>
                <a:gridCol w="789925">
                  <a:extLst>
                    <a:ext uri="{9D8B030D-6E8A-4147-A177-3AD203B41FA5}">
                      <a16:colId xmlns:a16="http://schemas.microsoft.com/office/drawing/2014/main" val="20008"/>
                    </a:ext>
                  </a:extLst>
                </a:gridCol>
              </a:tblGrid>
              <a:tr h="788800">
                <a:tc>
                  <a:txBody>
                    <a:bodyPr/>
                    <a:lstStyle/>
                    <a:p>
                      <a:pPr marL="0" lvl="0" indent="0" rtl="0">
                        <a:spcBef>
                          <a:spcPts val="0"/>
                        </a:spcBef>
                        <a:spcAft>
                          <a:spcPts val="0"/>
                        </a:spcAft>
                        <a:buNone/>
                      </a:pPr>
                      <a:r>
                        <a:rPr lang="en-US" sz="1300" b="1">
                          <a:solidFill>
                            <a:srgbClr val="7A0019"/>
                          </a:solidFill>
                        </a:rPr>
                        <a:t>    CPAP</a:t>
                      </a:r>
                      <a:endParaRPr sz="1300" b="1">
                        <a:solidFill>
                          <a:srgbClr val="7A0019"/>
                        </a:solidFill>
                      </a:endParaRPr>
                    </a:p>
                  </a:txBody>
                  <a:tcPr marL="91425" marR="91425" marT="91425" marB="91425"/>
                </a:tc>
                <a:tc>
                  <a:txBody>
                    <a:bodyPr/>
                    <a:lstStyle/>
                    <a:p>
                      <a:pPr marL="0" lvl="0" indent="0" rtl="0">
                        <a:spcBef>
                          <a:spcPts val="0"/>
                        </a:spcBef>
                        <a:spcAft>
                          <a:spcPts val="0"/>
                        </a:spcAft>
                        <a:buClr>
                          <a:schemeClr val="dk1"/>
                        </a:buClr>
                        <a:buFont typeface="Arial"/>
                        <a:buNone/>
                      </a:pPr>
                      <a:r>
                        <a:rPr lang="en-US" sz="1300" b="1">
                          <a:solidFill>
                            <a:srgbClr val="7A0019"/>
                          </a:solidFill>
                        </a:rPr>
                        <a:t>baselie</a:t>
                      </a:r>
                      <a:endParaRPr sz="1300" b="1">
                        <a:solidFill>
                          <a:srgbClr val="7A0019"/>
                        </a:solidFill>
                      </a:endParaRPr>
                    </a:p>
                    <a:p>
                      <a:pPr marL="0" lvl="0" indent="0" rtl="0">
                        <a:spcBef>
                          <a:spcPts val="0"/>
                        </a:spcBef>
                        <a:spcAft>
                          <a:spcPts val="0"/>
                        </a:spcAft>
                        <a:buClr>
                          <a:schemeClr val="dk1"/>
                        </a:buClr>
                        <a:buFont typeface="Arial"/>
                        <a:buNone/>
                      </a:pPr>
                      <a:r>
                        <a:rPr lang="en-US" sz="1300" b="1">
                          <a:solidFill>
                            <a:srgbClr val="7A0019"/>
                          </a:solidFill>
                        </a:rPr>
                        <a:t>CPAP</a:t>
                      </a:r>
                      <a:endParaRPr sz="1300" b="1">
                        <a:solidFill>
                          <a:srgbClr val="7A0019"/>
                        </a:solidFill>
                      </a:endParaRPr>
                    </a:p>
                  </a:txBody>
                  <a:tcPr marL="91425" marR="91425" marT="91425" marB="91425">
                    <a:lnB w="9525" cap="flat" cmpd="sng">
                      <a:solidFill>
                        <a:srgbClr val="000000"/>
                      </a:solidFill>
                      <a:prstDash val="solid"/>
                      <a:round/>
                      <a:headEnd type="none" w="sm" len="sm"/>
                      <a:tailEnd type="none" w="sm" len="sm"/>
                    </a:lnB>
                  </a:tcPr>
                </a:tc>
                <a:tc>
                  <a:txBody>
                    <a:bodyPr/>
                    <a:lstStyle/>
                    <a:p>
                      <a:pPr marL="0" lvl="0" indent="0" rtl="0">
                        <a:spcBef>
                          <a:spcPts val="0"/>
                        </a:spcBef>
                        <a:spcAft>
                          <a:spcPts val="0"/>
                        </a:spcAft>
                        <a:buClr>
                          <a:schemeClr val="dk1"/>
                        </a:buClr>
                        <a:buFont typeface="Arial"/>
                        <a:buNone/>
                      </a:pPr>
                      <a:r>
                        <a:rPr lang="en-US" sz="1300" b="1">
                          <a:solidFill>
                            <a:srgbClr val="7A0019"/>
                          </a:solidFill>
                        </a:rPr>
                        <a:t>st.dev</a:t>
                      </a:r>
                      <a:endParaRPr sz="1300" b="1">
                        <a:solidFill>
                          <a:srgbClr val="7A0019"/>
                        </a:solidFill>
                      </a:endParaRPr>
                    </a:p>
                    <a:p>
                      <a:pPr marL="0" lvl="0" indent="0" rtl="0">
                        <a:spcBef>
                          <a:spcPts val="0"/>
                        </a:spcBef>
                        <a:spcAft>
                          <a:spcPts val="0"/>
                        </a:spcAft>
                        <a:buClr>
                          <a:schemeClr val="dk1"/>
                        </a:buClr>
                        <a:buFont typeface="Arial"/>
                        <a:buNone/>
                      </a:pPr>
                      <a:r>
                        <a:rPr lang="en-US" sz="1300" b="1">
                          <a:solidFill>
                            <a:srgbClr val="7A0019"/>
                          </a:solidFill>
                        </a:rPr>
                        <a:t>baseline</a:t>
                      </a:r>
                      <a:endParaRPr sz="1300" b="1">
                        <a:solidFill>
                          <a:srgbClr val="7A0019"/>
                        </a:solidFill>
                      </a:endParaRPr>
                    </a:p>
                    <a:p>
                      <a:pPr marL="0" lvl="0" indent="0" rtl="0">
                        <a:spcBef>
                          <a:spcPts val="0"/>
                        </a:spcBef>
                        <a:spcAft>
                          <a:spcPts val="0"/>
                        </a:spcAft>
                        <a:buClr>
                          <a:schemeClr val="dk1"/>
                        </a:buClr>
                        <a:buFont typeface="Arial"/>
                        <a:buNone/>
                      </a:pPr>
                      <a:r>
                        <a:rPr lang="en-US" sz="1300" b="1">
                          <a:solidFill>
                            <a:srgbClr val="7A0019"/>
                          </a:solidFill>
                        </a:rPr>
                        <a:t>CPAP</a:t>
                      </a:r>
                      <a:endParaRPr sz="1300" b="1">
                        <a:solidFill>
                          <a:srgbClr val="7A0019"/>
                        </a:solidFill>
                      </a:endParaRPr>
                    </a:p>
                  </a:txBody>
                  <a:tcPr marL="91425" marR="91425" marT="91425" marB="91425"/>
                </a:tc>
                <a:tc>
                  <a:txBody>
                    <a:bodyPr/>
                    <a:lstStyle/>
                    <a:p>
                      <a:pPr marL="0" lvl="0" indent="0" rtl="0">
                        <a:spcBef>
                          <a:spcPts val="0"/>
                        </a:spcBef>
                        <a:spcAft>
                          <a:spcPts val="0"/>
                        </a:spcAft>
                        <a:buClr>
                          <a:schemeClr val="dk1"/>
                        </a:buClr>
                        <a:buSzPts val="1100"/>
                        <a:buFont typeface="Arial"/>
                        <a:buNone/>
                      </a:pPr>
                      <a:r>
                        <a:rPr lang="en-US" sz="1300" b="1">
                          <a:solidFill>
                            <a:srgbClr val="7A0019"/>
                          </a:solidFill>
                        </a:rPr>
                        <a:t>Rx-CPAP</a:t>
                      </a:r>
                      <a:endParaRPr sz="1300" b="1">
                        <a:solidFill>
                          <a:srgbClr val="7A0019"/>
                        </a:solidFill>
                      </a:endParaRPr>
                    </a:p>
                  </a:txBody>
                  <a:tcPr marL="91425" marR="91425" marT="91425" marB="91425"/>
                </a:tc>
                <a:tc>
                  <a:txBody>
                    <a:bodyPr/>
                    <a:lstStyle/>
                    <a:p>
                      <a:pPr marL="0" lvl="0" indent="0" rtl="0">
                        <a:spcBef>
                          <a:spcPts val="0"/>
                        </a:spcBef>
                        <a:spcAft>
                          <a:spcPts val="0"/>
                        </a:spcAft>
                        <a:buClr>
                          <a:schemeClr val="dk1"/>
                        </a:buClr>
                        <a:buSzPts val="1100"/>
                        <a:buFont typeface="Arial"/>
                        <a:buNone/>
                      </a:pPr>
                      <a:r>
                        <a:rPr lang="en-US" sz="1300" b="1">
                          <a:solidFill>
                            <a:srgbClr val="7A0019"/>
                          </a:solidFill>
                        </a:rPr>
                        <a:t>st.dev Rx-CPAP</a:t>
                      </a:r>
                      <a:endParaRPr sz="1300" b="1">
                        <a:solidFill>
                          <a:srgbClr val="7A0019"/>
                        </a:solidFill>
                      </a:endParaRPr>
                    </a:p>
                  </a:txBody>
                  <a:tcPr marL="91425" marR="91425" marT="91425" marB="91425"/>
                </a:tc>
                <a:tc>
                  <a:txBody>
                    <a:bodyPr/>
                    <a:lstStyle/>
                    <a:p>
                      <a:pPr marL="0" lvl="0" indent="0" rtl="0">
                        <a:spcBef>
                          <a:spcPts val="0"/>
                        </a:spcBef>
                        <a:spcAft>
                          <a:spcPts val="0"/>
                        </a:spcAft>
                        <a:buClr>
                          <a:schemeClr val="dk1"/>
                        </a:buClr>
                        <a:buFont typeface="Arial"/>
                        <a:buNone/>
                      </a:pPr>
                      <a:r>
                        <a:rPr lang="en-US" sz="1300" b="1">
                          <a:solidFill>
                            <a:srgbClr val="7A0019"/>
                          </a:solidFill>
                        </a:rPr>
                        <a:t>Delta</a:t>
                      </a:r>
                      <a:endParaRPr sz="1300" b="1">
                        <a:solidFill>
                          <a:srgbClr val="7A0019"/>
                        </a:solidFill>
                      </a:endParaRPr>
                    </a:p>
                    <a:p>
                      <a:pPr marL="0" lvl="0" indent="0" rtl="0">
                        <a:spcBef>
                          <a:spcPts val="0"/>
                        </a:spcBef>
                        <a:spcAft>
                          <a:spcPts val="0"/>
                        </a:spcAft>
                        <a:buClr>
                          <a:schemeClr val="dk1"/>
                        </a:buClr>
                        <a:buSzPts val="1100"/>
                        <a:buFont typeface="Arial"/>
                        <a:buNone/>
                      </a:pPr>
                      <a:r>
                        <a:rPr lang="en-US" sz="1300" b="1">
                          <a:solidFill>
                            <a:srgbClr val="7A0019"/>
                          </a:solidFill>
                        </a:rPr>
                        <a:t>CPAP</a:t>
                      </a:r>
                      <a:endParaRPr sz="1300" b="1">
                        <a:solidFill>
                          <a:srgbClr val="7A0019"/>
                        </a:solidFill>
                      </a:endParaRPr>
                    </a:p>
                  </a:txBody>
                  <a:tcPr marL="91425" marR="91425" marT="91425" marB="91425"/>
                </a:tc>
                <a:tc>
                  <a:txBody>
                    <a:bodyPr/>
                    <a:lstStyle/>
                    <a:p>
                      <a:pPr marL="0" lvl="0" indent="0" rtl="0">
                        <a:spcBef>
                          <a:spcPts val="0"/>
                        </a:spcBef>
                        <a:spcAft>
                          <a:spcPts val="0"/>
                        </a:spcAft>
                        <a:buClr>
                          <a:schemeClr val="dk1"/>
                        </a:buClr>
                        <a:buFont typeface="Arial"/>
                        <a:buNone/>
                      </a:pPr>
                      <a:r>
                        <a:rPr lang="en-US" sz="1300" b="1">
                          <a:solidFill>
                            <a:srgbClr val="7A0019"/>
                          </a:solidFill>
                        </a:rPr>
                        <a:t>st.dev</a:t>
                      </a:r>
                      <a:endParaRPr sz="1300" b="1">
                        <a:solidFill>
                          <a:srgbClr val="7A0019"/>
                        </a:solidFill>
                      </a:endParaRPr>
                    </a:p>
                    <a:p>
                      <a:pPr marL="0" lvl="0" indent="0" rtl="0">
                        <a:spcBef>
                          <a:spcPts val="0"/>
                        </a:spcBef>
                        <a:spcAft>
                          <a:spcPts val="0"/>
                        </a:spcAft>
                        <a:buClr>
                          <a:schemeClr val="dk1"/>
                        </a:buClr>
                        <a:buFont typeface="Arial"/>
                        <a:buNone/>
                      </a:pPr>
                      <a:r>
                        <a:rPr lang="en-US" sz="1300" b="1">
                          <a:solidFill>
                            <a:srgbClr val="7A0019"/>
                          </a:solidFill>
                        </a:rPr>
                        <a:t>delta-</a:t>
                      </a:r>
                      <a:endParaRPr sz="1300" b="1">
                        <a:solidFill>
                          <a:srgbClr val="7A0019"/>
                        </a:solidFill>
                      </a:endParaRPr>
                    </a:p>
                    <a:p>
                      <a:pPr marL="0" lvl="0" indent="0" rtl="0">
                        <a:spcBef>
                          <a:spcPts val="0"/>
                        </a:spcBef>
                        <a:spcAft>
                          <a:spcPts val="0"/>
                        </a:spcAft>
                        <a:buClr>
                          <a:schemeClr val="dk1"/>
                        </a:buClr>
                        <a:buFont typeface="Arial"/>
                        <a:buNone/>
                      </a:pPr>
                      <a:r>
                        <a:rPr lang="en-US" sz="1300" b="1">
                          <a:solidFill>
                            <a:srgbClr val="7A0019"/>
                          </a:solidFill>
                        </a:rPr>
                        <a:t>CPAP</a:t>
                      </a:r>
                      <a:endParaRPr sz="1300" b="1">
                        <a:solidFill>
                          <a:srgbClr val="7A0019"/>
                        </a:solidFill>
                      </a:endParaRPr>
                    </a:p>
                  </a:txBody>
                  <a:tcPr marL="91425" marR="91425" marT="91425" marB="91425"/>
                </a:tc>
                <a:tc>
                  <a:txBody>
                    <a:bodyPr/>
                    <a:lstStyle/>
                    <a:p>
                      <a:pPr marL="0" lvl="0" indent="0" rtl="0">
                        <a:spcBef>
                          <a:spcPts val="0"/>
                        </a:spcBef>
                        <a:spcAft>
                          <a:spcPts val="0"/>
                        </a:spcAft>
                        <a:buNone/>
                      </a:pPr>
                      <a:r>
                        <a:rPr lang="en-US" sz="1300" b="1">
                          <a:solidFill>
                            <a:srgbClr val="7A0019"/>
                          </a:solidFill>
                        </a:rPr>
                        <a:t>st.error</a:t>
                      </a:r>
                      <a:endParaRPr sz="1300" b="1">
                        <a:solidFill>
                          <a:srgbClr val="7A0019"/>
                        </a:solidFill>
                      </a:endParaRPr>
                    </a:p>
                    <a:p>
                      <a:pPr marL="0" lvl="0" indent="0" rtl="0">
                        <a:spcBef>
                          <a:spcPts val="0"/>
                        </a:spcBef>
                        <a:spcAft>
                          <a:spcPts val="0"/>
                        </a:spcAft>
                        <a:buNone/>
                      </a:pPr>
                      <a:r>
                        <a:rPr lang="en-US" sz="1300" b="1">
                          <a:solidFill>
                            <a:srgbClr val="7A0019"/>
                          </a:solidFill>
                        </a:rPr>
                        <a:t>delta</a:t>
                      </a:r>
                      <a:endParaRPr sz="1300" b="1">
                        <a:solidFill>
                          <a:srgbClr val="7A0019"/>
                        </a:solidFill>
                      </a:endParaRPr>
                    </a:p>
                    <a:p>
                      <a:pPr marL="0" lvl="0" indent="0" rtl="0">
                        <a:spcBef>
                          <a:spcPts val="0"/>
                        </a:spcBef>
                        <a:spcAft>
                          <a:spcPts val="0"/>
                        </a:spcAft>
                        <a:buNone/>
                      </a:pPr>
                      <a:r>
                        <a:rPr lang="en-US" sz="1300" b="1">
                          <a:solidFill>
                            <a:srgbClr val="7A0019"/>
                          </a:solidFill>
                        </a:rPr>
                        <a:t>CPAP</a:t>
                      </a:r>
                      <a:endParaRPr sz="1300" b="1">
                        <a:solidFill>
                          <a:srgbClr val="7A0019"/>
                        </a:solidFill>
                      </a:endParaRPr>
                    </a:p>
                  </a:txBody>
                  <a:tcPr marL="91425" marR="91425" marT="91425" marB="91425"/>
                </a:tc>
                <a:tc>
                  <a:txBody>
                    <a:bodyPr/>
                    <a:lstStyle/>
                    <a:p>
                      <a:pPr marL="0" lvl="0" indent="0" rtl="0">
                        <a:spcBef>
                          <a:spcPts val="0"/>
                        </a:spcBef>
                        <a:spcAft>
                          <a:spcPts val="0"/>
                        </a:spcAft>
                        <a:buNone/>
                      </a:pPr>
                      <a:endParaRPr sz="1300" b="1">
                        <a:solidFill>
                          <a:srgbClr val="7A0019"/>
                        </a:solidFill>
                      </a:endParaRPr>
                    </a:p>
                    <a:p>
                      <a:pPr marL="0" lvl="0" indent="0" rtl="0">
                        <a:spcBef>
                          <a:spcPts val="0"/>
                        </a:spcBef>
                        <a:spcAft>
                          <a:spcPts val="0"/>
                        </a:spcAft>
                        <a:buNone/>
                      </a:pPr>
                      <a:r>
                        <a:rPr lang="en-US" sz="1300" b="1">
                          <a:solidFill>
                            <a:srgbClr val="7A0019"/>
                          </a:solidFill>
                        </a:rPr>
                        <a:t>n-CPAP</a:t>
                      </a:r>
                      <a:endParaRPr sz="1300" b="1">
                        <a:solidFill>
                          <a:srgbClr val="7A0019"/>
                        </a:solidFill>
                      </a:endParaRPr>
                    </a:p>
                  </a:txBody>
                  <a:tcPr marL="91425" marR="91425" marT="91425" marB="91425"/>
                </a:tc>
                <a:extLst>
                  <a:ext uri="{0D108BD9-81ED-4DB2-BD59-A6C34878D82A}">
                    <a16:rowId xmlns:a16="http://schemas.microsoft.com/office/drawing/2014/main" val="10000"/>
                  </a:ext>
                </a:extLst>
              </a:tr>
              <a:tr h="468900">
                <a:tc>
                  <a:txBody>
                    <a:bodyPr/>
                    <a:lstStyle/>
                    <a:p>
                      <a:pPr marL="0" lvl="0" indent="0" rtl="0">
                        <a:spcBef>
                          <a:spcPts val="0"/>
                        </a:spcBef>
                        <a:spcAft>
                          <a:spcPts val="0"/>
                        </a:spcAft>
                        <a:buNone/>
                      </a:pPr>
                      <a:r>
                        <a:rPr lang="en-US" sz="1300" b="1">
                          <a:solidFill>
                            <a:srgbClr val="7A0019"/>
                          </a:solidFill>
                        </a:rPr>
                        <a:t>Phillips et al</a:t>
                      </a:r>
                      <a:endParaRPr sz="1300" b="1">
                        <a:solidFill>
                          <a:srgbClr val="7A0019"/>
                        </a:solidFill>
                      </a:endParaRPr>
                    </a:p>
                  </a:txBody>
                  <a:tcPr marL="91425" marR="91425" marT="91425" marB="91425">
                    <a:lnR w="9525" cap="flat" cmpd="sng">
                      <a:solidFill>
                        <a:srgbClr val="000000"/>
                      </a:solidFill>
                      <a:prstDash val="solid"/>
                      <a:round/>
                      <a:headEnd type="none" w="sm" len="sm"/>
                      <a:tailEnd type="none" w="sm" len="sm"/>
                    </a:lnR>
                  </a:tcPr>
                </a:tc>
                <a:tc>
                  <a:txBody>
                    <a:bodyPr/>
                    <a:lstStyle/>
                    <a:p>
                      <a:pPr marL="0" lvl="0" indent="0" algn="ctr" rtl="0">
                        <a:spcBef>
                          <a:spcPts val="0"/>
                        </a:spcBef>
                        <a:spcAft>
                          <a:spcPts val="0"/>
                        </a:spcAft>
                        <a:buClr>
                          <a:schemeClr val="dk1"/>
                        </a:buClr>
                        <a:buSzPts val="1100"/>
                        <a:buFont typeface="Arial"/>
                        <a:buNone/>
                      </a:pPr>
                      <a:r>
                        <a:rPr lang="en-US" sz="1300" b="1">
                          <a:solidFill>
                            <a:srgbClr val="7A0019"/>
                          </a:solidFill>
                        </a:rPr>
                        <a:t>25.6</a:t>
                      </a:r>
                      <a:endParaRPr sz="1300" b="1">
                        <a:solidFill>
                          <a:srgbClr val="7A0019"/>
                        </a:solidFill>
                      </a:endParaRPr>
                    </a:p>
                  </a:txBody>
                  <a:tcPr marL="91425" marR="91425" marT="91425" marB="91425" anchor="ctr">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Clr>
                          <a:schemeClr val="dk1"/>
                        </a:buClr>
                        <a:buSzPts val="1100"/>
                        <a:buFont typeface="Arial"/>
                        <a:buNone/>
                      </a:pPr>
                      <a:r>
                        <a:rPr lang="en-US" sz="1300" b="1">
                          <a:solidFill>
                            <a:srgbClr val="7A0019"/>
                          </a:solidFill>
                        </a:rPr>
                        <a:t>12.3</a:t>
                      </a:r>
                      <a:endParaRPr sz="1300" b="1">
                        <a:solidFill>
                          <a:srgbClr val="7A0019"/>
                        </a:solidFill>
                      </a:endParaRPr>
                    </a:p>
                  </a:txBody>
                  <a:tcPr marL="91425" marR="91425" marT="91425" marB="91425" anchor="ctr">
                    <a:lnL w="9525" cap="flat" cmpd="sng">
                      <a:solidFill>
                        <a:srgbClr val="000000"/>
                      </a:solidFill>
                      <a:prstDash val="solid"/>
                      <a:round/>
                      <a:headEnd type="none" w="sm" len="sm"/>
                      <a:tailEnd type="none" w="sm" len="sm"/>
                    </a:lnL>
                  </a:tcPr>
                </a:tc>
                <a:tc>
                  <a:txBody>
                    <a:bodyPr/>
                    <a:lstStyle/>
                    <a:p>
                      <a:pPr marL="0" lvl="0" indent="0" algn="ctr" rtl="0">
                        <a:spcBef>
                          <a:spcPts val="0"/>
                        </a:spcBef>
                        <a:spcAft>
                          <a:spcPts val="0"/>
                        </a:spcAft>
                        <a:buNone/>
                      </a:pPr>
                      <a:r>
                        <a:rPr lang="en-US" sz="1300" b="1">
                          <a:solidFill>
                            <a:srgbClr val="7A0019"/>
                          </a:solidFill>
                        </a:rPr>
                        <a:t>4.5</a:t>
                      </a:r>
                      <a:endParaRPr sz="1300" b="1">
                        <a:solidFill>
                          <a:srgbClr val="7A0019"/>
                        </a:solidFill>
                      </a:endParaRPr>
                    </a:p>
                  </a:txBody>
                  <a:tcPr marL="91425" marR="91425" marT="91425" marB="91425" anchor="ctr"/>
                </a:tc>
                <a:tc>
                  <a:txBody>
                    <a:bodyPr/>
                    <a:lstStyle/>
                    <a:p>
                      <a:pPr marL="0" lvl="0" indent="0" algn="ctr" rtl="0">
                        <a:spcBef>
                          <a:spcPts val="0"/>
                        </a:spcBef>
                        <a:spcAft>
                          <a:spcPts val="0"/>
                        </a:spcAft>
                        <a:buNone/>
                      </a:pPr>
                      <a:r>
                        <a:rPr lang="en-US" sz="1300" b="1">
                          <a:solidFill>
                            <a:srgbClr val="7A0019"/>
                          </a:solidFill>
                        </a:rPr>
                        <a:t>6.6</a:t>
                      </a:r>
                      <a:endParaRPr sz="1300" b="1">
                        <a:solidFill>
                          <a:srgbClr val="7A0019"/>
                        </a:solidFill>
                      </a:endParaRPr>
                    </a:p>
                  </a:txBody>
                  <a:tcPr marL="91425" marR="91425" marT="91425" marB="91425" anchor="ctr"/>
                </a:tc>
                <a:tc>
                  <a:txBody>
                    <a:bodyPr/>
                    <a:lstStyle/>
                    <a:p>
                      <a:pPr marL="0" lvl="0" indent="0" algn="ctr" rtl="0">
                        <a:spcBef>
                          <a:spcPts val="0"/>
                        </a:spcBef>
                        <a:spcAft>
                          <a:spcPts val="0"/>
                        </a:spcAft>
                        <a:buNone/>
                      </a:pPr>
                      <a:r>
                        <a:rPr lang="en-US" sz="1300" b="1">
                          <a:solidFill>
                            <a:srgbClr val="7A0019"/>
                          </a:solidFill>
                        </a:rPr>
                        <a:t>-21.1</a:t>
                      </a:r>
                      <a:endParaRPr sz="1300" b="1">
                        <a:solidFill>
                          <a:srgbClr val="7A0019"/>
                        </a:solidFill>
                      </a:endParaRPr>
                    </a:p>
                  </a:txBody>
                  <a:tcPr marL="91425" marR="91425" marT="91425" marB="91425" anchor="ctr"/>
                </a:tc>
                <a:tc>
                  <a:txBody>
                    <a:bodyPr/>
                    <a:lstStyle/>
                    <a:p>
                      <a:pPr marL="0" lvl="0" indent="0" algn="ctr" rtl="0">
                        <a:spcBef>
                          <a:spcPts val="0"/>
                        </a:spcBef>
                        <a:spcAft>
                          <a:spcPts val="0"/>
                        </a:spcAft>
                        <a:buNone/>
                      </a:pPr>
                      <a:r>
                        <a:rPr lang="en-US" sz="1300" b="1">
                          <a:solidFill>
                            <a:srgbClr val="7A0019"/>
                          </a:solidFill>
                        </a:rPr>
                        <a:t>14.0</a:t>
                      </a:r>
                      <a:endParaRPr sz="1300" b="1">
                        <a:solidFill>
                          <a:srgbClr val="7A0019"/>
                        </a:solidFill>
                      </a:endParaRPr>
                    </a:p>
                  </a:txBody>
                  <a:tcPr marL="91425" marR="91425" marT="91425" marB="91425" anchor="ctr"/>
                </a:tc>
                <a:tc>
                  <a:txBody>
                    <a:bodyPr/>
                    <a:lstStyle/>
                    <a:p>
                      <a:pPr marL="0" lvl="0" indent="0" algn="ctr" rtl="0">
                        <a:spcBef>
                          <a:spcPts val="0"/>
                        </a:spcBef>
                        <a:spcAft>
                          <a:spcPts val="0"/>
                        </a:spcAft>
                        <a:buNone/>
                      </a:pPr>
                      <a:r>
                        <a:rPr lang="en-US" sz="1300" b="1">
                          <a:solidFill>
                            <a:srgbClr val="7A0019"/>
                          </a:solidFill>
                        </a:rPr>
                        <a:t>1.3</a:t>
                      </a:r>
                      <a:endParaRPr sz="1300" b="1">
                        <a:solidFill>
                          <a:srgbClr val="7A0019"/>
                        </a:solidFill>
                      </a:endParaRPr>
                    </a:p>
                  </a:txBody>
                  <a:tcPr marL="91425" marR="91425" marT="91425" marB="91425" anchor="ctr"/>
                </a:tc>
                <a:tc>
                  <a:txBody>
                    <a:bodyPr/>
                    <a:lstStyle/>
                    <a:p>
                      <a:pPr marL="0" lvl="0" indent="0" algn="ctr" rtl="0">
                        <a:spcBef>
                          <a:spcPts val="0"/>
                        </a:spcBef>
                        <a:spcAft>
                          <a:spcPts val="0"/>
                        </a:spcAft>
                        <a:buNone/>
                      </a:pPr>
                      <a:r>
                        <a:rPr lang="en-US" sz="1300" b="1">
                          <a:solidFill>
                            <a:srgbClr val="7A0019"/>
                          </a:solidFill>
                        </a:rPr>
                        <a:t>108</a:t>
                      </a:r>
                      <a:endParaRPr sz="1300" b="1">
                        <a:solidFill>
                          <a:srgbClr val="7A0019"/>
                        </a:solidFill>
                      </a:endParaRPr>
                    </a:p>
                  </a:txBody>
                  <a:tcPr marL="91425" marR="91425" marT="91425" marB="91425" anchor="ctr"/>
                </a:tc>
                <a:extLst>
                  <a:ext uri="{0D108BD9-81ED-4DB2-BD59-A6C34878D82A}">
                    <a16:rowId xmlns:a16="http://schemas.microsoft.com/office/drawing/2014/main" val="10001"/>
                  </a:ext>
                </a:extLst>
              </a:tr>
              <a:tr h="659750">
                <a:tc>
                  <a:txBody>
                    <a:bodyPr/>
                    <a:lstStyle/>
                    <a:p>
                      <a:pPr marL="0" lvl="0" indent="0" rtl="0">
                        <a:spcBef>
                          <a:spcPts val="0"/>
                        </a:spcBef>
                        <a:spcAft>
                          <a:spcPts val="0"/>
                        </a:spcAft>
                        <a:buClr>
                          <a:schemeClr val="dk1"/>
                        </a:buClr>
                        <a:buSzPts val="1100"/>
                        <a:buFont typeface="Arial"/>
                        <a:buNone/>
                      </a:pPr>
                      <a:r>
                        <a:rPr lang="en-US" sz="1300" b="1">
                          <a:solidFill>
                            <a:srgbClr val="7A0019"/>
                          </a:solidFill>
                        </a:rPr>
                        <a:t>Gagnadoux et al</a:t>
                      </a:r>
                      <a:endParaRPr sz="1300" b="1">
                        <a:solidFill>
                          <a:srgbClr val="7A0019"/>
                        </a:solidFill>
                      </a:endParaRPr>
                    </a:p>
                  </a:txBody>
                  <a:tcPr marL="91425" marR="91425" marT="91425" marB="91425"/>
                </a:tc>
                <a:tc>
                  <a:txBody>
                    <a:bodyPr/>
                    <a:lstStyle/>
                    <a:p>
                      <a:pPr marL="0" lvl="0" indent="0" algn="ctr" rtl="0">
                        <a:spcBef>
                          <a:spcPts val="0"/>
                        </a:spcBef>
                        <a:spcAft>
                          <a:spcPts val="0"/>
                        </a:spcAft>
                        <a:buClr>
                          <a:schemeClr val="dk1"/>
                        </a:buClr>
                        <a:buSzPts val="1100"/>
                        <a:buFont typeface="Arial"/>
                        <a:buNone/>
                      </a:pPr>
                      <a:r>
                        <a:rPr lang="en-US" sz="1300" b="1">
                          <a:solidFill>
                            <a:srgbClr val="7A0019"/>
                          </a:solidFill>
                        </a:rPr>
                        <a:t>34.2</a:t>
                      </a:r>
                      <a:endParaRPr sz="1300" b="1">
                        <a:solidFill>
                          <a:srgbClr val="7A0019"/>
                        </a:solidFill>
                      </a:endParaRPr>
                    </a:p>
                  </a:txBody>
                  <a:tcPr marL="91425" marR="91425" marT="91425" marB="91425" anchor="ctr">
                    <a:lnT w="9525" cap="flat" cmpd="sng">
                      <a:solidFill>
                        <a:srgbClr val="000000"/>
                      </a:solidFill>
                      <a:prstDash val="solid"/>
                      <a:round/>
                      <a:headEnd type="none" w="sm" len="sm"/>
                      <a:tailEnd type="none" w="sm" len="sm"/>
                    </a:lnT>
                  </a:tcPr>
                </a:tc>
                <a:tc>
                  <a:txBody>
                    <a:bodyPr/>
                    <a:lstStyle/>
                    <a:p>
                      <a:pPr marL="0" lvl="0" indent="0" algn="ctr" rtl="0">
                        <a:spcBef>
                          <a:spcPts val="0"/>
                        </a:spcBef>
                        <a:spcAft>
                          <a:spcPts val="0"/>
                        </a:spcAft>
                        <a:buClr>
                          <a:schemeClr val="dk1"/>
                        </a:buClr>
                        <a:buSzPts val="1100"/>
                        <a:buFont typeface="Arial"/>
                        <a:buNone/>
                      </a:pPr>
                      <a:r>
                        <a:rPr lang="en-US" sz="1300" b="1">
                          <a:solidFill>
                            <a:srgbClr val="7A0019"/>
                          </a:solidFill>
                        </a:rPr>
                        <a:t>13.0</a:t>
                      </a:r>
                      <a:endParaRPr sz="1300" b="1">
                        <a:solidFill>
                          <a:srgbClr val="7A0019"/>
                        </a:solidFill>
                      </a:endParaRPr>
                    </a:p>
                  </a:txBody>
                  <a:tcPr marL="91425" marR="91425" marT="91425" marB="91425" anchor="ctr"/>
                </a:tc>
                <a:tc>
                  <a:txBody>
                    <a:bodyPr/>
                    <a:lstStyle/>
                    <a:p>
                      <a:pPr marL="0" lvl="0" indent="0" algn="ctr" rtl="0">
                        <a:spcBef>
                          <a:spcPts val="0"/>
                        </a:spcBef>
                        <a:spcAft>
                          <a:spcPts val="0"/>
                        </a:spcAft>
                        <a:buNone/>
                      </a:pPr>
                      <a:r>
                        <a:rPr lang="en-US" sz="1300" b="1">
                          <a:solidFill>
                            <a:srgbClr val="7A0019"/>
                          </a:solidFill>
                        </a:rPr>
                        <a:t>2.0</a:t>
                      </a:r>
                      <a:endParaRPr sz="1300" b="1">
                        <a:solidFill>
                          <a:srgbClr val="7A0019"/>
                        </a:solidFill>
                      </a:endParaRPr>
                    </a:p>
                  </a:txBody>
                  <a:tcPr marL="91425" marR="91425" marT="91425" marB="91425" anchor="ctr"/>
                </a:tc>
                <a:tc>
                  <a:txBody>
                    <a:bodyPr/>
                    <a:lstStyle/>
                    <a:p>
                      <a:pPr marL="0" lvl="0" indent="0" algn="ctr" rtl="0">
                        <a:spcBef>
                          <a:spcPts val="0"/>
                        </a:spcBef>
                        <a:spcAft>
                          <a:spcPts val="0"/>
                        </a:spcAft>
                        <a:buNone/>
                      </a:pPr>
                      <a:r>
                        <a:rPr lang="en-US" sz="1300" b="1">
                          <a:solidFill>
                            <a:srgbClr val="7A0019"/>
                          </a:solidFill>
                        </a:rPr>
                        <a:t>5.2</a:t>
                      </a:r>
                      <a:endParaRPr sz="1300" b="1">
                        <a:solidFill>
                          <a:srgbClr val="7A0019"/>
                        </a:solidFill>
                      </a:endParaRPr>
                    </a:p>
                  </a:txBody>
                  <a:tcPr marL="91425" marR="91425" marT="91425" marB="91425" anchor="ctr"/>
                </a:tc>
                <a:tc>
                  <a:txBody>
                    <a:bodyPr/>
                    <a:lstStyle/>
                    <a:p>
                      <a:pPr marL="0" lvl="0" indent="0" algn="ctr" rtl="0">
                        <a:spcBef>
                          <a:spcPts val="0"/>
                        </a:spcBef>
                        <a:spcAft>
                          <a:spcPts val="0"/>
                        </a:spcAft>
                        <a:buNone/>
                      </a:pPr>
                      <a:r>
                        <a:rPr lang="en-US" sz="1300" b="1">
                          <a:solidFill>
                            <a:srgbClr val="7A0019"/>
                          </a:solidFill>
                        </a:rPr>
                        <a:t>-32.2</a:t>
                      </a:r>
                      <a:endParaRPr sz="1300" b="1">
                        <a:solidFill>
                          <a:srgbClr val="7A0019"/>
                        </a:solidFill>
                      </a:endParaRPr>
                    </a:p>
                  </a:txBody>
                  <a:tcPr marL="91425" marR="91425" marT="91425" marB="91425" anchor="ctr"/>
                </a:tc>
                <a:tc>
                  <a:txBody>
                    <a:bodyPr/>
                    <a:lstStyle/>
                    <a:p>
                      <a:pPr marL="0" lvl="0" indent="0" algn="ctr" rtl="0">
                        <a:spcBef>
                          <a:spcPts val="0"/>
                        </a:spcBef>
                        <a:spcAft>
                          <a:spcPts val="0"/>
                        </a:spcAft>
                        <a:buNone/>
                      </a:pPr>
                      <a:r>
                        <a:rPr lang="en-US" sz="1300" b="1">
                          <a:solidFill>
                            <a:srgbClr val="7A0019"/>
                          </a:solidFill>
                        </a:rPr>
                        <a:t>14.0</a:t>
                      </a:r>
                      <a:endParaRPr sz="1300" b="1">
                        <a:solidFill>
                          <a:srgbClr val="7A0019"/>
                        </a:solidFill>
                      </a:endParaRPr>
                    </a:p>
                  </a:txBody>
                  <a:tcPr marL="91425" marR="91425" marT="91425" marB="91425" anchor="ctr"/>
                </a:tc>
                <a:tc>
                  <a:txBody>
                    <a:bodyPr/>
                    <a:lstStyle/>
                    <a:p>
                      <a:pPr marL="0" lvl="0" indent="0" algn="ctr" rtl="0">
                        <a:spcBef>
                          <a:spcPts val="0"/>
                        </a:spcBef>
                        <a:spcAft>
                          <a:spcPts val="0"/>
                        </a:spcAft>
                        <a:buNone/>
                      </a:pPr>
                      <a:r>
                        <a:rPr lang="en-US" sz="1300" b="1">
                          <a:solidFill>
                            <a:srgbClr val="7A0019"/>
                          </a:solidFill>
                        </a:rPr>
                        <a:t>1.8</a:t>
                      </a:r>
                      <a:endParaRPr sz="1300" b="1">
                        <a:solidFill>
                          <a:srgbClr val="7A0019"/>
                        </a:solidFill>
                      </a:endParaRPr>
                    </a:p>
                  </a:txBody>
                  <a:tcPr marL="91425" marR="91425" marT="91425" marB="91425" anchor="ctr"/>
                </a:tc>
                <a:tc>
                  <a:txBody>
                    <a:bodyPr/>
                    <a:lstStyle/>
                    <a:p>
                      <a:pPr marL="0" lvl="0" indent="0" algn="ctr" rtl="0">
                        <a:spcBef>
                          <a:spcPts val="0"/>
                        </a:spcBef>
                        <a:spcAft>
                          <a:spcPts val="0"/>
                        </a:spcAft>
                        <a:buNone/>
                      </a:pPr>
                      <a:r>
                        <a:rPr lang="en-US" sz="1300" b="1">
                          <a:solidFill>
                            <a:srgbClr val="7A0019"/>
                          </a:solidFill>
                        </a:rPr>
                        <a:t>60</a:t>
                      </a:r>
                      <a:endParaRPr sz="1300" b="1">
                        <a:solidFill>
                          <a:srgbClr val="7A0019"/>
                        </a:solidFill>
                      </a:endParaRPr>
                    </a:p>
                  </a:txBody>
                  <a:tcPr marL="91425" marR="91425" marT="91425" marB="91425" anchor="ctr"/>
                </a:tc>
                <a:extLst>
                  <a:ext uri="{0D108BD9-81ED-4DB2-BD59-A6C34878D82A}">
                    <a16:rowId xmlns:a16="http://schemas.microsoft.com/office/drawing/2014/main" val="10002"/>
                  </a:ext>
                </a:extLst>
              </a:tr>
              <a:tr h="587275">
                <a:tc>
                  <a:txBody>
                    <a:bodyPr/>
                    <a:lstStyle/>
                    <a:p>
                      <a:pPr marL="0" lvl="0" indent="0" rtl="0">
                        <a:spcBef>
                          <a:spcPts val="0"/>
                        </a:spcBef>
                        <a:spcAft>
                          <a:spcPts val="0"/>
                        </a:spcAft>
                        <a:buClr>
                          <a:schemeClr val="dk1"/>
                        </a:buClr>
                        <a:buSzPts val="1100"/>
                        <a:buFont typeface="Arial"/>
                        <a:buNone/>
                      </a:pPr>
                      <a:r>
                        <a:rPr lang="en-US" sz="1300" b="1">
                          <a:solidFill>
                            <a:srgbClr val="7A0019"/>
                          </a:solidFill>
                        </a:rPr>
                        <a:t>Sutherland et al</a:t>
                      </a:r>
                      <a:endParaRPr sz="1300" b="1">
                        <a:solidFill>
                          <a:srgbClr val="7A0019"/>
                        </a:solidFill>
                      </a:endParaRPr>
                    </a:p>
                  </a:txBody>
                  <a:tcPr marL="91425" marR="91425" marT="91425" marB="91425"/>
                </a:tc>
                <a:tc>
                  <a:txBody>
                    <a:bodyPr/>
                    <a:lstStyle/>
                    <a:p>
                      <a:pPr marL="0" lvl="0" indent="0" algn="ctr" rtl="0">
                        <a:spcBef>
                          <a:spcPts val="0"/>
                        </a:spcBef>
                        <a:spcAft>
                          <a:spcPts val="0"/>
                        </a:spcAft>
                        <a:buNone/>
                      </a:pPr>
                      <a:r>
                        <a:rPr lang="en-US" sz="1300" b="1">
                          <a:solidFill>
                            <a:srgbClr val="7A0019"/>
                          </a:solidFill>
                        </a:rPr>
                        <a:t>30.0</a:t>
                      </a:r>
                      <a:endParaRPr sz="1300" b="1">
                        <a:solidFill>
                          <a:srgbClr val="7A0019"/>
                        </a:solidFill>
                      </a:endParaRPr>
                    </a:p>
                  </a:txBody>
                  <a:tcPr marL="91425" marR="91425" marT="91425" marB="91425" anchor="ctr"/>
                </a:tc>
                <a:tc>
                  <a:txBody>
                    <a:bodyPr/>
                    <a:lstStyle/>
                    <a:p>
                      <a:pPr marL="0" lvl="0" indent="0" algn="ctr" rtl="0">
                        <a:spcBef>
                          <a:spcPts val="0"/>
                        </a:spcBef>
                        <a:spcAft>
                          <a:spcPts val="0"/>
                        </a:spcAft>
                        <a:buClr>
                          <a:schemeClr val="dk1"/>
                        </a:buClr>
                        <a:buSzPts val="1100"/>
                        <a:buFont typeface="Arial"/>
                        <a:buNone/>
                      </a:pPr>
                      <a:r>
                        <a:rPr lang="en-US" sz="1300" b="1">
                          <a:solidFill>
                            <a:srgbClr val="7A0019"/>
                          </a:solidFill>
                        </a:rPr>
                        <a:t>12.7</a:t>
                      </a:r>
                      <a:endParaRPr sz="1300" b="1">
                        <a:solidFill>
                          <a:srgbClr val="7A0019"/>
                        </a:solidFill>
                      </a:endParaRPr>
                    </a:p>
                  </a:txBody>
                  <a:tcPr marL="91425" marR="91425" marT="91425" marB="91425" anchor="ctr"/>
                </a:tc>
                <a:tc>
                  <a:txBody>
                    <a:bodyPr/>
                    <a:lstStyle/>
                    <a:p>
                      <a:pPr marL="0" lvl="0" indent="0" algn="ctr" rtl="0">
                        <a:spcBef>
                          <a:spcPts val="0"/>
                        </a:spcBef>
                        <a:spcAft>
                          <a:spcPts val="0"/>
                        </a:spcAft>
                        <a:buNone/>
                      </a:pPr>
                      <a:r>
                        <a:rPr lang="en-US" sz="1300" b="1">
                          <a:solidFill>
                            <a:srgbClr val="7A0019"/>
                          </a:solidFill>
                        </a:rPr>
                        <a:t>1.6</a:t>
                      </a:r>
                      <a:endParaRPr sz="1300" b="1">
                        <a:solidFill>
                          <a:srgbClr val="7A0019"/>
                        </a:solidFill>
                      </a:endParaRPr>
                    </a:p>
                  </a:txBody>
                  <a:tcPr marL="91425" marR="91425" marT="91425" marB="91425" anchor="ctr"/>
                </a:tc>
                <a:tc>
                  <a:txBody>
                    <a:bodyPr/>
                    <a:lstStyle/>
                    <a:p>
                      <a:pPr marL="0" lvl="0" indent="0" algn="ctr" rtl="0">
                        <a:spcBef>
                          <a:spcPts val="0"/>
                        </a:spcBef>
                        <a:spcAft>
                          <a:spcPts val="0"/>
                        </a:spcAft>
                        <a:buNone/>
                      </a:pPr>
                      <a:r>
                        <a:rPr lang="en-US" sz="1300" b="1">
                          <a:solidFill>
                            <a:srgbClr val="7A0019"/>
                          </a:solidFill>
                        </a:rPr>
                        <a:t>1.4</a:t>
                      </a:r>
                      <a:endParaRPr sz="1300" b="1">
                        <a:solidFill>
                          <a:srgbClr val="7A0019"/>
                        </a:solidFill>
                      </a:endParaRPr>
                    </a:p>
                  </a:txBody>
                  <a:tcPr marL="91425" marR="91425" marT="91425" marB="91425" anchor="ctr"/>
                </a:tc>
                <a:tc>
                  <a:txBody>
                    <a:bodyPr/>
                    <a:lstStyle/>
                    <a:p>
                      <a:pPr marL="0" lvl="0" indent="0" algn="ctr" rtl="0">
                        <a:spcBef>
                          <a:spcPts val="0"/>
                        </a:spcBef>
                        <a:spcAft>
                          <a:spcPts val="0"/>
                        </a:spcAft>
                        <a:buNone/>
                      </a:pPr>
                      <a:r>
                        <a:rPr lang="en-US" sz="1300" b="1">
                          <a:solidFill>
                            <a:srgbClr val="7A0019"/>
                          </a:solidFill>
                        </a:rPr>
                        <a:t>-28.4</a:t>
                      </a:r>
                      <a:endParaRPr sz="1300" b="1">
                        <a:solidFill>
                          <a:srgbClr val="7A0019"/>
                        </a:solidFill>
                      </a:endParaRPr>
                    </a:p>
                  </a:txBody>
                  <a:tcPr marL="91425" marR="91425" marT="91425" marB="91425" anchor="ctr"/>
                </a:tc>
                <a:tc>
                  <a:txBody>
                    <a:bodyPr/>
                    <a:lstStyle/>
                    <a:p>
                      <a:pPr marL="0" lvl="0" indent="0" algn="ctr" rtl="0">
                        <a:spcBef>
                          <a:spcPts val="0"/>
                        </a:spcBef>
                        <a:spcAft>
                          <a:spcPts val="0"/>
                        </a:spcAft>
                        <a:buNone/>
                      </a:pPr>
                      <a:r>
                        <a:rPr lang="en-US" sz="1300" b="1">
                          <a:solidFill>
                            <a:srgbClr val="7A0019"/>
                          </a:solidFill>
                        </a:rPr>
                        <a:t>12.8</a:t>
                      </a:r>
                      <a:endParaRPr sz="1300" b="1">
                        <a:solidFill>
                          <a:srgbClr val="7A0019"/>
                        </a:solidFill>
                      </a:endParaRPr>
                    </a:p>
                  </a:txBody>
                  <a:tcPr marL="91425" marR="91425" marT="91425" marB="91425" anchor="ctr"/>
                </a:tc>
                <a:tc>
                  <a:txBody>
                    <a:bodyPr/>
                    <a:lstStyle/>
                    <a:p>
                      <a:pPr marL="0" lvl="0" indent="0" algn="ctr" rtl="0">
                        <a:spcBef>
                          <a:spcPts val="0"/>
                        </a:spcBef>
                        <a:spcAft>
                          <a:spcPts val="0"/>
                        </a:spcAft>
                        <a:buNone/>
                      </a:pPr>
                      <a:r>
                        <a:rPr lang="en-US" sz="1300" b="1">
                          <a:solidFill>
                            <a:srgbClr val="7A0019"/>
                          </a:solidFill>
                        </a:rPr>
                        <a:t>1.4</a:t>
                      </a:r>
                      <a:endParaRPr sz="1300" b="1">
                        <a:solidFill>
                          <a:srgbClr val="7A0019"/>
                        </a:solidFill>
                      </a:endParaRPr>
                    </a:p>
                  </a:txBody>
                  <a:tcPr marL="91425" marR="91425" marT="91425" marB="91425" anchor="ctr"/>
                </a:tc>
                <a:tc>
                  <a:txBody>
                    <a:bodyPr/>
                    <a:lstStyle/>
                    <a:p>
                      <a:pPr marL="0" lvl="0" indent="0" algn="ctr" rtl="0">
                        <a:spcBef>
                          <a:spcPts val="0"/>
                        </a:spcBef>
                        <a:spcAft>
                          <a:spcPts val="0"/>
                        </a:spcAft>
                        <a:buNone/>
                      </a:pPr>
                      <a:r>
                        <a:rPr lang="en-US" sz="1300" b="1">
                          <a:solidFill>
                            <a:srgbClr val="7A0019"/>
                          </a:solidFill>
                        </a:rPr>
                        <a:t>78</a:t>
                      </a:r>
                      <a:endParaRPr sz="1300" b="1">
                        <a:solidFill>
                          <a:srgbClr val="7A0019"/>
                        </a:solidFill>
                      </a:endParaRPr>
                    </a:p>
                  </a:txBody>
                  <a:tcPr marL="91425" marR="91425" marT="91425" marB="91425" anchor="ctr"/>
                </a:tc>
                <a:extLst>
                  <a:ext uri="{0D108BD9-81ED-4DB2-BD59-A6C34878D82A}">
                    <a16:rowId xmlns:a16="http://schemas.microsoft.com/office/drawing/2014/main" val="10003"/>
                  </a:ext>
                </a:extLst>
              </a:tr>
              <a:tr h="564375">
                <a:tc>
                  <a:txBody>
                    <a:bodyPr/>
                    <a:lstStyle/>
                    <a:p>
                      <a:pPr marL="0" lvl="0" indent="0" rtl="0">
                        <a:spcBef>
                          <a:spcPts val="0"/>
                        </a:spcBef>
                        <a:spcAft>
                          <a:spcPts val="0"/>
                        </a:spcAft>
                        <a:buClr>
                          <a:schemeClr val="dk1"/>
                        </a:buClr>
                        <a:buSzPts val="1100"/>
                        <a:buFont typeface="Arial"/>
                        <a:buNone/>
                      </a:pPr>
                      <a:r>
                        <a:rPr lang="en-US" sz="1300" b="1">
                          <a:solidFill>
                            <a:srgbClr val="7A0019"/>
                          </a:solidFill>
                        </a:rPr>
                        <a:t>Trzepizur et al</a:t>
                      </a:r>
                      <a:endParaRPr sz="1300" b="1">
                        <a:solidFill>
                          <a:srgbClr val="7A0019"/>
                        </a:solidFill>
                      </a:endParaRPr>
                    </a:p>
                  </a:txBody>
                  <a:tcPr marL="91425" marR="91425" marT="91425" marB="91425"/>
                </a:tc>
                <a:tc>
                  <a:txBody>
                    <a:bodyPr/>
                    <a:lstStyle/>
                    <a:p>
                      <a:pPr marL="0" lvl="0" indent="0" algn="ctr" rtl="0">
                        <a:spcBef>
                          <a:spcPts val="0"/>
                        </a:spcBef>
                        <a:spcAft>
                          <a:spcPts val="0"/>
                        </a:spcAft>
                        <a:buClr>
                          <a:schemeClr val="dk1"/>
                        </a:buClr>
                        <a:buSzPts val="1100"/>
                        <a:buFont typeface="Arial"/>
                        <a:buNone/>
                      </a:pPr>
                      <a:r>
                        <a:rPr lang="en-US" sz="1300" b="1">
                          <a:solidFill>
                            <a:srgbClr val="7A0019"/>
                          </a:solidFill>
                        </a:rPr>
                        <a:t>40.0</a:t>
                      </a:r>
                      <a:endParaRPr sz="1300" b="1">
                        <a:solidFill>
                          <a:srgbClr val="7A0019"/>
                        </a:solidFill>
                      </a:endParaRPr>
                    </a:p>
                  </a:txBody>
                  <a:tcPr marL="91425" marR="91425" marT="91425" marB="91425" anchor="ctr"/>
                </a:tc>
                <a:tc>
                  <a:txBody>
                    <a:bodyPr/>
                    <a:lstStyle/>
                    <a:p>
                      <a:pPr marL="0" lvl="0" indent="0" algn="ctr" rtl="0">
                        <a:spcBef>
                          <a:spcPts val="0"/>
                        </a:spcBef>
                        <a:spcAft>
                          <a:spcPts val="0"/>
                        </a:spcAft>
                        <a:buClr>
                          <a:schemeClr val="dk1"/>
                        </a:buClr>
                        <a:buSzPts val="1100"/>
                        <a:buFont typeface="Arial"/>
                        <a:buNone/>
                      </a:pPr>
                      <a:r>
                        <a:rPr lang="en-US" sz="1300" b="1">
                          <a:solidFill>
                            <a:srgbClr val="7A0019"/>
                          </a:solidFill>
                        </a:rPr>
                        <a:t>13.3</a:t>
                      </a:r>
                      <a:endParaRPr sz="1300" b="1">
                        <a:solidFill>
                          <a:srgbClr val="7A0019"/>
                        </a:solidFill>
                      </a:endParaRPr>
                    </a:p>
                  </a:txBody>
                  <a:tcPr marL="91425" marR="91425" marT="91425" marB="91425" anchor="ctr"/>
                </a:tc>
                <a:tc>
                  <a:txBody>
                    <a:bodyPr/>
                    <a:lstStyle/>
                    <a:p>
                      <a:pPr marL="0" lvl="0" indent="0" algn="ctr" rtl="0">
                        <a:spcBef>
                          <a:spcPts val="0"/>
                        </a:spcBef>
                        <a:spcAft>
                          <a:spcPts val="0"/>
                        </a:spcAft>
                        <a:buNone/>
                      </a:pPr>
                      <a:r>
                        <a:rPr lang="en-US" sz="1300" b="1">
                          <a:solidFill>
                            <a:srgbClr val="7A0019"/>
                          </a:solidFill>
                        </a:rPr>
                        <a:t>0.0</a:t>
                      </a:r>
                      <a:endParaRPr sz="1300" b="1">
                        <a:solidFill>
                          <a:srgbClr val="7A0019"/>
                        </a:solidFill>
                      </a:endParaRPr>
                    </a:p>
                  </a:txBody>
                  <a:tcPr marL="91425" marR="91425" marT="91425" marB="91425" anchor="ctr"/>
                </a:tc>
                <a:tc>
                  <a:txBody>
                    <a:bodyPr/>
                    <a:lstStyle/>
                    <a:p>
                      <a:pPr marL="0" lvl="0" indent="0" algn="ctr" rtl="0">
                        <a:spcBef>
                          <a:spcPts val="0"/>
                        </a:spcBef>
                        <a:spcAft>
                          <a:spcPts val="0"/>
                        </a:spcAft>
                        <a:buNone/>
                      </a:pPr>
                      <a:r>
                        <a:rPr lang="en-US" sz="1300" b="1">
                          <a:solidFill>
                            <a:srgbClr val="7A0019"/>
                          </a:solidFill>
                        </a:rPr>
                        <a:t>0.7</a:t>
                      </a:r>
                      <a:endParaRPr sz="1300" b="1">
                        <a:solidFill>
                          <a:srgbClr val="7A0019"/>
                        </a:solidFill>
                      </a:endParaRPr>
                    </a:p>
                  </a:txBody>
                  <a:tcPr marL="91425" marR="91425" marT="91425" marB="91425" anchor="ctr"/>
                </a:tc>
                <a:tc>
                  <a:txBody>
                    <a:bodyPr/>
                    <a:lstStyle/>
                    <a:p>
                      <a:pPr marL="0" lvl="0" indent="0" algn="ctr" rtl="0">
                        <a:spcBef>
                          <a:spcPts val="0"/>
                        </a:spcBef>
                        <a:spcAft>
                          <a:spcPts val="0"/>
                        </a:spcAft>
                        <a:buNone/>
                      </a:pPr>
                      <a:r>
                        <a:rPr lang="en-US" sz="1300" b="1">
                          <a:solidFill>
                            <a:srgbClr val="7A0019"/>
                          </a:solidFill>
                        </a:rPr>
                        <a:t>-40.0</a:t>
                      </a:r>
                      <a:endParaRPr sz="1300" b="1">
                        <a:solidFill>
                          <a:srgbClr val="7A0019"/>
                        </a:solidFill>
                      </a:endParaRPr>
                    </a:p>
                  </a:txBody>
                  <a:tcPr marL="91425" marR="91425" marT="91425" marB="91425" anchor="ctr"/>
                </a:tc>
                <a:tc>
                  <a:txBody>
                    <a:bodyPr/>
                    <a:lstStyle/>
                    <a:p>
                      <a:pPr marL="0" lvl="0" indent="0" algn="ctr" rtl="0">
                        <a:spcBef>
                          <a:spcPts val="0"/>
                        </a:spcBef>
                        <a:spcAft>
                          <a:spcPts val="0"/>
                        </a:spcAft>
                        <a:buNone/>
                      </a:pPr>
                      <a:r>
                        <a:rPr lang="en-US" sz="1300" b="1">
                          <a:solidFill>
                            <a:srgbClr val="7A0019"/>
                          </a:solidFill>
                        </a:rPr>
                        <a:t>13.4</a:t>
                      </a:r>
                      <a:endParaRPr sz="1300" b="1">
                        <a:solidFill>
                          <a:srgbClr val="7A0019"/>
                        </a:solidFill>
                      </a:endParaRPr>
                    </a:p>
                  </a:txBody>
                  <a:tcPr marL="91425" marR="91425" marT="91425" marB="91425" anchor="ctr"/>
                </a:tc>
                <a:tc>
                  <a:txBody>
                    <a:bodyPr/>
                    <a:lstStyle/>
                    <a:p>
                      <a:pPr marL="0" lvl="0" indent="0" algn="ctr" rtl="0">
                        <a:spcBef>
                          <a:spcPts val="0"/>
                        </a:spcBef>
                        <a:spcAft>
                          <a:spcPts val="0"/>
                        </a:spcAft>
                        <a:buNone/>
                      </a:pPr>
                      <a:r>
                        <a:rPr lang="en-US" sz="1300" b="1">
                          <a:solidFill>
                            <a:srgbClr val="7A0019"/>
                          </a:solidFill>
                        </a:rPr>
                        <a:t>3.9</a:t>
                      </a:r>
                      <a:endParaRPr sz="1300" b="1">
                        <a:solidFill>
                          <a:srgbClr val="7A0019"/>
                        </a:solidFill>
                      </a:endParaRPr>
                    </a:p>
                  </a:txBody>
                  <a:tcPr marL="91425" marR="91425" marT="91425" marB="91425" anchor="ctr"/>
                </a:tc>
                <a:tc>
                  <a:txBody>
                    <a:bodyPr/>
                    <a:lstStyle/>
                    <a:p>
                      <a:pPr marL="0" lvl="0" indent="0" algn="ctr" rtl="0">
                        <a:spcBef>
                          <a:spcPts val="0"/>
                        </a:spcBef>
                        <a:spcAft>
                          <a:spcPts val="0"/>
                        </a:spcAft>
                        <a:buNone/>
                      </a:pPr>
                      <a:r>
                        <a:rPr lang="en-US" sz="1300" b="1">
                          <a:solidFill>
                            <a:srgbClr val="7A0019"/>
                          </a:solidFill>
                        </a:rPr>
                        <a:t>12</a:t>
                      </a:r>
                      <a:endParaRPr sz="1300" b="1">
                        <a:solidFill>
                          <a:srgbClr val="7A0019"/>
                        </a:solidFill>
                      </a:endParaRPr>
                    </a:p>
                  </a:txBody>
                  <a:tcPr marL="91425" marR="91425" marT="91425" marB="91425" anchor="ctr"/>
                </a:tc>
                <a:extLst>
                  <a:ext uri="{0D108BD9-81ED-4DB2-BD59-A6C34878D82A}">
                    <a16:rowId xmlns:a16="http://schemas.microsoft.com/office/drawing/2014/main" val="10004"/>
                  </a:ext>
                </a:extLst>
              </a:tr>
              <a:tr h="468900">
                <a:tc>
                  <a:txBody>
                    <a:bodyPr/>
                    <a:lstStyle/>
                    <a:p>
                      <a:pPr marL="0" lvl="0" indent="0" rtl="0">
                        <a:spcBef>
                          <a:spcPts val="0"/>
                        </a:spcBef>
                        <a:spcAft>
                          <a:spcPts val="0"/>
                        </a:spcAft>
                        <a:buClr>
                          <a:schemeClr val="dk1"/>
                        </a:buClr>
                        <a:buSzPts val="1100"/>
                        <a:buFont typeface="Arial"/>
                        <a:buNone/>
                      </a:pPr>
                      <a:r>
                        <a:rPr lang="en-US" sz="1300" b="1">
                          <a:solidFill>
                            <a:srgbClr val="7A0019"/>
                          </a:solidFill>
                        </a:rPr>
                        <a:t>Barnes et al</a:t>
                      </a:r>
                      <a:endParaRPr sz="1300" b="1">
                        <a:solidFill>
                          <a:srgbClr val="7A0019"/>
                        </a:solidFill>
                      </a:endParaRPr>
                    </a:p>
                  </a:txBody>
                  <a:tcPr marL="91425" marR="91425" marT="91425" marB="91425"/>
                </a:tc>
                <a:tc>
                  <a:txBody>
                    <a:bodyPr/>
                    <a:lstStyle/>
                    <a:p>
                      <a:pPr marL="0" lvl="0" indent="0" algn="ctr" rtl="0">
                        <a:spcBef>
                          <a:spcPts val="0"/>
                        </a:spcBef>
                        <a:spcAft>
                          <a:spcPts val="0"/>
                        </a:spcAft>
                        <a:buClr>
                          <a:schemeClr val="dk1"/>
                        </a:buClr>
                        <a:buSzPts val="1100"/>
                        <a:buFont typeface="Arial"/>
                        <a:buNone/>
                      </a:pPr>
                      <a:r>
                        <a:rPr lang="en-US" sz="1300" b="1">
                          <a:solidFill>
                            <a:srgbClr val="7A0019"/>
                          </a:solidFill>
                        </a:rPr>
                        <a:t>21.5</a:t>
                      </a:r>
                      <a:endParaRPr sz="1300" b="1">
                        <a:solidFill>
                          <a:srgbClr val="7A0019"/>
                        </a:solidFill>
                      </a:endParaRPr>
                    </a:p>
                  </a:txBody>
                  <a:tcPr marL="91425" marR="91425" marT="91425" marB="91425" anchor="ctr"/>
                </a:tc>
                <a:tc>
                  <a:txBody>
                    <a:bodyPr/>
                    <a:lstStyle/>
                    <a:p>
                      <a:pPr marL="0" lvl="0" indent="0" algn="ctr" rtl="0">
                        <a:spcBef>
                          <a:spcPts val="0"/>
                        </a:spcBef>
                        <a:spcAft>
                          <a:spcPts val="0"/>
                        </a:spcAft>
                        <a:buClr>
                          <a:schemeClr val="dk1"/>
                        </a:buClr>
                        <a:buSzPts val="1100"/>
                        <a:buFont typeface="Arial"/>
                        <a:buNone/>
                      </a:pPr>
                      <a:r>
                        <a:rPr lang="en-US" sz="1300" b="1">
                          <a:solidFill>
                            <a:srgbClr val="7A0019"/>
                          </a:solidFill>
                        </a:rPr>
                        <a:t>1.6</a:t>
                      </a:r>
                      <a:endParaRPr sz="1300" b="1">
                        <a:solidFill>
                          <a:srgbClr val="7A0019"/>
                        </a:solidFill>
                      </a:endParaRPr>
                    </a:p>
                  </a:txBody>
                  <a:tcPr marL="91425" marR="91425" marT="91425" marB="91425" anchor="ctr"/>
                </a:tc>
                <a:tc>
                  <a:txBody>
                    <a:bodyPr/>
                    <a:lstStyle/>
                    <a:p>
                      <a:pPr marL="0" lvl="0" indent="0" algn="ctr" rtl="0">
                        <a:spcBef>
                          <a:spcPts val="0"/>
                        </a:spcBef>
                        <a:spcAft>
                          <a:spcPts val="0"/>
                        </a:spcAft>
                        <a:buNone/>
                      </a:pPr>
                      <a:r>
                        <a:rPr lang="en-US" sz="1300" b="1">
                          <a:solidFill>
                            <a:srgbClr val="7A0019"/>
                          </a:solidFill>
                        </a:rPr>
                        <a:t>4.8</a:t>
                      </a:r>
                      <a:endParaRPr sz="1300" b="1">
                        <a:solidFill>
                          <a:srgbClr val="7A0019"/>
                        </a:solidFill>
                      </a:endParaRPr>
                    </a:p>
                  </a:txBody>
                  <a:tcPr marL="91425" marR="91425" marT="91425" marB="91425" anchor="ctr"/>
                </a:tc>
                <a:tc>
                  <a:txBody>
                    <a:bodyPr/>
                    <a:lstStyle/>
                    <a:p>
                      <a:pPr marL="0" lvl="0" indent="0" algn="ctr" rtl="0">
                        <a:spcBef>
                          <a:spcPts val="0"/>
                        </a:spcBef>
                        <a:spcAft>
                          <a:spcPts val="0"/>
                        </a:spcAft>
                        <a:buNone/>
                      </a:pPr>
                      <a:r>
                        <a:rPr lang="en-US" sz="1300" b="1">
                          <a:solidFill>
                            <a:srgbClr val="7A0019"/>
                          </a:solidFill>
                        </a:rPr>
                        <a:t>0.5</a:t>
                      </a:r>
                      <a:endParaRPr sz="1300" b="1">
                        <a:solidFill>
                          <a:srgbClr val="7A0019"/>
                        </a:solidFill>
                      </a:endParaRPr>
                    </a:p>
                  </a:txBody>
                  <a:tcPr marL="91425" marR="91425" marT="91425" marB="91425" anchor="ctr"/>
                </a:tc>
                <a:tc>
                  <a:txBody>
                    <a:bodyPr/>
                    <a:lstStyle/>
                    <a:p>
                      <a:pPr marL="0" lvl="0" indent="0" algn="ctr" rtl="0">
                        <a:spcBef>
                          <a:spcPts val="0"/>
                        </a:spcBef>
                        <a:spcAft>
                          <a:spcPts val="0"/>
                        </a:spcAft>
                        <a:buNone/>
                      </a:pPr>
                      <a:r>
                        <a:rPr lang="en-US" sz="1300" b="1">
                          <a:solidFill>
                            <a:srgbClr val="7A0019"/>
                          </a:solidFill>
                        </a:rPr>
                        <a:t>-16.7</a:t>
                      </a:r>
                      <a:endParaRPr sz="1300" b="1">
                        <a:solidFill>
                          <a:srgbClr val="7A0019"/>
                        </a:solidFill>
                      </a:endParaRPr>
                    </a:p>
                  </a:txBody>
                  <a:tcPr marL="91425" marR="91425" marT="91425" marB="91425" anchor="ctr"/>
                </a:tc>
                <a:tc>
                  <a:txBody>
                    <a:bodyPr/>
                    <a:lstStyle/>
                    <a:p>
                      <a:pPr marL="0" lvl="0" indent="0" algn="ctr" rtl="0">
                        <a:spcBef>
                          <a:spcPts val="0"/>
                        </a:spcBef>
                        <a:spcAft>
                          <a:spcPts val="0"/>
                        </a:spcAft>
                        <a:buNone/>
                      </a:pPr>
                      <a:r>
                        <a:rPr lang="en-US" sz="1300" b="1">
                          <a:solidFill>
                            <a:srgbClr val="7A0019"/>
                          </a:solidFill>
                        </a:rPr>
                        <a:t>1.7</a:t>
                      </a:r>
                      <a:endParaRPr sz="1300" b="1">
                        <a:solidFill>
                          <a:srgbClr val="7A0019"/>
                        </a:solidFill>
                      </a:endParaRPr>
                    </a:p>
                  </a:txBody>
                  <a:tcPr marL="91425" marR="91425" marT="91425" marB="91425" anchor="ctr"/>
                </a:tc>
                <a:tc>
                  <a:txBody>
                    <a:bodyPr/>
                    <a:lstStyle/>
                    <a:p>
                      <a:pPr marL="0" lvl="0" indent="0" algn="ctr" rtl="0">
                        <a:spcBef>
                          <a:spcPts val="0"/>
                        </a:spcBef>
                        <a:spcAft>
                          <a:spcPts val="0"/>
                        </a:spcAft>
                        <a:buNone/>
                      </a:pPr>
                      <a:r>
                        <a:rPr lang="en-US" sz="1300" b="1">
                          <a:solidFill>
                            <a:srgbClr val="7A0019"/>
                          </a:solidFill>
                        </a:rPr>
                        <a:t>0.3</a:t>
                      </a:r>
                      <a:endParaRPr sz="1300" b="1">
                        <a:solidFill>
                          <a:srgbClr val="7A0019"/>
                        </a:solidFill>
                      </a:endParaRPr>
                    </a:p>
                  </a:txBody>
                  <a:tcPr marL="91425" marR="91425" marT="91425" marB="91425" anchor="ctr"/>
                </a:tc>
                <a:tc>
                  <a:txBody>
                    <a:bodyPr/>
                    <a:lstStyle/>
                    <a:p>
                      <a:pPr marL="0" lvl="0" indent="0" algn="ctr" rtl="0">
                        <a:spcBef>
                          <a:spcPts val="0"/>
                        </a:spcBef>
                        <a:spcAft>
                          <a:spcPts val="0"/>
                        </a:spcAft>
                        <a:buNone/>
                      </a:pPr>
                      <a:r>
                        <a:rPr lang="en-US" sz="1300" b="1">
                          <a:solidFill>
                            <a:srgbClr val="7A0019"/>
                          </a:solidFill>
                        </a:rPr>
                        <a:t>36</a:t>
                      </a:r>
                      <a:endParaRPr sz="1300" b="1">
                        <a:solidFill>
                          <a:srgbClr val="7A0019"/>
                        </a:solidFill>
                      </a:endParaRPr>
                    </a:p>
                  </a:txBody>
                  <a:tcPr marL="91425" marR="91425" marT="91425" marB="91425" anchor="ctr"/>
                </a:tc>
                <a:extLst>
                  <a:ext uri="{0D108BD9-81ED-4DB2-BD59-A6C34878D82A}">
                    <a16:rowId xmlns:a16="http://schemas.microsoft.com/office/drawing/2014/main" val="10005"/>
                  </a:ext>
                </a:extLst>
              </a:tr>
              <a:tr h="587275">
                <a:tc>
                  <a:txBody>
                    <a:bodyPr/>
                    <a:lstStyle/>
                    <a:p>
                      <a:pPr marL="0" lvl="0" indent="0" rtl="0">
                        <a:spcBef>
                          <a:spcPts val="0"/>
                        </a:spcBef>
                        <a:spcAft>
                          <a:spcPts val="0"/>
                        </a:spcAft>
                        <a:buClr>
                          <a:schemeClr val="dk1"/>
                        </a:buClr>
                        <a:buSzPts val="1100"/>
                        <a:buFont typeface="Arial"/>
                        <a:buNone/>
                      </a:pPr>
                      <a:r>
                        <a:rPr lang="en-US" sz="1300" b="1">
                          <a:solidFill>
                            <a:srgbClr val="7A0019"/>
                          </a:solidFill>
                        </a:rPr>
                        <a:t>Randerath et al</a:t>
                      </a:r>
                      <a:endParaRPr sz="1300" b="1">
                        <a:solidFill>
                          <a:srgbClr val="7A0019"/>
                        </a:solidFill>
                      </a:endParaRPr>
                    </a:p>
                  </a:txBody>
                  <a:tcPr marL="91425" marR="91425" marT="91425" marB="91425"/>
                </a:tc>
                <a:tc>
                  <a:txBody>
                    <a:bodyPr/>
                    <a:lstStyle/>
                    <a:p>
                      <a:pPr marL="0" lvl="0" indent="0" algn="ctr" rtl="0">
                        <a:spcBef>
                          <a:spcPts val="0"/>
                        </a:spcBef>
                        <a:spcAft>
                          <a:spcPts val="0"/>
                        </a:spcAft>
                        <a:buClr>
                          <a:schemeClr val="dk1"/>
                        </a:buClr>
                        <a:buSzPts val="1100"/>
                        <a:buFont typeface="Arial"/>
                        <a:buNone/>
                      </a:pPr>
                      <a:r>
                        <a:rPr lang="en-US" sz="1300" b="1">
                          <a:solidFill>
                            <a:srgbClr val="7A0019"/>
                          </a:solidFill>
                        </a:rPr>
                        <a:t>17.5</a:t>
                      </a:r>
                      <a:endParaRPr sz="1300" b="1">
                        <a:solidFill>
                          <a:srgbClr val="7A0019"/>
                        </a:solidFill>
                      </a:endParaRPr>
                    </a:p>
                  </a:txBody>
                  <a:tcPr marL="91425" marR="91425" marT="91425" marB="91425" anchor="ctr"/>
                </a:tc>
                <a:tc>
                  <a:txBody>
                    <a:bodyPr/>
                    <a:lstStyle/>
                    <a:p>
                      <a:pPr marL="0" lvl="0" indent="0" algn="ctr" rtl="0">
                        <a:spcBef>
                          <a:spcPts val="0"/>
                        </a:spcBef>
                        <a:spcAft>
                          <a:spcPts val="0"/>
                        </a:spcAft>
                        <a:buClr>
                          <a:schemeClr val="dk1"/>
                        </a:buClr>
                        <a:buSzPts val="1100"/>
                        <a:buFont typeface="Arial"/>
                        <a:buNone/>
                      </a:pPr>
                      <a:r>
                        <a:rPr lang="en-US" sz="1300" b="1">
                          <a:solidFill>
                            <a:srgbClr val="7A0019"/>
                          </a:solidFill>
                        </a:rPr>
                        <a:t>7.7</a:t>
                      </a:r>
                      <a:endParaRPr sz="1300" b="1">
                        <a:solidFill>
                          <a:srgbClr val="7A0019"/>
                        </a:solidFill>
                      </a:endParaRPr>
                    </a:p>
                  </a:txBody>
                  <a:tcPr marL="91425" marR="91425" marT="91425" marB="91425" anchor="ctr"/>
                </a:tc>
                <a:tc>
                  <a:txBody>
                    <a:bodyPr/>
                    <a:lstStyle/>
                    <a:p>
                      <a:pPr marL="0" lvl="0" indent="0" algn="ctr" rtl="0">
                        <a:spcBef>
                          <a:spcPts val="0"/>
                        </a:spcBef>
                        <a:spcAft>
                          <a:spcPts val="0"/>
                        </a:spcAft>
                        <a:buNone/>
                      </a:pPr>
                      <a:r>
                        <a:rPr lang="en-US" sz="1300" b="1">
                          <a:solidFill>
                            <a:srgbClr val="7A0019"/>
                          </a:solidFill>
                        </a:rPr>
                        <a:t>3.2</a:t>
                      </a:r>
                      <a:endParaRPr sz="1300" b="1">
                        <a:solidFill>
                          <a:srgbClr val="7A0019"/>
                        </a:solidFill>
                      </a:endParaRPr>
                    </a:p>
                  </a:txBody>
                  <a:tcPr marL="91425" marR="91425" marT="91425" marB="91425" anchor="ctr"/>
                </a:tc>
                <a:tc>
                  <a:txBody>
                    <a:bodyPr/>
                    <a:lstStyle/>
                    <a:p>
                      <a:pPr marL="0" lvl="0" indent="0" algn="ctr" rtl="0">
                        <a:spcBef>
                          <a:spcPts val="0"/>
                        </a:spcBef>
                        <a:spcAft>
                          <a:spcPts val="0"/>
                        </a:spcAft>
                        <a:buNone/>
                      </a:pPr>
                      <a:r>
                        <a:rPr lang="en-US" sz="1300" b="1">
                          <a:solidFill>
                            <a:srgbClr val="7A0019"/>
                          </a:solidFill>
                        </a:rPr>
                        <a:t>2.9</a:t>
                      </a:r>
                      <a:endParaRPr sz="1300" b="1">
                        <a:solidFill>
                          <a:srgbClr val="7A0019"/>
                        </a:solidFill>
                      </a:endParaRPr>
                    </a:p>
                  </a:txBody>
                  <a:tcPr marL="91425" marR="91425" marT="91425" marB="91425" anchor="ctr"/>
                </a:tc>
                <a:tc>
                  <a:txBody>
                    <a:bodyPr/>
                    <a:lstStyle/>
                    <a:p>
                      <a:pPr marL="0" lvl="0" indent="0" algn="ctr" rtl="0">
                        <a:spcBef>
                          <a:spcPts val="0"/>
                        </a:spcBef>
                        <a:spcAft>
                          <a:spcPts val="0"/>
                        </a:spcAft>
                        <a:buNone/>
                      </a:pPr>
                      <a:r>
                        <a:rPr lang="en-US" sz="1300" b="1">
                          <a:solidFill>
                            <a:srgbClr val="7A0019"/>
                          </a:solidFill>
                        </a:rPr>
                        <a:t>-14.3</a:t>
                      </a:r>
                      <a:endParaRPr sz="1300" b="1">
                        <a:solidFill>
                          <a:srgbClr val="7A0019"/>
                        </a:solidFill>
                      </a:endParaRPr>
                    </a:p>
                  </a:txBody>
                  <a:tcPr marL="91425" marR="91425" marT="91425" marB="91425" anchor="ctr"/>
                </a:tc>
                <a:tc>
                  <a:txBody>
                    <a:bodyPr/>
                    <a:lstStyle/>
                    <a:p>
                      <a:pPr marL="0" lvl="0" indent="0" algn="ctr" rtl="0">
                        <a:spcBef>
                          <a:spcPts val="0"/>
                        </a:spcBef>
                        <a:spcAft>
                          <a:spcPts val="0"/>
                        </a:spcAft>
                        <a:buNone/>
                      </a:pPr>
                      <a:r>
                        <a:rPr lang="en-US" sz="1300" b="1">
                          <a:solidFill>
                            <a:srgbClr val="7A0019"/>
                          </a:solidFill>
                        </a:rPr>
                        <a:t>8.2</a:t>
                      </a:r>
                      <a:endParaRPr sz="1300" b="1">
                        <a:solidFill>
                          <a:srgbClr val="7A0019"/>
                        </a:solidFill>
                      </a:endParaRPr>
                    </a:p>
                  </a:txBody>
                  <a:tcPr marL="91425" marR="91425" marT="91425" marB="91425" anchor="ctr"/>
                </a:tc>
                <a:tc>
                  <a:txBody>
                    <a:bodyPr/>
                    <a:lstStyle/>
                    <a:p>
                      <a:pPr marL="0" lvl="0" indent="0" algn="ctr" rtl="0">
                        <a:spcBef>
                          <a:spcPts val="0"/>
                        </a:spcBef>
                        <a:spcAft>
                          <a:spcPts val="0"/>
                        </a:spcAft>
                        <a:buNone/>
                      </a:pPr>
                      <a:r>
                        <a:rPr lang="en-US" sz="1300" b="1">
                          <a:solidFill>
                            <a:srgbClr val="7A0019"/>
                          </a:solidFill>
                        </a:rPr>
                        <a:t>1.6</a:t>
                      </a:r>
                      <a:endParaRPr sz="1300" b="1">
                        <a:solidFill>
                          <a:srgbClr val="7A0019"/>
                        </a:solidFill>
                      </a:endParaRPr>
                    </a:p>
                  </a:txBody>
                  <a:tcPr marL="91425" marR="91425" marT="91425" marB="91425" anchor="ctr"/>
                </a:tc>
                <a:tc>
                  <a:txBody>
                    <a:bodyPr/>
                    <a:lstStyle/>
                    <a:p>
                      <a:pPr marL="0" lvl="0" indent="0" algn="ctr" rtl="0">
                        <a:spcBef>
                          <a:spcPts val="0"/>
                        </a:spcBef>
                        <a:spcAft>
                          <a:spcPts val="0"/>
                        </a:spcAft>
                        <a:buNone/>
                      </a:pPr>
                      <a:r>
                        <a:rPr lang="en-US" sz="1300" b="1">
                          <a:solidFill>
                            <a:srgbClr val="7A0019"/>
                          </a:solidFill>
                        </a:rPr>
                        <a:t>25</a:t>
                      </a:r>
                      <a:endParaRPr sz="1300" b="1">
                        <a:solidFill>
                          <a:srgbClr val="7A0019"/>
                        </a:solidFill>
                      </a:endParaRPr>
                    </a:p>
                  </a:txBody>
                  <a:tcPr marL="91425" marR="91425" marT="91425" marB="91425" anchor="ctr"/>
                </a:tc>
                <a:extLst>
                  <a:ext uri="{0D108BD9-81ED-4DB2-BD59-A6C34878D82A}">
                    <a16:rowId xmlns:a16="http://schemas.microsoft.com/office/drawing/2014/main" val="10006"/>
                  </a:ext>
                </a:extLst>
              </a:tr>
              <a:tr h="659750">
                <a:tc>
                  <a:txBody>
                    <a:bodyPr/>
                    <a:lstStyle/>
                    <a:p>
                      <a:pPr marL="0" lvl="0" indent="0" rtl="0">
                        <a:spcBef>
                          <a:spcPts val="0"/>
                        </a:spcBef>
                        <a:spcAft>
                          <a:spcPts val="0"/>
                        </a:spcAft>
                        <a:buClr>
                          <a:schemeClr val="dk1"/>
                        </a:buClr>
                        <a:buSzPts val="1100"/>
                        <a:buFont typeface="Arial"/>
                        <a:buNone/>
                      </a:pPr>
                      <a:r>
                        <a:rPr lang="en-US" sz="1300" b="1">
                          <a:solidFill>
                            <a:srgbClr val="7A0019"/>
                          </a:solidFill>
                        </a:rPr>
                        <a:t>DelFabbro et al</a:t>
                      </a:r>
                      <a:endParaRPr sz="1300" b="1">
                        <a:solidFill>
                          <a:srgbClr val="7A0019"/>
                        </a:solidFill>
                      </a:endParaRPr>
                    </a:p>
                  </a:txBody>
                  <a:tcPr marL="91425" marR="91425" marT="91425" marB="91425"/>
                </a:tc>
                <a:tc>
                  <a:txBody>
                    <a:bodyPr/>
                    <a:lstStyle/>
                    <a:p>
                      <a:pPr marL="0" lvl="0" indent="0" algn="ctr" rtl="0">
                        <a:spcBef>
                          <a:spcPts val="0"/>
                        </a:spcBef>
                        <a:spcAft>
                          <a:spcPts val="0"/>
                        </a:spcAft>
                        <a:buNone/>
                      </a:pPr>
                      <a:r>
                        <a:rPr lang="en-US" sz="1300" b="1">
                          <a:solidFill>
                            <a:srgbClr val="7A0019"/>
                          </a:solidFill>
                        </a:rPr>
                        <a:t>42.3</a:t>
                      </a:r>
                      <a:endParaRPr sz="1300" b="1">
                        <a:solidFill>
                          <a:srgbClr val="7A0019"/>
                        </a:solidFill>
                      </a:endParaRPr>
                    </a:p>
                  </a:txBody>
                  <a:tcPr marL="91425" marR="91425" marT="91425" marB="91425" anchor="ctr">
                    <a:lnB w="9525" cap="flat" cmpd="sng">
                      <a:solidFill>
                        <a:srgbClr val="9E9E9E"/>
                      </a:solidFill>
                      <a:prstDash val="solid"/>
                      <a:round/>
                      <a:headEnd type="none" w="sm" len="sm"/>
                      <a:tailEnd type="none" w="sm" len="sm"/>
                    </a:lnB>
                  </a:tcPr>
                </a:tc>
                <a:tc>
                  <a:txBody>
                    <a:bodyPr/>
                    <a:lstStyle/>
                    <a:p>
                      <a:pPr marL="0" lvl="0" indent="0" algn="ctr" rtl="0">
                        <a:spcBef>
                          <a:spcPts val="0"/>
                        </a:spcBef>
                        <a:spcAft>
                          <a:spcPts val="0"/>
                        </a:spcAft>
                        <a:buNone/>
                      </a:pPr>
                      <a:r>
                        <a:rPr lang="en-US" sz="1300" b="1">
                          <a:solidFill>
                            <a:srgbClr val="7A0019"/>
                          </a:solidFill>
                        </a:rPr>
                        <a:t>4.5</a:t>
                      </a:r>
                      <a:endParaRPr sz="1300" b="1">
                        <a:solidFill>
                          <a:srgbClr val="7A0019"/>
                        </a:solidFill>
                      </a:endParaRPr>
                    </a:p>
                  </a:txBody>
                  <a:tcPr marL="91425" marR="91425" marT="91425" marB="91425" anchor="ctr">
                    <a:lnB w="9525" cap="flat" cmpd="sng">
                      <a:solidFill>
                        <a:srgbClr val="9E9E9E"/>
                      </a:solidFill>
                      <a:prstDash val="solid"/>
                      <a:round/>
                      <a:headEnd type="none" w="sm" len="sm"/>
                      <a:tailEnd type="none" w="sm" len="sm"/>
                    </a:lnB>
                  </a:tcPr>
                </a:tc>
                <a:tc>
                  <a:txBody>
                    <a:bodyPr/>
                    <a:lstStyle/>
                    <a:p>
                      <a:pPr marL="0" lvl="0" indent="0" algn="ctr" rtl="0">
                        <a:spcBef>
                          <a:spcPts val="0"/>
                        </a:spcBef>
                        <a:spcAft>
                          <a:spcPts val="0"/>
                        </a:spcAft>
                        <a:buNone/>
                      </a:pPr>
                      <a:r>
                        <a:rPr lang="en-US" sz="1300" b="1">
                          <a:solidFill>
                            <a:srgbClr val="7A0019"/>
                          </a:solidFill>
                        </a:rPr>
                        <a:t>3.2</a:t>
                      </a:r>
                      <a:endParaRPr sz="1300" b="1">
                        <a:solidFill>
                          <a:srgbClr val="7A0019"/>
                        </a:solidFill>
                      </a:endParaRPr>
                    </a:p>
                  </a:txBody>
                  <a:tcPr marL="91425" marR="91425" marT="91425" marB="91425" anchor="ctr">
                    <a:lnB w="9525" cap="flat" cmpd="sng">
                      <a:solidFill>
                        <a:srgbClr val="9E9E9E"/>
                      </a:solidFill>
                      <a:prstDash val="solid"/>
                      <a:round/>
                      <a:headEnd type="none" w="sm" len="sm"/>
                      <a:tailEnd type="none" w="sm" len="sm"/>
                    </a:lnB>
                  </a:tcPr>
                </a:tc>
                <a:tc>
                  <a:txBody>
                    <a:bodyPr/>
                    <a:lstStyle/>
                    <a:p>
                      <a:pPr marL="0" lvl="0" indent="0" algn="ctr" rtl="0">
                        <a:spcBef>
                          <a:spcPts val="0"/>
                        </a:spcBef>
                        <a:spcAft>
                          <a:spcPts val="0"/>
                        </a:spcAft>
                        <a:buNone/>
                      </a:pPr>
                      <a:r>
                        <a:rPr lang="en-US" sz="1300" b="1">
                          <a:solidFill>
                            <a:srgbClr val="7A0019"/>
                          </a:solidFill>
                        </a:rPr>
                        <a:t>0.4</a:t>
                      </a:r>
                      <a:endParaRPr sz="1300" b="1">
                        <a:solidFill>
                          <a:srgbClr val="7A0019"/>
                        </a:solidFill>
                      </a:endParaRPr>
                    </a:p>
                  </a:txBody>
                  <a:tcPr marL="91425" marR="91425" marT="91425" marB="91425" anchor="ctr">
                    <a:lnB w="9525" cap="flat" cmpd="sng">
                      <a:solidFill>
                        <a:srgbClr val="9E9E9E"/>
                      </a:solidFill>
                      <a:prstDash val="solid"/>
                      <a:round/>
                      <a:headEnd type="none" w="sm" len="sm"/>
                      <a:tailEnd type="none" w="sm" len="sm"/>
                    </a:lnB>
                  </a:tcPr>
                </a:tc>
                <a:tc>
                  <a:txBody>
                    <a:bodyPr/>
                    <a:lstStyle/>
                    <a:p>
                      <a:pPr marL="0" lvl="0" indent="0" algn="ctr" rtl="0">
                        <a:spcBef>
                          <a:spcPts val="0"/>
                        </a:spcBef>
                        <a:spcAft>
                          <a:spcPts val="0"/>
                        </a:spcAft>
                        <a:buNone/>
                      </a:pPr>
                      <a:r>
                        <a:rPr lang="en-US" sz="1300" b="1">
                          <a:solidFill>
                            <a:srgbClr val="7A0019"/>
                          </a:solidFill>
                        </a:rPr>
                        <a:t>-39.1</a:t>
                      </a:r>
                      <a:endParaRPr sz="1300" b="1">
                        <a:solidFill>
                          <a:srgbClr val="7A0019"/>
                        </a:solidFill>
                      </a:endParaRPr>
                    </a:p>
                  </a:txBody>
                  <a:tcPr marL="91425" marR="91425" marT="91425" marB="91425" anchor="ctr">
                    <a:lnB w="9525" cap="flat" cmpd="sng">
                      <a:solidFill>
                        <a:srgbClr val="9E9E9E"/>
                      </a:solidFill>
                      <a:prstDash val="solid"/>
                      <a:round/>
                      <a:headEnd type="none" w="sm" len="sm"/>
                      <a:tailEnd type="none" w="sm" len="sm"/>
                    </a:lnB>
                  </a:tcPr>
                </a:tc>
                <a:tc>
                  <a:txBody>
                    <a:bodyPr/>
                    <a:lstStyle/>
                    <a:p>
                      <a:pPr marL="0" lvl="0" indent="0" algn="ctr" rtl="0">
                        <a:spcBef>
                          <a:spcPts val="0"/>
                        </a:spcBef>
                        <a:spcAft>
                          <a:spcPts val="0"/>
                        </a:spcAft>
                        <a:buNone/>
                      </a:pPr>
                      <a:r>
                        <a:rPr lang="en-US" sz="1300" b="1">
                          <a:solidFill>
                            <a:srgbClr val="7A0019"/>
                          </a:solidFill>
                        </a:rPr>
                        <a:t>4.5</a:t>
                      </a:r>
                      <a:endParaRPr sz="1300" b="1">
                        <a:solidFill>
                          <a:srgbClr val="7A0019"/>
                        </a:solidFill>
                      </a:endParaRPr>
                    </a:p>
                  </a:txBody>
                  <a:tcPr marL="91425" marR="91425" marT="91425" marB="91425" anchor="ctr">
                    <a:lnB w="9525" cap="flat" cmpd="sng">
                      <a:solidFill>
                        <a:srgbClr val="9E9E9E"/>
                      </a:solidFill>
                      <a:prstDash val="solid"/>
                      <a:round/>
                      <a:headEnd type="none" w="sm" len="sm"/>
                      <a:tailEnd type="none" w="sm" len="sm"/>
                    </a:lnB>
                  </a:tcPr>
                </a:tc>
                <a:tc>
                  <a:txBody>
                    <a:bodyPr/>
                    <a:lstStyle/>
                    <a:p>
                      <a:pPr marL="0" lvl="0" indent="0" algn="ctr" rtl="0">
                        <a:spcBef>
                          <a:spcPts val="0"/>
                        </a:spcBef>
                        <a:spcAft>
                          <a:spcPts val="0"/>
                        </a:spcAft>
                        <a:buNone/>
                      </a:pPr>
                      <a:r>
                        <a:rPr lang="en-US" sz="1300" b="1">
                          <a:solidFill>
                            <a:srgbClr val="7A0019"/>
                          </a:solidFill>
                        </a:rPr>
                        <a:t>0.7</a:t>
                      </a:r>
                      <a:endParaRPr sz="1300" b="1">
                        <a:solidFill>
                          <a:srgbClr val="7A0019"/>
                        </a:solidFill>
                      </a:endParaRPr>
                    </a:p>
                  </a:txBody>
                  <a:tcPr marL="91425" marR="91425" marT="91425" marB="91425" anchor="ctr">
                    <a:lnB w="9525" cap="flat" cmpd="sng">
                      <a:solidFill>
                        <a:srgbClr val="9E9E9E"/>
                      </a:solidFill>
                      <a:prstDash val="solid"/>
                      <a:round/>
                      <a:headEnd type="none" w="sm" len="sm"/>
                      <a:tailEnd type="none" w="sm" len="sm"/>
                    </a:lnB>
                  </a:tcPr>
                </a:tc>
                <a:tc>
                  <a:txBody>
                    <a:bodyPr/>
                    <a:lstStyle/>
                    <a:p>
                      <a:pPr marL="0" lvl="0" indent="0" algn="ctr" rtl="0">
                        <a:spcBef>
                          <a:spcPts val="0"/>
                        </a:spcBef>
                        <a:spcAft>
                          <a:spcPts val="0"/>
                        </a:spcAft>
                        <a:buNone/>
                      </a:pPr>
                      <a:r>
                        <a:rPr lang="en-US" sz="1300" b="1">
                          <a:solidFill>
                            <a:srgbClr val="7A0019"/>
                          </a:solidFill>
                        </a:rPr>
                        <a:t>39</a:t>
                      </a:r>
                      <a:endParaRPr sz="1300" b="1">
                        <a:solidFill>
                          <a:srgbClr val="7A0019"/>
                        </a:solidFill>
                      </a:endParaRPr>
                    </a:p>
                  </a:txBody>
                  <a:tcPr marL="91425" marR="91425" marT="91425" marB="91425" anchor="ctr">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7"/>
                  </a:ext>
                </a:extLst>
              </a:tr>
              <a:tr h="564375">
                <a:tc>
                  <a:txBody>
                    <a:bodyPr/>
                    <a:lstStyle/>
                    <a:p>
                      <a:pPr marL="0" lvl="0" indent="0" rtl="0">
                        <a:spcBef>
                          <a:spcPts val="0"/>
                        </a:spcBef>
                        <a:spcAft>
                          <a:spcPts val="0"/>
                        </a:spcAft>
                        <a:buClr>
                          <a:schemeClr val="dk1"/>
                        </a:buClr>
                        <a:buSzPts val="1100"/>
                        <a:buFont typeface="Arial"/>
                        <a:buNone/>
                      </a:pPr>
                      <a:r>
                        <a:rPr lang="en-US" sz="1300" b="1">
                          <a:solidFill>
                            <a:srgbClr val="7A0019"/>
                          </a:solidFill>
                        </a:rPr>
                        <a:t>Aarab et al</a:t>
                      </a:r>
                      <a:endParaRPr sz="1300" b="1">
                        <a:solidFill>
                          <a:srgbClr val="7A0019"/>
                        </a:solidFill>
                      </a:endParaRPr>
                    </a:p>
                  </a:txBody>
                  <a:tcPr marL="91425" marR="91425" marT="91425" marB="91425">
                    <a:lnR w="9525" cap="flat" cmpd="sng">
                      <a:solidFill>
                        <a:srgbClr val="9E9E9E"/>
                      </a:solidFill>
                      <a:prstDash val="solid"/>
                      <a:round/>
                      <a:headEnd type="none" w="sm" len="sm"/>
                      <a:tailEnd type="none" w="sm" len="sm"/>
                    </a:lnR>
                  </a:tcPr>
                </a:tc>
                <a:tc>
                  <a:txBody>
                    <a:bodyPr/>
                    <a:lstStyle/>
                    <a:p>
                      <a:pPr marL="0" lvl="0" indent="0" algn="ctr" rtl="0">
                        <a:spcBef>
                          <a:spcPts val="0"/>
                        </a:spcBef>
                        <a:spcAft>
                          <a:spcPts val="0"/>
                        </a:spcAft>
                        <a:buNone/>
                      </a:pPr>
                      <a:r>
                        <a:rPr lang="en-US" sz="1300" b="1">
                          <a:solidFill>
                            <a:srgbClr val="7A0019"/>
                          </a:solidFill>
                        </a:rPr>
                        <a:t>21.0</a:t>
                      </a:r>
                      <a:endParaRPr sz="1300" b="1">
                        <a:solidFill>
                          <a:srgbClr val="7A0019"/>
                        </a:solidFill>
                      </a:endParaRPr>
                    </a:p>
                  </a:txBody>
                  <a:tcPr marL="91425" marR="91425" marT="91425" marB="91425" anchor="ctr">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ctr" rtl="0">
                        <a:spcBef>
                          <a:spcPts val="0"/>
                        </a:spcBef>
                        <a:spcAft>
                          <a:spcPts val="0"/>
                        </a:spcAft>
                        <a:buNone/>
                      </a:pPr>
                      <a:r>
                        <a:rPr lang="en-US" sz="1300" b="1">
                          <a:solidFill>
                            <a:srgbClr val="7A0019"/>
                          </a:solidFill>
                        </a:rPr>
                        <a:t>9.8</a:t>
                      </a:r>
                      <a:endParaRPr sz="1300" b="1">
                        <a:solidFill>
                          <a:srgbClr val="7A0019"/>
                        </a:solidFill>
                      </a:endParaRPr>
                    </a:p>
                  </a:txBody>
                  <a:tcPr marL="91425" marR="91425" marT="91425" marB="91425" anchor="ctr">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ctr" rtl="0">
                        <a:spcBef>
                          <a:spcPts val="0"/>
                        </a:spcBef>
                        <a:spcAft>
                          <a:spcPts val="0"/>
                        </a:spcAft>
                        <a:buNone/>
                      </a:pPr>
                      <a:r>
                        <a:rPr lang="en-US" sz="1300" b="1">
                          <a:solidFill>
                            <a:srgbClr val="7A0019"/>
                          </a:solidFill>
                        </a:rPr>
                        <a:t>1.5</a:t>
                      </a:r>
                      <a:endParaRPr sz="1300" b="1">
                        <a:solidFill>
                          <a:srgbClr val="7A0019"/>
                        </a:solidFill>
                      </a:endParaRPr>
                    </a:p>
                  </a:txBody>
                  <a:tcPr marL="91425" marR="91425" marT="91425" marB="91425" anchor="ctr">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ctr" rtl="0">
                        <a:spcBef>
                          <a:spcPts val="0"/>
                        </a:spcBef>
                        <a:spcAft>
                          <a:spcPts val="0"/>
                        </a:spcAft>
                        <a:buNone/>
                      </a:pPr>
                      <a:endParaRPr sz="1300" b="1">
                        <a:solidFill>
                          <a:srgbClr val="7A0019"/>
                        </a:solidFill>
                      </a:endParaRPr>
                    </a:p>
                  </a:txBody>
                  <a:tcPr marL="91425" marR="91425" marT="91425" marB="91425" anchor="ctr">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ctr" rtl="0">
                        <a:spcBef>
                          <a:spcPts val="0"/>
                        </a:spcBef>
                        <a:spcAft>
                          <a:spcPts val="0"/>
                        </a:spcAft>
                        <a:buNone/>
                      </a:pPr>
                      <a:r>
                        <a:rPr lang="en-US" sz="1300" b="1">
                          <a:solidFill>
                            <a:srgbClr val="7A0019"/>
                          </a:solidFill>
                        </a:rPr>
                        <a:t>-19.5</a:t>
                      </a:r>
                      <a:endParaRPr sz="1300" b="1">
                        <a:solidFill>
                          <a:srgbClr val="7A0019"/>
                        </a:solidFill>
                      </a:endParaRPr>
                    </a:p>
                  </a:txBody>
                  <a:tcPr marL="91425" marR="91425" marT="91425" marB="91425" anchor="ctr">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ctr" rtl="0">
                        <a:spcBef>
                          <a:spcPts val="0"/>
                        </a:spcBef>
                        <a:spcAft>
                          <a:spcPts val="0"/>
                        </a:spcAft>
                        <a:buNone/>
                      </a:pPr>
                      <a:r>
                        <a:rPr lang="en-US" sz="1300" b="1">
                          <a:solidFill>
                            <a:srgbClr val="7A0019"/>
                          </a:solidFill>
                        </a:rPr>
                        <a:t>8.7</a:t>
                      </a:r>
                      <a:endParaRPr sz="1300" b="1">
                        <a:solidFill>
                          <a:srgbClr val="7A0019"/>
                        </a:solidFill>
                      </a:endParaRPr>
                    </a:p>
                  </a:txBody>
                  <a:tcPr marL="91425" marR="91425" marT="91425" marB="91425" anchor="ctr">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ctr" rtl="0">
                        <a:spcBef>
                          <a:spcPts val="0"/>
                        </a:spcBef>
                        <a:spcAft>
                          <a:spcPts val="0"/>
                        </a:spcAft>
                        <a:buNone/>
                      </a:pPr>
                      <a:r>
                        <a:rPr lang="en-US" sz="1300" b="1">
                          <a:solidFill>
                            <a:srgbClr val="7A0019"/>
                          </a:solidFill>
                        </a:rPr>
                        <a:t>2.1</a:t>
                      </a:r>
                      <a:endParaRPr sz="1300" b="1">
                        <a:solidFill>
                          <a:srgbClr val="7A0019"/>
                        </a:solidFill>
                      </a:endParaRPr>
                    </a:p>
                  </a:txBody>
                  <a:tcPr marL="91425" marR="91425" marT="91425" marB="91425" anchor="ctr">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ctr" rtl="0">
                        <a:spcBef>
                          <a:spcPts val="0"/>
                        </a:spcBef>
                        <a:spcAft>
                          <a:spcPts val="0"/>
                        </a:spcAft>
                        <a:buNone/>
                      </a:pPr>
                      <a:r>
                        <a:rPr lang="en-US" sz="1300" b="1">
                          <a:solidFill>
                            <a:srgbClr val="7A0019"/>
                          </a:solidFill>
                        </a:rPr>
                        <a:t>18</a:t>
                      </a:r>
                      <a:endParaRPr sz="1300" b="1">
                        <a:solidFill>
                          <a:srgbClr val="7A0019"/>
                        </a:solidFill>
                      </a:endParaRPr>
                    </a:p>
                  </a:txBody>
                  <a:tcPr marL="91425" marR="91425" marT="91425" marB="91425" anchor="ctr">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8"/>
                  </a:ext>
                </a:extLst>
              </a:tr>
              <a:tr h="564375">
                <a:tc>
                  <a:txBody>
                    <a:bodyPr/>
                    <a:lstStyle/>
                    <a:p>
                      <a:pPr marL="0" lvl="0" indent="0" rtl="0">
                        <a:spcBef>
                          <a:spcPts val="0"/>
                        </a:spcBef>
                        <a:spcAft>
                          <a:spcPts val="0"/>
                        </a:spcAft>
                        <a:buNone/>
                      </a:pPr>
                      <a:r>
                        <a:rPr lang="en-US" sz="1300" b="1">
                          <a:solidFill>
                            <a:srgbClr val="7A0019"/>
                          </a:solidFill>
                        </a:rPr>
                        <a:t>Anandam et al</a:t>
                      </a:r>
                      <a:endParaRPr sz="1300" b="1">
                        <a:solidFill>
                          <a:srgbClr val="7A0019"/>
                        </a:solidFill>
                      </a:endParaRPr>
                    </a:p>
                  </a:txBody>
                  <a:tcPr marL="91425" marR="91425" marT="91425" marB="91425">
                    <a:lnR w="9525" cap="flat" cmpd="sng">
                      <a:solidFill>
                        <a:srgbClr val="9E9E9E"/>
                      </a:solidFill>
                      <a:prstDash val="solid"/>
                      <a:round/>
                      <a:headEnd type="none" w="sm" len="sm"/>
                      <a:tailEnd type="none" w="sm" len="sm"/>
                    </a:lnR>
                  </a:tcPr>
                </a:tc>
                <a:tc>
                  <a:txBody>
                    <a:bodyPr/>
                    <a:lstStyle/>
                    <a:p>
                      <a:pPr marL="0" lvl="0" indent="0" algn="ctr" rtl="0">
                        <a:spcBef>
                          <a:spcPts val="0"/>
                        </a:spcBef>
                        <a:spcAft>
                          <a:spcPts val="0"/>
                        </a:spcAft>
                        <a:buNone/>
                      </a:pPr>
                      <a:r>
                        <a:rPr lang="en-US" sz="1300" b="1">
                          <a:solidFill>
                            <a:srgbClr val="7A0019"/>
                          </a:solidFill>
                        </a:rPr>
                        <a:t>44.8</a:t>
                      </a:r>
                      <a:endParaRPr sz="1300" b="1">
                        <a:solidFill>
                          <a:srgbClr val="7A0019"/>
                        </a:solidFill>
                      </a:endParaRPr>
                    </a:p>
                  </a:txBody>
                  <a:tcPr marL="91425" marR="91425" marT="91425" marB="91425" anchor="ctr">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ctr" rtl="0">
                        <a:spcBef>
                          <a:spcPts val="0"/>
                        </a:spcBef>
                        <a:spcAft>
                          <a:spcPts val="0"/>
                        </a:spcAft>
                        <a:buNone/>
                      </a:pPr>
                      <a:r>
                        <a:rPr lang="en-US" sz="1300" b="1">
                          <a:solidFill>
                            <a:srgbClr val="7A0019"/>
                          </a:solidFill>
                        </a:rPr>
                        <a:t>9.4</a:t>
                      </a:r>
                      <a:endParaRPr sz="1300" b="1">
                        <a:solidFill>
                          <a:srgbClr val="7A0019"/>
                        </a:solidFill>
                      </a:endParaRPr>
                    </a:p>
                  </a:txBody>
                  <a:tcPr marL="91425" marR="91425" marT="91425" marB="91425" anchor="ctr">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ctr" rtl="0">
                        <a:spcBef>
                          <a:spcPts val="0"/>
                        </a:spcBef>
                        <a:spcAft>
                          <a:spcPts val="0"/>
                        </a:spcAft>
                        <a:buNone/>
                      </a:pPr>
                      <a:r>
                        <a:rPr lang="en-US" sz="1300" b="1">
                          <a:solidFill>
                            <a:srgbClr val="7A0019"/>
                          </a:solidFill>
                        </a:rPr>
                        <a:t>4.5</a:t>
                      </a:r>
                      <a:endParaRPr sz="1300" b="1">
                        <a:solidFill>
                          <a:srgbClr val="7A0019"/>
                        </a:solidFill>
                      </a:endParaRPr>
                    </a:p>
                  </a:txBody>
                  <a:tcPr marL="91425" marR="91425" marT="91425" marB="91425" anchor="ctr">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ctr" rtl="0">
                        <a:spcBef>
                          <a:spcPts val="0"/>
                        </a:spcBef>
                        <a:spcAft>
                          <a:spcPts val="0"/>
                        </a:spcAft>
                        <a:buNone/>
                      </a:pPr>
                      <a:r>
                        <a:rPr lang="en-US" sz="1300" b="1">
                          <a:solidFill>
                            <a:srgbClr val="7A0019"/>
                          </a:solidFill>
                        </a:rPr>
                        <a:t>2.3</a:t>
                      </a:r>
                      <a:endParaRPr sz="1300" b="1">
                        <a:solidFill>
                          <a:srgbClr val="7A0019"/>
                        </a:solidFill>
                      </a:endParaRPr>
                    </a:p>
                  </a:txBody>
                  <a:tcPr marL="91425" marR="91425" marT="91425" marB="91425" anchor="ctr">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ctr" rtl="0">
                        <a:spcBef>
                          <a:spcPts val="0"/>
                        </a:spcBef>
                        <a:spcAft>
                          <a:spcPts val="0"/>
                        </a:spcAft>
                        <a:buNone/>
                      </a:pPr>
                      <a:r>
                        <a:rPr lang="en-US" sz="1300" b="1">
                          <a:solidFill>
                            <a:srgbClr val="7A0019"/>
                          </a:solidFill>
                        </a:rPr>
                        <a:t>-40.3</a:t>
                      </a:r>
                      <a:endParaRPr sz="1300" b="1">
                        <a:solidFill>
                          <a:srgbClr val="7A0019"/>
                        </a:solidFill>
                      </a:endParaRPr>
                    </a:p>
                  </a:txBody>
                  <a:tcPr marL="91425" marR="91425" marT="91425" marB="91425" anchor="ctr">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ctr" rtl="0">
                        <a:spcBef>
                          <a:spcPts val="0"/>
                        </a:spcBef>
                        <a:spcAft>
                          <a:spcPts val="0"/>
                        </a:spcAft>
                        <a:buNone/>
                      </a:pPr>
                      <a:r>
                        <a:rPr lang="en-US" sz="1300" b="1">
                          <a:solidFill>
                            <a:srgbClr val="7A0019"/>
                          </a:solidFill>
                        </a:rPr>
                        <a:t>9.7</a:t>
                      </a:r>
                      <a:endParaRPr sz="1300" b="1">
                        <a:solidFill>
                          <a:srgbClr val="7A0019"/>
                        </a:solidFill>
                      </a:endParaRPr>
                    </a:p>
                  </a:txBody>
                  <a:tcPr marL="91425" marR="91425" marT="91425" marB="91425" anchor="ctr">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ctr" rtl="0">
                        <a:spcBef>
                          <a:spcPts val="0"/>
                        </a:spcBef>
                        <a:spcAft>
                          <a:spcPts val="0"/>
                        </a:spcAft>
                        <a:buNone/>
                      </a:pPr>
                      <a:r>
                        <a:rPr lang="en-US" sz="1300" b="1">
                          <a:solidFill>
                            <a:srgbClr val="7A0019"/>
                          </a:solidFill>
                        </a:rPr>
                        <a:t>0.7</a:t>
                      </a:r>
                      <a:endParaRPr sz="1300" b="1">
                        <a:solidFill>
                          <a:srgbClr val="7A0019"/>
                        </a:solidFill>
                      </a:endParaRPr>
                    </a:p>
                  </a:txBody>
                  <a:tcPr marL="91425" marR="91425" marT="91425" marB="91425" anchor="ctr">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ctr" rtl="0">
                        <a:spcBef>
                          <a:spcPts val="0"/>
                        </a:spcBef>
                        <a:spcAft>
                          <a:spcPts val="0"/>
                        </a:spcAft>
                        <a:buNone/>
                      </a:pPr>
                      <a:r>
                        <a:rPr lang="en-US" sz="1300" b="1">
                          <a:solidFill>
                            <a:srgbClr val="7A0019"/>
                          </a:solidFill>
                        </a:rPr>
                        <a:t>177</a:t>
                      </a:r>
                      <a:endParaRPr sz="1300" b="1">
                        <a:solidFill>
                          <a:srgbClr val="7A0019"/>
                        </a:solidFill>
                      </a:endParaRPr>
                    </a:p>
                  </a:txBody>
                  <a:tcPr marL="91425" marR="91425" marT="91425" marB="91425" anchor="ctr">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9"/>
                  </a:ext>
                </a:extLst>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sp>
        <p:nvSpPr>
          <p:cNvPr id="233" name="Shape 233"/>
          <p:cNvSpPr txBox="1">
            <a:spLocks noGrp="1"/>
          </p:cNvSpPr>
          <p:nvPr>
            <p:ph type="title"/>
          </p:nvPr>
        </p:nvSpPr>
        <p:spPr>
          <a:xfrm>
            <a:off x="685800" y="304800"/>
            <a:ext cx="7772400" cy="11430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r>
              <a:rPr lang="en-US"/>
              <a:t>Forest Plot MAD</a:t>
            </a:r>
            <a:endParaRPr/>
          </a:p>
        </p:txBody>
      </p:sp>
      <p:sp>
        <p:nvSpPr>
          <p:cNvPr id="234" name="Shape 234"/>
          <p:cNvSpPr txBox="1">
            <a:spLocks noGrp="1"/>
          </p:cNvSpPr>
          <p:nvPr>
            <p:ph type="body" idx="1"/>
          </p:nvPr>
        </p:nvSpPr>
        <p:spPr>
          <a:xfrm>
            <a:off x="685800" y="1752600"/>
            <a:ext cx="7772400" cy="4267200"/>
          </a:xfrm>
          <a:prstGeom prst="rect">
            <a:avLst/>
          </a:prstGeom>
        </p:spPr>
        <p:txBody>
          <a:bodyPr spcFirstLastPara="1" wrap="square" lIns="91425" tIns="91425" rIns="91425" bIns="91425" anchor="t" anchorCtr="0">
            <a:noAutofit/>
          </a:bodyPr>
          <a:lstStyle/>
          <a:p>
            <a:pPr marL="342900" lvl="0" indent="-139700">
              <a:spcBef>
                <a:spcPts val="640"/>
              </a:spcBef>
              <a:spcAft>
                <a:spcPts val="0"/>
              </a:spcAft>
              <a:buNone/>
            </a:pPr>
            <a:endParaRPr/>
          </a:p>
        </p:txBody>
      </p:sp>
      <p:pic>
        <p:nvPicPr>
          <p:cNvPr id="235" name="Shape 235"/>
          <p:cNvPicPr preferRelativeResize="0"/>
          <p:nvPr/>
        </p:nvPicPr>
        <p:blipFill>
          <a:blip r:embed="rId3">
            <a:alphaModFix/>
          </a:blip>
          <a:stretch>
            <a:fillRect/>
          </a:stretch>
        </p:blipFill>
        <p:spPr>
          <a:xfrm>
            <a:off x="685800" y="1447800"/>
            <a:ext cx="7772401" cy="4413650"/>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40"/>
        <p:cNvGrpSpPr/>
        <p:nvPr/>
      </p:nvGrpSpPr>
      <p:grpSpPr>
        <a:xfrm>
          <a:off x="0" y="0"/>
          <a:ext cx="0" cy="0"/>
          <a:chOff x="0" y="0"/>
          <a:chExt cx="0" cy="0"/>
        </a:xfrm>
      </p:grpSpPr>
      <p:sp>
        <p:nvSpPr>
          <p:cNvPr id="241" name="Shape 241"/>
          <p:cNvSpPr txBox="1">
            <a:spLocks noGrp="1"/>
          </p:cNvSpPr>
          <p:nvPr>
            <p:ph type="title"/>
          </p:nvPr>
        </p:nvSpPr>
        <p:spPr>
          <a:xfrm>
            <a:off x="685800" y="304800"/>
            <a:ext cx="7772400" cy="11430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r>
              <a:rPr lang="en-US"/>
              <a:t>Forest Plot CPAP</a:t>
            </a:r>
            <a:endParaRPr/>
          </a:p>
        </p:txBody>
      </p:sp>
      <p:sp>
        <p:nvSpPr>
          <p:cNvPr id="242" name="Shape 242"/>
          <p:cNvSpPr txBox="1">
            <a:spLocks noGrp="1"/>
          </p:cNvSpPr>
          <p:nvPr>
            <p:ph type="body" idx="1"/>
          </p:nvPr>
        </p:nvSpPr>
        <p:spPr>
          <a:xfrm>
            <a:off x="685800" y="1752600"/>
            <a:ext cx="7772400" cy="4267200"/>
          </a:xfrm>
          <a:prstGeom prst="rect">
            <a:avLst/>
          </a:prstGeom>
        </p:spPr>
        <p:txBody>
          <a:bodyPr spcFirstLastPara="1" wrap="square" lIns="91425" tIns="91425" rIns="91425" bIns="91425" anchor="t" anchorCtr="0">
            <a:noAutofit/>
          </a:bodyPr>
          <a:lstStyle/>
          <a:p>
            <a:pPr marL="342900" lvl="0" indent="-139700">
              <a:spcBef>
                <a:spcPts val="640"/>
              </a:spcBef>
              <a:spcAft>
                <a:spcPts val="0"/>
              </a:spcAft>
              <a:buNone/>
            </a:pPr>
            <a:endParaRPr/>
          </a:p>
        </p:txBody>
      </p:sp>
      <p:pic>
        <p:nvPicPr>
          <p:cNvPr id="243" name="Shape 243"/>
          <p:cNvPicPr preferRelativeResize="0"/>
          <p:nvPr/>
        </p:nvPicPr>
        <p:blipFill>
          <a:blip r:embed="rId3">
            <a:alphaModFix/>
          </a:blip>
          <a:stretch>
            <a:fillRect/>
          </a:stretch>
        </p:blipFill>
        <p:spPr>
          <a:xfrm>
            <a:off x="685800" y="1478426"/>
            <a:ext cx="7772399" cy="4312775"/>
          </a:xfrm>
          <a:prstGeom prst="rect">
            <a:avLst/>
          </a:prstGeom>
          <a:noFill/>
          <a:ln>
            <a:noFill/>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48"/>
        <p:cNvGrpSpPr/>
        <p:nvPr/>
      </p:nvGrpSpPr>
      <p:grpSpPr>
        <a:xfrm>
          <a:off x="0" y="0"/>
          <a:ext cx="0" cy="0"/>
          <a:chOff x="0" y="0"/>
          <a:chExt cx="0" cy="0"/>
        </a:xfrm>
      </p:grpSpPr>
      <p:sp>
        <p:nvSpPr>
          <p:cNvPr id="249" name="Shape 249"/>
          <p:cNvSpPr txBox="1">
            <a:spLocks noGrp="1"/>
          </p:cNvSpPr>
          <p:nvPr>
            <p:ph type="title"/>
          </p:nvPr>
        </p:nvSpPr>
        <p:spPr>
          <a:xfrm>
            <a:off x="685800" y="304800"/>
            <a:ext cx="7772400" cy="11430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r>
              <a:rPr lang="en-US" sz="3600"/>
              <a:t>Meta-analysis:</a:t>
            </a:r>
            <a:endParaRPr sz="3600"/>
          </a:p>
          <a:p>
            <a:pPr marL="0" lvl="0" indent="0" algn="l">
              <a:spcBef>
                <a:spcPts val="0"/>
              </a:spcBef>
              <a:spcAft>
                <a:spcPts val="0"/>
              </a:spcAft>
              <a:buNone/>
            </a:pPr>
            <a:r>
              <a:rPr lang="en-US" sz="3600"/>
              <a:t>            AHI of MAD vs CPAP</a:t>
            </a:r>
            <a:endParaRPr/>
          </a:p>
        </p:txBody>
      </p:sp>
      <p:sp>
        <p:nvSpPr>
          <p:cNvPr id="250" name="Shape 250"/>
          <p:cNvSpPr txBox="1">
            <a:spLocks noGrp="1"/>
          </p:cNvSpPr>
          <p:nvPr>
            <p:ph type="body" idx="1"/>
          </p:nvPr>
        </p:nvSpPr>
        <p:spPr>
          <a:xfrm>
            <a:off x="685800" y="1752600"/>
            <a:ext cx="3810000" cy="4267200"/>
          </a:xfrm>
          <a:prstGeom prst="rect">
            <a:avLst/>
          </a:prstGeom>
        </p:spPr>
        <p:txBody>
          <a:bodyPr spcFirstLastPara="1" wrap="square" lIns="91425" tIns="91425" rIns="91425" bIns="91425" anchor="t" anchorCtr="0">
            <a:noAutofit/>
          </a:bodyPr>
          <a:lstStyle/>
          <a:p>
            <a:pPr marL="342900" lvl="0" indent="-139700">
              <a:spcBef>
                <a:spcPts val="640"/>
              </a:spcBef>
              <a:spcAft>
                <a:spcPts val="0"/>
              </a:spcAft>
              <a:buNone/>
            </a:pPr>
            <a:endParaRPr/>
          </a:p>
        </p:txBody>
      </p:sp>
      <p:sp>
        <p:nvSpPr>
          <p:cNvPr id="251" name="Shape 251"/>
          <p:cNvSpPr txBox="1">
            <a:spLocks noGrp="1"/>
          </p:cNvSpPr>
          <p:nvPr>
            <p:ph type="body" idx="2"/>
          </p:nvPr>
        </p:nvSpPr>
        <p:spPr>
          <a:xfrm>
            <a:off x="4648200" y="1752600"/>
            <a:ext cx="3810000" cy="4267200"/>
          </a:xfrm>
          <a:prstGeom prst="rect">
            <a:avLst/>
          </a:prstGeom>
        </p:spPr>
        <p:txBody>
          <a:bodyPr spcFirstLastPara="1" wrap="square" lIns="91425" tIns="91425" rIns="91425" bIns="91425" anchor="t" anchorCtr="0">
            <a:noAutofit/>
          </a:bodyPr>
          <a:lstStyle/>
          <a:p>
            <a:pPr marL="342900" lvl="0" indent="-139700">
              <a:spcBef>
                <a:spcPts val="640"/>
              </a:spcBef>
              <a:spcAft>
                <a:spcPts val="0"/>
              </a:spcAft>
              <a:buNone/>
            </a:pPr>
            <a:endParaRPr/>
          </a:p>
        </p:txBody>
      </p:sp>
      <p:pic>
        <p:nvPicPr>
          <p:cNvPr id="252" name="Shape 252"/>
          <p:cNvPicPr preferRelativeResize="0"/>
          <p:nvPr/>
        </p:nvPicPr>
        <p:blipFill>
          <a:blip r:embed="rId3">
            <a:alphaModFix/>
          </a:blip>
          <a:stretch>
            <a:fillRect/>
          </a:stretch>
        </p:blipFill>
        <p:spPr>
          <a:xfrm>
            <a:off x="0" y="1606150"/>
            <a:ext cx="4410524" cy="4413650"/>
          </a:xfrm>
          <a:prstGeom prst="rect">
            <a:avLst/>
          </a:prstGeom>
          <a:noFill/>
          <a:ln>
            <a:noFill/>
          </a:ln>
        </p:spPr>
      </p:pic>
      <p:pic>
        <p:nvPicPr>
          <p:cNvPr id="253" name="Shape 253"/>
          <p:cNvPicPr preferRelativeResize="0"/>
          <p:nvPr/>
        </p:nvPicPr>
        <p:blipFill>
          <a:blip r:embed="rId4">
            <a:alphaModFix/>
          </a:blip>
          <a:stretch>
            <a:fillRect/>
          </a:stretch>
        </p:blipFill>
        <p:spPr>
          <a:xfrm>
            <a:off x="4495800" y="1606150"/>
            <a:ext cx="4648201" cy="4413650"/>
          </a:xfrm>
          <a:prstGeom prst="rect">
            <a:avLst/>
          </a:prstGeom>
          <a:noFill/>
          <a:ln>
            <a:noFill/>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57"/>
        <p:cNvGrpSpPr/>
        <p:nvPr/>
      </p:nvGrpSpPr>
      <p:grpSpPr>
        <a:xfrm>
          <a:off x="0" y="0"/>
          <a:ext cx="0" cy="0"/>
          <a:chOff x="0" y="0"/>
          <a:chExt cx="0" cy="0"/>
        </a:xfrm>
      </p:grpSpPr>
      <p:sp>
        <p:nvSpPr>
          <p:cNvPr id="258" name="Shape 258"/>
          <p:cNvSpPr txBox="1">
            <a:spLocks noGrp="1"/>
          </p:cNvSpPr>
          <p:nvPr>
            <p:ph type="title"/>
          </p:nvPr>
        </p:nvSpPr>
        <p:spPr>
          <a:xfrm>
            <a:off x="685800" y="304800"/>
            <a:ext cx="77724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4400" b="1" i="0" u="none" strike="noStrike" cap="none">
                <a:solidFill>
                  <a:srgbClr val="7A0019"/>
                </a:solidFill>
              </a:rPr>
              <a:t>Conclusion:</a:t>
            </a:r>
            <a:endParaRPr sz="4400" b="1" i="0" u="none" strike="noStrike" cap="none">
              <a:solidFill>
                <a:srgbClr val="7A0019"/>
              </a:solidFill>
            </a:endParaRPr>
          </a:p>
        </p:txBody>
      </p:sp>
      <p:sp>
        <p:nvSpPr>
          <p:cNvPr id="259" name="Shape 259"/>
          <p:cNvSpPr txBox="1">
            <a:spLocks noGrp="1"/>
          </p:cNvSpPr>
          <p:nvPr>
            <p:ph type="body" idx="1"/>
          </p:nvPr>
        </p:nvSpPr>
        <p:spPr>
          <a:xfrm>
            <a:off x="685800" y="1752600"/>
            <a:ext cx="7772400" cy="4267200"/>
          </a:xfrm>
          <a:prstGeom prst="rect">
            <a:avLst/>
          </a:prstGeom>
          <a:noFill/>
          <a:ln>
            <a:noFill/>
          </a:ln>
        </p:spPr>
        <p:txBody>
          <a:bodyPr spcFirstLastPara="1" wrap="square" lIns="91425" tIns="45700" rIns="91425" bIns="45700" anchor="t" anchorCtr="0">
            <a:noAutofit/>
          </a:bodyPr>
          <a:lstStyle/>
          <a:p>
            <a:pPr marL="342900" marR="0" lvl="0" indent="-209550" algn="l" rtl="0">
              <a:spcBef>
                <a:spcPts val="0"/>
              </a:spcBef>
              <a:spcAft>
                <a:spcPts val="0"/>
              </a:spcAft>
              <a:buClr>
                <a:srgbClr val="7A0019"/>
              </a:buClr>
              <a:buSzPts val="2100"/>
              <a:buFont typeface="Arial"/>
              <a:buNone/>
            </a:pPr>
            <a:endParaRPr sz="2100" b="0" i="0" u="none" strike="noStrike" cap="none">
              <a:solidFill>
                <a:schemeClr val="dk1"/>
              </a:solidFill>
              <a:latin typeface="Arial"/>
              <a:ea typeface="Arial"/>
              <a:cs typeface="Arial"/>
              <a:sym typeface="Arial"/>
            </a:endParaRPr>
          </a:p>
          <a:p>
            <a:pPr marL="342900" marR="0" lvl="0" indent="-361950" algn="l" rtl="0">
              <a:spcBef>
                <a:spcPts val="420"/>
              </a:spcBef>
              <a:spcAft>
                <a:spcPts val="0"/>
              </a:spcAft>
              <a:buClr>
                <a:srgbClr val="7A0019"/>
              </a:buClr>
              <a:buSzPts val="2400"/>
              <a:buFont typeface="Arial"/>
              <a:buChar char="•"/>
            </a:pPr>
            <a:r>
              <a:rPr lang="en-US" sz="2400" b="0" i="0" u="none" strike="noStrike" cap="none">
                <a:solidFill>
                  <a:schemeClr val="dk1"/>
                </a:solidFill>
                <a:latin typeface="Arial"/>
                <a:ea typeface="Arial"/>
                <a:cs typeface="Arial"/>
                <a:sym typeface="Arial"/>
              </a:rPr>
              <a:t>MAD is non</a:t>
            </a:r>
            <a:r>
              <a:rPr lang="en-US" sz="2400"/>
              <a:t>-</a:t>
            </a:r>
            <a:r>
              <a:rPr lang="en-US" sz="2400" b="0" i="0" u="none" strike="noStrike" cap="none">
                <a:solidFill>
                  <a:schemeClr val="dk1"/>
                </a:solidFill>
                <a:latin typeface="Arial"/>
                <a:ea typeface="Arial"/>
                <a:cs typeface="Arial"/>
                <a:sym typeface="Arial"/>
              </a:rPr>
              <a:t>inferior to CPAP in </a:t>
            </a:r>
            <a:r>
              <a:rPr lang="en-US" sz="2400"/>
              <a:t>Moderate </a:t>
            </a:r>
            <a:r>
              <a:rPr lang="en-US" sz="2400" b="0" i="0" u="none" strike="noStrike" cap="none">
                <a:solidFill>
                  <a:schemeClr val="dk1"/>
                </a:solidFill>
                <a:latin typeface="Arial"/>
                <a:ea typeface="Arial"/>
                <a:cs typeface="Arial"/>
                <a:sym typeface="Arial"/>
              </a:rPr>
              <a:t>OSA non- compliant patients</a:t>
            </a:r>
            <a:endParaRPr sz="2400"/>
          </a:p>
          <a:p>
            <a:pPr marL="342900" marR="0" lvl="0" indent="-361950" algn="l" rtl="0">
              <a:spcBef>
                <a:spcPts val="420"/>
              </a:spcBef>
              <a:spcAft>
                <a:spcPts val="0"/>
              </a:spcAft>
              <a:buClr>
                <a:srgbClr val="7A0019"/>
              </a:buClr>
              <a:buSzPts val="2400"/>
              <a:buFont typeface="Arial"/>
              <a:buChar char="•"/>
            </a:pPr>
            <a:r>
              <a:rPr lang="en-US" sz="2400" b="0" i="0" u="none" strike="noStrike" cap="none">
                <a:solidFill>
                  <a:schemeClr val="dk1"/>
                </a:solidFill>
                <a:latin typeface="Arial"/>
                <a:ea typeface="Arial"/>
                <a:cs typeface="Arial"/>
                <a:sym typeface="Arial"/>
              </a:rPr>
              <a:t>Future Work: More RCTs needed</a:t>
            </a:r>
            <a:endParaRPr sz="2400"/>
          </a:p>
          <a:p>
            <a:pPr marL="342900" marR="0" lvl="0" indent="-361950" algn="l" rtl="0">
              <a:spcBef>
                <a:spcPts val="420"/>
              </a:spcBef>
              <a:spcAft>
                <a:spcPts val="0"/>
              </a:spcAft>
              <a:buClr>
                <a:srgbClr val="7A0019"/>
              </a:buClr>
              <a:buSzPts val="2400"/>
              <a:buFont typeface="Arial"/>
              <a:buChar char="•"/>
            </a:pPr>
            <a:r>
              <a:rPr lang="en-US" sz="2400" b="0" i="0" u="none" strike="noStrike" cap="none">
                <a:solidFill>
                  <a:schemeClr val="dk1"/>
                </a:solidFill>
                <a:latin typeface="Arial"/>
                <a:ea typeface="Arial"/>
                <a:cs typeface="Arial"/>
                <a:sym typeface="Arial"/>
              </a:rPr>
              <a:t>Continued follow-up for &gt; 2 years, preferably 5 years to see the difference</a:t>
            </a:r>
            <a:endParaRPr sz="2400"/>
          </a:p>
          <a:p>
            <a:pPr marL="342900" marR="0" lvl="0" indent="-361950" algn="l" rtl="0">
              <a:spcBef>
                <a:spcPts val="420"/>
              </a:spcBef>
              <a:spcAft>
                <a:spcPts val="0"/>
              </a:spcAft>
              <a:buClr>
                <a:srgbClr val="7A0019"/>
              </a:buClr>
              <a:buSzPts val="2400"/>
              <a:buFont typeface="Arial"/>
              <a:buChar char="•"/>
            </a:pPr>
            <a:r>
              <a:rPr lang="en-US" sz="2400" b="0" i="0" u="none" strike="noStrike" cap="none">
                <a:solidFill>
                  <a:schemeClr val="dk1"/>
                </a:solidFill>
                <a:latin typeface="Arial"/>
                <a:ea typeface="Arial"/>
                <a:cs typeface="Arial"/>
                <a:sym typeface="Arial"/>
              </a:rPr>
              <a:t>Need to Include other populations with propensity for high grade evidence &amp; effect size</a:t>
            </a:r>
            <a:endParaRPr sz="2400"/>
          </a:p>
          <a:p>
            <a:pPr marL="342900" marR="0" lvl="0" indent="-209550" algn="l" rtl="0">
              <a:spcBef>
                <a:spcPts val="420"/>
              </a:spcBef>
              <a:spcAft>
                <a:spcPts val="0"/>
              </a:spcAft>
              <a:buClr>
                <a:srgbClr val="7A0019"/>
              </a:buClr>
              <a:buSzPts val="2100"/>
              <a:buFont typeface="Arial"/>
              <a:buNone/>
            </a:pPr>
            <a:endParaRPr sz="2400" b="0" i="0" u="none" strike="noStrike" cap="none">
              <a:solidFill>
                <a:schemeClr val="dk1"/>
              </a:solidFill>
              <a:latin typeface="Arial"/>
              <a:ea typeface="Arial"/>
              <a:cs typeface="Arial"/>
              <a:sym typeface="Arial"/>
            </a:endParaRPr>
          </a:p>
          <a:p>
            <a:pPr marL="342900" marR="0" lvl="0" indent="-209550" algn="l" rtl="0">
              <a:spcBef>
                <a:spcPts val="420"/>
              </a:spcBef>
              <a:spcAft>
                <a:spcPts val="0"/>
              </a:spcAft>
              <a:buClr>
                <a:srgbClr val="7A0019"/>
              </a:buClr>
              <a:buSzPts val="2100"/>
              <a:buFont typeface="Arial"/>
              <a:buNone/>
            </a:pPr>
            <a:endParaRPr sz="2400" b="0" i="0" u="none" strike="noStrike" cap="none">
              <a:solidFill>
                <a:schemeClr val="dk1"/>
              </a:solidFill>
              <a:latin typeface="Arial"/>
              <a:ea typeface="Arial"/>
              <a:cs typeface="Arial"/>
              <a:sym typeface="Aria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64"/>
        <p:cNvGrpSpPr/>
        <p:nvPr/>
      </p:nvGrpSpPr>
      <p:grpSpPr>
        <a:xfrm>
          <a:off x="0" y="0"/>
          <a:ext cx="0" cy="0"/>
          <a:chOff x="0" y="0"/>
          <a:chExt cx="0" cy="0"/>
        </a:xfrm>
      </p:grpSpPr>
      <p:pic>
        <p:nvPicPr>
          <p:cNvPr id="265" name="Shape 265"/>
          <p:cNvPicPr preferRelativeResize="0"/>
          <p:nvPr/>
        </p:nvPicPr>
        <p:blipFill rotWithShape="1">
          <a:blip r:embed="rId3">
            <a:alphaModFix/>
          </a:blip>
          <a:srcRect/>
          <a:stretch/>
        </p:blipFill>
        <p:spPr>
          <a:xfrm>
            <a:off x="2809875" y="1153768"/>
            <a:ext cx="4200525" cy="4600575"/>
          </a:xfrm>
          <a:prstGeom prst="rect">
            <a:avLst/>
          </a:prstGeom>
          <a:noFill/>
          <a:ln>
            <a:noFill/>
          </a:ln>
        </p:spPr>
      </p:pic>
      <p:sp>
        <p:nvSpPr>
          <p:cNvPr id="266" name="Shape 266"/>
          <p:cNvSpPr txBox="1"/>
          <p:nvPr/>
        </p:nvSpPr>
        <p:spPr>
          <a:xfrm>
            <a:off x="402535" y="2869924"/>
            <a:ext cx="1997765" cy="461665"/>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400">
                <a:solidFill>
                  <a:schemeClr val="dk1"/>
                </a:solidFill>
                <a:latin typeface="Arial"/>
                <a:ea typeface="Arial"/>
                <a:cs typeface="Arial"/>
                <a:sym typeface="Arial"/>
              </a:rPr>
              <a:t>Questions?</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Shape 73"/>
          <p:cNvSpPr txBox="1">
            <a:spLocks noGrp="1"/>
          </p:cNvSpPr>
          <p:nvPr>
            <p:ph type="title"/>
          </p:nvPr>
        </p:nvSpPr>
        <p:spPr>
          <a:xfrm>
            <a:off x="685800" y="304800"/>
            <a:ext cx="7772400" cy="11430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r>
              <a:rPr lang="en-US">
                <a:solidFill>
                  <a:srgbClr val="7A0019"/>
                </a:solidFill>
              </a:rPr>
              <a:t>Sleep Patterns </a:t>
            </a:r>
            <a:endParaRPr/>
          </a:p>
        </p:txBody>
      </p:sp>
      <p:sp>
        <p:nvSpPr>
          <p:cNvPr id="74" name="Shape 74"/>
          <p:cNvSpPr txBox="1">
            <a:spLocks noGrp="1"/>
          </p:cNvSpPr>
          <p:nvPr>
            <p:ph type="body" idx="1"/>
          </p:nvPr>
        </p:nvSpPr>
        <p:spPr>
          <a:xfrm>
            <a:off x="685800" y="1752600"/>
            <a:ext cx="7772400" cy="4267200"/>
          </a:xfrm>
          <a:prstGeom prst="rect">
            <a:avLst/>
          </a:prstGeom>
        </p:spPr>
        <p:txBody>
          <a:bodyPr spcFirstLastPara="1" wrap="square" lIns="91425" tIns="91425" rIns="91425" bIns="91425" anchor="t" anchorCtr="0">
            <a:noAutofit/>
          </a:bodyPr>
          <a:lstStyle/>
          <a:p>
            <a:pPr marL="457200" lvl="0" indent="-431800" rtl="0">
              <a:lnSpc>
                <a:spcPct val="115000"/>
              </a:lnSpc>
              <a:spcBef>
                <a:spcPts val="0"/>
              </a:spcBef>
              <a:spcAft>
                <a:spcPts val="0"/>
              </a:spcAft>
              <a:buSzPts val="3200"/>
              <a:buChar char="●"/>
            </a:pPr>
            <a:r>
              <a:rPr lang="en-US"/>
              <a:t>Newborns; Polyphasic </a:t>
            </a:r>
            <a:endParaRPr/>
          </a:p>
          <a:p>
            <a:pPr marL="457200" lvl="0" indent="-431800" rtl="0">
              <a:lnSpc>
                <a:spcPct val="115000"/>
              </a:lnSpc>
              <a:spcBef>
                <a:spcPts val="0"/>
              </a:spcBef>
              <a:spcAft>
                <a:spcPts val="0"/>
              </a:spcAft>
              <a:buSzPts val="3200"/>
              <a:buChar char="●"/>
            </a:pPr>
            <a:r>
              <a:rPr lang="en-US"/>
              <a:t>Toddlers; Biphasic</a:t>
            </a:r>
            <a:endParaRPr/>
          </a:p>
          <a:p>
            <a:pPr marL="457200" lvl="0" indent="-431800" rtl="0">
              <a:lnSpc>
                <a:spcPct val="115000"/>
              </a:lnSpc>
              <a:spcBef>
                <a:spcPts val="0"/>
              </a:spcBef>
              <a:spcAft>
                <a:spcPts val="0"/>
              </a:spcAft>
              <a:buSzPts val="3200"/>
              <a:buChar char="●"/>
            </a:pPr>
            <a:r>
              <a:rPr lang="en-US"/>
              <a:t>Adults; Monophasic </a:t>
            </a:r>
            <a:endParaRPr/>
          </a:p>
          <a:p>
            <a:pPr marL="342900" lvl="0" indent="-139700">
              <a:spcBef>
                <a:spcPts val="640"/>
              </a:spcBef>
              <a:spcAft>
                <a:spcPts val="0"/>
              </a:spcAft>
              <a:buNone/>
            </a:pP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Shape 80"/>
          <p:cNvSpPr txBox="1">
            <a:spLocks noGrp="1"/>
          </p:cNvSpPr>
          <p:nvPr>
            <p:ph type="title"/>
          </p:nvPr>
        </p:nvSpPr>
        <p:spPr>
          <a:xfrm>
            <a:off x="685800" y="304800"/>
            <a:ext cx="7772400" cy="11430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r>
              <a:rPr lang="en-US">
                <a:solidFill>
                  <a:srgbClr val="7A0019"/>
                </a:solidFill>
              </a:rPr>
              <a:t>Normal sleep</a:t>
            </a:r>
            <a:endParaRPr/>
          </a:p>
        </p:txBody>
      </p:sp>
      <p:sp>
        <p:nvSpPr>
          <p:cNvPr id="81" name="Shape 81"/>
          <p:cNvSpPr txBox="1">
            <a:spLocks noGrp="1"/>
          </p:cNvSpPr>
          <p:nvPr>
            <p:ph type="body" idx="1"/>
          </p:nvPr>
        </p:nvSpPr>
        <p:spPr>
          <a:xfrm>
            <a:off x="685800" y="1752600"/>
            <a:ext cx="7772400" cy="4267200"/>
          </a:xfrm>
          <a:prstGeom prst="rect">
            <a:avLst/>
          </a:prstGeom>
        </p:spPr>
        <p:txBody>
          <a:bodyPr spcFirstLastPara="1" wrap="square" lIns="91425" tIns="91425" rIns="91425" bIns="91425" anchor="t" anchorCtr="0">
            <a:noAutofit/>
          </a:bodyPr>
          <a:lstStyle/>
          <a:p>
            <a:pPr marL="0" lvl="0" indent="0" rtl="0">
              <a:lnSpc>
                <a:spcPct val="115000"/>
              </a:lnSpc>
              <a:spcBef>
                <a:spcPts val="0"/>
              </a:spcBef>
              <a:spcAft>
                <a:spcPts val="0"/>
              </a:spcAft>
              <a:buClr>
                <a:schemeClr val="dk1"/>
              </a:buClr>
              <a:buSzPts val="1100"/>
              <a:buFont typeface="Arial"/>
              <a:buNone/>
            </a:pPr>
            <a:r>
              <a:rPr lang="en-US">
                <a:solidFill>
                  <a:srgbClr val="7A0019"/>
                </a:solidFill>
              </a:rPr>
              <a:t>•</a:t>
            </a:r>
            <a:r>
              <a:rPr lang="en-US"/>
              <a:t>Physiologically: NREM &amp; REM</a:t>
            </a:r>
            <a:endParaRPr/>
          </a:p>
          <a:p>
            <a:pPr marL="0" lvl="0" indent="0" rtl="0">
              <a:lnSpc>
                <a:spcPct val="115000"/>
              </a:lnSpc>
              <a:spcBef>
                <a:spcPts val="0"/>
              </a:spcBef>
              <a:spcAft>
                <a:spcPts val="0"/>
              </a:spcAft>
              <a:buClr>
                <a:schemeClr val="dk1"/>
              </a:buClr>
              <a:buSzPts val="1100"/>
              <a:buFont typeface="Arial"/>
              <a:buNone/>
            </a:pPr>
            <a:r>
              <a:rPr lang="en-US">
                <a:solidFill>
                  <a:srgbClr val="7A0019"/>
                </a:solidFill>
              </a:rPr>
              <a:t>•</a:t>
            </a:r>
            <a:r>
              <a:rPr lang="en-US"/>
              <a:t>NREM divided into N1,N2, N3 sleep</a:t>
            </a:r>
            <a:endParaRPr/>
          </a:p>
          <a:p>
            <a:pPr marL="0" lvl="0" indent="0" rtl="0">
              <a:lnSpc>
                <a:spcPct val="115000"/>
              </a:lnSpc>
              <a:spcBef>
                <a:spcPts val="0"/>
              </a:spcBef>
              <a:spcAft>
                <a:spcPts val="0"/>
              </a:spcAft>
              <a:buClr>
                <a:schemeClr val="dk1"/>
              </a:buClr>
              <a:buSzPts val="1100"/>
              <a:buFont typeface="Arial"/>
              <a:buNone/>
            </a:pPr>
            <a:r>
              <a:rPr lang="en-US">
                <a:solidFill>
                  <a:srgbClr val="7A0019"/>
                </a:solidFill>
              </a:rPr>
              <a:t>•</a:t>
            </a:r>
            <a:r>
              <a:rPr lang="en-US"/>
              <a:t>NREM &amp; REM alternate, each cycle lasting 90-100 min – 4 to 6 cycles  during a normal period</a:t>
            </a:r>
            <a:endParaRPr/>
          </a:p>
          <a:p>
            <a:pPr marL="0" lvl="0" indent="0" rtl="0">
              <a:lnSpc>
                <a:spcPct val="115000"/>
              </a:lnSpc>
              <a:spcBef>
                <a:spcPts val="0"/>
              </a:spcBef>
              <a:spcAft>
                <a:spcPts val="0"/>
              </a:spcAft>
              <a:buClr>
                <a:schemeClr val="dk1"/>
              </a:buClr>
              <a:buSzPts val="1100"/>
              <a:buFont typeface="Arial"/>
              <a:buNone/>
            </a:pPr>
            <a:r>
              <a:rPr lang="en-US">
                <a:solidFill>
                  <a:srgbClr val="7A0019"/>
                </a:solidFill>
              </a:rPr>
              <a:t>•</a:t>
            </a:r>
            <a:r>
              <a:rPr lang="en-US"/>
              <a:t>Adult NREM: 75% of total sleep</a:t>
            </a:r>
            <a:endParaRPr/>
          </a:p>
          <a:p>
            <a:pPr marL="0" lvl="0" indent="0" rtl="0">
              <a:lnSpc>
                <a:spcPct val="115000"/>
              </a:lnSpc>
              <a:spcBef>
                <a:spcPts val="0"/>
              </a:spcBef>
              <a:spcAft>
                <a:spcPts val="0"/>
              </a:spcAft>
              <a:buClr>
                <a:schemeClr val="dk1"/>
              </a:buClr>
              <a:buSzPts val="1100"/>
              <a:buFont typeface="Arial"/>
              <a:buNone/>
            </a:pPr>
            <a:r>
              <a:rPr lang="en-US">
                <a:solidFill>
                  <a:srgbClr val="7A0019"/>
                </a:solidFill>
              </a:rPr>
              <a:t>•</a:t>
            </a:r>
            <a:r>
              <a:rPr lang="en-US"/>
              <a:t>Adult REM: 25% of total sleep</a:t>
            </a:r>
            <a:endParaRPr/>
          </a:p>
          <a:p>
            <a:pPr marL="342900" lvl="0" indent="-139700">
              <a:spcBef>
                <a:spcPts val="640"/>
              </a:spcBef>
              <a:spcAft>
                <a:spcPts val="0"/>
              </a:spcAft>
              <a:buNone/>
            </a:pP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Shape 87"/>
          <p:cNvSpPr txBox="1">
            <a:spLocks noGrp="1"/>
          </p:cNvSpPr>
          <p:nvPr>
            <p:ph type="title"/>
          </p:nvPr>
        </p:nvSpPr>
        <p:spPr>
          <a:xfrm>
            <a:off x="341800" y="86850"/>
            <a:ext cx="4873200" cy="1207800"/>
          </a:xfrm>
          <a:prstGeom prst="rect">
            <a:avLst/>
          </a:prstGeom>
          <a:noFill/>
          <a:ln>
            <a:noFill/>
          </a:ln>
        </p:spPr>
        <p:txBody>
          <a:bodyPr spcFirstLastPara="1" wrap="square" lIns="91425" tIns="45700" rIns="91425" bIns="45700" anchor="b" anchorCtr="0">
            <a:noAutofit/>
          </a:bodyPr>
          <a:lstStyle/>
          <a:p>
            <a:pPr marL="0" marR="0" lvl="0" indent="0" algn="ctr" rtl="0">
              <a:spcBef>
                <a:spcPts val="0"/>
              </a:spcBef>
              <a:spcAft>
                <a:spcPts val="0"/>
              </a:spcAft>
              <a:buNone/>
            </a:pPr>
            <a:r>
              <a:rPr lang="en-US" sz="2400" b="1">
                <a:solidFill>
                  <a:srgbClr val="7A0019"/>
                </a:solidFill>
              </a:rPr>
              <a:t>  </a:t>
            </a:r>
            <a:r>
              <a:rPr lang="en-US" sz="2400" b="1" u="sng">
                <a:solidFill>
                  <a:srgbClr val="7A0019"/>
                </a:solidFill>
              </a:rPr>
              <a:t>Normal Breathing:</a:t>
            </a:r>
            <a:endParaRPr sz="2400" b="1" u="sng">
              <a:solidFill>
                <a:srgbClr val="7A0019"/>
              </a:solidFill>
            </a:endParaRPr>
          </a:p>
          <a:p>
            <a:pPr marL="0" marR="0" lvl="0" indent="0" algn="ctr" rtl="0">
              <a:spcBef>
                <a:spcPts val="0"/>
              </a:spcBef>
              <a:spcAft>
                <a:spcPts val="0"/>
              </a:spcAft>
              <a:buClr>
                <a:schemeClr val="dk1"/>
              </a:buClr>
              <a:buSzPts val="1100"/>
              <a:buFont typeface="Arial"/>
              <a:buNone/>
            </a:pPr>
            <a:endParaRPr sz="2400" b="1" u="sng">
              <a:solidFill>
                <a:srgbClr val="7A0019"/>
              </a:solidFill>
            </a:endParaRPr>
          </a:p>
          <a:p>
            <a:pPr marL="0" marR="0" lvl="0" indent="0" algn="ctr" rtl="0">
              <a:spcBef>
                <a:spcPts val="0"/>
              </a:spcBef>
              <a:spcAft>
                <a:spcPts val="0"/>
              </a:spcAft>
              <a:buNone/>
            </a:pPr>
            <a:r>
              <a:rPr lang="en-US" sz="2400" b="1">
                <a:solidFill>
                  <a:srgbClr val="7A0019"/>
                </a:solidFill>
              </a:rPr>
              <a:t>  </a:t>
            </a:r>
            <a:r>
              <a:rPr lang="en-US" sz="2000">
                <a:solidFill>
                  <a:schemeClr val="dk1"/>
                </a:solidFill>
              </a:rPr>
              <a:t>Patent airway   </a:t>
            </a:r>
            <a:endParaRPr sz="3600" b="1"/>
          </a:p>
        </p:txBody>
      </p:sp>
      <p:sp>
        <p:nvSpPr>
          <p:cNvPr id="88" name="Shape 88"/>
          <p:cNvSpPr txBox="1">
            <a:spLocks noGrp="1"/>
          </p:cNvSpPr>
          <p:nvPr>
            <p:ph type="body" idx="1"/>
          </p:nvPr>
        </p:nvSpPr>
        <p:spPr>
          <a:xfrm>
            <a:off x="341800" y="1294627"/>
            <a:ext cx="4873200" cy="47442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7A0019"/>
              </a:buClr>
              <a:buFont typeface="Arial"/>
              <a:buNone/>
            </a:pPr>
            <a:r>
              <a:rPr lang="en-US" sz="2400" b="1">
                <a:solidFill>
                  <a:srgbClr val="7A0019"/>
                </a:solidFill>
              </a:rPr>
              <a:t>       </a:t>
            </a:r>
            <a:r>
              <a:rPr lang="en-US" sz="2400" b="1" i="0" u="sng" strike="noStrike" cap="none">
                <a:solidFill>
                  <a:srgbClr val="7A0019"/>
                </a:solidFill>
              </a:rPr>
              <a:t>Obstructive sleep apnea:</a:t>
            </a:r>
            <a:endParaRPr sz="2400" b="1" i="0" u="sng" strike="noStrike" cap="none">
              <a:solidFill>
                <a:srgbClr val="7A0019"/>
              </a:solidFill>
            </a:endParaRPr>
          </a:p>
          <a:p>
            <a:pPr marL="0" marR="0" lvl="0" indent="0" algn="l" rtl="0">
              <a:lnSpc>
                <a:spcPct val="100000"/>
              </a:lnSpc>
              <a:spcBef>
                <a:spcPts val="0"/>
              </a:spcBef>
              <a:spcAft>
                <a:spcPts val="0"/>
              </a:spcAft>
              <a:buClr>
                <a:srgbClr val="7A0019"/>
              </a:buClr>
              <a:buFont typeface="Arial"/>
              <a:buNone/>
            </a:pPr>
            <a:endParaRPr sz="2400" b="1" u="sng">
              <a:solidFill>
                <a:srgbClr val="7A0019"/>
              </a:solidFill>
            </a:endParaRPr>
          </a:p>
          <a:p>
            <a:pPr marL="0" lvl="0" indent="0" rtl="0">
              <a:lnSpc>
                <a:spcPct val="115000"/>
              </a:lnSpc>
              <a:spcBef>
                <a:spcPts val="0"/>
              </a:spcBef>
              <a:spcAft>
                <a:spcPts val="0"/>
              </a:spcAft>
              <a:buClr>
                <a:schemeClr val="dk1"/>
              </a:buClr>
              <a:buSzPts val="1100"/>
              <a:buFont typeface="Arial"/>
              <a:buNone/>
            </a:pPr>
            <a:r>
              <a:rPr lang="en-US" sz="1800">
                <a:solidFill>
                  <a:srgbClr val="7A0019"/>
                </a:solidFill>
              </a:rPr>
              <a:t>•</a:t>
            </a:r>
            <a:r>
              <a:rPr lang="en-US" sz="1800"/>
              <a:t>Relaxation of the upper airway (tongue &amp; soft palate)</a:t>
            </a:r>
            <a:endParaRPr sz="1800"/>
          </a:p>
          <a:p>
            <a:pPr marL="0" lvl="0" indent="0" rtl="0">
              <a:lnSpc>
                <a:spcPct val="115000"/>
              </a:lnSpc>
              <a:spcBef>
                <a:spcPts val="0"/>
              </a:spcBef>
              <a:spcAft>
                <a:spcPts val="0"/>
              </a:spcAft>
              <a:buClr>
                <a:schemeClr val="dk1"/>
              </a:buClr>
              <a:buSzPts val="1100"/>
              <a:buFont typeface="Arial"/>
              <a:buNone/>
            </a:pPr>
            <a:r>
              <a:rPr lang="en-US" sz="1800">
                <a:solidFill>
                  <a:srgbClr val="7A0019"/>
                </a:solidFill>
              </a:rPr>
              <a:t>•</a:t>
            </a:r>
            <a:r>
              <a:rPr lang="en-US" sz="1800"/>
              <a:t>partial or complete blockage of airway (10 secs) up to hundreds of time at night</a:t>
            </a:r>
            <a:endParaRPr sz="1800"/>
          </a:p>
          <a:p>
            <a:pPr marL="0" lvl="0" indent="0" rtl="0">
              <a:lnSpc>
                <a:spcPct val="115000"/>
              </a:lnSpc>
              <a:spcBef>
                <a:spcPts val="0"/>
              </a:spcBef>
              <a:spcAft>
                <a:spcPts val="0"/>
              </a:spcAft>
              <a:buClr>
                <a:schemeClr val="dk1"/>
              </a:buClr>
              <a:buSzPts val="1100"/>
              <a:buFont typeface="Arial"/>
              <a:buNone/>
            </a:pPr>
            <a:r>
              <a:rPr lang="en-US" sz="1800">
                <a:solidFill>
                  <a:srgbClr val="7A0019"/>
                </a:solidFill>
              </a:rPr>
              <a:t>•</a:t>
            </a:r>
            <a:r>
              <a:rPr lang="en-US" sz="1800"/>
              <a:t>Prevention/ shallow breathing followed by awakening to breathe</a:t>
            </a:r>
            <a:endParaRPr sz="1800"/>
          </a:p>
          <a:p>
            <a:pPr marL="0" lvl="0" indent="0" rtl="0">
              <a:lnSpc>
                <a:spcPct val="115000"/>
              </a:lnSpc>
              <a:spcBef>
                <a:spcPts val="0"/>
              </a:spcBef>
              <a:spcAft>
                <a:spcPts val="0"/>
              </a:spcAft>
              <a:buClr>
                <a:schemeClr val="dk1"/>
              </a:buClr>
              <a:buSzPts val="1100"/>
              <a:buFont typeface="Arial"/>
              <a:buNone/>
            </a:pPr>
            <a:r>
              <a:rPr lang="en-US" sz="1800">
                <a:solidFill>
                  <a:srgbClr val="7A0019"/>
                </a:solidFill>
              </a:rPr>
              <a:t>•</a:t>
            </a:r>
            <a:r>
              <a:rPr lang="en-US" sz="1800"/>
              <a:t>Results in Snoring</a:t>
            </a:r>
            <a:endParaRPr sz="1800"/>
          </a:p>
          <a:p>
            <a:pPr marL="0" lvl="0" indent="0" rtl="0">
              <a:lnSpc>
                <a:spcPct val="115000"/>
              </a:lnSpc>
              <a:spcBef>
                <a:spcPts val="0"/>
              </a:spcBef>
              <a:spcAft>
                <a:spcPts val="0"/>
              </a:spcAft>
              <a:buClr>
                <a:schemeClr val="dk1"/>
              </a:buClr>
              <a:buSzPts val="1100"/>
              <a:buFont typeface="Arial"/>
              <a:buNone/>
            </a:pPr>
            <a:r>
              <a:rPr lang="en-US" sz="1800">
                <a:solidFill>
                  <a:srgbClr val="7A0019"/>
                </a:solidFill>
              </a:rPr>
              <a:t>•</a:t>
            </a:r>
            <a:r>
              <a:rPr lang="en-US" sz="1800"/>
              <a:t>Reduction in blood O</a:t>
            </a:r>
            <a:r>
              <a:rPr lang="en-US" sz="1800" b="1"/>
              <a:t>2  </a:t>
            </a:r>
            <a:r>
              <a:rPr lang="en-US" sz="1800"/>
              <a:t>levels-awakening to breath</a:t>
            </a:r>
            <a:endParaRPr sz="1800"/>
          </a:p>
          <a:p>
            <a:pPr marL="0" lvl="0" indent="0" rtl="0">
              <a:lnSpc>
                <a:spcPct val="115000"/>
              </a:lnSpc>
              <a:spcBef>
                <a:spcPts val="0"/>
              </a:spcBef>
              <a:spcAft>
                <a:spcPts val="0"/>
              </a:spcAft>
              <a:buClr>
                <a:schemeClr val="dk1"/>
              </a:buClr>
              <a:buSzPts val="1100"/>
              <a:buFont typeface="Arial"/>
              <a:buNone/>
            </a:pPr>
            <a:r>
              <a:rPr lang="en-US" sz="1800">
                <a:solidFill>
                  <a:srgbClr val="7A0019"/>
                </a:solidFill>
              </a:rPr>
              <a:t>•</a:t>
            </a:r>
            <a:r>
              <a:rPr lang="en-US" sz="1800"/>
              <a:t>Chronic tiredness &amp; fatigue </a:t>
            </a:r>
            <a:endParaRPr sz="1800"/>
          </a:p>
          <a:p>
            <a:pPr marL="0" marR="0" lvl="0" indent="0" algn="l" rtl="0">
              <a:spcBef>
                <a:spcPts val="360"/>
              </a:spcBef>
              <a:spcAft>
                <a:spcPts val="0"/>
              </a:spcAft>
              <a:buNone/>
            </a:pPr>
            <a:endParaRPr sz="2400"/>
          </a:p>
          <a:p>
            <a:pPr marL="0" marR="0" lvl="0" indent="0" algn="l" rtl="0">
              <a:spcBef>
                <a:spcPts val="480"/>
              </a:spcBef>
              <a:spcAft>
                <a:spcPts val="0"/>
              </a:spcAft>
              <a:buClr>
                <a:srgbClr val="7A0019"/>
              </a:buClr>
              <a:buFont typeface="Arial"/>
              <a:buNone/>
            </a:pPr>
            <a:endParaRPr sz="2400" i="0" u="none" strike="noStrike" cap="none">
              <a:solidFill>
                <a:schemeClr val="dk1"/>
              </a:solidFill>
            </a:endParaRPr>
          </a:p>
        </p:txBody>
      </p:sp>
      <p:pic>
        <p:nvPicPr>
          <p:cNvPr id="89" name="Shape 89"/>
          <p:cNvPicPr preferRelativeResize="0">
            <a:picLocks noGrp="1"/>
          </p:cNvPicPr>
          <p:nvPr>
            <p:ph type="pic" idx="2"/>
          </p:nvPr>
        </p:nvPicPr>
        <p:blipFill rotWithShape="1">
          <a:blip r:embed="rId3">
            <a:alphaModFix/>
          </a:blip>
          <a:srcRect t="9038" b="9038"/>
          <a:stretch/>
        </p:blipFill>
        <p:spPr>
          <a:xfrm>
            <a:off x="5477568" y="419825"/>
            <a:ext cx="2974500" cy="5009400"/>
          </a:xfrm>
          <a:prstGeom prst="rect">
            <a:avLst/>
          </a:prstGeom>
          <a:noFill/>
          <a:ln>
            <a:noFill/>
          </a:ln>
          <a:effectLst>
            <a:outerShdw blurRad="292100" dist="139700" dir="2700000" algn="tl" rotWithShape="0">
              <a:srgbClr val="333333">
                <a:alpha val="64705"/>
              </a:srgbClr>
            </a:outerShdw>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pic>
        <p:nvPicPr>
          <p:cNvPr id="95" name="Shape 95"/>
          <p:cNvPicPr preferRelativeResize="0"/>
          <p:nvPr/>
        </p:nvPicPr>
        <p:blipFill rotWithShape="1">
          <a:blip r:embed="rId3">
            <a:alphaModFix/>
          </a:blip>
          <a:srcRect/>
          <a:stretch/>
        </p:blipFill>
        <p:spPr>
          <a:xfrm>
            <a:off x="1494149" y="357798"/>
            <a:ext cx="6155700" cy="56937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Shape 101"/>
          <p:cNvSpPr txBox="1">
            <a:spLocks noGrp="1"/>
          </p:cNvSpPr>
          <p:nvPr>
            <p:ph type="ctrTitle"/>
          </p:nvPr>
        </p:nvSpPr>
        <p:spPr>
          <a:xfrm>
            <a:off x="91659" y="1076995"/>
            <a:ext cx="8960700" cy="885600"/>
          </a:xfrm>
          <a:prstGeom prst="rect">
            <a:avLst/>
          </a:prstGeom>
          <a:noFill/>
          <a:ln>
            <a:noFill/>
          </a:ln>
        </p:spPr>
        <p:txBody>
          <a:bodyPr spcFirstLastPara="1" wrap="square" lIns="91425" tIns="45700" rIns="91425" bIns="45700" anchor="b" anchorCtr="0">
            <a:noAutofit/>
          </a:bodyPr>
          <a:lstStyle/>
          <a:p>
            <a:pPr marL="0" marR="0" lvl="0" indent="0" algn="ctr" rtl="0">
              <a:spcBef>
                <a:spcPts val="0"/>
              </a:spcBef>
              <a:spcAft>
                <a:spcPts val="0"/>
              </a:spcAft>
              <a:buNone/>
            </a:pPr>
            <a:r>
              <a:rPr lang="en-US" sz="3600"/>
              <a:t>MAD vs CPAP?</a:t>
            </a:r>
            <a:br>
              <a:rPr lang="en-US" sz="1500" b="0" i="0" u="none" strike="noStrike" cap="none">
                <a:solidFill>
                  <a:srgbClr val="7A0019"/>
                </a:solidFill>
                <a:latin typeface="Arial"/>
                <a:ea typeface="Arial"/>
                <a:cs typeface="Arial"/>
                <a:sym typeface="Arial"/>
              </a:rPr>
            </a:br>
            <a:endParaRPr sz="1500" b="0" i="0" u="none" strike="noStrike" cap="none">
              <a:solidFill>
                <a:srgbClr val="7A0019"/>
              </a:solidFill>
              <a:latin typeface="Arial"/>
              <a:ea typeface="Arial"/>
              <a:cs typeface="Arial"/>
              <a:sym typeface="Arial"/>
            </a:endParaRPr>
          </a:p>
        </p:txBody>
      </p:sp>
      <p:pic>
        <p:nvPicPr>
          <p:cNvPr id="102" name="Shape 102" descr="Sleep apnea treatment with CPAP, BiPAP, Auto CPAP"/>
          <p:cNvPicPr preferRelativeResize="0"/>
          <p:nvPr/>
        </p:nvPicPr>
        <p:blipFill rotWithShape="1">
          <a:blip r:embed="rId3">
            <a:alphaModFix/>
          </a:blip>
          <a:srcRect/>
          <a:stretch/>
        </p:blipFill>
        <p:spPr>
          <a:xfrm>
            <a:off x="4203875" y="2315151"/>
            <a:ext cx="4573200" cy="3168600"/>
          </a:xfrm>
          <a:prstGeom prst="rect">
            <a:avLst/>
          </a:prstGeom>
          <a:noFill/>
          <a:ln>
            <a:noFill/>
          </a:ln>
        </p:spPr>
      </p:pic>
      <p:pic>
        <p:nvPicPr>
          <p:cNvPr id="103" name="Shape 103" descr="http://www.drgregreynolds.com/images/somno-action-lge.jpg"/>
          <p:cNvPicPr preferRelativeResize="0"/>
          <p:nvPr/>
        </p:nvPicPr>
        <p:blipFill rotWithShape="1">
          <a:blip r:embed="rId4">
            <a:alphaModFix/>
          </a:blip>
          <a:srcRect/>
          <a:stretch/>
        </p:blipFill>
        <p:spPr>
          <a:xfrm>
            <a:off x="289483" y="2315151"/>
            <a:ext cx="3914400" cy="31686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Shape 109"/>
          <p:cNvSpPr txBox="1">
            <a:spLocks noGrp="1"/>
          </p:cNvSpPr>
          <p:nvPr>
            <p:ph type="title"/>
          </p:nvPr>
        </p:nvSpPr>
        <p:spPr>
          <a:xfrm>
            <a:off x="685800" y="304800"/>
            <a:ext cx="77724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4400" b="1" i="0" u="none" strike="noStrike" cap="none">
                <a:solidFill>
                  <a:srgbClr val="7A0019"/>
                </a:solidFill>
              </a:rPr>
              <a:t>Hypothesis:</a:t>
            </a:r>
            <a:endParaRPr b="1"/>
          </a:p>
        </p:txBody>
      </p:sp>
      <p:sp>
        <p:nvSpPr>
          <p:cNvPr id="110" name="Shape 110"/>
          <p:cNvSpPr txBox="1">
            <a:spLocks noGrp="1"/>
          </p:cNvSpPr>
          <p:nvPr>
            <p:ph type="body" idx="1"/>
          </p:nvPr>
        </p:nvSpPr>
        <p:spPr>
          <a:xfrm>
            <a:off x="685800" y="1752600"/>
            <a:ext cx="7772400" cy="31242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2400"/>
          </a:p>
          <a:p>
            <a:pPr marL="0" marR="0" lvl="0" indent="0" algn="l" rtl="0">
              <a:spcBef>
                <a:spcPts val="0"/>
              </a:spcBef>
              <a:spcAft>
                <a:spcPts val="0"/>
              </a:spcAft>
              <a:buNone/>
            </a:pPr>
            <a:endParaRPr sz="2400"/>
          </a:p>
          <a:p>
            <a:pPr marL="0" marR="0" lvl="0" indent="0" algn="l" rtl="0">
              <a:spcBef>
                <a:spcPts val="0"/>
              </a:spcBef>
              <a:spcAft>
                <a:spcPts val="0"/>
              </a:spcAft>
              <a:buNone/>
            </a:pPr>
            <a:r>
              <a:rPr lang="en-US" sz="2400" i="0" u="none" strike="noStrike" cap="none">
                <a:solidFill>
                  <a:schemeClr val="dk1"/>
                </a:solidFill>
              </a:rPr>
              <a:t>M</a:t>
            </a:r>
            <a:r>
              <a:rPr lang="en-US" sz="2400"/>
              <a:t>AD </a:t>
            </a:r>
            <a:r>
              <a:rPr lang="en-US" sz="2400" i="0" u="none" strike="noStrike" cap="none">
                <a:solidFill>
                  <a:schemeClr val="dk1"/>
                </a:solidFill>
              </a:rPr>
              <a:t>is </a:t>
            </a:r>
            <a:r>
              <a:rPr lang="en-US" sz="2400"/>
              <a:t>non-inferior to </a:t>
            </a:r>
            <a:r>
              <a:rPr lang="en-US" sz="2400" i="0" u="none" strike="noStrike" cap="none">
                <a:solidFill>
                  <a:schemeClr val="dk1"/>
                </a:solidFill>
              </a:rPr>
              <a:t>CPAP for Treatment of </a:t>
            </a:r>
            <a:r>
              <a:rPr lang="en-US" sz="2400"/>
              <a:t>moderate </a:t>
            </a:r>
            <a:r>
              <a:rPr lang="en-US" sz="2400" i="0" u="none" strike="noStrike" cap="none">
                <a:solidFill>
                  <a:schemeClr val="dk1"/>
                </a:solidFill>
              </a:rPr>
              <a:t>Sleep Apnea (OSA) in non-compliant patients</a:t>
            </a:r>
            <a:endParaRPr sz="2400" b="0" i="0" u="none" strike="noStrike" cap="none">
              <a:solidFill>
                <a:schemeClr val="dk1"/>
              </a:solidFill>
              <a:latin typeface="Arial"/>
              <a:ea typeface="Arial"/>
              <a:cs typeface="Arial"/>
              <a:sym typeface="Arial"/>
            </a:endParaRPr>
          </a:p>
          <a:p>
            <a:pPr marL="0" marR="0" lvl="0" indent="0" algn="l" rtl="0">
              <a:spcBef>
                <a:spcPts val="640"/>
              </a:spcBef>
              <a:spcAft>
                <a:spcPts val="0"/>
              </a:spcAft>
              <a:buClr>
                <a:srgbClr val="7A0019"/>
              </a:buClr>
              <a:buFont typeface="Arial"/>
              <a:buNone/>
            </a:pPr>
            <a:endParaRPr sz="3200" b="0" i="0" u="none" strike="noStrike" cap="none">
              <a:solidFill>
                <a:schemeClr val="dk1"/>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Shape 115"/>
          <p:cNvSpPr txBox="1">
            <a:spLocks noGrp="1"/>
          </p:cNvSpPr>
          <p:nvPr>
            <p:ph type="title"/>
          </p:nvPr>
        </p:nvSpPr>
        <p:spPr>
          <a:xfrm>
            <a:off x="1037034" y="304801"/>
            <a:ext cx="7053542" cy="685799"/>
          </a:xfrm>
          <a:prstGeom prst="rect">
            <a:avLst/>
          </a:prstGeom>
          <a:noFill/>
          <a:ln w="19050" cap="flat" cmpd="sng">
            <a:solidFill>
              <a:srgbClr val="000000">
                <a:alpha val="0"/>
              </a:srgb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700" b="0" i="0" u="none" strike="noStrike" cap="none">
                <a:solidFill>
                  <a:srgbClr val="7A0019"/>
                </a:solidFill>
                <a:latin typeface="Arial"/>
                <a:ea typeface="Arial"/>
                <a:cs typeface="Arial"/>
                <a:sym typeface="Arial"/>
              </a:rPr>
              <a:t>Methods - Search &amp; Screening</a:t>
            </a:r>
            <a:endParaRPr/>
          </a:p>
        </p:txBody>
      </p:sp>
      <p:sp>
        <p:nvSpPr>
          <p:cNvPr id="116" name="Shape 116"/>
          <p:cNvSpPr/>
          <p:nvPr/>
        </p:nvSpPr>
        <p:spPr>
          <a:xfrm>
            <a:off x="2133600" y="1600200"/>
            <a:ext cx="1144329" cy="819151"/>
          </a:xfrm>
          <a:prstGeom prst="rect">
            <a:avLst/>
          </a:prstGeom>
          <a:solidFill>
            <a:srgbClr val="FF0000"/>
          </a:solidFill>
          <a:ln w="19050" cap="flat" cmpd="sng">
            <a:solidFill>
              <a:srgbClr val="000000"/>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rial"/>
                <a:ea typeface="Arial"/>
                <a:cs typeface="Arial"/>
                <a:sym typeface="Arial"/>
              </a:rPr>
              <a:t>PubMed</a:t>
            </a:r>
            <a:endParaRPr/>
          </a:p>
          <a:p>
            <a:pPr marL="0" marR="0" lvl="0" indent="0" algn="ctr" rtl="0">
              <a:spcBef>
                <a:spcPts val="0"/>
              </a:spcBef>
              <a:spcAft>
                <a:spcPts val="0"/>
              </a:spcAft>
              <a:buNone/>
            </a:pPr>
            <a:r>
              <a:rPr lang="en-US" sz="1800">
                <a:solidFill>
                  <a:schemeClr val="lt1"/>
                </a:solidFill>
                <a:latin typeface="Arial"/>
                <a:ea typeface="Arial"/>
                <a:cs typeface="Arial"/>
                <a:sym typeface="Arial"/>
              </a:rPr>
              <a:t>465 results</a:t>
            </a:r>
            <a:endParaRPr/>
          </a:p>
        </p:txBody>
      </p:sp>
      <p:sp>
        <p:nvSpPr>
          <p:cNvPr id="117" name="Shape 117"/>
          <p:cNvSpPr/>
          <p:nvPr/>
        </p:nvSpPr>
        <p:spPr>
          <a:xfrm>
            <a:off x="3604657" y="5242525"/>
            <a:ext cx="1383600" cy="762000"/>
          </a:xfrm>
          <a:prstGeom prst="rect">
            <a:avLst/>
          </a:prstGeom>
          <a:solidFill>
            <a:srgbClr val="FF0000"/>
          </a:solidFill>
          <a:ln w="19050" cap="flat" cmpd="sng">
            <a:solidFill>
              <a:srgbClr val="000000"/>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a:p>
            <a:pPr marL="0" marR="0" lvl="0" indent="0" algn="ctr" rtl="0">
              <a:spcBef>
                <a:spcPts val="0"/>
              </a:spcBef>
              <a:spcAft>
                <a:spcPts val="0"/>
              </a:spcAft>
              <a:buNone/>
            </a:pPr>
            <a:r>
              <a:rPr lang="en-US" sz="1800">
                <a:solidFill>
                  <a:schemeClr val="lt1"/>
                </a:solidFill>
                <a:latin typeface="Arial"/>
                <a:ea typeface="Arial"/>
                <a:cs typeface="Arial"/>
                <a:sym typeface="Arial"/>
              </a:rPr>
              <a:t>Included in final review</a:t>
            </a:r>
            <a:endParaRPr/>
          </a:p>
          <a:p>
            <a:pPr marL="0" marR="0" lvl="0" indent="0" algn="ctr" rtl="0">
              <a:spcBef>
                <a:spcPts val="0"/>
              </a:spcBef>
              <a:spcAft>
                <a:spcPts val="0"/>
              </a:spcAft>
              <a:buNone/>
            </a:pPr>
            <a:r>
              <a:rPr lang="en-US" sz="1800">
                <a:solidFill>
                  <a:schemeClr val="lt1"/>
                </a:solidFill>
                <a:latin typeface="Arial"/>
                <a:ea typeface="Arial"/>
                <a:cs typeface="Arial"/>
                <a:sym typeface="Arial"/>
              </a:rPr>
              <a:t>8RCTs</a:t>
            </a:r>
            <a:endParaRPr/>
          </a:p>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18" name="Shape 118"/>
          <p:cNvSpPr/>
          <p:nvPr/>
        </p:nvSpPr>
        <p:spPr>
          <a:xfrm>
            <a:off x="1223838" y="5322482"/>
            <a:ext cx="1383600" cy="602100"/>
          </a:xfrm>
          <a:prstGeom prst="rect">
            <a:avLst/>
          </a:prstGeom>
          <a:solidFill>
            <a:srgbClr val="FF0000"/>
          </a:solidFill>
          <a:ln w="19050" cap="flat" cmpd="sng">
            <a:solidFill>
              <a:srgbClr val="000000"/>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a:p>
            <a:pPr marL="0" marR="0" lvl="0" indent="0" algn="ctr" rtl="0">
              <a:spcBef>
                <a:spcPts val="0"/>
              </a:spcBef>
              <a:spcAft>
                <a:spcPts val="0"/>
              </a:spcAft>
              <a:buNone/>
            </a:pPr>
            <a:r>
              <a:rPr lang="en-US" sz="1200">
                <a:solidFill>
                  <a:schemeClr val="lt1"/>
                </a:solidFill>
                <a:latin typeface="Arial"/>
                <a:ea typeface="Arial"/>
                <a:cs typeface="Arial"/>
                <a:sym typeface="Arial"/>
              </a:rPr>
              <a:t>Discoveredfromfurtherreview</a:t>
            </a:r>
            <a:endParaRPr/>
          </a:p>
          <a:p>
            <a:pPr marL="0" marR="0" lvl="0" indent="0" algn="ctr" rtl="0">
              <a:spcBef>
                <a:spcPts val="0"/>
              </a:spcBef>
              <a:spcAft>
                <a:spcPts val="0"/>
              </a:spcAft>
              <a:buNone/>
            </a:pPr>
            <a:r>
              <a:rPr lang="en-US" sz="1200">
                <a:solidFill>
                  <a:schemeClr val="lt1"/>
                </a:solidFill>
                <a:latin typeface="Arial"/>
                <a:ea typeface="Arial"/>
                <a:cs typeface="Arial"/>
                <a:sym typeface="Arial"/>
              </a:rPr>
              <a:t>n=1</a:t>
            </a:r>
            <a:endParaRPr/>
          </a:p>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19" name="Shape 119"/>
          <p:cNvSpPr/>
          <p:nvPr/>
        </p:nvSpPr>
        <p:spPr>
          <a:xfrm>
            <a:off x="3603495" y="3505200"/>
            <a:ext cx="1383632" cy="776413"/>
          </a:xfrm>
          <a:prstGeom prst="rect">
            <a:avLst/>
          </a:prstGeom>
          <a:solidFill>
            <a:srgbClr val="FF0000"/>
          </a:solidFill>
          <a:ln w="19050" cap="flat" cmpd="sng">
            <a:solidFill>
              <a:srgbClr val="000000"/>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rial"/>
                <a:ea typeface="Arial"/>
                <a:cs typeface="Arial"/>
                <a:sym typeface="Arial"/>
              </a:rPr>
              <a:t>Full textreview</a:t>
            </a:r>
            <a:endParaRPr/>
          </a:p>
          <a:p>
            <a:pPr marL="0" marR="0" lvl="0" indent="0" algn="ctr" rtl="0">
              <a:spcBef>
                <a:spcPts val="0"/>
              </a:spcBef>
              <a:spcAft>
                <a:spcPts val="0"/>
              </a:spcAft>
              <a:buNone/>
            </a:pPr>
            <a:r>
              <a:rPr lang="en-US" sz="1800">
                <a:solidFill>
                  <a:schemeClr val="lt1"/>
                </a:solidFill>
                <a:latin typeface="Arial"/>
                <a:ea typeface="Arial"/>
                <a:cs typeface="Arial"/>
                <a:sym typeface="Arial"/>
              </a:rPr>
              <a:t>n=16</a:t>
            </a:r>
            <a:endParaRPr/>
          </a:p>
        </p:txBody>
      </p:sp>
      <p:sp>
        <p:nvSpPr>
          <p:cNvPr id="120" name="Shape 120"/>
          <p:cNvSpPr/>
          <p:nvPr/>
        </p:nvSpPr>
        <p:spPr>
          <a:xfrm>
            <a:off x="3644643" y="2667000"/>
            <a:ext cx="1303596" cy="532650"/>
          </a:xfrm>
          <a:prstGeom prst="rect">
            <a:avLst/>
          </a:prstGeom>
          <a:solidFill>
            <a:srgbClr val="FF0000"/>
          </a:solidFill>
          <a:ln w="19050" cap="flat" cmpd="sng">
            <a:solidFill>
              <a:srgbClr val="000000"/>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a:p>
            <a:pPr marL="0" marR="0" lvl="0" indent="0" algn="ctr" rtl="0">
              <a:spcBef>
                <a:spcPts val="0"/>
              </a:spcBef>
              <a:spcAft>
                <a:spcPts val="0"/>
              </a:spcAft>
              <a:buNone/>
            </a:pPr>
            <a:r>
              <a:rPr lang="en-US" sz="1800">
                <a:solidFill>
                  <a:schemeClr val="lt1"/>
                </a:solidFill>
                <a:latin typeface="Arial"/>
                <a:ea typeface="Arial"/>
                <a:cs typeface="Arial"/>
                <a:sym typeface="Arial"/>
              </a:rPr>
              <a:t>Combinedn=594</a:t>
            </a:r>
            <a:endParaRPr/>
          </a:p>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21" name="Shape 121"/>
          <p:cNvSpPr/>
          <p:nvPr/>
        </p:nvSpPr>
        <p:spPr>
          <a:xfrm>
            <a:off x="5144002" y="1600200"/>
            <a:ext cx="1218699" cy="819151"/>
          </a:xfrm>
          <a:prstGeom prst="rect">
            <a:avLst/>
          </a:prstGeom>
          <a:solidFill>
            <a:srgbClr val="FF0000"/>
          </a:solidFill>
          <a:ln w="19050" cap="flat" cmpd="sng">
            <a:solidFill>
              <a:srgbClr val="000000"/>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rial"/>
                <a:ea typeface="Arial"/>
                <a:cs typeface="Arial"/>
                <a:sym typeface="Arial"/>
              </a:rPr>
              <a:t>Embase</a:t>
            </a:r>
            <a:endParaRPr/>
          </a:p>
          <a:p>
            <a:pPr marL="0" marR="0" lvl="0" indent="0" algn="ctr" rtl="0">
              <a:spcBef>
                <a:spcPts val="0"/>
              </a:spcBef>
              <a:spcAft>
                <a:spcPts val="0"/>
              </a:spcAft>
              <a:buNone/>
            </a:pPr>
            <a:r>
              <a:rPr lang="en-US" sz="1800">
                <a:solidFill>
                  <a:schemeClr val="lt1"/>
                </a:solidFill>
                <a:latin typeface="Arial"/>
                <a:ea typeface="Arial"/>
                <a:cs typeface="Arial"/>
                <a:sym typeface="Arial"/>
              </a:rPr>
              <a:t>239 results</a:t>
            </a:r>
            <a:endParaRPr/>
          </a:p>
        </p:txBody>
      </p:sp>
      <p:sp>
        <p:nvSpPr>
          <p:cNvPr id="122" name="Shape 122"/>
          <p:cNvSpPr/>
          <p:nvPr/>
        </p:nvSpPr>
        <p:spPr>
          <a:xfrm>
            <a:off x="5320589" y="4397369"/>
            <a:ext cx="607200" cy="381000"/>
          </a:xfrm>
          <a:prstGeom prst="rect">
            <a:avLst/>
          </a:prstGeom>
          <a:solidFill>
            <a:srgbClr val="FF0000"/>
          </a:solidFill>
          <a:ln w="19050" cap="flat" cmpd="sng">
            <a:solidFill>
              <a:srgbClr val="000000"/>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a:p>
            <a:pPr marL="0" marR="0" lvl="0" indent="0" algn="l" rtl="0">
              <a:spcBef>
                <a:spcPts val="0"/>
              </a:spcBef>
              <a:spcAft>
                <a:spcPts val="0"/>
              </a:spcAft>
              <a:buNone/>
            </a:pPr>
            <a:r>
              <a:rPr lang="en-US" sz="1200">
                <a:solidFill>
                  <a:schemeClr val="lt1"/>
                </a:solidFill>
              </a:rPr>
              <a:t>   </a:t>
            </a:r>
            <a:r>
              <a:rPr lang="en-US" sz="1200">
                <a:solidFill>
                  <a:schemeClr val="lt1"/>
                </a:solidFill>
                <a:latin typeface="Arial"/>
                <a:ea typeface="Arial"/>
                <a:cs typeface="Arial"/>
                <a:sym typeface="Arial"/>
              </a:rPr>
              <a:t>8 RCTs</a:t>
            </a:r>
            <a:endParaRPr sz="1200">
              <a:solidFill>
                <a:schemeClr val="lt1"/>
              </a:solidFill>
              <a:latin typeface="Arial"/>
              <a:ea typeface="Arial"/>
              <a:cs typeface="Arial"/>
              <a:sym typeface="Arial"/>
            </a:endParaRPr>
          </a:p>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23" name="Shape 123"/>
          <p:cNvSpPr/>
          <p:nvPr/>
        </p:nvSpPr>
        <p:spPr>
          <a:xfrm>
            <a:off x="1926005" y="4397369"/>
            <a:ext cx="1291500" cy="381000"/>
          </a:xfrm>
          <a:prstGeom prst="rect">
            <a:avLst/>
          </a:prstGeom>
          <a:solidFill>
            <a:srgbClr val="FF0000"/>
          </a:solidFill>
          <a:ln w="19050" cap="flat" cmpd="sng">
            <a:solidFill>
              <a:srgbClr val="000000"/>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050">
                <a:solidFill>
                  <a:schemeClr val="lt1"/>
                </a:solidFill>
                <a:latin typeface="Arial"/>
                <a:ea typeface="Arial"/>
                <a:cs typeface="Arial"/>
                <a:sym typeface="Arial"/>
              </a:rPr>
              <a:t>2 cohort studies</a:t>
            </a:r>
            <a:endParaRPr/>
          </a:p>
        </p:txBody>
      </p:sp>
      <p:sp>
        <p:nvSpPr>
          <p:cNvPr id="124" name="Shape 124"/>
          <p:cNvSpPr txBox="1"/>
          <p:nvPr/>
        </p:nvSpPr>
        <p:spPr>
          <a:xfrm>
            <a:off x="6534125" y="2725571"/>
            <a:ext cx="838200" cy="415500"/>
          </a:xfrm>
          <a:prstGeom prst="rect">
            <a:avLst/>
          </a:prstGeom>
          <a:noFill/>
          <a:ln w="19050" cap="flat" cmpd="sng">
            <a:solidFill>
              <a:srgbClr val="000000"/>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en-US" sz="1050">
                <a:solidFill>
                  <a:schemeClr val="dk1"/>
                </a:solidFill>
                <a:latin typeface="Arial"/>
                <a:ea typeface="Arial"/>
                <a:cs typeface="Arial"/>
                <a:sym typeface="Arial"/>
              </a:rPr>
              <a:t>Duplicatesremoved</a:t>
            </a:r>
            <a:endParaRPr/>
          </a:p>
        </p:txBody>
      </p:sp>
      <p:cxnSp>
        <p:nvCxnSpPr>
          <p:cNvPr id="125" name="Shape 125"/>
          <p:cNvCxnSpPr>
            <a:stCxn id="118" idx="3"/>
            <a:endCxn id="117" idx="1"/>
          </p:cNvCxnSpPr>
          <p:nvPr/>
        </p:nvCxnSpPr>
        <p:spPr>
          <a:xfrm>
            <a:off x="2607438" y="5623532"/>
            <a:ext cx="997200" cy="0"/>
          </a:xfrm>
          <a:prstGeom prst="straightConnector1">
            <a:avLst/>
          </a:prstGeom>
          <a:noFill/>
          <a:ln w="9525" cap="flat" cmpd="sng">
            <a:solidFill>
              <a:srgbClr val="000000"/>
            </a:solidFill>
            <a:prstDash val="solid"/>
            <a:miter lim="8000"/>
            <a:headEnd type="stealth" w="sm" len="sm"/>
            <a:tailEnd type="triangle" w="med" len="med"/>
          </a:ln>
        </p:spPr>
      </p:cxnSp>
      <p:sp>
        <p:nvSpPr>
          <p:cNvPr id="126" name="Shape 126"/>
          <p:cNvSpPr/>
          <p:nvPr/>
        </p:nvSpPr>
        <p:spPr>
          <a:xfrm>
            <a:off x="6261434" y="3585153"/>
            <a:ext cx="1383600" cy="616500"/>
          </a:xfrm>
          <a:prstGeom prst="rect">
            <a:avLst/>
          </a:prstGeom>
          <a:solidFill>
            <a:srgbClr val="FF0000"/>
          </a:solidFill>
          <a:ln w="19050" cap="flat" cmpd="sng">
            <a:solidFill>
              <a:srgbClr val="000000"/>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050">
                <a:solidFill>
                  <a:schemeClr val="lt1"/>
                </a:solidFill>
                <a:latin typeface="Arial"/>
                <a:ea typeface="Arial"/>
                <a:cs typeface="Arial"/>
                <a:sym typeface="Arial"/>
              </a:rPr>
              <a:t>Removed after full text review=8</a:t>
            </a:r>
            <a:endParaRPr/>
          </a:p>
          <a:p>
            <a:pPr marL="0" marR="0" lvl="0" indent="0" algn="ctr" rtl="0">
              <a:spcBef>
                <a:spcPts val="0"/>
              </a:spcBef>
              <a:spcAft>
                <a:spcPts val="0"/>
              </a:spcAft>
              <a:buNone/>
            </a:pPr>
            <a:r>
              <a:rPr lang="en-US" sz="1050">
                <a:solidFill>
                  <a:schemeClr val="lt1"/>
                </a:solidFill>
                <a:latin typeface="Arial"/>
                <a:ea typeface="Arial"/>
                <a:cs typeface="Arial"/>
                <a:sym typeface="Arial"/>
              </a:rPr>
              <a:t>No outcomes of interest</a:t>
            </a:r>
            <a:endParaRPr/>
          </a:p>
        </p:txBody>
      </p:sp>
      <p:cxnSp>
        <p:nvCxnSpPr>
          <p:cNvPr id="127" name="Shape 127"/>
          <p:cNvCxnSpPr>
            <a:stCxn id="121" idx="1"/>
            <a:endCxn id="120" idx="0"/>
          </p:cNvCxnSpPr>
          <p:nvPr/>
        </p:nvCxnSpPr>
        <p:spPr>
          <a:xfrm flipH="1">
            <a:off x="4296502" y="2009776"/>
            <a:ext cx="847500" cy="657300"/>
          </a:xfrm>
          <a:prstGeom prst="bentConnector2">
            <a:avLst/>
          </a:prstGeom>
          <a:noFill/>
          <a:ln w="19050" cap="flat" cmpd="sng">
            <a:solidFill>
              <a:srgbClr val="000000"/>
            </a:solidFill>
            <a:prstDash val="solid"/>
            <a:miter lim="8000"/>
            <a:headEnd type="none" w="sm" len="sm"/>
            <a:tailEnd type="triangle" w="med" len="med"/>
          </a:ln>
        </p:spPr>
      </p:cxnSp>
      <p:cxnSp>
        <p:nvCxnSpPr>
          <p:cNvPr id="128" name="Shape 128"/>
          <p:cNvCxnSpPr>
            <a:stCxn id="116" idx="3"/>
            <a:endCxn id="120" idx="0"/>
          </p:cNvCxnSpPr>
          <p:nvPr/>
        </p:nvCxnSpPr>
        <p:spPr>
          <a:xfrm>
            <a:off x="3277929" y="2009776"/>
            <a:ext cx="1018500" cy="657300"/>
          </a:xfrm>
          <a:prstGeom prst="bentConnector2">
            <a:avLst/>
          </a:prstGeom>
          <a:noFill/>
          <a:ln w="19050" cap="flat" cmpd="sng">
            <a:solidFill>
              <a:srgbClr val="000000"/>
            </a:solidFill>
            <a:prstDash val="solid"/>
            <a:miter lim="8000"/>
            <a:headEnd type="none" w="sm" len="sm"/>
            <a:tailEnd type="triangle" w="med" len="med"/>
          </a:ln>
        </p:spPr>
      </p:cxnSp>
      <p:cxnSp>
        <p:nvCxnSpPr>
          <p:cNvPr id="129" name="Shape 129"/>
          <p:cNvCxnSpPr>
            <a:stCxn id="120" idx="3"/>
            <a:endCxn id="124" idx="1"/>
          </p:cNvCxnSpPr>
          <p:nvPr/>
        </p:nvCxnSpPr>
        <p:spPr>
          <a:xfrm>
            <a:off x="4948239" y="2933325"/>
            <a:ext cx="1585800" cy="600"/>
          </a:xfrm>
          <a:prstGeom prst="bentConnector3">
            <a:avLst>
              <a:gd name="adj1" fmla="val 50003"/>
            </a:avLst>
          </a:prstGeom>
          <a:noFill/>
          <a:ln w="19050" cap="flat" cmpd="sng">
            <a:solidFill>
              <a:srgbClr val="000000"/>
            </a:solidFill>
            <a:prstDash val="solid"/>
            <a:miter lim="8000"/>
            <a:headEnd type="none" w="sm" len="sm"/>
            <a:tailEnd type="triangle" w="med" len="med"/>
          </a:ln>
        </p:spPr>
      </p:cxnSp>
      <p:cxnSp>
        <p:nvCxnSpPr>
          <p:cNvPr id="130" name="Shape 130"/>
          <p:cNvCxnSpPr>
            <a:stCxn id="120" idx="2"/>
            <a:endCxn id="119" idx="0"/>
          </p:cNvCxnSpPr>
          <p:nvPr/>
        </p:nvCxnSpPr>
        <p:spPr>
          <a:xfrm rot="5400000">
            <a:off x="4143141" y="3351750"/>
            <a:ext cx="305400" cy="1200"/>
          </a:xfrm>
          <a:prstGeom prst="bentConnector3">
            <a:avLst>
              <a:gd name="adj1" fmla="val 49975"/>
            </a:avLst>
          </a:prstGeom>
          <a:noFill/>
          <a:ln w="19050" cap="flat" cmpd="sng">
            <a:solidFill>
              <a:srgbClr val="000000"/>
            </a:solidFill>
            <a:prstDash val="solid"/>
            <a:miter lim="8000"/>
            <a:headEnd type="none" w="sm" len="sm"/>
            <a:tailEnd type="triangle" w="med" len="med"/>
          </a:ln>
        </p:spPr>
      </p:cxnSp>
      <p:cxnSp>
        <p:nvCxnSpPr>
          <p:cNvPr id="131" name="Shape 131"/>
          <p:cNvCxnSpPr>
            <a:stCxn id="126" idx="1"/>
            <a:endCxn id="119" idx="3"/>
          </p:cNvCxnSpPr>
          <p:nvPr/>
        </p:nvCxnSpPr>
        <p:spPr>
          <a:xfrm flipH="1">
            <a:off x="4987034" y="3893403"/>
            <a:ext cx="1274400" cy="600"/>
          </a:xfrm>
          <a:prstGeom prst="bentConnector3">
            <a:avLst>
              <a:gd name="adj1" fmla="val 49996"/>
            </a:avLst>
          </a:prstGeom>
          <a:noFill/>
          <a:ln w="19050" cap="flat" cmpd="sng">
            <a:solidFill>
              <a:srgbClr val="000000"/>
            </a:solidFill>
            <a:prstDash val="solid"/>
            <a:miter lim="8000"/>
            <a:headEnd type="none" w="sm" len="sm"/>
            <a:tailEnd type="triangle" w="med" len="med"/>
          </a:ln>
        </p:spPr>
      </p:cxnSp>
      <p:cxnSp>
        <p:nvCxnSpPr>
          <p:cNvPr id="132" name="Shape 132"/>
          <p:cNvCxnSpPr>
            <a:stCxn id="119" idx="2"/>
            <a:endCxn id="117" idx="0"/>
          </p:cNvCxnSpPr>
          <p:nvPr/>
        </p:nvCxnSpPr>
        <p:spPr>
          <a:xfrm rot="-5400000" flipH="1">
            <a:off x="3815461" y="4761463"/>
            <a:ext cx="960900" cy="1200"/>
          </a:xfrm>
          <a:prstGeom prst="bentConnector3">
            <a:avLst>
              <a:gd name="adj1" fmla="val 50001"/>
            </a:avLst>
          </a:prstGeom>
          <a:noFill/>
          <a:ln w="19050" cap="flat" cmpd="sng">
            <a:solidFill>
              <a:srgbClr val="000000"/>
            </a:solidFill>
            <a:prstDash val="solid"/>
            <a:miter lim="8000"/>
            <a:headEnd type="none" w="sm" len="sm"/>
            <a:tailEnd type="triangle" w="med" len="med"/>
          </a:ln>
        </p:spPr>
      </p:cxnSp>
      <p:cxnSp>
        <p:nvCxnSpPr>
          <p:cNvPr id="133" name="Shape 133"/>
          <p:cNvCxnSpPr/>
          <p:nvPr/>
        </p:nvCxnSpPr>
        <p:spPr>
          <a:xfrm rot="10800000" flipH="1">
            <a:off x="4295289" y="4613794"/>
            <a:ext cx="1009500" cy="9900"/>
          </a:xfrm>
          <a:prstGeom prst="straightConnector1">
            <a:avLst/>
          </a:prstGeom>
          <a:noFill/>
          <a:ln w="19050" cap="flat" cmpd="sng">
            <a:solidFill>
              <a:srgbClr val="000000"/>
            </a:solidFill>
            <a:prstDash val="solid"/>
            <a:round/>
            <a:headEnd type="none" w="med" len="med"/>
            <a:tailEnd type="stealth" w="med" len="med"/>
          </a:ln>
        </p:spPr>
      </p:cxnSp>
      <p:cxnSp>
        <p:nvCxnSpPr>
          <p:cNvPr id="134" name="Shape 134"/>
          <p:cNvCxnSpPr/>
          <p:nvPr/>
        </p:nvCxnSpPr>
        <p:spPr>
          <a:xfrm rot="10800000">
            <a:off x="3248205" y="4613782"/>
            <a:ext cx="1016400" cy="9900"/>
          </a:xfrm>
          <a:prstGeom prst="straightConnector1">
            <a:avLst/>
          </a:prstGeom>
          <a:noFill/>
          <a:ln w="19050" cap="flat" cmpd="sng">
            <a:solidFill>
              <a:srgbClr val="000000"/>
            </a:solidFill>
            <a:prstDash val="solid"/>
            <a:round/>
            <a:headEnd type="none" w="med" len="med"/>
            <a:tailEnd type="stealth" w="med" len="med"/>
          </a:ln>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4"/>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2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30"/>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1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6"/>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3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32"/>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1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25"/>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18"/>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122"/>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1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2900</Words>
  <Application>Microsoft Macintosh PowerPoint</Application>
  <PresentationFormat>On-screen Show (4:3)</PresentationFormat>
  <Paragraphs>567</Paragraphs>
  <Slides>28</Slides>
  <Notes>28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Calibri</vt:lpstr>
      <vt:lpstr>Times New Roman</vt:lpstr>
      <vt:lpstr>Verdana</vt:lpstr>
      <vt:lpstr>Office Theme</vt:lpstr>
      <vt:lpstr>  Effectiveness of Mandibular Advancement Device vs Positive Airway Pressure for Treatment of Moderate Sleep Apnea (OSA)  Mariam T Siddiqui BDS, MS (CR)  Fellow TMD Orofacial Pain Thesis Defense    </vt:lpstr>
      <vt:lpstr>Most Common Sleep Disorders</vt:lpstr>
      <vt:lpstr>Sleep Patterns </vt:lpstr>
      <vt:lpstr>Normal sleep</vt:lpstr>
      <vt:lpstr>  Normal Breathing:    Patent airway   </vt:lpstr>
      <vt:lpstr>PowerPoint Presentation</vt:lpstr>
      <vt:lpstr>MAD vs CPAP? </vt:lpstr>
      <vt:lpstr>Hypothesis:</vt:lpstr>
      <vt:lpstr>Methods - Search &amp; Screening</vt:lpstr>
      <vt:lpstr>PICOTs Table</vt:lpstr>
      <vt:lpstr>KQ Pathway</vt:lpstr>
      <vt:lpstr>PowerPoint Presentation</vt:lpstr>
      <vt:lpstr>PowerPoint Presentation</vt:lpstr>
      <vt:lpstr>          Materials and Methods</vt:lpstr>
      <vt:lpstr>PowerPoint Presentation</vt:lpstr>
      <vt:lpstr>PowerPoint Presentation</vt:lpstr>
      <vt:lpstr>PowerPoint Presentation</vt:lpstr>
      <vt:lpstr>Sources of Bias</vt:lpstr>
      <vt:lpstr>PowerPoint Presentation</vt:lpstr>
      <vt:lpstr>GRADE: Factors in deciding quality of evidence</vt:lpstr>
      <vt:lpstr>GRADE: Factors for quality of evidence</vt:lpstr>
      <vt:lpstr>PowerPoint Presentation</vt:lpstr>
      <vt:lpstr>PowerPoint Presentation</vt:lpstr>
      <vt:lpstr>Forest Plot MAD</vt:lpstr>
      <vt:lpstr>Forest Plot CPAP</vt:lpstr>
      <vt:lpstr>Meta-analysis:             AHI of MAD vs CPAP</vt:lpstr>
      <vt:lpstr>Conclusion: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Effectiveness of Mandibular Advancement Device vs Positive Airway Pressure for Treatment of Moderate Sleep Apnea (OSA)  Mariam T Siddiqui B.D.S, MS (CR)   </dc:title>
  <cp:lastModifiedBy>Mariam Siddiqui</cp:lastModifiedBy>
  <cp:revision>5</cp:revision>
  <dcterms:modified xsi:type="dcterms:W3CDTF">2021-05-06T06:14:45Z</dcterms:modified>
</cp:coreProperties>
</file>