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94" r:id="rId2"/>
    <p:sldId id="680" r:id="rId3"/>
    <p:sldId id="466" r:id="rId4"/>
    <p:sldId id="677" r:id="rId5"/>
    <p:sldId id="673" r:id="rId6"/>
    <p:sldId id="676" r:id="rId7"/>
    <p:sldId id="696" r:id="rId8"/>
    <p:sldId id="675" r:id="rId9"/>
    <p:sldId id="746" r:id="rId10"/>
    <p:sldId id="643" r:id="rId11"/>
    <p:sldId id="644" r:id="rId12"/>
    <p:sldId id="645" r:id="rId13"/>
    <p:sldId id="646" r:id="rId14"/>
    <p:sldId id="647" r:id="rId15"/>
    <p:sldId id="650" r:id="rId16"/>
    <p:sldId id="649" r:id="rId17"/>
    <p:sldId id="651" r:id="rId18"/>
    <p:sldId id="648" r:id="rId19"/>
    <p:sldId id="652" r:id="rId20"/>
    <p:sldId id="656" r:id="rId21"/>
    <p:sldId id="654" r:id="rId22"/>
    <p:sldId id="899" r:id="rId23"/>
    <p:sldId id="678" r:id="rId24"/>
    <p:sldId id="665" r:id="rId25"/>
    <p:sldId id="705" r:id="rId26"/>
    <p:sldId id="703" r:id="rId27"/>
    <p:sldId id="706" r:id="rId28"/>
    <p:sldId id="707" r:id="rId29"/>
    <p:sldId id="704" r:id="rId30"/>
    <p:sldId id="679" r:id="rId31"/>
    <p:sldId id="670" r:id="rId32"/>
    <p:sldId id="708" r:id="rId33"/>
    <p:sldId id="709" r:id="rId34"/>
    <p:sldId id="699" r:id="rId35"/>
    <p:sldId id="89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4" autoAdjust="0"/>
    <p:restoredTop sz="94660"/>
  </p:normalViewPr>
  <p:slideViewPr>
    <p:cSldViewPr>
      <p:cViewPr varScale="1">
        <p:scale>
          <a:sx n="71" d="100"/>
          <a:sy n="71" d="100"/>
        </p:scale>
        <p:origin x="72" y="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58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41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74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4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5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0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4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0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2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8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25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2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7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4521113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</a:p>
          <a:p>
            <a:pPr algn="ctr">
              <a:spcAft>
                <a:spcPts val="600"/>
              </a:spcAft>
            </a:pPr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Teacher Donald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Dizzy Donald\Desktop\Doctors Visit_images\doctor 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4659" r="17221" b="28274"/>
          <a:stretch/>
        </p:blipFill>
        <p:spPr bwMode="auto">
          <a:xfrm>
            <a:off x="1161395" y="2177480"/>
            <a:ext cx="341060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izzy Donald\Desktop\Doctors Visit_images\boy 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t="4659" r="12589" b="30185"/>
          <a:stretch/>
        </p:blipFill>
        <p:spPr bwMode="auto">
          <a:xfrm flipH="1">
            <a:off x="5250343" y="3068960"/>
            <a:ext cx="285004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Dizzy Donald\Desktop\WCR ART Things  Background\img-42116511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t="16487" r="36982" b="59979"/>
          <a:stretch/>
        </p:blipFill>
        <p:spPr bwMode="auto">
          <a:xfrm rot="16200000">
            <a:off x="-10754" y="4939542"/>
            <a:ext cx="1929211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24642"/>
              <a:gd name="adj2" fmla="val 7448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Doctor! Doctor!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My feet hurt!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835175" y="113594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3433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6322">
        <p15:prstTrans prst="pageCurlDouble"/>
      </p:transition>
    </mc:Choice>
    <mc:Fallback xmlns="">
      <p:transition spd="slow" advTm="63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023 L 0.68628 0.00139 L 0.05035 0.15533 L 0.65538 0.15347 " pathEditMode="relative" rAng="0" ptsTypes="AAAA">
                                      <p:cBhvr>
                                        <p:cTn id="6" dur="6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19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izzy Donald\Desktop\Doctors Visit_images\doctor 1_tes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1" t="5000" r="15017" b="28133"/>
          <a:stretch/>
        </p:blipFill>
        <p:spPr bwMode="auto">
          <a:xfrm>
            <a:off x="1114313" y="2204864"/>
            <a:ext cx="3529695" cy="46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izzy Donald\Desktop\Doctors Visit_images\img-515163445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3" t="4659" r="18289" b="30185"/>
          <a:stretch/>
        </p:blipFill>
        <p:spPr bwMode="auto">
          <a:xfrm flipH="1">
            <a:off x="5413944" y="3042902"/>
            <a:ext cx="2614440" cy="384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Dizzy Donald\Desktop\WCR ART Things  Background\img-42116511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t="16487" r="36982" b="59979"/>
          <a:stretch/>
        </p:blipFill>
        <p:spPr bwMode="auto">
          <a:xfrm rot="16200000">
            <a:off x="-10754" y="4939542"/>
            <a:ext cx="1929211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-21647"/>
              <a:gd name="adj2" fmla="val 8355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you feel better?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100929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0348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5153">
        <p15:prstTrans prst="pageCurlDouble"/>
      </p:transition>
    </mc:Choice>
    <mc:Fallback xmlns="">
      <p:transition spd="slow" advTm="51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84149 -0.00301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Dizzy Donald\Desktop\Doctors Visit_images\doctor 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4659" r="17221" b="28274"/>
          <a:stretch/>
        </p:blipFill>
        <p:spPr bwMode="auto">
          <a:xfrm>
            <a:off x="1115616" y="2168853"/>
            <a:ext cx="3384376" cy="464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izzy Donald\Desktop\Doctors Visit_images\img-515163419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6" t="4659" r="16508" b="30185"/>
          <a:stretch/>
        </p:blipFill>
        <p:spPr bwMode="auto">
          <a:xfrm flipH="1">
            <a:off x="5436096" y="3075459"/>
            <a:ext cx="2592288" cy="38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Dizzy Donald\Desktop\WCR ART Things  Background\img-42116511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t="16487" r="36982" b="59979"/>
          <a:stretch/>
        </p:blipFill>
        <p:spPr bwMode="auto">
          <a:xfrm rot="16200000">
            <a:off x="-10754" y="4939542"/>
            <a:ext cx="1929211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25033"/>
              <a:gd name="adj2" fmla="val 11851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My legs hurt, too!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37783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3954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5632">
        <p15:prstTrans prst="pageCurlDouble"/>
      </p:transition>
    </mc:Choice>
    <mc:Fallback xmlns="">
      <p:transition spd="slow" advTm="56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78872 -0.00301 " pathEditMode="relative" rAng="0" ptsTypes="AA">
                                      <p:cBhvr>
                                        <p:cTn id="6" dur="4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2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izzy Donald\Desktop\Doctors Visit_images\doctor 1_tes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1" t="5000" r="15017" b="28133"/>
          <a:stretch/>
        </p:blipFill>
        <p:spPr bwMode="auto">
          <a:xfrm>
            <a:off x="1114314" y="2204864"/>
            <a:ext cx="3529694" cy="46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izzy Donald\Desktop\Doctors Visit_images\img-515163639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4" t="4658" r="17933" b="29831"/>
          <a:stretch/>
        </p:blipFill>
        <p:spPr bwMode="auto">
          <a:xfrm flipH="1">
            <a:off x="5420710" y="3106455"/>
            <a:ext cx="2463658" cy="377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Dizzy Donald\Desktop\WCR ART Things  Background\img-42116511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t="16487" r="36982" b="59979"/>
          <a:stretch/>
        </p:blipFill>
        <p:spPr bwMode="auto">
          <a:xfrm rot="16200000">
            <a:off x="-10754" y="4939542"/>
            <a:ext cx="1929211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/>
          <p:cNvSpPr/>
          <p:nvPr/>
        </p:nvSpPr>
        <p:spPr>
          <a:xfrm>
            <a:off x="35495" y="44624"/>
            <a:ext cx="9064961" cy="1944216"/>
          </a:xfrm>
          <a:prstGeom prst="wedgeRoundRectCallout">
            <a:avLst>
              <a:gd name="adj1" fmla="val -20321"/>
              <a:gd name="adj2" fmla="val 6285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you feel better, now?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100931" y="1094108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2812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6520">
        <p15:prstTrans prst="pageCurlDouble"/>
      </p:transition>
    </mc:Choice>
    <mc:Fallback xmlns="">
      <p:transition spd="slow" advTm="65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87569 0.00162 L 0.35503 0.15023 L 0.5316 0.15023 " pathEditMode="relative" rAng="0" ptsTypes="AAAA">
                                      <p:cBhvr>
                                        <p:cTn id="6" dur="5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85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Dizzy Donald\Desktop\Doctors Visit_images\doctor 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4659" r="17221" b="28274"/>
          <a:stretch/>
        </p:blipFill>
        <p:spPr bwMode="auto">
          <a:xfrm>
            <a:off x="1115617" y="2204864"/>
            <a:ext cx="3384375" cy="464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95536" y="4671512"/>
            <a:ext cx="669777" cy="69435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4" descr="C:\Users\Dizzy Donald\Desktop\Doctors Visit_images\img-51516371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 t="4659" r="16864" b="30185"/>
          <a:stretch/>
        </p:blipFill>
        <p:spPr bwMode="auto">
          <a:xfrm flipH="1">
            <a:off x="5364088" y="3087525"/>
            <a:ext cx="2448272" cy="377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Dizzy Donald\Desktop\WCR ART Things  Background\img-42116511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t="16487" r="36982" b="59979"/>
          <a:stretch/>
        </p:blipFill>
        <p:spPr bwMode="auto">
          <a:xfrm rot="16200000">
            <a:off x="-10754" y="4939542"/>
            <a:ext cx="1929211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with Corners Rounded 8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25033"/>
              <a:gd name="adj2" fmla="val 11851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My hands hurt, too!</a:t>
            </a:r>
          </a:p>
        </p:txBody>
      </p:sp>
      <p:pic>
        <p:nvPicPr>
          <p:cNvPr id="11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100929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779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5559">
        <p15:prstTrans prst="pageCurlDouble"/>
      </p:transition>
    </mc:Choice>
    <mc:Fallback xmlns="">
      <p:transition spd="slow" advTm="55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87309 -0.0030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4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izzy Donald\Desktop\Doctors Visit_images\doctor 1_tes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1" t="5000" r="15017" b="28133"/>
          <a:stretch/>
        </p:blipFill>
        <p:spPr bwMode="auto">
          <a:xfrm>
            <a:off x="1114314" y="2204864"/>
            <a:ext cx="3529694" cy="46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Dizzy Donald\Desktop\Doctors Visit_images\img-515163830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6" t="4658" r="14370" b="31376"/>
          <a:stretch/>
        </p:blipFill>
        <p:spPr bwMode="auto">
          <a:xfrm flipH="1">
            <a:off x="5364088" y="3068960"/>
            <a:ext cx="259583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Dizzy Donald\Desktop\WCR ART Things  Background\img-42116511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t="16487" r="36982" b="59979"/>
          <a:stretch/>
        </p:blipFill>
        <p:spPr bwMode="auto">
          <a:xfrm rot="16200000">
            <a:off x="-10754" y="4939542"/>
            <a:ext cx="1929211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with Corners Rounded 8"/>
          <p:cNvSpPr/>
          <p:nvPr/>
        </p:nvSpPr>
        <p:spPr>
          <a:xfrm>
            <a:off x="35495" y="44624"/>
            <a:ext cx="9064961" cy="1944216"/>
          </a:xfrm>
          <a:prstGeom prst="wedgeRoundRectCallout">
            <a:avLst>
              <a:gd name="adj1" fmla="val -20321"/>
              <a:gd name="adj2" fmla="val 6285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you feel better, now?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100931" y="1094108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096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6397">
        <p15:prstTrans prst="pageCurlDouble"/>
      </p:transition>
    </mc:Choice>
    <mc:Fallback xmlns="">
      <p:transition spd="slow" advTm="63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87569 0.00162 L 0.35503 0.15023 L 0.5316 0.15023 " pathEditMode="relative" rAng="0" ptsTypes="AAAA">
                                      <p:cBhvr>
                                        <p:cTn id="6" dur="5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85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Dizzy Donald\Desktop\Doctors Visit_images\doctor 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4659" r="17221" b="28274"/>
          <a:stretch/>
        </p:blipFill>
        <p:spPr bwMode="auto">
          <a:xfrm>
            <a:off x="1115616" y="2204864"/>
            <a:ext cx="3358135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izzy Donald\Desktop\Doctors Visit_images\img-515163807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t="4658" r="15438" b="28996"/>
          <a:stretch/>
        </p:blipFill>
        <p:spPr bwMode="auto">
          <a:xfrm flipH="1">
            <a:off x="5364088" y="3068959"/>
            <a:ext cx="2788958" cy="38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Dizzy Donald\Desktop\WCR ART Things  Background\img-42116511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t="16487" r="36982" b="59979"/>
          <a:stretch/>
        </p:blipFill>
        <p:spPr bwMode="auto">
          <a:xfrm rot="16200000">
            <a:off x="-10754" y="4939542"/>
            <a:ext cx="1929211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25033"/>
              <a:gd name="adj2" fmla="val 11851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My arms hurt, too!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1759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1150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5669">
        <p15:prstTrans prst="pageCurlDouble"/>
      </p:transition>
    </mc:Choice>
    <mc:Fallback xmlns="">
      <p:transition spd="slow" advTm="56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2.22222E-6 L 0.84167 -0.00301 " pathEditMode="relative" rAng="0" ptsTypes="AA">
                                      <p:cBhvr>
                                        <p:cTn id="6" dur="4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8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izzy Donald\Desktop\Doctors Visit_images\doctor 1_tes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1" t="5000" r="15017" b="28133"/>
          <a:stretch/>
        </p:blipFill>
        <p:spPr bwMode="auto">
          <a:xfrm>
            <a:off x="1098355" y="2204864"/>
            <a:ext cx="3529695" cy="46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izzy Donald\Desktop\Doctors Visit_images\img-515165303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t="4659" r="17221" b="30185"/>
          <a:stretch/>
        </p:blipFill>
        <p:spPr bwMode="auto">
          <a:xfrm flipH="1">
            <a:off x="5580112" y="3068960"/>
            <a:ext cx="253763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Dizzy Donald\Desktop\WCR ART Things  Background\img-42116511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t="16487" r="36982" b="59979"/>
          <a:stretch/>
        </p:blipFill>
        <p:spPr bwMode="auto">
          <a:xfrm rot="16200000">
            <a:off x="-10754" y="4939542"/>
            <a:ext cx="1929211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35495" y="44624"/>
            <a:ext cx="9064961" cy="1944216"/>
          </a:xfrm>
          <a:prstGeom prst="wedgeRoundRectCallout">
            <a:avLst>
              <a:gd name="adj1" fmla="val -20321"/>
              <a:gd name="adj2" fmla="val 6285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you feel better, now?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100931" y="1094108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4090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6841">
        <p15:prstTrans prst="pageCurlDouble"/>
      </p:transition>
    </mc:Choice>
    <mc:Fallback xmlns="">
      <p:transition spd="slow" advTm="68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87569 0.00162 L 0.35503 0.15023 L 0.5316 0.15023 " pathEditMode="relative" rAng="0" ptsTypes="AAAA">
                                      <p:cBhvr>
                                        <p:cTn id="6" dur="5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85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Dizzy Donald\Desktop\Doctors Visit_images\doctor 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4659" r="17221" b="28274"/>
          <a:stretch/>
        </p:blipFill>
        <p:spPr bwMode="auto">
          <a:xfrm>
            <a:off x="1100531" y="2148152"/>
            <a:ext cx="3399461" cy="46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izzy Donald\Desktop\Doctors Visit_images\img-515165353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t="4658" r="15795" b="30187"/>
          <a:stretch/>
        </p:blipFill>
        <p:spPr bwMode="auto">
          <a:xfrm flipH="1">
            <a:off x="5580112" y="3088939"/>
            <a:ext cx="2585887" cy="3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Dizzy Donald\Desktop\WCR ART Things  Background\img-42116511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t="16487" r="36982" b="59979"/>
          <a:stretch/>
        </p:blipFill>
        <p:spPr bwMode="auto">
          <a:xfrm rot="16200000">
            <a:off x="-10754" y="4939542"/>
            <a:ext cx="1929211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24642"/>
              <a:gd name="adj2" fmla="val 7448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My stomach hurts, too!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1759" y="1094108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540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5974">
        <p15:prstTrans prst="pageCurlDouble"/>
      </p:transition>
    </mc:Choice>
    <mc:Fallback xmlns="">
      <p:transition spd="slow" advTm="59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1.11111E-6 L 0.84306 0.00162 L 0.34167 0.16065 L 0.51128 0.16065 " pathEditMode="relative" rAng="0" ptsTypes="AAAA">
                                      <p:cBhvr>
                                        <p:cTn id="6" dur="5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53" y="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izzy Donald\Desktop\Doctors Visit_images\doctor 1_tes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1" t="5000" r="15017" b="28133"/>
          <a:stretch/>
        </p:blipFill>
        <p:spPr bwMode="auto">
          <a:xfrm>
            <a:off x="1098355" y="2183872"/>
            <a:ext cx="3545653" cy="46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Dizzy Donald\Desktop\Doctors Visit_images\img-515165604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t="4659" r="16152" b="30185"/>
          <a:stretch/>
        </p:blipFill>
        <p:spPr bwMode="auto">
          <a:xfrm flipH="1">
            <a:off x="5645776" y="3140967"/>
            <a:ext cx="2526624" cy="37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Dizzy Donald\Desktop\WCR ART Things  Background\img-42116511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t="16487" r="36982" b="59979"/>
          <a:stretch/>
        </p:blipFill>
        <p:spPr bwMode="auto">
          <a:xfrm rot="16200000">
            <a:off x="-10754" y="4939542"/>
            <a:ext cx="1929211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35495" y="44624"/>
            <a:ext cx="9064961" cy="1944216"/>
          </a:xfrm>
          <a:prstGeom prst="wedgeRoundRectCallout">
            <a:avLst>
              <a:gd name="adj1" fmla="val -20321"/>
              <a:gd name="adj2" fmla="val 6285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you feel better, now?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100931" y="1094108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680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6387">
        <p15:prstTrans prst="pageCurlDouble"/>
      </p:transition>
    </mc:Choice>
    <mc:Fallback xmlns="">
      <p:transition spd="slow" advTm="63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87569 0.00162 L 0.35503 0.15023 L 0.5316 0.15023 " pathEditMode="relative" rAng="0" ptsTypes="AAAA">
                                      <p:cBhvr>
                                        <p:cTn id="6" dur="5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85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zzy Donald\Desktop\READING with TEACHER D\GOOD ART\cover page boo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869963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901589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 descr="C:\Users\Dizzy Donald\Desktop\READING with TEACHER D\GOOD ART\20140109170634622_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72" y="3171163"/>
            <a:ext cx="1776156" cy="263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izzy Donald\Desktop\READING with TEACHER D\GOOD ART\20140109170708873_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03898"/>
            <a:ext cx="1753688" cy="259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2060848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7744" y="4297159"/>
            <a:ext cx="45856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with…  </a:t>
            </a:r>
          </a:p>
          <a:p>
            <a:pPr algn="ctr"/>
            <a:r>
              <a:rPr lang="en-CA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Donald Joyce</a:t>
            </a:r>
          </a:p>
        </p:txBody>
      </p:sp>
    </p:spTree>
    <p:extLst>
      <p:ext uri="{BB962C8B-B14F-4D97-AF65-F5344CB8AC3E}">
        <p14:creationId xmlns:p14="http://schemas.microsoft.com/office/powerpoint/2010/main" val="37539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izzy Donald\Desktop\Doctors Visit_images\img-515165538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2" t="4659" r="16152" b="30185"/>
          <a:stretch/>
        </p:blipFill>
        <p:spPr bwMode="auto">
          <a:xfrm flipH="1">
            <a:off x="5276024" y="2708920"/>
            <a:ext cx="293951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izzy Donald\Desktop\Doctors Visit_images\doctor 3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4659" r="17221" b="28274"/>
          <a:stretch/>
        </p:blipFill>
        <p:spPr bwMode="auto">
          <a:xfrm>
            <a:off x="1075970" y="2175208"/>
            <a:ext cx="3428220" cy="470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izzy Donald\Desktop\WCR ART Things  Background\img-42116511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t="16487" r="36982" b="59979"/>
          <a:stretch/>
        </p:blipFill>
        <p:spPr bwMode="auto">
          <a:xfrm rot="16200000">
            <a:off x="-10754" y="4939542"/>
            <a:ext cx="1929211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25033"/>
              <a:gd name="adj2" fmla="val 11851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My head hurts, too!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100929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8758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5707">
        <p15:prstTrans prst="pageCurlDouble"/>
      </p:transition>
    </mc:Choice>
    <mc:Fallback xmlns="">
      <p:transition spd="slow" advTm="57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87309 -0.00301 " pathEditMode="relative" rAng="0" ptsTypes="AA">
                                      <p:cBhvr>
                                        <p:cTn id="6" dur="4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4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Dizzy Donald\Desktop\Doctors Visit_images\doctor 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4659" r="17221" b="28274"/>
          <a:stretch/>
        </p:blipFill>
        <p:spPr bwMode="auto">
          <a:xfrm>
            <a:off x="-12343" y="2175208"/>
            <a:ext cx="3432215" cy="47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izzy Donald\Desktop\Doctors Visit_images\img-515170122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9" t="2392" r="7244" b="30185"/>
          <a:stretch/>
        </p:blipFill>
        <p:spPr bwMode="auto">
          <a:xfrm>
            <a:off x="2915817" y="2622400"/>
            <a:ext cx="2887204" cy="424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izzy Donald\Desktop\WCR ART Characters\img-520100627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t="10102" r="13391" b="19465"/>
          <a:stretch/>
        </p:blipFill>
        <p:spPr bwMode="auto">
          <a:xfrm>
            <a:off x="5478985" y="2104723"/>
            <a:ext cx="3917551" cy="476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406977" y="2987886"/>
            <a:ext cx="792088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peech Bubble: Rectangle with Corners Rounded 8"/>
          <p:cNvSpPr/>
          <p:nvPr/>
        </p:nvSpPr>
        <p:spPr>
          <a:xfrm>
            <a:off x="35495" y="44624"/>
            <a:ext cx="9064961" cy="1944216"/>
          </a:xfrm>
          <a:prstGeom prst="wedgeRoundRectCallout">
            <a:avLst>
              <a:gd name="adj1" fmla="val -9161"/>
              <a:gd name="adj2" fmla="val 7886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Mommy, Mommy!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feel better, now!</a:t>
            </a:r>
          </a:p>
        </p:txBody>
      </p:sp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331119" y="109410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900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8290">
        <p15:prstTrans prst="pageCurlDouble"/>
      </p:transition>
    </mc:Choice>
    <mc:Fallback xmlns="">
      <p:transition spd="slow" advTm="8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79098 -0.00301 L -0.03333 0.14699 L 0.83594 0.15047 " pathEditMode="relative" rAng="0" ptsTypes="AAAA">
                                      <p:cBhvr>
                                        <p:cTn id="6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22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E52551FF-6D69-42E4-B2EB-2C9FBA2726A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8187" y="836712"/>
            <a:ext cx="3919797" cy="3168351"/>
          </a:xfrm>
          <a:prstGeom prst="roundRect">
            <a:avLst>
              <a:gd name="adj" fmla="val 20428"/>
            </a:avLst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You Feel Better?</a:t>
            </a:r>
          </a:p>
        </p:txBody>
      </p:sp>
      <p:pic>
        <p:nvPicPr>
          <p:cNvPr id="2050" name="Picture 2" descr="C:\Users\Dizzy Donald\Desktop\Doctors Visit_images\boy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3" t="4659" r="20390" b="31292"/>
          <a:stretch/>
        </p:blipFill>
        <p:spPr bwMode="auto">
          <a:xfrm flipH="1">
            <a:off x="6804247" y="2093941"/>
            <a:ext cx="1798381" cy="295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izzy Donald\Desktop\Doctors Visit_images\doctor 1_tes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1" t="5000" r="15017" b="28133"/>
          <a:stretch/>
        </p:blipFill>
        <p:spPr bwMode="auto">
          <a:xfrm>
            <a:off x="4118969" y="1632708"/>
            <a:ext cx="2599796" cy="341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7144501" y="5139648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2872" y="4653717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</p:spTree>
    <p:extLst>
      <p:ext uri="{BB962C8B-B14F-4D97-AF65-F5344CB8AC3E}">
        <p14:creationId xmlns:p14="http://schemas.microsoft.com/office/powerpoint/2010/main" val="349097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Review!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His hands hurt.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256087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256087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1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His stomach hurts.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1958"/>
            <a:ext cx="4256087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4256087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His feet hurt.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5138"/>
            <a:ext cx="4256087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01" y="945138"/>
            <a:ext cx="4256087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35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His arm hurts.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3012"/>
            <a:ext cx="4256087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22371"/>
            <a:ext cx="4256087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07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His leg hurts.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0101"/>
            <a:ext cx="4256087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01" y="923099"/>
            <a:ext cx="4256087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2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1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His head hurts.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36451"/>
            <a:ext cx="4256087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05" y="930101"/>
            <a:ext cx="4256087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2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7"/>
            <a:ext cx="7311676" cy="548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7504" y="116632"/>
            <a:ext cx="72008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Today’s story…</a:t>
            </a:r>
          </a:p>
        </p:txBody>
      </p:sp>
    </p:spTree>
    <p:extLst>
      <p:ext uri="{BB962C8B-B14F-4D97-AF65-F5344CB8AC3E}">
        <p14:creationId xmlns:p14="http://schemas.microsoft.com/office/powerpoint/2010/main" val="21681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43608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Connect!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828" flipV="1">
            <a:off x="4089213" y="2978610"/>
            <a:ext cx="4329536" cy="32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:\WE CAN READ\WCR ART Things  Background\20140103104410280_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r="48448"/>
          <a:stretch/>
        </p:blipFill>
        <p:spPr bwMode="auto">
          <a:xfrm rot="13691624">
            <a:off x="6881127" y="1518032"/>
            <a:ext cx="1289231" cy="31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12060" y="144016"/>
            <a:ext cx="8564396" cy="2132856"/>
          </a:xfrm>
          <a:prstGeom prst="wedgeEllipseCallout">
            <a:avLst>
              <a:gd name="adj1" fmla="val -34324"/>
              <a:gd name="adj2" fmla="val 8478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Get a pencil and paper!</a:t>
            </a:r>
          </a:p>
        </p:txBody>
      </p:sp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08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7944" y="1916832"/>
            <a:ext cx="2016224" cy="2627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290" name="Picture 2" descr="D:\WE CAN READ\WCR ART Characters\img-414165628-0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44824"/>
            <a:ext cx="2088232" cy="295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92984" y="44624"/>
            <a:ext cx="8888514" cy="1800200"/>
          </a:xfrm>
          <a:prstGeom prst="wedgeEllipseCallout">
            <a:avLst>
              <a:gd name="adj1" fmla="val -35718"/>
              <a:gd name="adj2" fmla="val 7306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Draw a picture </a:t>
            </a:r>
          </a:p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6300192" y="1916831"/>
            <a:ext cx="2065570" cy="2627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Callout 5"/>
          <p:cNvSpPr/>
          <p:nvPr/>
        </p:nvSpPr>
        <p:spPr>
          <a:xfrm>
            <a:off x="1979712" y="4653135"/>
            <a:ext cx="7001786" cy="2121947"/>
          </a:xfrm>
          <a:prstGeom prst="wedgeEllipseCallout">
            <a:avLst>
              <a:gd name="adj1" fmla="val -53152"/>
              <a:gd name="adj2" fmla="val -8422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Circle 1 part of your body.</a:t>
            </a:r>
          </a:p>
        </p:txBody>
      </p:sp>
      <p:pic>
        <p:nvPicPr>
          <p:cNvPr id="8" name="Picture 2" descr="D:\WE CAN READ\WCR ART Characters\img-414165917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" t="5351" r="4917" b="4743"/>
          <a:stretch/>
        </p:blipFill>
        <p:spPr bwMode="auto">
          <a:xfrm>
            <a:off x="6516216" y="1988840"/>
            <a:ext cx="1872208" cy="26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0" y="2564904"/>
            <a:ext cx="2421579" cy="379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nut 4"/>
          <p:cNvSpPr/>
          <p:nvPr/>
        </p:nvSpPr>
        <p:spPr>
          <a:xfrm>
            <a:off x="4211960" y="3163804"/>
            <a:ext cx="720080" cy="697244"/>
          </a:xfrm>
          <a:prstGeom prst="donut">
            <a:avLst>
              <a:gd name="adj" fmla="val 14488"/>
            </a:avLst>
          </a:prstGeom>
          <a:solidFill>
            <a:schemeClr val="bg1">
              <a:lumMod val="5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6876256" y="3230496"/>
            <a:ext cx="720080" cy="702560"/>
          </a:xfrm>
          <a:prstGeom prst="donut">
            <a:avLst>
              <a:gd name="adj" fmla="val 14488"/>
            </a:avLst>
          </a:prstGeom>
          <a:solidFill>
            <a:schemeClr val="bg1">
              <a:lumMod val="5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Oval Callout 6"/>
          <p:cNvSpPr/>
          <p:nvPr/>
        </p:nvSpPr>
        <p:spPr>
          <a:xfrm>
            <a:off x="112060" y="44624"/>
            <a:ext cx="9031940" cy="3068960"/>
          </a:xfrm>
          <a:prstGeom prst="wedgeEllipseCallout">
            <a:avLst>
              <a:gd name="adj1" fmla="val -37990"/>
              <a:gd name="adj2" fmla="val 5793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Find a friend. Play a guessing game.</a:t>
            </a:r>
          </a:p>
        </p:txBody>
      </p:sp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0" y="2636911"/>
            <a:ext cx="1584176" cy="24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WE CAN READ\WCR ART Characters\img-414162030-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5" b="11030"/>
          <a:stretch/>
        </p:blipFill>
        <p:spPr bwMode="auto">
          <a:xfrm>
            <a:off x="7015431" y="4288843"/>
            <a:ext cx="2093073" cy="256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E CAN READ\WCR ART Characters\img-41416192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" t="4699" r="6744" b="10147"/>
          <a:stretch/>
        </p:blipFill>
        <p:spPr bwMode="auto">
          <a:xfrm flipH="1">
            <a:off x="1115616" y="4503986"/>
            <a:ext cx="1560001" cy="23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195736" y="3429000"/>
            <a:ext cx="3096344" cy="1400298"/>
          </a:xfrm>
          <a:prstGeom prst="wedgeEllipseCallout">
            <a:avLst>
              <a:gd name="adj1" fmla="val -40360"/>
              <a:gd name="adj2" fmla="val 6925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Does your foot hurt?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5436096" y="3645024"/>
            <a:ext cx="2520280" cy="1184274"/>
          </a:xfrm>
          <a:prstGeom prst="wedgeEllipseCallout">
            <a:avLst>
              <a:gd name="adj1" fmla="val 33015"/>
              <a:gd name="adj2" fmla="val 726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it doesn’t.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50" y="5127559"/>
            <a:ext cx="1296144" cy="148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5127559"/>
            <a:ext cx="1267150" cy="135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D:\WE CAN READ\WCR ART Characters\img-414165917-00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0939">
            <a:off x="6535950" y="5335654"/>
            <a:ext cx="679474" cy="8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WE CAN READ\WCR ART Characters\img-414170053-000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4846">
            <a:off x="2506469" y="5397875"/>
            <a:ext cx="659205" cy="9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nut 2"/>
          <p:cNvSpPr/>
          <p:nvPr/>
        </p:nvSpPr>
        <p:spPr>
          <a:xfrm rot="20333809">
            <a:off x="6735623" y="5728336"/>
            <a:ext cx="252273" cy="283346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 rot="17681978">
            <a:off x="2794834" y="5939821"/>
            <a:ext cx="208622" cy="184383"/>
          </a:xfrm>
          <a:prstGeom prst="donut">
            <a:avLst>
              <a:gd name="adj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1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 bwMode="auto">
          <a:xfrm>
            <a:off x="3410198" y="1598291"/>
            <a:ext cx="5739644" cy="478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4542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Does your __ hurt?</a:t>
            </a:r>
          </a:p>
        </p:txBody>
      </p:sp>
      <p:sp>
        <p:nvSpPr>
          <p:cNvPr id="8" name="Rectangle 7"/>
          <p:cNvSpPr/>
          <p:nvPr/>
        </p:nvSpPr>
        <p:spPr>
          <a:xfrm>
            <a:off x="-36512" y="4048841"/>
            <a:ext cx="3419872" cy="2188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it doesn’t.</a:t>
            </a:r>
          </a:p>
        </p:txBody>
      </p:sp>
      <p:sp>
        <p:nvSpPr>
          <p:cNvPr id="9" name="Rectangle 8"/>
          <p:cNvSpPr/>
          <p:nvPr/>
        </p:nvSpPr>
        <p:spPr>
          <a:xfrm>
            <a:off x="-36512" y="1700808"/>
            <a:ext cx="3419872" cy="20882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Yes, it does.</a:t>
            </a:r>
          </a:p>
        </p:txBody>
      </p:sp>
    </p:spTree>
    <p:extLst>
      <p:ext uri="{BB962C8B-B14F-4D97-AF65-F5344CB8AC3E}">
        <p14:creationId xmlns:p14="http://schemas.microsoft.com/office/powerpoint/2010/main" val="8299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80" y="5081989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Donald Joyce</a:t>
            </a:r>
          </a:p>
          <a:p>
            <a:pPr algn="ctr"/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www.teacherdonald.com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4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Talk!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64249" y="1628800"/>
            <a:ext cx="4723775" cy="5013176"/>
          </a:xfrm>
          <a:prstGeom prst="wedgeEllipseCallout">
            <a:avLst>
              <a:gd name="adj1" fmla="val -49934"/>
              <a:gd name="adj2" fmla="val 50542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is my ___.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1601" y="0"/>
            <a:ext cx="9165602" cy="141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are the parts </a:t>
            </a:r>
          </a:p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the body?</a:t>
            </a:r>
          </a:p>
        </p:txBody>
      </p:sp>
      <p:pic>
        <p:nvPicPr>
          <p:cNvPr id="20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21603" y="0"/>
            <a:ext cx="90230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695" y="1554113"/>
            <a:ext cx="38481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10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Learn!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876257" y="2276872"/>
            <a:ext cx="1728191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arms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92344" y="4453218"/>
            <a:ext cx="1480056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legs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772647" cy="64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364088" y="5541297"/>
            <a:ext cx="1692188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foot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122871" y="5541297"/>
            <a:ext cx="1647429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feet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64089" y="2276872"/>
            <a:ext cx="1440159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arm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65253" y="1196752"/>
            <a:ext cx="1971243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hands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64088" y="116632"/>
            <a:ext cx="1758783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head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64088" y="3370292"/>
            <a:ext cx="2687519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stomach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364088" y="4456309"/>
            <a:ext cx="1249597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64087" y="1196752"/>
            <a:ext cx="1656183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hand</a:t>
            </a:r>
          </a:p>
        </p:txBody>
      </p:sp>
      <p:sp>
        <p:nvSpPr>
          <p:cNvPr id="5" name="Oval 4"/>
          <p:cNvSpPr/>
          <p:nvPr/>
        </p:nvSpPr>
        <p:spPr>
          <a:xfrm>
            <a:off x="4651158" y="3452817"/>
            <a:ext cx="659629" cy="91228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661772" y="4532937"/>
            <a:ext cx="659629" cy="9122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5" name="Oval 24"/>
          <p:cNvSpPr/>
          <p:nvPr/>
        </p:nvSpPr>
        <p:spPr>
          <a:xfrm>
            <a:off x="4652392" y="5589240"/>
            <a:ext cx="659629" cy="91228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6" name="Oval 25"/>
          <p:cNvSpPr/>
          <p:nvPr/>
        </p:nvSpPr>
        <p:spPr>
          <a:xfrm>
            <a:off x="4651159" y="2372697"/>
            <a:ext cx="659629" cy="91228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4644008" y="1268760"/>
            <a:ext cx="659629" cy="91228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4651157" y="188640"/>
            <a:ext cx="659629" cy="9122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1176067" y="404664"/>
            <a:ext cx="659629" cy="9122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3805437" y="1604426"/>
            <a:ext cx="659629" cy="91228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1" name="Oval 30"/>
          <p:cNvSpPr/>
          <p:nvPr/>
        </p:nvSpPr>
        <p:spPr>
          <a:xfrm>
            <a:off x="228406" y="1473979"/>
            <a:ext cx="659629" cy="91228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888035" y="2684545"/>
            <a:ext cx="659629" cy="91228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3145808" y="2684546"/>
            <a:ext cx="659629" cy="91228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5" name="Oval 34"/>
          <p:cNvSpPr/>
          <p:nvPr/>
        </p:nvSpPr>
        <p:spPr>
          <a:xfrm>
            <a:off x="1968155" y="3717032"/>
            <a:ext cx="659629" cy="91228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6" name="Oval 35"/>
          <p:cNvSpPr/>
          <p:nvPr/>
        </p:nvSpPr>
        <p:spPr>
          <a:xfrm>
            <a:off x="2730017" y="4693059"/>
            <a:ext cx="659629" cy="9122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7" name="Oval 36"/>
          <p:cNvSpPr/>
          <p:nvPr/>
        </p:nvSpPr>
        <p:spPr>
          <a:xfrm>
            <a:off x="1163062" y="4694585"/>
            <a:ext cx="659629" cy="9122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474184" y="5589240"/>
            <a:ext cx="659629" cy="91228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9" name="Oval 38"/>
          <p:cNvSpPr/>
          <p:nvPr/>
        </p:nvSpPr>
        <p:spPr>
          <a:xfrm>
            <a:off x="3389646" y="5571366"/>
            <a:ext cx="659629" cy="91228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2600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Read!</a:t>
            </a:r>
          </a:p>
        </p:txBody>
      </p:sp>
    </p:spTree>
    <p:extLst>
      <p:ext uri="{BB962C8B-B14F-4D97-AF65-F5344CB8AC3E}">
        <p14:creationId xmlns:p14="http://schemas.microsoft.com/office/powerpoint/2010/main" val="18412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E52551FF-6D69-42E4-B2EB-2C9FBA2726A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8187" y="836712"/>
            <a:ext cx="3919797" cy="3168351"/>
          </a:xfrm>
          <a:prstGeom prst="roundRect">
            <a:avLst>
              <a:gd name="adj" fmla="val 20428"/>
            </a:avLst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You Feel Better?</a:t>
            </a:r>
          </a:p>
        </p:txBody>
      </p:sp>
      <p:pic>
        <p:nvPicPr>
          <p:cNvPr id="2050" name="Picture 2" descr="C:\Users\Dizzy Donald\Desktop\Doctors Visit_images\boy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3" t="4659" r="20390" b="31292"/>
          <a:stretch/>
        </p:blipFill>
        <p:spPr bwMode="auto">
          <a:xfrm flipH="1">
            <a:off x="6804247" y="2093941"/>
            <a:ext cx="1798381" cy="295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izzy Donald\Desktop\Doctors Visit_images\doctor 1_tes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1" t="5000" r="15017" b="28133"/>
          <a:stretch/>
        </p:blipFill>
        <p:spPr bwMode="auto">
          <a:xfrm>
            <a:off x="4118969" y="1632708"/>
            <a:ext cx="2599796" cy="341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7144501" y="5139648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2872" y="4653717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</p:spTree>
    <p:extLst>
      <p:ext uri="{BB962C8B-B14F-4D97-AF65-F5344CB8AC3E}">
        <p14:creationId xmlns:p14="http://schemas.microsoft.com/office/powerpoint/2010/main" val="98470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41">
        <p:pull/>
      </p:transition>
    </mc:Choice>
    <mc:Fallback xmlns="">
      <p:transition spd="slow" advTm="6841">
        <p:pull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261</Words>
  <Application>Microsoft Office PowerPoint</Application>
  <PresentationFormat>On-screen Show (4:3)</PresentationFormat>
  <Paragraphs>93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Dizzy Donald</dc:creator>
  <cp:lastModifiedBy>Donald Joyce</cp:lastModifiedBy>
  <cp:revision>137</cp:revision>
  <dcterms:created xsi:type="dcterms:W3CDTF">2012-12-02T13:00:37Z</dcterms:created>
  <dcterms:modified xsi:type="dcterms:W3CDTF">2018-06-18T12:33:56Z</dcterms:modified>
</cp:coreProperties>
</file>