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4" r:id="rId2"/>
    <p:sldId id="909" r:id="rId3"/>
    <p:sldId id="676" r:id="rId4"/>
    <p:sldId id="807" r:id="rId5"/>
    <p:sldId id="755" r:id="rId6"/>
    <p:sldId id="675" r:id="rId7"/>
    <p:sldId id="911" r:id="rId8"/>
    <p:sldId id="899" r:id="rId9"/>
    <p:sldId id="853" r:id="rId10"/>
    <p:sldId id="854" r:id="rId11"/>
    <p:sldId id="855" r:id="rId12"/>
    <p:sldId id="856" r:id="rId13"/>
    <p:sldId id="900" r:id="rId14"/>
    <p:sldId id="858" r:id="rId15"/>
    <p:sldId id="859" r:id="rId16"/>
    <p:sldId id="860" r:id="rId17"/>
    <p:sldId id="861" r:id="rId18"/>
    <p:sldId id="862" r:id="rId19"/>
    <p:sldId id="863" r:id="rId20"/>
    <p:sldId id="864" r:id="rId21"/>
    <p:sldId id="865" r:id="rId22"/>
    <p:sldId id="866" r:id="rId23"/>
    <p:sldId id="867" r:id="rId24"/>
    <p:sldId id="868" r:id="rId25"/>
    <p:sldId id="869" r:id="rId26"/>
    <p:sldId id="870" r:id="rId27"/>
    <p:sldId id="871" r:id="rId28"/>
    <p:sldId id="872" r:id="rId29"/>
    <p:sldId id="873" r:id="rId30"/>
    <p:sldId id="874" r:id="rId31"/>
    <p:sldId id="851" r:id="rId32"/>
    <p:sldId id="678" r:id="rId33"/>
    <p:sldId id="832" r:id="rId34"/>
    <p:sldId id="834" r:id="rId35"/>
    <p:sldId id="835" r:id="rId36"/>
    <p:sldId id="836" r:id="rId37"/>
    <p:sldId id="837" r:id="rId38"/>
    <p:sldId id="838" r:id="rId39"/>
    <p:sldId id="839" r:id="rId40"/>
    <p:sldId id="840" r:id="rId41"/>
    <p:sldId id="841" r:id="rId42"/>
    <p:sldId id="842" r:id="rId43"/>
    <p:sldId id="679" r:id="rId44"/>
    <p:sldId id="670" r:id="rId45"/>
    <p:sldId id="706" r:id="rId46"/>
    <p:sldId id="780" r:id="rId47"/>
    <p:sldId id="781" r:id="rId48"/>
    <p:sldId id="783" r:id="rId49"/>
    <p:sldId id="784" r:id="rId50"/>
    <p:sldId id="73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58" d="100"/>
          <a:sy n="58" d="100"/>
        </p:scale>
        <p:origin x="12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jpeg"/><Relationship Id="rId7" Type="http://schemas.openxmlformats.org/officeDocument/2006/relationships/image" Target="../media/image4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9.jpeg"/><Relationship Id="rId7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9.jpeg"/><Relationship Id="rId7" Type="http://schemas.openxmlformats.org/officeDocument/2006/relationships/image" Target="../media/image4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2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2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2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2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2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0.jpeg"/><Relationship Id="rId7" Type="http://schemas.openxmlformats.org/officeDocument/2006/relationships/image" Target="../media/image5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0.jpeg"/><Relationship Id="rId7" Type="http://schemas.openxmlformats.org/officeDocument/2006/relationships/image" Target="../media/image6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0.jpeg"/><Relationship Id="rId7" Type="http://schemas.openxmlformats.org/officeDocument/2006/relationships/image" Target="../media/image6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9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21330" y="3504885"/>
            <a:ext cx="1213323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2852936"/>
            <a:ext cx="2627665" cy="406270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434247" y="3528279"/>
            <a:ext cx="1103840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90" y="3099216"/>
            <a:ext cx="2550686" cy="3816424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5495" y="56658"/>
            <a:ext cx="9064961" cy="2148206"/>
          </a:xfrm>
          <a:prstGeom prst="wedgeRoundRectCallout">
            <a:avLst>
              <a:gd name="adj1" fmla="val 19433"/>
              <a:gd name="adj2" fmla="val 7932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can’t find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 Chilly.</a:t>
            </a:r>
          </a:p>
        </p:txBody>
      </p:sp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389911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7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56077 0.01158 L 0.05348 0.16343 L 0.50955 0.16343 " pathEditMode="relative" rAng="0" ptsTypes="AA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8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621330" y="3504885"/>
            <a:ext cx="1213323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2745129"/>
            <a:ext cx="2661861" cy="411287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394123" y="3486480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32685"/>
            <a:ext cx="2623057" cy="3924707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-19114"/>
              <a:gd name="adj2" fmla="val 720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will help you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him.</a:t>
            </a:r>
          </a:p>
        </p:txBody>
      </p:sp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57863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2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L 0.67066 0.0044 L 0.14913 0.16482 L 0.53125 0.16482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76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2973021" y="3212976"/>
            <a:ext cx="898621" cy="10887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6506" y="3525033"/>
            <a:ext cx="1031048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Oval 16"/>
          <p:cNvSpPr/>
          <p:nvPr/>
        </p:nvSpPr>
        <p:spPr>
          <a:xfrm>
            <a:off x="7321710" y="3473178"/>
            <a:ext cx="1140576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14509"/>
              <a:gd name="adj2" fmla="val 12488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7911" y="3212976"/>
            <a:ext cx="2380329" cy="361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28" y="2818870"/>
            <a:ext cx="2474888" cy="4036925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851399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0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1129 0.0007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2973021" y="3212976"/>
            <a:ext cx="898621" cy="10887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6506" y="3525033"/>
            <a:ext cx="1031048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Oval 16"/>
          <p:cNvSpPr/>
          <p:nvPr/>
        </p:nvSpPr>
        <p:spPr>
          <a:xfrm>
            <a:off x="7321710" y="3473178"/>
            <a:ext cx="1140576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7911" y="3212976"/>
            <a:ext cx="2380329" cy="3615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28" y="2818870"/>
            <a:ext cx="2474888" cy="4036925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3"/>
            <a:ext cx="9064961" cy="2088233"/>
          </a:xfrm>
          <a:prstGeom prst="wedgeRoundRectCallout">
            <a:avLst>
              <a:gd name="adj1" fmla="val 13428"/>
              <a:gd name="adj2" fmla="val 9478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 Chilly is on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bed!</a:t>
            </a:r>
          </a:p>
        </p:txBody>
      </p:sp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91159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0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73576 0.00278 L 0.16181 0.15926 L 0.55226 0.15926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88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32521" y="3597041"/>
            <a:ext cx="1013351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0138" y="3198654"/>
            <a:ext cx="2808949" cy="36466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19768" y="3540871"/>
            <a:ext cx="1240664" cy="99337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33603"/>
              <a:gd name="adj2" fmla="val 8145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not on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bed.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6352" y="2806303"/>
            <a:ext cx="2942022" cy="4022229"/>
          </a:xfrm>
          <a:prstGeom prst="rect">
            <a:avLst/>
          </a:prstGeom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389911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8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L 0.57535 -0.00023 L 0.0908 0.15579 L 0.46094 0.15394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33803" y="3689465"/>
            <a:ext cx="1249821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Oval 2"/>
          <p:cNvSpPr/>
          <p:nvPr/>
        </p:nvSpPr>
        <p:spPr>
          <a:xfrm>
            <a:off x="4960318" y="3607778"/>
            <a:ext cx="1147438" cy="9636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08" y="3115832"/>
            <a:ext cx="2641661" cy="3721084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2882"/>
              <a:gd name="adj2" fmla="val 14355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keep looking.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2852935"/>
            <a:ext cx="2794936" cy="4016693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5775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0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79671 -0.003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2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83" t="7409" r="6265" b="48225"/>
          <a:stretch/>
        </p:blipFill>
        <p:spPr>
          <a:xfrm>
            <a:off x="337462" y="5000067"/>
            <a:ext cx="6192689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7308304" y="4886000"/>
            <a:ext cx="818193" cy="991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2645" y="4157088"/>
            <a:ext cx="3209925" cy="1971675"/>
          </a:xfrm>
          <a:prstGeom prst="rect">
            <a:avLst/>
          </a:prstGeom>
        </p:spPr>
      </p:pic>
      <p:pic>
        <p:nvPicPr>
          <p:cNvPr id="13" name="Picture 2" descr="\\10.1.1.231\file\06英語教師 (English Department)\Donald\img-413114821\img-41311482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56635" r="78759" b="12991"/>
          <a:stretch/>
        </p:blipFill>
        <p:spPr bwMode="auto">
          <a:xfrm>
            <a:off x="-28813" y="2151581"/>
            <a:ext cx="1741821" cy="34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81" y="2876128"/>
            <a:ext cx="5353050" cy="26860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39784" y="3190577"/>
            <a:ext cx="1080288" cy="11428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06" y="2857881"/>
            <a:ext cx="2486130" cy="364926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95393" y="3312529"/>
            <a:ext cx="1208393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20" y="2664052"/>
            <a:ext cx="2628786" cy="4036925"/>
          </a:xfrm>
          <a:prstGeom prst="rect">
            <a:avLst/>
          </a:prstGeom>
        </p:spPr>
      </p:pic>
      <p:sp>
        <p:nvSpPr>
          <p:cNvPr id="16" name="Speech Bubble: Rectangle with Corners Rounded 1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6343"/>
              <a:gd name="adj2" fmla="val 15600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see Mr. Chilly!</a:t>
            </a:r>
          </a:p>
        </p:txBody>
      </p:sp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53807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2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72014 -0.0069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83" t="7409" r="6265" b="48225"/>
          <a:stretch/>
        </p:blipFill>
        <p:spPr>
          <a:xfrm>
            <a:off x="337462" y="5000067"/>
            <a:ext cx="6192689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 flipH="1">
            <a:off x="7177867" y="4865892"/>
            <a:ext cx="800803" cy="991272"/>
          </a:xfrm>
          <a:prstGeom prst="rect">
            <a:avLst/>
          </a:prstGeom>
        </p:spPr>
      </p:pic>
      <p:pic>
        <p:nvPicPr>
          <p:cNvPr id="13" name="Picture 2" descr="\\10.1.1.231\file\06英語教師 (English Department)\Donald\img-413114821\img-4131148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56635" r="78759" b="12991"/>
          <a:stretch/>
        </p:blipFill>
        <p:spPr bwMode="auto">
          <a:xfrm>
            <a:off x="-28813" y="2151581"/>
            <a:ext cx="1741821" cy="34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81" y="2876128"/>
            <a:ext cx="5353050" cy="26860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39784" y="3190577"/>
            <a:ext cx="1080288" cy="11428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06" y="2857881"/>
            <a:ext cx="2486130" cy="364926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95393" y="3312529"/>
            <a:ext cx="1208393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20" y="2664052"/>
            <a:ext cx="2628786" cy="4036925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6944"/>
              <a:gd name="adj2" fmla="val 851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under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table.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03"/>
          <a:stretch/>
        </p:blipFill>
        <p:spPr>
          <a:xfrm>
            <a:off x="5912645" y="4157089"/>
            <a:ext cx="3209925" cy="1792192"/>
          </a:xfrm>
          <a:prstGeom prst="rect">
            <a:avLst/>
          </a:prstGeom>
        </p:spPr>
      </p:pic>
      <p:pic>
        <p:nvPicPr>
          <p:cNvPr id="1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48324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7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23 L 0.52656 -0.00139 L 0.06216 0.16181 L 0.46528 0.15648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83" t="7409" r="6265" b="48225"/>
          <a:stretch/>
        </p:blipFill>
        <p:spPr>
          <a:xfrm>
            <a:off x="337462" y="5000067"/>
            <a:ext cx="6192689" cy="1800200"/>
          </a:xfrm>
          <a:prstGeom prst="rect">
            <a:avLst/>
          </a:prstGeom>
        </p:spPr>
      </p:pic>
      <p:pic>
        <p:nvPicPr>
          <p:cNvPr id="13" name="Picture 2" descr="\\10.1.1.231\file\06英語教師 (English Department)\Donald\img-413114821\img-41311482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56635" r="78759" b="12991"/>
          <a:stretch/>
        </p:blipFill>
        <p:spPr bwMode="auto">
          <a:xfrm>
            <a:off x="-28813" y="2151581"/>
            <a:ext cx="1741821" cy="34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81" y="2876128"/>
            <a:ext cx="5353050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2645" y="4157088"/>
            <a:ext cx="3209925" cy="19716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2661" y="3274813"/>
            <a:ext cx="1224136" cy="10174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595078"/>
            <a:ext cx="3024947" cy="41279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23767" y="3221869"/>
            <a:ext cx="1152128" cy="10801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49" y="2857881"/>
            <a:ext cx="2789951" cy="3614971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-28481"/>
              <a:gd name="adj2" fmla="val 7674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not under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table.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19151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5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68715 0.00278 L 0.15364 0.15857 L 0.57639 0.1569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10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83" t="7409" r="6265" b="48225"/>
          <a:stretch/>
        </p:blipFill>
        <p:spPr>
          <a:xfrm>
            <a:off x="337462" y="5000067"/>
            <a:ext cx="6192689" cy="1800200"/>
          </a:xfrm>
          <a:prstGeom prst="rect">
            <a:avLst/>
          </a:prstGeom>
        </p:spPr>
      </p:pic>
      <p:pic>
        <p:nvPicPr>
          <p:cNvPr id="13" name="Picture 2" descr="\\10.1.1.231\file\06英語教師 (English Department)\Donald\img-413114821\img-41311482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56635" r="78759" b="12991"/>
          <a:stretch/>
        </p:blipFill>
        <p:spPr bwMode="auto">
          <a:xfrm>
            <a:off x="-28813" y="2151581"/>
            <a:ext cx="1741821" cy="34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81" y="2876128"/>
            <a:ext cx="5353050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2645" y="4157088"/>
            <a:ext cx="3209925" cy="1971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39952" y="3291790"/>
            <a:ext cx="1184520" cy="9082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2409" y="2800892"/>
            <a:ext cx="2699991" cy="36905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9538" y="3201001"/>
            <a:ext cx="1268489" cy="112195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579067"/>
            <a:ext cx="2740503" cy="4159928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29803"/>
              <a:gd name="adj2" fmla="val 14800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keep looking.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5775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8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79671 -0.003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2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EAF9764D-EB54-4FD2-84BF-D1BD6C73D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15" y="3807031"/>
            <a:ext cx="1960277" cy="2178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98072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69" y="692696"/>
            <a:ext cx="2778687" cy="40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7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\\10.1.1.231\file\06英語教師 (English Department)\Donald\img-408090947\img-408090947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6" t="39639" r="12758" b="11353"/>
          <a:stretch/>
        </p:blipFill>
        <p:spPr bwMode="auto">
          <a:xfrm rot="5400000">
            <a:off x="564335" y="1813454"/>
            <a:ext cx="1762059" cy="25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 rot="20756820">
            <a:off x="4342732" y="5043388"/>
            <a:ext cx="989730" cy="1199096"/>
          </a:xfrm>
          <a:prstGeom prst="rect">
            <a:avLst/>
          </a:prstGeom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42564" r="32675" b="25256"/>
          <a:stretch/>
        </p:blipFill>
        <p:spPr bwMode="auto">
          <a:xfrm rot="10618529">
            <a:off x="99889" y="4108873"/>
            <a:ext cx="3942364" cy="25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42564" r="70000" b="21112"/>
          <a:stretch/>
        </p:blipFill>
        <p:spPr bwMode="auto">
          <a:xfrm rot="10628217">
            <a:off x="4639104" y="2208601"/>
            <a:ext cx="2891849" cy="44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898643" y="3534876"/>
            <a:ext cx="1116059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4" y="3216980"/>
            <a:ext cx="2486130" cy="36492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236296" y="3430575"/>
            <a:ext cx="1224136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37" y="2852936"/>
            <a:ext cx="2685475" cy="4036925"/>
          </a:xfrm>
          <a:prstGeom prst="rect">
            <a:avLst/>
          </a:prstGeom>
        </p:spPr>
      </p:pic>
      <p:sp>
        <p:nvSpPr>
          <p:cNvPr id="16" name="Speech Bubble: Rectangle with Corners Rounded 1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21036"/>
              <a:gd name="adj2" fmla="val 11687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851399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6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1129 0.0007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 rot="20756820">
            <a:off x="4342732" y="5043388"/>
            <a:ext cx="989730" cy="1199096"/>
          </a:xfrm>
          <a:prstGeom prst="rect">
            <a:avLst/>
          </a:prstGeom>
        </p:spPr>
      </p:pic>
      <p:pic>
        <p:nvPicPr>
          <p:cNvPr id="6" name="Picture 4" descr="\\10.1.1.231\file\06英語教師 (English Department)\Donald\img-408090947\img-408090947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6" t="39639" r="12758" b="11353"/>
          <a:stretch/>
        </p:blipFill>
        <p:spPr bwMode="auto">
          <a:xfrm rot="5400000">
            <a:off x="564335" y="1813454"/>
            <a:ext cx="1762059" cy="25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42564" r="32675" b="25256"/>
          <a:stretch/>
        </p:blipFill>
        <p:spPr bwMode="auto">
          <a:xfrm rot="10618529">
            <a:off x="99889" y="4108873"/>
            <a:ext cx="3942364" cy="25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42564" r="70000" b="21112"/>
          <a:stretch/>
        </p:blipFill>
        <p:spPr bwMode="auto">
          <a:xfrm rot="10628217">
            <a:off x="4639104" y="2208601"/>
            <a:ext cx="2891849" cy="44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898643" y="3534876"/>
            <a:ext cx="1116059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4" y="3216980"/>
            <a:ext cx="2486130" cy="36492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236296" y="3430575"/>
            <a:ext cx="1224136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37" y="2852936"/>
            <a:ext cx="2685475" cy="4036925"/>
          </a:xfrm>
          <a:prstGeom prst="rect">
            <a:avLst/>
          </a:prstGeom>
        </p:spPr>
      </p:pic>
      <p:sp>
        <p:nvSpPr>
          <p:cNvPr id="16" name="Speech Bubble: Rectangle with Corners Rounded 15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-20796"/>
              <a:gd name="adj2" fmla="val 8827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 Chilly is behind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refrigerator.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244945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139 L 0.92136 0.00139 L 0.07605 0.15695 L 0.82848 0.1537 " pathEditMode="relative" rAng="0" ptsTypes="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10.1.1.231\file\06英語教師 (English Department)\Donald\img-408090947\img-408090947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6" t="39639" r="12758" b="11353"/>
          <a:stretch/>
        </p:blipFill>
        <p:spPr bwMode="auto">
          <a:xfrm rot="5400000">
            <a:off x="564335" y="1813454"/>
            <a:ext cx="1762059" cy="25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42564" r="32675" b="25256"/>
          <a:stretch/>
        </p:blipFill>
        <p:spPr bwMode="auto">
          <a:xfrm rot="10618529">
            <a:off x="99889" y="4108873"/>
            <a:ext cx="3942364" cy="25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42564" r="70000" b="21112"/>
          <a:stretch/>
        </p:blipFill>
        <p:spPr bwMode="auto">
          <a:xfrm rot="10628217">
            <a:off x="4639104" y="2208601"/>
            <a:ext cx="2891849" cy="44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270762" y="3502583"/>
            <a:ext cx="1224136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3617" y="2767082"/>
            <a:ext cx="3018427" cy="40840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64549" y="3574591"/>
            <a:ext cx="1130800" cy="107854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7" y="3227241"/>
            <a:ext cx="2800583" cy="3628746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24236"/>
              <a:gd name="adj2" fmla="val 762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not behind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refrigerator.</a:t>
            </a:r>
          </a:p>
        </p:txBody>
      </p:sp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75135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9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76441 -0.00139 L 0.01059 0.1618 L 0.75243 0.15648 " pathEditMode="relative" rAng="0" ptsTypes="AAAA">
                                      <p:cBhvr>
                                        <p:cTn id="6" dur="7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1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10.1.1.231\file\06英語教師 (English Department)\Donald\img-408090947\img-408090947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6" t="39639" r="12758" b="11353"/>
          <a:stretch/>
        </p:blipFill>
        <p:spPr bwMode="auto">
          <a:xfrm rot="5400000">
            <a:off x="564335" y="1813454"/>
            <a:ext cx="1762059" cy="25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42564" r="32675" b="25256"/>
          <a:stretch/>
        </p:blipFill>
        <p:spPr bwMode="auto">
          <a:xfrm rot="10618529">
            <a:off x="99889" y="4108873"/>
            <a:ext cx="3942364" cy="25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42564" r="70000" b="21112"/>
          <a:stretch/>
        </p:blipFill>
        <p:spPr bwMode="auto">
          <a:xfrm rot="10628217">
            <a:off x="4639104" y="2208601"/>
            <a:ext cx="2891849" cy="44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05502" y="3392426"/>
            <a:ext cx="1246817" cy="1152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7969" y="2777833"/>
            <a:ext cx="2592687" cy="41700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20334" y="3573016"/>
            <a:ext cx="1139498" cy="9715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79" y="3140968"/>
            <a:ext cx="2659892" cy="3728594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4356"/>
              <a:gd name="adj2" fmla="val 1302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keep looking.</a:t>
            </a:r>
          </a:p>
        </p:txBody>
      </p:sp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5775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5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79671 -0.003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2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8" y="2161086"/>
            <a:ext cx="2602381" cy="1996581"/>
          </a:xfrm>
          <a:prstGeom prst="rect">
            <a:avLst/>
          </a:prstGeom>
        </p:spPr>
      </p:pic>
      <p:pic>
        <p:nvPicPr>
          <p:cNvPr id="10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5754" r="71696" b="67430"/>
          <a:stretch/>
        </p:blipFill>
        <p:spPr bwMode="auto">
          <a:xfrm rot="10800000">
            <a:off x="5218722" y="3056676"/>
            <a:ext cx="2255887" cy="36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7216" r="16379" b="64207"/>
          <a:stretch/>
        </p:blipFill>
        <p:spPr bwMode="auto">
          <a:xfrm rot="10800000">
            <a:off x="1120228" y="4090034"/>
            <a:ext cx="4419917" cy="26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4778" r="53931" b="68162"/>
          <a:stretch/>
        </p:blipFill>
        <p:spPr bwMode="auto">
          <a:xfrm rot="10800000">
            <a:off x="6960755" y="3612463"/>
            <a:ext cx="2310747" cy="29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3299570" y="5483625"/>
            <a:ext cx="996267" cy="12070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2336" y="3356992"/>
            <a:ext cx="1152128" cy="11478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259"/>
            <a:ext cx="2796800" cy="3949976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0162"/>
              <a:gd name="adj2" fmla="val 13999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see Mr. Chilly!</a:t>
            </a:r>
          </a:p>
        </p:txBody>
      </p:sp>
      <p:sp>
        <p:nvSpPr>
          <p:cNvPr id="16" name="Oval 15"/>
          <p:cNvSpPr/>
          <p:nvPr/>
        </p:nvSpPr>
        <p:spPr>
          <a:xfrm>
            <a:off x="6758828" y="3424337"/>
            <a:ext cx="1266549" cy="11448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66" y="2868549"/>
            <a:ext cx="2685475" cy="4036925"/>
          </a:xfrm>
          <a:prstGeom prst="rect">
            <a:avLst/>
          </a:prstGeom>
        </p:spPr>
      </p:pic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53807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4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72014 -0.0069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8" y="2161086"/>
            <a:ext cx="2602381" cy="1996581"/>
          </a:xfrm>
          <a:prstGeom prst="rect">
            <a:avLst/>
          </a:prstGeom>
        </p:spPr>
      </p:pic>
      <p:pic>
        <p:nvPicPr>
          <p:cNvPr id="10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5754" r="71696" b="67430"/>
          <a:stretch/>
        </p:blipFill>
        <p:spPr bwMode="auto">
          <a:xfrm rot="10800000">
            <a:off x="5218722" y="3056676"/>
            <a:ext cx="2255887" cy="36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7216" r="16379" b="64207"/>
          <a:stretch/>
        </p:blipFill>
        <p:spPr bwMode="auto">
          <a:xfrm rot="10800000">
            <a:off x="1043608" y="4090034"/>
            <a:ext cx="4496536" cy="26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4778" r="53931" b="68162"/>
          <a:stretch/>
        </p:blipFill>
        <p:spPr bwMode="auto">
          <a:xfrm rot="10800000">
            <a:off x="6960755" y="3612463"/>
            <a:ext cx="2310747" cy="29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3299570" y="5483625"/>
            <a:ext cx="996267" cy="12070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2336" y="3356992"/>
            <a:ext cx="1152128" cy="11478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259"/>
            <a:ext cx="2796800" cy="394997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58828" y="3424337"/>
            <a:ext cx="1266549" cy="11448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66" y="2868549"/>
            <a:ext cx="2685475" cy="4036925"/>
          </a:xfrm>
          <a:prstGeom prst="rect">
            <a:avLst/>
          </a:prstGeom>
        </p:spPr>
      </p:pic>
      <p:sp>
        <p:nvSpPr>
          <p:cNvPr id="16" name="Speech Bubble: Rectangle with Corners Rounded 15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-31244"/>
              <a:gd name="adj2" fmla="val 8565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in front of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bathtub.</a:t>
            </a:r>
          </a:p>
        </p:txBody>
      </p:sp>
      <p:pic>
        <p:nvPicPr>
          <p:cNvPr id="14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0312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4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75364 3.7037E-7 L 0.09757 0.15162 L 0.66076 0.14815 " pathEditMode="relative" rAng="0" ptsTypes="AAAA">
                                      <p:cBhvr>
                                        <p:cTn id="6" dur="6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4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8" y="2161086"/>
            <a:ext cx="2602381" cy="1996581"/>
          </a:xfrm>
          <a:prstGeom prst="rect">
            <a:avLst/>
          </a:prstGeom>
        </p:spPr>
      </p:pic>
      <p:pic>
        <p:nvPicPr>
          <p:cNvPr id="10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5754" r="71696" b="67430"/>
          <a:stretch/>
        </p:blipFill>
        <p:spPr bwMode="auto">
          <a:xfrm rot="10800000">
            <a:off x="5218722" y="3056676"/>
            <a:ext cx="2255887" cy="36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7216" r="16379" b="64207"/>
          <a:stretch/>
        </p:blipFill>
        <p:spPr bwMode="auto">
          <a:xfrm rot="10800000">
            <a:off x="1043608" y="4090034"/>
            <a:ext cx="4496536" cy="26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4778" r="53931" b="68162"/>
          <a:stretch/>
        </p:blipFill>
        <p:spPr bwMode="auto">
          <a:xfrm rot="10800000">
            <a:off x="6960755" y="3612463"/>
            <a:ext cx="2310747" cy="29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3299570" y="5483625"/>
            <a:ext cx="996267" cy="12070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2336" y="3356992"/>
            <a:ext cx="1152128" cy="11478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1" y="3015202"/>
            <a:ext cx="2631176" cy="38621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91546" y="3603268"/>
            <a:ext cx="1296145" cy="8777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8198" y="2828842"/>
            <a:ext cx="3233407" cy="4022447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8679"/>
              <a:gd name="adj2" fmla="val 12754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see him, too!</a:t>
            </a:r>
          </a:p>
        </p:txBody>
      </p:sp>
      <p:pic>
        <p:nvPicPr>
          <p:cNvPr id="1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13847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3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64688 -0.00115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8" y="2161086"/>
            <a:ext cx="2602381" cy="1996581"/>
          </a:xfrm>
          <a:prstGeom prst="rect">
            <a:avLst/>
          </a:prstGeom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7216" r="16379" b="64207"/>
          <a:stretch/>
        </p:blipFill>
        <p:spPr bwMode="auto">
          <a:xfrm rot="10800000">
            <a:off x="1043608" y="4090034"/>
            <a:ext cx="4496536" cy="26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4778" r="53931" b="68162"/>
          <a:stretch/>
        </p:blipFill>
        <p:spPr bwMode="auto">
          <a:xfrm rot="10800000">
            <a:off x="6960755" y="3612463"/>
            <a:ext cx="2310747" cy="29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3299570" y="5483625"/>
            <a:ext cx="996267" cy="12070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34529" y="3299094"/>
            <a:ext cx="1151893" cy="11821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721" y="3056676"/>
            <a:ext cx="2257425" cy="3657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383824" y="3299094"/>
            <a:ext cx="1331489" cy="117928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11987"/>
              <a:gd name="adj2" fmla="val 12488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got you!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2706023"/>
            <a:ext cx="3308155" cy="42513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9">
            <a:off x="1037290" y="3003264"/>
            <a:ext cx="2631176" cy="3862174"/>
          </a:xfrm>
          <a:prstGeom prst="rect">
            <a:avLst/>
          </a:prstGeom>
        </p:spPr>
      </p:pic>
      <p:pic>
        <p:nvPicPr>
          <p:cNvPr id="1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461919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5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52048 -0.0018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8" y="2161086"/>
            <a:ext cx="2602381" cy="1996581"/>
          </a:xfrm>
          <a:prstGeom prst="rect">
            <a:avLst/>
          </a:prstGeom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7216" r="16379" b="64207"/>
          <a:stretch/>
        </p:blipFill>
        <p:spPr bwMode="auto">
          <a:xfrm rot="10800000">
            <a:off x="1043608" y="4090034"/>
            <a:ext cx="4496536" cy="26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4778" r="53931" b="68162"/>
          <a:stretch/>
        </p:blipFill>
        <p:spPr bwMode="auto">
          <a:xfrm rot="10800000">
            <a:off x="6960755" y="3612463"/>
            <a:ext cx="2310747" cy="29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5754" r="71696" b="67430"/>
          <a:stretch/>
        </p:blipFill>
        <p:spPr bwMode="auto">
          <a:xfrm rot="10800000">
            <a:off x="5218722" y="3056676"/>
            <a:ext cx="2255887" cy="36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86113">
            <a:off x="224278" y="3460027"/>
            <a:ext cx="6397217" cy="2734933"/>
          </a:xfrm>
          <a:prstGeom prst="rect">
            <a:avLst/>
          </a:prstGeom>
        </p:spPr>
      </p:pic>
      <p:pic>
        <p:nvPicPr>
          <p:cNvPr id="40" name="Picture 6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8008094">
            <a:off x="1798376" y="3156454"/>
            <a:ext cx="1668040" cy="18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2726209">
            <a:off x="5557682" y="3255152"/>
            <a:ext cx="1668040" cy="18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20571507">
            <a:off x="2840379" y="2586465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779918">
            <a:off x="4318087" y="2716336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2446743">
            <a:off x="6129289" y="2731006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8225983">
            <a:off x="758062" y="2347665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20251624">
            <a:off x="2206304" y="1698438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106227">
            <a:off x="4535856" y="2135526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>
            <a:off x="4114592" y="1667836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35733" r="79683" b="54617"/>
          <a:stretch/>
        </p:blipFill>
        <p:spPr bwMode="auto">
          <a:xfrm rot="19859052">
            <a:off x="3264095" y="2129056"/>
            <a:ext cx="674886" cy="148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40707" r="82709" b="50000"/>
          <a:stretch/>
        </p:blipFill>
        <p:spPr bwMode="auto">
          <a:xfrm rot="1815577">
            <a:off x="6258815" y="2089031"/>
            <a:ext cx="606067" cy="1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40707" r="82709" b="50000"/>
          <a:stretch/>
        </p:blipFill>
        <p:spPr bwMode="auto">
          <a:xfrm rot="1135763">
            <a:off x="5648546" y="2076760"/>
            <a:ext cx="513280" cy="12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40707" r="82709" b="50000"/>
          <a:stretch/>
        </p:blipFill>
        <p:spPr bwMode="auto">
          <a:xfrm rot="2417832">
            <a:off x="7266323" y="2766001"/>
            <a:ext cx="606067" cy="1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1176011">
            <a:off x="2009421" y="3709746"/>
            <a:ext cx="2539004" cy="2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7455353">
            <a:off x="5216943" y="3858410"/>
            <a:ext cx="2539005" cy="28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9553594">
            <a:off x="3589590" y="3606383"/>
            <a:ext cx="2891500" cy="32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0829" r="82501" b="52155"/>
          <a:stretch/>
        </p:blipFill>
        <p:spPr bwMode="auto">
          <a:xfrm rot="10800000">
            <a:off x="3766811" y="4174181"/>
            <a:ext cx="851256" cy="13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0829" r="82501" b="52155"/>
          <a:stretch/>
        </p:blipFill>
        <p:spPr bwMode="auto">
          <a:xfrm rot="8133963">
            <a:off x="5071241" y="4290590"/>
            <a:ext cx="720931" cy="11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2956126">
            <a:off x="907204" y="3992527"/>
            <a:ext cx="2539004" cy="2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4183773">
            <a:off x="129414" y="3642061"/>
            <a:ext cx="2539004" cy="2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7315505">
            <a:off x="5768658" y="3532098"/>
            <a:ext cx="2539004" cy="2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9394578">
            <a:off x="4502846" y="3873030"/>
            <a:ext cx="2539004" cy="2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2176403">
            <a:off x="158629" y="3843198"/>
            <a:ext cx="2539004" cy="2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8225983">
            <a:off x="386468" y="2560410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9818981">
            <a:off x="1791086" y="1828118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790461">
            <a:off x="3414199" y="2030868"/>
            <a:ext cx="1969576" cy="21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\\10.1.1.231\file\SCAN\img-520113226\img-5201132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35733" r="79683" b="50000"/>
          <a:stretch/>
        </p:blipFill>
        <p:spPr bwMode="auto">
          <a:xfrm rot="10456844">
            <a:off x="2611693" y="3998257"/>
            <a:ext cx="2539004" cy="28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peech Bubble: Rectangle with Corners Rounded 3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6878"/>
              <a:gd name="adj2" fmla="val 2795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SPLASH!</a:t>
            </a:r>
          </a:p>
        </p:txBody>
      </p:sp>
      <p:pic>
        <p:nvPicPr>
          <p:cNvPr id="3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893967" y="1238125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7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4125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8" y="2161086"/>
            <a:ext cx="2602381" cy="1996581"/>
          </a:xfrm>
          <a:prstGeom prst="rect">
            <a:avLst/>
          </a:prstGeom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7216" r="16379" b="64207"/>
          <a:stretch/>
        </p:blipFill>
        <p:spPr bwMode="auto">
          <a:xfrm rot="10800000">
            <a:off x="1043608" y="4090034"/>
            <a:ext cx="4496536" cy="26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4778" r="53931" b="68162"/>
          <a:stretch/>
        </p:blipFill>
        <p:spPr bwMode="auto">
          <a:xfrm rot="10800000">
            <a:off x="6960755" y="3612463"/>
            <a:ext cx="2310747" cy="29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85"/>
          <a:stretch/>
        </p:blipFill>
        <p:spPr>
          <a:xfrm flipH="1">
            <a:off x="3160898" y="2815605"/>
            <a:ext cx="2306434" cy="1981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327" y="4637243"/>
            <a:ext cx="1750409" cy="4063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721" y="3056676"/>
            <a:ext cx="2257425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267485" y="2990191"/>
            <a:ext cx="2318182" cy="1701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961" y="4496124"/>
            <a:ext cx="1750409" cy="406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70" y="5325696"/>
            <a:ext cx="1575473" cy="1507095"/>
          </a:xfrm>
          <a:prstGeom prst="rect">
            <a:avLst/>
          </a:prstGeom>
        </p:spPr>
      </p:pic>
      <p:sp>
        <p:nvSpPr>
          <p:cNvPr id="20" name="Speech Bubble: Rectangle with Corners Rounded 19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21036"/>
              <a:gd name="adj2" fmla="val 11687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</p:txBody>
      </p:sp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851399" y="127995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3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1129 0.0007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228" y="2161086"/>
            <a:ext cx="2602381" cy="1996581"/>
          </a:xfrm>
          <a:prstGeom prst="rect">
            <a:avLst/>
          </a:prstGeom>
        </p:spPr>
      </p:pic>
      <p:pic>
        <p:nvPicPr>
          <p:cNvPr id="7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7216" r="16379" b="64207"/>
          <a:stretch/>
        </p:blipFill>
        <p:spPr bwMode="auto">
          <a:xfrm rot="10800000">
            <a:off x="1043608" y="4090034"/>
            <a:ext cx="4496536" cy="26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4836\img-41311483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4778" r="53931" b="68162"/>
          <a:stretch/>
        </p:blipFill>
        <p:spPr bwMode="auto">
          <a:xfrm rot="10800000">
            <a:off x="6960755" y="3612463"/>
            <a:ext cx="2310747" cy="29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85"/>
          <a:stretch/>
        </p:blipFill>
        <p:spPr>
          <a:xfrm flipH="1">
            <a:off x="3160898" y="2815605"/>
            <a:ext cx="2306434" cy="1981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327" y="4637243"/>
            <a:ext cx="1750409" cy="4063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721" y="3056676"/>
            <a:ext cx="2257425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267485" y="2990191"/>
            <a:ext cx="2318182" cy="1701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961" y="4496124"/>
            <a:ext cx="1750409" cy="406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70" y="5325696"/>
            <a:ext cx="1575473" cy="1507095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35495" y="56658"/>
            <a:ext cx="9064961" cy="2076198"/>
          </a:xfrm>
          <a:prstGeom prst="wedgeRoundRectCallout">
            <a:avLst>
              <a:gd name="adj1" fmla="val -25119"/>
              <a:gd name="adj2" fmla="val 8041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in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bathtub!</a:t>
            </a:r>
          </a:p>
        </p:txBody>
      </p:sp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99271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3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7257E-18 3.7037E-7 L 0.4809 0.00139 L -0.02135 0.1537 L 0.50955 0.14514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EAF9764D-EB54-4FD2-84BF-D1BD6C73D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15" y="3807031"/>
            <a:ext cx="1960277" cy="2178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98072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69" y="692696"/>
            <a:ext cx="2778687" cy="40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6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7748" y="4612360"/>
            <a:ext cx="9090756" cy="2057000"/>
          </a:xfrm>
          <a:prstGeom prst="wedgeRoundRectCallout">
            <a:avLst>
              <a:gd name="adj1" fmla="val 49536"/>
              <a:gd name="adj2" fmla="val 5685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___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bed.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5638704" y="3031371"/>
            <a:ext cx="1952281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206655" y="1643865"/>
            <a:ext cx="2816377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84392"/>
            <a:ext cx="3159666" cy="2968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874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7748" y="4612360"/>
            <a:ext cx="9090756" cy="2057000"/>
          </a:xfrm>
          <a:prstGeom prst="wedgeRoundRectCallout">
            <a:avLst>
              <a:gd name="adj1" fmla="val 49536"/>
              <a:gd name="adj2" fmla="val 5685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23777"/>
            <a:ext cx="3159666" cy="2968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06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7748" y="4612360"/>
            <a:ext cx="9090756" cy="2057000"/>
          </a:xfrm>
          <a:prstGeom prst="wedgeRoundRectCallout">
            <a:avLst>
              <a:gd name="adj1" fmla="val 49536"/>
              <a:gd name="adj2" fmla="val 5685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___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table.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4937391" y="3031371"/>
            <a:ext cx="2802961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707905" y="1643865"/>
            <a:ext cx="5256584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8019"/>
          <a:stretch/>
        </p:blipFill>
        <p:spPr>
          <a:xfrm>
            <a:off x="205894" y="1898077"/>
            <a:ext cx="3285986" cy="2178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00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7748" y="4612360"/>
            <a:ext cx="9090756" cy="2057000"/>
          </a:xfrm>
          <a:prstGeom prst="wedgeRoundRectCallout">
            <a:avLst>
              <a:gd name="adj1" fmla="val 49536"/>
              <a:gd name="adj2" fmla="val 5685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  <a:endParaRPr lang="en-C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table.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8019"/>
          <a:stretch/>
        </p:blipFill>
        <p:spPr>
          <a:xfrm>
            <a:off x="2438142" y="1628800"/>
            <a:ext cx="4006066" cy="2656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649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7748" y="4571003"/>
            <a:ext cx="9090756" cy="2242373"/>
          </a:xfrm>
          <a:prstGeom prst="wedgeRoundRectCallout">
            <a:avLst>
              <a:gd name="adj1" fmla="val 49536"/>
              <a:gd name="adj2" fmla="val 51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___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refrigerator.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4644008" y="3031371"/>
            <a:ext cx="3600400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638704" y="1635755"/>
            <a:ext cx="1722841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63"/>
          <a:stretch/>
        </p:blipFill>
        <p:spPr>
          <a:xfrm>
            <a:off x="1259632" y="1340768"/>
            <a:ext cx="2641663" cy="3069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865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63"/>
          <a:stretch/>
        </p:blipFill>
        <p:spPr>
          <a:xfrm>
            <a:off x="3131840" y="1348882"/>
            <a:ext cx="2641663" cy="3069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peech Bubble: Rectangle with Corners Rounded 5"/>
          <p:cNvSpPr/>
          <p:nvPr/>
        </p:nvSpPr>
        <p:spPr>
          <a:xfrm>
            <a:off x="17748" y="4571003"/>
            <a:ext cx="9090756" cy="2242373"/>
          </a:xfrm>
          <a:prstGeom prst="wedgeRoundRectCallout">
            <a:avLst>
              <a:gd name="adj1" fmla="val 49536"/>
              <a:gd name="adj2" fmla="val 51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refrigerator.</a:t>
            </a:r>
          </a:p>
        </p:txBody>
      </p:sp>
    </p:spTree>
    <p:extLst>
      <p:ext uri="{BB962C8B-B14F-4D97-AF65-F5344CB8AC3E}">
        <p14:creationId xmlns:p14="http://schemas.microsoft.com/office/powerpoint/2010/main" val="34631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7748" y="4571003"/>
            <a:ext cx="9090756" cy="2242373"/>
          </a:xfrm>
          <a:prstGeom prst="wedgeRoundRectCallout">
            <a:avLst>
              <a:gd name="adj1" fmla="val 49536"/>
              <a:gd name="adj2" fmla="val 51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___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bathtub.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5868144" y="2996952"/>
            <a:ext cx="1512168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8017"/>
            <a:ext cx="3528392" cy="2431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: Rounded Corners 9"/>
          <p:cNvSpPr/>
          <p:nvPr/>
        </p:nvSpPr>
        <p:spPr>
          <a:xfrm>
            <a:off x="3851920" y="1584256"/>
            <a:ext cx="518457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3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5071831" y="307885"/>
            <a:ext cx="3982157" cy="4824536"/>
          </a:xfrm>
          <a:prstGeom prst="rect">
            <a:avLst/>
          </a:prstGeom>
        </p:spPr>
      </p:pic>
      <p:sp>
        <p:nvSpPr>
          <p:cNvPr id="17" name="Rounded Rectangle 7"/>
          <p:cNvSpPr/>
          <p:nvPr/>
        </p:nvSpPr>
        <p:spPr>
          <a:xfrm>
            <a:off x="1259632" y="2204864"/>
            <a:ext cx="316835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mouse</a:t>
            </a:r>
          </a:p>
        </p:txBody>
      </p:sp>
      <p:sp>
        <p:nvSpPr>
          <p:cNvPr id="10" name="&quot;Not Allowed&quot; Symbol 9"/>
          <p:cNvSpPr/>
          <p:nvPr/>
        </p:nvSpPr>
        <p:spPr>
          <a:xfrm>
            <a:off x="1279037" y="2204864"/>
            <a:ext cx="3168352" cy="1008112"/>
          </a:xfrm>
          <a:prstGeom prst="noSmoking">
            <a:avLst>
              <a:gd name="adj" fmla="val 111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666969" y="2156714"/>
            <a:ext cx="4392488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chinchilla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412" y="410031"/>
            <a:ext cx="4464496" cy="13929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 Chilly</a:t>
            </a:r>
          </a:p>
        </p:txBody>
      </p:sp>
      <p:pic>
        <p:nvPicPr>
          <p:cNvPr id="2" name="Picture 2" descr="Image result for mouse animal imag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13250" r="9498" b="10101"/>
          <a:stretch/>
        </p:blipFill>
        <p:spPr bwMode="auto">
          <a:xfrm>
            <a:off x="1495660" y="3573016"/>
            <a:ext cx="2716300" cy="2575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&quot;Not Allowed&quot; Symbol 8"/>
          <p:cNvSpPr/>
          <p:nvPr/>
        </p:nvSpPr>
        <p:spPr>
          <a:xfrm>
            <a:off x="1495659" y="3590110"/>
            <a:ext cx="2716301" cy="2575194"/>
          </a:xfrm>
          <a:prstGeom prst="noSmoking">
            <a:avLst>
              <a:gd name="adj" fmla="val 490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a chinch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40" y="3457165"/>
            <a:ext cx="3350336" cy="2841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2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5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17748" y="4571003"/>
            <a:ext cx="9090756" cy="2242373"/>
          </a:xfrm>
          <a:prstGeom prst="wedgeRoundRectCallout">
            <a:avLst>
              <a:gd name="adj1" fmla="val 49536"/>
              <a:gd name="adj2" fmla="val 51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bathtub.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45085"/>
            <a:ext cx="4176464" cy="2877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432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Kelly?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17748" y="4571003"/>
            <a:ext cx="9090756" cy="2242373"/>
          </a:xfrm>
          <a:prstGeom prst="wedgeRoundRectCallout">
            <a:avLst>
              <a:gd name="adj1" fmla="val 49536"/>
              <a:gd name="adj2" fmla="val 51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is ___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bathtub.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4860032" y="2996952"/>
            <a:ext cx="3528392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868144" y="1584256"/>
            <a:ext cx="1512168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32" y="1412776"/>
            <a:ext cx="3256012" cy="2952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136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" y="25354"/>
            <a:ext cx="9108504" cy="1171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Kelly?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17748" y="4571003"/>
            <a:ext cx="9090756" cy="2242373"/>
          </a:xfrm>
          <a:prstGeom prst="wedgeRoundRectCallout">
            <a:avLst>
              <a:gd name="adj1" fmla="val 49536"/>
              <a:gd name="adj2" fmla="val 5102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bathtub.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156" y="1354036"/>
            <a:ext cx="3400028" cy="3083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259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12060" y="44624"/>
            <a:ext cx="8924436" cy="1656184"/>
          </a:xfrm>
          <a:prstGeom prst="wedgeEllipseCallout">
            <a:avLst>
              <a:gd name="adj1" fmla="val -37396"/>
              <a:gd name="adj2" fmla="val 64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box…</a:t>
            </a:r>
          </a:p>
        </p:txBody>
      </p:sp>
      <p:pic>
        <p:nvPicPr>
          <p:cNvPr id="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412776"/>
            <a:ext cx="1612545" cy="25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42169"/>
            <a:ext cx="4458045" cy="36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ultiplication Sign 26"/>
          <p:cNvSpPr/>
          <p:nvPr/>
        </p:nvSpPr>
        <p:spPr>
          <a:xfrm rot="21147074">
            <a:off x="7096086" y="5002336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8" name="Multiplication Sign 17"/>
          <p:cNvSpPr/>
          <p:nvPr/>
        </p:nvSpPr>
        <p:spPr>
          <a:xfrm>
            <a:off x="6230651" y="5422786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361496" y="58763"/>
            <a:ext cx="9716524" cy="1368152"/>
          </a:xfrm>
          <a:prstGeom prst="wedgeEllipseCallout">
            <a:avLst>
              <a:gd name="adj1" fmla="val -33867"/>
              <a:gd name="adj2" fmla="val 6769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chinchilla.</a:t>
            </a:r>
          </a:p>
        </p:txBody>
      </p:sp>
      <p:pic>
        <p:nvPicPr>
          <p:cNvPr id="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412776"/>
            <a:ext cx="1612545" cy="25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1" b="-4078"/>
          <a:stretch/>
        </p:blipFill>
        <p:spPr>
          <a:xfrm flipH="1">
            <a:off x="3419872" y="1392635"/>
            <a:ext cx="2232248" cy="2369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1" y="3918081"/>
            <a:ext cx="2263874" cy="1836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06" y="3897073"/>
            <a:ext cx="2263874" cy="1836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82197"/>
            <a:ext cx="2263874" cy="1836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49201"/>
            <a:ext cx="2263874" cy="183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49201"/>
            <a:ext cx="2263874" cy="1836183"/>
          </a:xfrm>
          <a:prstGeom prst="rect">
            <a:avLst/>
          </a:prstGeom>
        </p:spPr>
      </p:pic>
      <p:sp>
        <p:nvSpPr>
          <p:cNvPr id="16" name="Multiplication Sign 15"/>
          <p:cNvSpPr/>
          <p:nvPr/>
        </p:nvSpPr>
        <p:spPr>
          <a:xfrm>
            <a:off x="3800324" y="4592023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7" name="Multiplication Sign 16"/>
          <p:cNvSpPr/>
          <p:nvPr/>
        </p:nvSpPr>
        <p:spPr>
          <a:xfrm>
            <a:off x="466729" y="3263671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b="35642"/>
          <a:stretch/>
        </p:blipFill>
        <p:spPr>
          <a:xfrm>
            <a:off x="2193029" y="5057046"/>
            <a:ext cx="829128" cy="576769"/>
          </a:xfrm>
          <a:prstGeom prst="rect">
            <a:avLst/>
          </a:prstGeom>
        </p:spPr>
      </p:pic>
      <p:sp>
        <p:nvSpPr>
          <p:cNvPr id="22" name="Rounded Rectangle 1"/>
          <p:cNvSpPr/>
          <p:nvPr/>
        </p:nvSpPr>
        <p:spPr>
          <a:xfrm>
            <a:off x="1907704" y="5847117"/>
            <a:ext cx="948622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23" name="Rounded Rectangle 1"/>
          <p:cNvSpPr/>
          <p:nvPr/>
        </p:nvSpPr>
        <p:spPr>
          <a:xfrm>
            <a:off x="389024" y="4620845"/>
            <a:ext cx="948622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24" name="Rounded Rectangle 1"/>
          <p:cNvSpPr/>
          <p:nvPr/>
        </p:nvSpPr>
        <p:spPr>
          <a:xfrm>
            <a:off x="4119526" y="5810471"/>
            <a:ext cx="2198634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25" name="Rounded Rectangle 1"/>
          <p:cNvSpPr/>
          <p:nvPr/>
        </p:nvSpPr>
        <p:spPr>
          <a:xfrm>
            <a:off x="2646185" y="3641050"/>
            <a:ext cx="3465853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</a:p>
        </p:txBody>
      </p:sp>
      <p:sp>
        <p:nvSpPr>
          <p:cNvPr id="26" name="Rounded Rectangle 1"/>
          <p:cNvSpPr/>
          <p:nvPr/>
        </p:nvSpPr>
        <p:spPr>
          <a:xfrm>
            <a:off x="6823342" y="3671196"/>
            <a:ext cx="1935225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202614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ultiplication Sign 26"/>
          <p:cNvSpPr/>
          <p:nvPr/>
        </p:nvSpPr>
        <p:spPr>
          <a:xfrm rot="21147074">
            <a:off x="7278554" y="4887185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361496" y="58763"/>
            <a:ext cx="9716524" cy="1368152"/>
          </a:xfrm>
          <a:prstGeom prst="wedgeEllipseCallout">
            <a:avLst>
              <a:gd name="adj1" fmla="val -33867"/>
              <a:gd name="adj2" fmla="val 6769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chinchilla.</a:t>
            </a:r>
          </a:p>
        </p:txBody>
      </p:sp>
      <p:pic>
        <p:nvPicPr>
          <p:cNvPr id="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998097"/>
            <a:ext cx="1612545" cy="25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1" b="-4078"/>
          <a:stretch/>
        </p:blipFill>
        <p:spPr>
          <a:xfrm flipH="1">
            <a:off x="3119481" y="1360243"/>
            <a:ext cx="2232248" cy="2369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1" y="3918081"/>
            <a:ext cx="2263874" cy="1836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30" y="3897073"/>
            <a:ext cx="2263874" cy="1836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82197"/>
            <a:ext cx="2263874" cy="1836183"/>
          </a:xfrm>
          <a:prstGeom prst="rect">
            <a:avLst/>
          </a:prstGeom>
        </p:spPr>
      </p:pic>
      <p:sp>
        <p:nvSpPr>
          <p:cNvPr id="16" name="Multiplication Sign 15"/>
          <p:cNvSpPr/>
          <p:nvPr/>
        </p:nvSpPr>
        <p:spPr>
          <a:xfrm>
            <a:off x="3800324" y="4673404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7" name="Multiplication Sign 16"/>
          <p:cNvSpPr/>
          <p:nvPr/>
        </p:nvSpPr>
        <p:spPr>
          <a:xfrm>
            <a:off x="427162" y="3263671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3" name="Rounded Rectangle 1"/>
          <p:cNvSpPr/>
          <p:nvPr/>
        </p:nvSpPr>
        <p:spPr>
          <a:xfrm>
            <a:off x="389024" y="4620845"/>
            <a:ext cx="948622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25" name="Rounded Rectangle 1"/>
          <p:cNvSpPr/>
          <p:nvPr/>
        </p:nvSpPr>
        <p:spPr>
          <a:xfrm>
            <a:off x="2646185" y="3641050"/>
            <a:ext cx="3465853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</a:p>
        </p:txBody>
      </p:sp>
      <p:sp>
        <p:nvSpPr>
          <p:cNvPr id="26" name="Rounded Rectangle 1"/>
          <p:cNvSpPr/>
          <p:nvPr/>
        </p:nvSpPr>
        <p:spPr>
          <a:xfrm>
            <a:off x="7029263" y="3645024"/>
            <a:ext cx="1935225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20" name="Multiplication Sign 19"/>
          <p:cNvSpPr/>
          <p:nvPr/>
        </p:nvSpPr>
        <p:spPr>
          <a:xfrm>
            <a:off x="2650677" y="5422786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58" y="5049201"/>
            <a:ext cx="2263874" cy="1836183"/>
          </a:xfrm>
          <a:prstGeom prst="rect">
            <a:avLst/>
          </a:prstGeom>
        </p:spPr>
      </p:pic>
      <p:sp>
        <p:nvSpPr>
          <p:cNvPr id="29" name="Rounded Rectangle 1"/>
          <p:cNvSpPr/>
          <p:nvPr/>
        </p:nvSpPr>
        <p:spPr>
          <a:xfrm>
            <a:off x="539552" y="5810471"/>
            <a:ext cx="2198634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22" y="5049201"/>
            <a:ext cx="2263874" cy="18361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b="35642"/>
          <a:stretch/>
        </p:blipFill>
        <p:spPr>
          <a:xfrm>
            <a:off x="5689795" y="5057046"/>
            <a:ext cx="829128" cy="576769"/>
          </a:xfrm>
          <a:prstGeom prst="rect">
            <a:avLst/>
          </a:prstGeom>
        </p:spPr>
      </p:pic>
      <p:sp>
        <p:nvSpPr>
          <p:cNvPr id="32" name="Rounded Rectangle 1"/>
          <p:cNvSpPr/>
          <p:nvPr/>
        </p:nvSpPr>
        <p:spPr>
          <a:xfrm>
            <a:off x="5404470" y="5847117"/>
            <a:ext cx="948622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91107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9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356992"/>
            <a:ext cx="3240360" cy="1472306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the chinchilla in the box?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220072" y="3717032"/>
            <a:ext cx="2736304" cy="1112266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isn’t.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7"/>
            <a:ext cx="1080120" cy="12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5289161"/>
            <a:ext cx="105112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8179">
            <a:off x="2534518" y="5612680"/>
            <a:ext cx="690586" cy="61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7497">
            <a:off x="6660846" y="5514827"/>
            <a:ext cx="617847" cy="6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72447"/>
            <a:ext cx="4572000" cy="126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it is.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8283" y="5572447"/>
            <a:ext cx="4585717" cy="126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isn’t.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029263" cy="19168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the chinchilla </a:t>
            </a:r>
          </a:p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___ the box?</a:t>
            </a:r>
          </a:p>
        </p:txBody>
      </p:sp>
      <p:sp>
        <p:nvSpPr>
          <p:cNvPr id="9" name="Multiplication Sign 8"/>
          <p:cNvSpPr/>
          <p:nvPr/>
        </p:nvSpPr>
        <p:spPr>
          <a:xfrm rot="21147074">
            <a:off x="7247688" y="3521262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1" b="-4078"/>
          <a:stretch/>
        </p:blipFill>
        <p:spPr>
          <a:xfrm>
            <a:off x="7221388" y="-18108"/>
            <a:ext cx="1791028" cy="2087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1" y="2477921"/>
            <a:ext cx="2263874" cy="1836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30" y="2456913"/>
            <a:ext cx="2263874" cy="183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342037"/>
            <a:ext cx="2263874" cy="1836183"/>
          </a:xfrm>
          <a:prstGeom prst="rect">
            <a:avLst/>
          </a:prstGeom>
        </p:spPr>
      </p:pic>
      <p:sp>
        <p:nvSpPr>
          <p:cNvPr id="15" name="Multiplication Sign 14"/>
          <p:cNvSpPr/>
          <p:nvPr/>
        </p:nvSpPr>
        <p:spPr>
          <a:xfrm>
            <a:off x="3800324" y="3233244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6" name="Multiplication Sign 15"/>
          <p:cNvSpPr/>
          <p:nvPr/>
        </p:nvSpPr>
        <p:spPr>
          <a:xfrm>
            <a:off x="427162" y="1823511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7" name="Rounded Rectangle 1"/>
          <p:cNvSpPr/>
          <p:nvPr/>
        </p:nvSpPr>
        <p:spPr>
          <a:xfrm>
            <a:off x="389024" y="3180685"/>
            <a:ext cx="948622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8" name="Rounded Rectangle 1"/>
          <p:cNvSpPr/>
          <p:nvPr/>
        </p:nvSpPr>
        <p:spPr>
          <a:xfrm>
            <a:off x="2646185" y="2200890"/>
            <a:ext cx="3465853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</a:p>
        </p:txBody>
      </p:sp>
      <p:sp>
        <p:nvSpPr>
          <p:cNvPr id="19" name="Rounded Rectangle 1"/>
          <p:cNvSpPr/>
          <p:nvPr/>
        </p:nvSpPr>
        <p:spPr>
          <a:xfrm>
            <a:off x="7029263" y="2204864"/>
            <a:ext cx="1935225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20" name="Multiplication Sign 19"/>
          <p:cNvSpPr/>
          <p:nvPr/>
        </p:nvSpPr>
        <p:spPr>
          <a:xfrm>
            <a:off x="2650677" y="3982626"/>
            <a:ext cx="1185383" cy="1347884"/>
          </a:xfrm>
          <a:prstGeom prst="mathMultiply">
            <a:avLst>
              <a:gd name="adj1" fmla="val 1800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58" y="3609041"/>
            <a:ext cx="2263874" cy="1836183"/>
          </a:xfrm>
          <a:prstGeom prst="rect">
            <a:avLst/>
          </a:prstGeom>
        </p:spPr>
      </p:pic>
      <p:sp>
        <p:nvSpPr>
          <p:cNvPr id="22" name="Rounded Rectangle 1"/>
          <p:cNvSpPr/>
          <p:nvPr/>
        </p:nvSpPr>
        <p:spPr>
          <a:xfrm>
            <a:off x="539552" y="4370311"/>
            <a:ext cx="2198634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22" y="3609041"/>
            <a:ext cx="2263874" cy="18361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b="35642"/>
          <a:stretch/>
        </p:blipFill>
        <p:spPr>
          <a:xfrm>
            <a:off x="5689795" y="3616886"/>
            <a:ext cx="829128" cy="576769"/>
          </a:xfrm>
          <a:prstGeom prst="rect">
            <a:avLst/>
          </a:prstGeom>
        </p:spPr>
      </p:pic>
      <p:sp>
        <p:nvSpPr>
          <p:cNvPr id="25" name="Rounded Rectangle 1"/>
          <p:cNvSpPr/>
          <p:nvPr/>
        </p:nvSpPr>
        <p:spPr>
          <a:xfrm>
            <a:off x="5404470" y="4406957"/>
            <a:ext cx="948622" cy="801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95764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6" t="18185" r="34226" b="66267"/>
          <a:stretch/>
        </p:blipFill>
        <p:spPr>
          <a:xfrm>
            <a:off x="6943757" y="5634904"/>
            <a:ext cx="494943" cy="864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9" y="650355"/>
            <a:ext cx="2893176" cy="234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2033" r="2344" b="2207"/>
          <a:stretch/>
        </p:blipFill>
        <p:spPr>
          <a:xfrm rot="21428107">
            <a:off x="990" y="4506818"/>
            <a:ext cx="4427573" cy="2240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0" y="1916832"/>
            <a:ext cx="2893176" cy="23465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09155" y="2705900"/>
            <a:ext cx="353579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1598843"/>
            <a:ext cx="115212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1" b="-4078"/>
          <a:stretch/>
        </p:blipFill>
        <p:spPr>
          <a:xfrm>
            <a:off x="3546252" y="2950158"/>
            <a:ext cx="1400889" cy="14525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1" b="-4078"/>
          <a:stretch/>
        </p:blipFill>
        <p:spPr>
          <a:xfrm flipH="1">
            <a:off x="1115616" y="83352"/>
            <a:ext cx="1368152" cy="14525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1" b="36890"/>
          <a:stretch/>
        </p:blipFill>
        <p:spPr>
          <a:xfrm>
            <a:off x="1599460" y="4397571"/>
            <a:ext cx="1400889" cy="8807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60346" r="2344" b="2207"/>
          <a:stretch/>
        </p:blipFill>
        <p:spPr>
          <a:xfrm rot="21428107">
            <a:off x="19378" y="5242162"/>
            <a:ext cx="4427573" cy="15046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1" b="-4078"/>
          <a:stretch/>
        </p:blipFill>
        <p:spPr>
          <a:xfrm>
            <a:off x="5694381" y="5472094"/>
            <a:ext cx="1224136" cy="12692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81" y="630877"/>
            <a:ext cx="1236890" cy="14302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1" r="34075" b="59448"/>
          <a:stretch/>
        </p:blipFill>
        <p:spPr>
          <a:xfrm>
            <a:off x="4266083" y="4626792"/>
            <a:ext cx="3186238" cy="22536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9552" y="5509185"/>
            <a:ext cx="115212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83" y="-27384"/>
            <a:ext cx="2893176" cy="2346597"/>
          </a:xfrm>
          <a:prstGeom prst="rect">
            <a:avLst/>
          </a:prstGeom>
        </p:spPr>
      </p:pic>
      <p:sp>
        <p:nvSpPr>
          <p:cNvPr id="5" name="Rounded Rectangle 7"/>
          <p:cNvSpPr/>
          <p:nvPr/>
        </p:nvSpPr>
        <p:spPr>
          <a:xfrm>
            <a:off x="5076056" y="721902"/>
            <a:ext cx="230425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3" t="-662" r="26204" b="60110"/>
          <a:stretch/>
        </p:blipFill>
        <p:spPr>
          <a:xfrm>
            <a:off x="7386217" y="4600741"/>
            <a:ext cx="770320" cy="2232887"/>
          </a:xfrm>
          <a:prstGeom prst="rect">
            <a:avLst/>
          </a:prstGeom>
        </p:spPr>
      </p:pic>
      <p:sp>
        <p:nvSpPr>
          <p:cNvPr id="28" name="Rounded Rectangle 7"/>
          <p:cNvSpPr/>
          <p:nvPr/>
        </p:nvSpPr>
        <p:spPr>
          <a:xfrm>
            <a:off x="6081016" y="4354309"/>
            <a:ext cx="198742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288993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3033 L 0.12778 -0.03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5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EAF9764D-EB54-4FD2-84BF-D1BD6C73D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15" y="3807031"/>
            <a:ext cx="1960277" cy="2178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98072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69" y="692696"/>
            <a:ext cx="2778687" cy="40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0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62755" y="3578825"/>
            <a:ext cx="1152115" cy="9899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11949"/>
              <a:gd name="adj2" fmla="val 1090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is Mr. Chilly?</a:t>
            </a:r>
          </a:p>
        </p:txBody>
      </p:sp>
      <p:sp>
        <p:nvSpPr>
          <p:cNvPr id="5" name="Oval 4"/>
          <p:cNvSpPr/>
          <p:nvPr/>
        </p:nvSpPr>
        <p:spPr>
          <a:xfrm>
            <a:off x="4220519" y="2943139"/>
            <a:ext cx="631351" cy="4501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4385693" y="2540377"/>
            <a:ext cx="932355" cy="5732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Oval 8"/>
          <p:cNvSpPr/>
          <p:nvPr/>
        </p:nvSpPr>
        <p:spPr>
          <a:xfrm>
            <a:off x="4235378" y="1368995"/>
            <a:ext cx="2118016" cy="13890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3820" r="8566" b="4336"/>
          <a:stretch/>
        </p:blipFill>
        <p:spPr>
          <a:xfrm>
            <a:off x="4851870" y="1440438"/>
            <a:ext cx="1029089" cy="1246781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38281" y="1238125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97660"/>
            <a:ext cx="3024336" cy="4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89896 0.000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4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1580222"/>
            <a:ext cx="9058259" cy="48731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787339" y="3504885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"/>
          <a:stretch/>
        </p:blipFill>
        <p:spPr>
          <a:xfrm flipH="1">
            <a:off x="5004048" y="2853749"/>
            <a:ext cx="2666171" cy="4004251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19716"/>
              <a:gd name="adj2" fmla="val 12132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the matter?</a:t>
            </a:r>
          </a:p>
        </p:txBody>
      </p:sp>
      <p:sp>
        <p:nvSpPr>
          <p:cNvPr id="3" name="Oval 2"/>
          <p:cNvSpPr/>
          <p:nvPr/>
        </p:nvSpPr>
        <p:spPr>
          <a:xfrm>
            <a:off x="2273492" y="3600259"/>
            <a:ext cx="1103840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61362"/>
            <a:ext cx="2451334" cy="3598193"/>
          </a:xfrm>
          <a:prstGeom prst="rect">
            <a:avLst/>
          </a:prstGeom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38281" y="1238125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5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89896 0.000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4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414</Words>
  <Application>Microsoft Office PowerPoint</Application>
  <PresentationFormat>On-screen Show (4:3)</PresentationFormat>
  <Paragraphs>137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229</cp:revision>
  <dcterms:created xsi:type="dcterms:W3CDTF">2012-12-02T13:00:37Z</dcterms:created>
  <dcterms:modified xsi:type="dcterms:W3CDTF">2018-06-23T03:46:37Z</dcterms:modified>
</cp:coreProperties>
</file>