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8" r:id="rId4"/>
    <p:sldId id="265" r:id="rId5"/>
    <p:sldId id="266" r:id="rId6"/>
    <p:sldId id="259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0"/>
  </p:normalViewPr>
  <p:slideViewPr>
    <p:cSldViewPr>
      <p:cViewPr varScale="1">
        <p:scale>
          <a:sx n="97" d="100"/>
          <a:sy n="97" d="100"/>
        </p:scale>
        <p:origin x="1064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38B468-3A07-4145-BD71-2A73FD33C7C9}" type="datetimeFigureOut">
              <a:rPr lang="en-US" smtClean="0"/>
              <a:t>11/13/21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3B4C36-1BE2-4D04-B5E3-93489B53208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B468-3A07-4145-BD71-2A73FD33C7C9}" type="datetimeFigureOut">
              <a:rPr lang="en-US" smtClean="0"/>
              <a:t>11/13/21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4C36-1BE2-4D04-B5E3-93489B53208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B468-3A07-4145-BD71-2A73FD33C7C9}" type="datetimeFigureOut">
              <a:rPr lang="en-US" smtClean="0"/>
              <a:t>11/13/21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4C36-1BE2-4D04-B5E3-93489B53208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B468-3A07-4145-BD71-2A73FD33C7C9}" type="datetimeFigureOut">
              <a:rPr lang="en-US" smtClean="0"/>
              <a:t>11/13/21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4C36-1BE2-4D04-B5E3-93489B5320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B468-3A07-4145-BD71-2A73FD33C7C9}" type="datetimeFigureOut">
              <a:rPr lang="en-US" smtClean="0"/>
              <a:t>11/13/21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4C36-1BE2-4D04-B5E3-93489B5320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 dirty="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B468-3A07-4145-BD71-2A73FD33C7C9}" type="datetimeFigureOut">
              <a:rPr lang="en-US" smtClean="0"/>
              <a:t>11/13/21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4C36-1BE2-4D04-B5E3-93489B5320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B468-3A07-4145-BD71-2A73FD33C7C9}" type="datetimeFigureOut">
              <a:rPr lang="en-US" smtClean="0"/>
              <a:t>11/13/21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4C36-1BE2-4D04-B5E3-93489B532082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B468-3A07-4145-BD71-2A73FD33C7C9}" type="datetimeFigureOut">
              <a:rPr lang="en-US" smtClean="0"/>
              <a:t>11/13/21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4C36-1BE2-4D04-B5E3-93489B5320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B468-3A07-4145-BD71-2A73FD33C7C9}" type="datetimeFigureOut">
              <a:rPr lang="en-US" smtClean="0"/>
              <a:t>11/13/21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4C36-1BE2-4D04-B5E3-93489B53208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6A38B468-3A07-4145-BD71-2A73FD33C7C9}" type="datetimeFigureOut">
              <a:rPr lang="en-US" smtClean="0"/>
              <a:t>11/13/21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4C36-1BE2-4D04-B5E3-93489B532082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38B468-3A07-4145-BD71-2A73FD33C7C9}" type="datetimeFigureOut">
              <a:rPr lang="en-US" smtClean="0"/>
              <a:t>11/13/21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3B4C36-1BE2-4D04-B5E3-93489B5320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 dirty="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A38B468-3A07-4145-BD71-2A73FD33C7C9}" type="datetimeFigureOut">
              <a:rPr lang="en-US" smtClean="0"/>
              <a:t>11/13/21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23B4C36-1BE2-4D04-B5E3-93489B53208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752602"/>
            <a:ext cx="11582400" cy="1829761"/>
          </a:xfrm>
        </p:spPr>
        <p:txBody>
          <a:bodyPr>
            <a:normAutofit/>
          </a:bodyPr>
          <a:lstStyle/>
          <a:p>
            <a:r>
              <a:rPr lang="en-US" b="1" dirty="0">
                <a:latin typeface="Cooper Black" panose="0208090404030B020404" pitchFamily="18" charset="0"/>
              </a:rPr>
              <a:t>A Divine Appointment With Destiny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800" b="1" dirty="0">
                <a:latin typeface="Cooper Black" panose="0208090404030B020404" pitchFamily="18" charset="0"/>
              </a:rPr>
              <a:t>Luke 19:1-10</a:t>
            </a:r>
            <a:endParaRPr lang="en-US" sz="4800" dirty="0">
              <a:latin typeface="Cooper Black" panose="0208090404030B0204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49833E-D95C-4643-82C8-006EAEF94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1"/>
            <a:ext cx="11582400" cy="4788092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sz="4800" b="1" baseline="30000" dirty="0"/>
              <a:t>1 </a:t>
            </a:r>
            <a:r>
              <a:rPr lang="en-US" sz="4800" dirty="0"/>
              <a:t>And Jesus entered and passed through Jericho.</a:t>
            </a:r>
          </a:p>
          <a:p>
            <a:pPr marL="109728" indent="0">
              <a:buNone/>
            </a:pPr>
            <a:r>
              <a:rPr lang="en-US" sz="4800" b="1" baseline="30000" dirty="0"/>
              <a:t>2 </a:t>
            </a:r>
            <a:r>
              <a:rPr lang="en-US" sz="4800" dirty="0"/>
              <a:t>And, behold, there was a man named Zacchaeus, which was the chief among the publicans, and he was rich.</a:t>
            </a:r>
          </a:p>
          <a:p>
            <a:pPr marL="109728" indent="0">
              <a:buNone/>
            </a:pPr>
            <a:r>
              <a:rPr lang="en-US" sz="4800" b="1" baseline="30000" dirty="0"/>
              <a:t>3 </a:t>
            </a:r>
            <a:r>
              <a:rPr lang="en-US" sz="4800" dirty="0"/>
              <a:t>And he sought to see Jesus who he was; and could not for the press, because he was little of stature.</a:t>
            </a:r>
          </a:p>
          <a:p>
            <a:pPr marL="109728" indent="0">
              <a:buNone/>
            </a:pPr>
            <a:endParaRPr lang="en-US" sz="4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A2FC5E-2229-9E42-9F27-A56B97399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Luke 19:1-10 (KJV)</a:t>
            </a:r>
          </a:p>
        </p:txBody>
      </p:sp>
    </p:spTree>
    <p:extLst>
      <p:ext uri="{BB962C8B-B14F-4D97-AF65-F5344CB8AC3E}">
        <p14:creationId xmlns:p14="http://schemas.microsoft.com/office/powerpoint/2010/main" val="3123353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1"/>
            <a:ext cx="11734800" cy="5897564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sz="4800" b="1" baseline="30000" dirty="0"/>
              <a:t>4 </a:t>
            </a:r>
            <a:r>
              <a:rPr lang="en-US" sz="4800" dirty="0"/>
              <a:t>And he ran before, and climbed up into a </a:t>
            </a:r>
            <a:r>
              <a:rPr lang="en-US" sz="4800" dirty="0" err="1"/>
              <a:t>sycomore</a:t>
            </a:r>
            <a:r>
              <a:rPr lang="en-US" sz="4800" dirty="0"/>
              <a:t> tree to see him: for he was to pass that way.</a:t>
            </a:r>
          </a:p>
          <a:p>
            <a:pPr marL="109728" indent="0">
              <a:buNone/>
            </a:pPr>
            <a:r>
              <a:rPr lang="en-US" sz="4800" b="1" baseline="30000" dirty="0"/>
              <a:t>5 </a:t>
            </a:r>
            <a:r>
              <a:rPr lang="en-US" sz="4800" dirty="0"/>
              <a:t>And when Jesus came to the place, he looked up, and saw him, and said unto him, Zacchaeus, make haste, and come down; for to day I must abide at thy house.</a:t>
            </a:r>
          </a:p>
          <a:p>
            <a:pPr marL="109728" indent="0">
              <a:buNone/>
            </a:pPr>
            <a:r>
              <a:rPr lang="en-US" sz="4800" b="1" baseline="30000" dirty="0"/>
              <a:t>6 </a:t>
            </a:r>
            <a:r>
              <a:rPr lang="en-US" sz="4800" dirty="0"/>
              <a:t>And he made haste, and came down, and received him joyfully.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1"/>
            <a:ext cx="11734800" cy="589756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400" b="1" baseline="30000" dirty="0"/>
              <a:t>7 </a:t>
            </a:r>
            <a:r>
              <a:rPr lang="en-US" sz="4400" dirty="0"/>
              <a:t>And when they saw it, they all murmured, saying, That he was gone to be guest with a man that is a sinner.</a:t>
            </a:r>
          </a:p>
          <a:p>
            <a:pPr marL="109728" indent="0">
              <a:buNone/>
            </a:pPr>
            <a:r>
              <a:rPr lang="en-US" sz="4400" b="1" baseline="30000" dirty="0"/>
              <a:t>8 </a:t>
            </a:r>
            <a:r>
              <a:rPr lang="en-US" sz="4400" dirty="0"/>
              <a:t>And Zacchaeus stood, and said unto the Lord: Behold, Lord, the half of my goods I give to the poor; and if I have taken any thing from any man by false accusation, I restore him fourfold.</a:t>
            </a:r>
          </a:p>
        </p:txBody>
      </p:sp>
    </p:spTree>
    <p:extLst>
      <p:ext uri="{BB962C8B-B14F-4D97-AF65-F5344CB8AC3E}">
        <p14:creationId xmlns:p14="http://schemas.microsoft.com/office/powerpoint/2010/main" val="601428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1"/>
            <a:ext cx="11734800" cy="589756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400" b="1" baseline="30000" dirty="0"/>
              <a:t>9 </a:t>
            </a:r>
            <a:r>
              <a:rPr lang="en-US" sz="4400" dirty="0"/>
              <a:t>And Jesus said unto him, This day is salvation come to this house, </a:t>
            </a:r>
            <a:r>
              <a:rPr lang="en-US" sz="4400" dirty="0" err="1"/>
              <a:t>forsomuch</a:t>
            </a:r>
            <a:r>
              <a:rPr lang="en-US" sz="4400" dirty="0"/>
              <a:t> as he also is a son of Abraham.</a:t>
            </a:r>
          </a:p>
          <a:p>
            <a:pPr marL="109728" indent="0">
              <a:buNone/>
            </a:pPr>
            <a:r>
              <a:rPr lang="en-US" sz="4400" b="1" baseline="30000" dirty="0"/>
              <a:t>10 </a:t>
            </a:r>
            <a:r>
              <a:rPr lang="en-US" sz="4400" dirty="0"/>
              <a:t>For the Son of man is come to seek and to save that which was lost.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243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11734800" cy="6248400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6600" b="1" u="sng" dirty="0"/>
              <a:t>Two People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6000" b="1" dirty="0"/>
              <a:t> Jesus</a:t>
            </a:r>
            <a:r>
              <a:rPr lang="en-US" sz="4800" dirty="0"/>
              <a:t>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4200" b="1" dirty="0"/>
              <a:t> </a:t>
            </a:r>
            <a:r>
              <a:rPr lang="en-US" sz="4800" b="1" dirty="0"/>
              <a:t>One Week Before Crucifixion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4800" b="1" dirty="0"/>
              <a:t> Last One on One Encounter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4800" b="1" dirty="0"/>
              <a:t> Jesus Never Discriminated</a:t>
            </a:r>
            <a:endParaRPr lang="en-US" sz="4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474" y="76200"/>
            <a:ext cx="12017326" cy="6248400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6600" b="1" u="sng" dirty="0"/>
              <a:t>Two People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6000" b="1" dirty="0"/>
              <a:t> Zacchaeus </a:t>
            </a:r>
            <a:r>
              <a:rPr lang="en-US" sz="4800" dirty="0"/>
              <a:t>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4200" b="1" dirty="0"/>
              <a:t> </a:t>
            </a:r>
            <a:r>
              <a:rPr lang="en-US" sz="4800" b="1" dirty="0"/>
              <a:t>He Had Some Things For and  		 	 Against Him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4800" b="1" dirty="0"/>
              <a:t> He Is On A “Quest”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4800" b="1" dirty="0"/>
              <a:t> Something Had Piqued His Curiosity</a:t>
            </a:r>
            <a:endParaRPr lang="en-US" sz="4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36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474" y="76200"/>
            <a:ext cx="12017326" cy="6248400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6600" b="1" u="sng" dirty="0"/>
              <a:t>Two Places</a:t>
            </a:r>
          </a:p>
          <a:p>
            <a:pPr marL="109728" indent="0" algn="ctr">
              <a:buNone/>
            </a:pPr>
            <a:endParaRPr lang="en-US" sz="40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5400" b="1" dirty="0"/>
              <a:t>Jericho</a:t>
            </a:r>
            <a:r>
              <a:rPr lang="en-US" sz="5000" b="1" dirty="0"/>
              <a:t>   </a:t>
            </a:r>
            <a:r>
              <a:rPr lang="en-US" sz="4800" b="1" dirty="0"/>
              <a:t>Place of Divine Appointment </a:t>
            </a:r>
            <a:r>
              <a:rPr lang="en-US" sz="4800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50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5400" b="1" dirty="0"/>
              <a:t>The Sycamore Tree  </a:t>
            </a:r>
            <a:r>
              <a:rPr lang="en-US" sz="4800" b="1" dirty="0"/>
              <a:t>Place of Divine  Opportunity</a:t>
            </a:r>
          </a:p>
        </p:txBody>
      </p:sp>
    </p:spTree>
    <p:extLst>
      <p:ext uri="{BB962C8B-B14F-4D97-AF65-F5344CB8AC3E}">
        <p14:creationId xmlns:p14="http://schemas.microsoft.com/office/powerpoint/2010/main" val="3793881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474" y="76200"/>
            <a:ext cx="12017326" cy="6248400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6600" b="1" u="sng" dirty="0"/>
              <a:t>Two Obstacles </a:t>
            </a:r>
          </a:p>
          <a:p>
            <a:pPr marL="109728" indent="0" algn="ctr">
              <a:buNone/>
            </a:pPr>
            <a:endParaRPr lang="en-US" sz="40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5200" b="1" dirty="0"/>
              <a:t>  You Must Get Lower Than Your     	Pride </a:t>
            </a:r>
            <a:r>
              <a:rPr lang="en-US" sz="5200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50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5400" b="1" dirty="0"/>
              <a:t>  You Must Get Higher Than The   	Crowd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7153162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127</TotalTime>
  <Words>355</Words>
  <Application>Microsoft Macintosh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Cooper Black</vt:lpstr>
      <vt:lpstr>Lucida Sans Unicode</vt:lpstr>
      <vt:lpstr>Verdana</vt:lpstr>
      <vt:lpstr>Wingdings</vt:lpstr>
      <vt:lpstr>Wingdings 2</vt:lpstr>
      <vt:lpstr>Wingdings 3</vt:lpstr>
      <vt:lpstr>Concourse</vt:lpstr>
      <vt:lpstr>A Divine Appointment With Destiny </vt:lpstr>
      <vt:lpstr>Luke 19:1-10 (KJV)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Runaway Who Became a Castaway </dc:title>
  <dc:creator>Paul Young</dc:creator>
  <cp:lastModifiedBy>Summers Baptist Church</cp:lastModifiedBy>
  <cp:revision>14</cp:revision>
  <dcterms:created xsi:type="dcterms:W3CDTF">2010-08-22T21:17:50Z</dcterms:created>
  <dcterms:modified xsi:type="dcterms:W3CDTF">2021-11-14T03:17:39Z</dcterms:modified>
</cp:coreProperties>
</file>