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2" r:id="rId1"/>
  </p:sldMasterIdLst>
  <p:notesMasterIdLst>
    <p:notesMasterId r:id="rId19"/>
  </p:notesMasterIdLst>
  <p:sldIdLst>
    <p:sldId id="256" r:id="rId2"/>
    <p:sldId id="257" r:id="rId3"/>
    <p:sldId id="274" r:id="rId4"/>
    <p:sldId id="261" r:id="rId5"/>
    <p:sldId id="277" r:id="rId6"/>
    <p:sldId id="276" r:id="rId7"/>
    <p:sldId id="278" r:id="rId8"/>
    <p:sldId id="279" r:id="rId9"/>
    <p:sldId id="280" r:id="rId10"/>
    <p:sldId id="281" r:id="rId11"/>
    <p:sldId id="282" r:id="rId12"/>
    <p:sldId id="283" r:id="rId13"/>
    <p:sldId id="285" r:id="rId14"/>
    <p:sldId id="287" r:id="rId15"/>
    <p:sldId id="284" r:id="rId16"/>
    <p:sldId id="286" r:id="rId17"/>
    <p:sldId id="27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16" autoAdjust="0"/>
    <p:restoredTop sz="65986" autoAdjust="0"/>
  </p:normalViewPr>
  <p:slideViewPr>
    <p:cSldViewPr snapToGrid="0">
      <p:cViewPr varScale="1">
        <p:scale>
          <a:sx n="82" d="100"/>
          <a:sy n="82" d="100"/>
        </p:scale>
        <p:origin x="2144" y="168"/>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viewProps" Target="view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tableStyles" Target="tableStyles.xml" /><Relationship Id="rId10" Type="http://schemas.openxmlformats.org/officeDocument/2006/relationships/slide" Target="slides/slide9.xml" /><Relationship Id="rId19" Type="http://schemas.openxmlformats.org/officeDocument/2006/relationships/notesMaster" Target="notesMasters/notesMaster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theme" Target="theme/theme1.xml" /></Relationships>
</file>

<file path=ppt/diagrams/_rels/data1.xml.rels><?xml version="1.0" encoding="UTF-8" standalone="yes"?>
<Relationships xmlns="http://schemas.openxmlformats.org/package/2006/relationships"><Relationship Id="rId3" Type="http://schemas.openxmlformats.org/officeDocument/2006/relationships/image" Target="../media/image4.jpg" /><Relationship Id="rId2" Type="http://schemas.openxmlformats.org/officeDocument/2006/relationships/image" Target="../media/image3.svg" /><Relationship Id="rId1" Type="http://schemas.openxmlformats.org/officeDocument/2006/relationships/image" Target="../media/image2.png" /><Relationship Id="rId6" Type="http://schemas.openxmlformats.org/officeDocument/2006/relationships/image" Target="../media/image7.jpg" /><Relationship Id="rId5" Type="http://schemas.openxmlformats.org/officeDocument/2006/relationships/image" Target="../media/image6.png" /><Relationship Id="rId4" Type="http://schemas.openxmlformats.org/officeDocument/2006/relationships/image" Target="../media/image5.jpg" /></Relationships>
</file>

<file path=ppt/diagrams/_rels/data2.xml.rels><?xml version="1.0" encoding="UTF-8" standalone="yes"?>
<Relationships xmlns="http://schemas.openxmlformats.org/package/2006/relationships"><Relationship Id="rId8" Type="http://schemas.openxmlformats.org/officeDocument/2006/relationships/image" Target="../media/image15.svg" /><Relationship Id="rId3" Type="http://schemas.openxmlformats.org/officeDocument/2006/relationships/image" Target="../media/image10.png" /><Relationship Id="rId7" Type="http://schemas.openxmlformats.org/officeDocument/2006/relationships/image" Target="../media/image14.png" /><Relationship Id="rId2" Type="http://schemas.openxmlformats.org/officeDocument/2006/relationships/image" Target="../media/image9.svg" /><Relationship Id="rId1" Type="http://schemas.openxmlformats.org/officeDocument/2006/relationships/image" Target="../media/image8.png" /><Relationship Id="rId6" Type="http://schemas.openxmlformats.org/officeDocument/2006/relationships/image" Target="../media/image13.svg" /><Relationship Id="rId5" Type="http://schemas.openxmlformats.org/officeDocument/2006/relationships/image" Target="../media/image12.png" /><Relationship Id="rId10" Type="http://schemas.openxmlformats.org/officeDocument/2006/relationships/image" Target="../media/image17.jpg" /><Relationship Id="rId4" Type="http://schemas.openxmlformats.org/officeDocument/2006/relationships/image" Target="../media/image11.svg" /><Relationship Id="rId9" Type="http://schemas.openxmlformats.org/officeDocument/2006/relationships/image" Target="../media/image16.png" /></Relationships>
</file>

<file path=ppt/diagrams/_rels/drawing1.xml.rels><?xml version="1.0" encoding="UTF-8" standalone="yes"?>
<Relationships xmlns="http://schemas.openxmlformats.org/package/2006/relationships"><Relationship Id="rId3" Type="http://schemas.openxmlformats.org/officeDocument/2006/relationships/image" Target="../media/image4.jpg" /><Relationship Id="rId2" Type="http://schemas.openxmlformats.org/officeDocument/2006/relationships/image" Target="../media/image3.svg" /><Relationship Id="rId1" Type="http://schemas.openxmlformats.org/officeDocument/2006/relationships/image" Target="../media/image2.png" /><Relationship Id="rId6" Type="http://schemas.openxmlformats.org/officeDocument/2006/relationships/image" Target="../media/image7.jpg" /><Relationship Id="rId5" Type="http://schemas.openxmlformats.org/officeDocument/2006/relationships/image" Target="../media/image6.png" /><Relationship Id="rId4" Type="http://schemas.openxmlformats.org/officeDocument/2006/relationships/image" Target="../media/image5.jpg" /></Relationships>
</file>

<file path=ppt/diagrams/_rels/drawing2.xml.rels><?xml version="1.0" encoding="UTF-8" standalone="yes"?>
<Relationships xmlns="http://schemas.openxmlformats.org/package/2006/relationships"><Relationship Id="rId8" Type="http://schemas.openxmlformats.org/officeDocument/2006/relationships/image" Target="../media/image15.svg" /><Relationship Id="rId3" Type="http://schemas.openxmlformats.org/officeDocument/2006/relationships/image" Target="../media/image10.png" /><Relationship Id="rId7" Type="http://schemas.openxmlformats.org/officeDocument/2006/relationships/image" Target="../media/image14.png" /><Relationship Id="rId2" Type="http://schemas.openxmlformats.org/officeDocument/2006/relationships/image" Target="../media/image9.svg" /><Relationship Id="rId1" Type="http://schemas.openxmlformats.org/officeDocument/2006/relationships/image" Target="../media/image8.png" /><Relationship Id="rId6" Type="http://schemas.openxmlformats.org/officeDocument/2006/relationships/image" Target="../media/image13.svg" /><Relationship Id="rId5" Type="http://schemas.openxmlformats.org/officeDocument/2006/relationships/image" Target="../media/image12.png" /><Relationship Id="rId10" Type="http://schemas.openxmlformats.org/officeDocument/2006/relationships/image" Target="../media/image17.jpg" /><Relationship Id="rId4" Type="http://schemas.openxmlformats.org/officeDocument/2006/relationships/image" Target="../media/image11.svg" /><Relationship Id="rId9" Type="http://schemas.openxmlformats.org/officeDocument/2006/relationships/image" Target="../media/image16.png" /></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38EF9B-0BB8-45AF-97F6-B454A0DAB308}"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15F95351-4F93-4431-8763-091C4BD1F0B1}">
      <dgm:prSet/>
      <dgm:spPr/>
      <dgm:t>
        <a:bodyPr/>
        <a:lstStyle/>
        <a:p>
          <a:pPr>
            <a:defRPr cap="all"/>
          </a:pPr>
          <a:r>
            <a:rPr lang="en-US"/>
            <a:t>Consumer focused healthcare</a:t>
          </a:r>
        </a:p>
      </dgm:t>
    </dgm:pt>
    <dgm:pt modelId="{3E5E2F4E-B12A-409A-A76C-19AD704C264D}" type="parTrans" cxnId="{2BF71845-B604-47FF-8E3F-90ECA3B57A95}">
      <dgm:prSet/>
      <dgm:spPr/>
      <dgm:t>
        <a:bodyPr/>
        <a:lstStyle/>
        <a:p>
          <a:endParaRPr lang="en-US"/>
        </a:p>
      </dgm:t>
    </dgm:pt>
    <dgm:pt modelId="{01B361D3-271B-4326-B6F9-A061B79902B6}" type="sibTrans" cxnId="{2BF71845-B604-47FF-8E3F-90ECA3B57A95}">
      <dgm:prSet/>
      <dgm:spPr/>
      <dgm:t>
        <a:bodyPr/>
        <a:lstStyle/>
        <a:p>
          <a:endParaRPr lang="en-US"/>
        </a:p>
      </dgm:t>
    </dgm:pt>
    <dgm:pt modelId="{7E0CEE85-8473-401C-B6B9-CAB8AB7822BB}">
      <dgm:prSet/>
      <dgm:spPr/>
      <dgm:t>
        <a:bodyPr/>
        <a:lstStyle/>
        <a:p>
          <a:pPr>
            <a:defRPr cap="all"/>
          </a:pPr>
          <a:r>
            <a:rPr lang="en-US"/>
            <a:t>B2B</a:t>
          </a:r>
        </a:p>
      </dgm:t>
    </dgm:pt>
    <dgm:pt modelId="{1B05FF59-DBAE-467F-832E-311CA8448D00}" type="parTrans" cxnId="{BB8A4716-2525-4022-A735-2355F82502E1}">
      <dgm:prSet/>
      <dgm:spPr/>
      <dgm:t>
        <a:bodyPr/>
        <a:lstStyle/>
        <a:p>
          <a:endParaRPr lang="en-US"/>
        </a:p>
      </dgm:t>
    </dgm:pt>
    <dgm:pt modelId="{9C72AA10-80ED-4E2B-A830-4F5BE8351068}" type="sibTrans" cxnId="{BB8A4716-2525-4022-A735-2355F82502E1}">
      <dgm:prSet/>
      <dgm:spPr/>
      <dgm:t>
        <a:bodyPr/>
        <a:lstStyle/>
        <a:p>
          <a:endParaRPr lang="en-US"/>
        </a:p>
      </dgm:t>
    </dgm:pt>
    <dgm:pt modelId="{3124A7ED-E9AF-489F-AD27-94A525DAF077}">
      <dgm:prSet/>
      <dgm:spPr/>
      <dgm:t>
        <a:bodyPr/>
        <a:lstStyle/>
        <a:p>
          <a:pPr>
            <a:defRPr cap="all"/>
          </a:pPr>
          <a:r>
            <a:rPr lang="en-US"/>
            <a:t>B2C</a:t>
          </a:r>
        </a:p>
      </dgm:t>
    </dgm:pt>
    <dgm:pt modelId="{E0B3FDD1-A48F-4611-BBA2-4467BB34A4F7}" type="parTrans" cxnId="{9CFB8BC9-9601-4B1B-A991-56E57EEB3026}">
      <dgm:prSet/>
      <dgm:spPr/>
      <dgm:t>
        <a:bodyPr/>
        <a:lstStyle/>
        <a:p>
          <a:endParaRPr lang="en-US"/>
        </a:p>
      </dgm:t>
    </dgm:pt>
    <dgm:pt modelId="{8EFD2916-D73B-41E3-A03B-FF37C67C14AE}" type="sibTrans" cxnId="{9CFB8BC9-9601-4B1B-A991-56E57EEB3026}">
      <dgm:prSet/>
      <dgm:spPr/>
      <dgm:t>
        <a:bodyPr/>
        <a:lstStyle/>
        <a:p>
          <a:endParaRPr lang="en-US"/>
        </a:p>
      </dgm:t>
    </dgm:pt>
    <dgm:pt modelId="{32A86DCA-5E03-4EE6-BFC5-21E1EE34E9B3}">
      <dgm:prSet/>
      <dgm:spPr/>
      <dgm:t>
        <a:bodyPr/>
        <a:lstStyle/>
        <a:p>
          <a:pPr>
            <a:defRPr cap="all"/>
          </a:pPr>
          <a:r>
            <a:rPr lang="en-US" dirty="0"/>
            <a:t>Certified Health IT</a:t>
          </a:r>
        </a:p>
      </dgm:t>
    </dgm:pt>
    <dgm:pt modelId="{F9D04DE8-BB53-4BDF-89F5-EF8B50DC20E0}" type="parTrans" cxnId="{E4B7185F-067A-41D8-92AD-E0008D135E56}">
      <dgm:prSet/>
      <dgm:spPr/>
      <dgm:t>
        <a:bodyPr/>
        <a:lstStyle/>
        <a:p>
          <a:endParaRPr lang="en-US"/>
        </a:p>
      </dgm:t>
    </dgm:pt>
    <dgm:pt modelId="{F2250B7F-71A9-486F-A1A6-E09162D3B47D}" type="sibTrans" cxnId="{E4B7185F-067A-41D8-92AD-E0008D135E56}">
      <dgm:prSet/>
      <dgm:spPr/>
      <dgm:t>
        <a:bodyPr/>
        <a:lstStyle/>
        <a:p>
          <a:endParaRPr lang="en-US"/>
        </a:p>
      </dgm:t>
    </dgm:pt>
    <dgm:pt modelId="{5D5F99F5-F447-4A08-BB4B-4DB4AEBF78B9}">
      <dgm:prSet/>
      <dgm:spPr/>
      <dgm:t>
        <a:bodyPr/>
        <a:lstStyle/>
        <a:p>
          <a:pPr>
            <a:defRPr cap="all"/>
          </a:pPr>
          <a:r>
            <a:rPr lang="en-US" dirty="0"/>
            <a:t>USCDI</a:t>
          </a:r>
        </a:p>
      </dgm:t>
    </dgm:pt>
    <dgm:pt modelId="{3AE381CA-23EA-4C78-B4B3-1067943ABA9C}" type="parTrans" cxnId="{B207D028-83F3-4553-B97D-1F2A5CD77EC1}">
      <dgm:prSet/>
      <dgm:spPr/>
      <dgm:t>
        <a:bodyPr/>
        <a:lstStyle/>
        <a:p>
          <a:endParaRPr lang="en-US"/>
        </a:p>
      </dgm:t>
    </dgm:pt>
    <dgm:pt modelId="{0C2E6C00-0AB3-4B74-B6BA-7D7CABCBCB15}" type="sibTrans" cxnId="{B207D028-83F3-4553-B97D-1F2A5CD77EC1}">
      <dgm:prSet/>
      <dgm:spPr/>
      <dgm:t>
        <a:bodyPr/>
        <a:lstStyle/>
        <a:p>
          <a:endParaRPr lang="en-US"/>
        </a:p>
      </dgm:t>
    </dgm:pt>
    <dgm:pt modelId="{B571AFB7-F3CC-4372-A2EF-C1EFF969B4A4}" type="pres">
      <dgm:prSet presAssocID="{5A38EF9B-0BB8-45AF-97F6-B454A0DAB308}" presName="root" presStyleCnt="0">
        <dgm:presLayoutVars>
          <dgm:dir/>
          <dgm:resizeHandles val="exact"/>
        </dgm:presLayoutVars>
      </dgm:prSet>
      <dgm:spPr/>
    </dgm:pt>
    <dgm:pt modelId="{9B6F27A6-C240-43BB-A5B9-D17A3A18535E}" type="pres">
      <dgm:prSet presAssocID="{15F95351-4F93-4431-8763-091C4BD1F0B1}" presName="compNode" presStyleCnt="0"/>
      <dgm:spPr/>
    </dgm:pt>
    <dgm:pt modelId="{B2162BC0-70D4-4F18-B9F3-705C8294982C}" type="pres">
      <dgm:prSet presAssocID="{15F95351-4F93-4431-8763-091C4BD1F0B1}" presName="iconBgRect" presStyleLbl="bgShp" presStyleIdx="0" presStyleCnt="5"/>
      <dgm:spPr>
        <a:prstGeom prst="round2DiagRect">
          <a:avLst>
            <a:gd name="adj1" fmla="val 29727"/>
            <a:gd name="adj2" fmla="val 0"/>
          </a:avLst>
        </a:prstGeom>
      </dgm:spPr>
    </dgm:pt>
    <dgm:pt modelId="{ADE202E7-56BC-41DE-866D-851B7230BC40}" type="pres">
      <dgm:prSet presAssocID="{15F95351-4F93-4431-8763-091C4BD1F0B1}"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28112A28-BA63-44DA-9363-481688C38611}" type="pres">
      <dgm:prSet presAssocID="{15F95351-4F93-4431-8763-091C4BD1F0B1}" presName="spaceRect" presStyleCnt="0"/>
      <dgm:spPr/>
    </dgm:pt>
    <dgm:pt modelId="{253E3A36-4BCB-4B30-99B1-CF139CAD783F}" type="pres">
      <dgm:prSet presAssocID="{15F95351-4F93-4431-8763-091C4BD1F0B1}" presName="textRect" presStyleLbl="revTx" presStyleIdx="0" presStyleCnt="5">
        <dgm:presLayoutVars>
          <dgm:chMax val="1"/>
          <dgm:chPref val="1"/>
        </dgm:presLayoutVars>
      </dgm:prSet>
      <dgm:spPr/>
    </dgm:pt>
    <dgm:pt modelId="{16AA2C43-FA77-4CD7-858A-58417BA0D2C0}" type="pres">
      <dgm:prSet presAssocID="{01B361D3-271B-4326-B6F9-A061B79902B6}" presName="sibTrans" presStyleCnt="0"/>
      <dgm:spPr/>
    </dgm:pt>
    <dgm:pt modelId="{028C6DEF-CA98-45B6-A36F-FCBE97539908}" type="pres">
      <dgm:prSet presAssocID="{7E0CEE85-8473-401C-B6B9-CAB8AB7822BB}" presName="compNode" presStyleCnt="0"/>
      <dgm:spPr/>
    </dgm:pt>
    <dgm:pt modelId="{5EA197EE-084D-48EC-8551-19C45F005223}" type="pres">
      <dgm:prSet presAssocID="{7E0CEE85-8473-401C-B6B9-CAB8AB7822BB}" presName="iconBgRect" presStyleLbl="bgShp" presStyleIdx="1" presStyleCnt="5"/>
      <dgm:spPr>
        <a:prstGeom prst="round2DiagRect">
          <a:avLst>
            <a:gd name="adj1" fmla="val 29727"/>
            <a:gd name="adj2" fmla="val 0"/>
          </a:avLst>
        </a:prstGeom>
      </dgm:spPr>
    </dgm:pt>
    <dgm:pt modelId="{A440A6CD-A435-45CD-9F6F-33A44430681C}" type="pres">
      <dgm:prSet presAssocID="{7E0CEE85-8473-401C-B6B9-CAB8AB7822B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l="-19000" r="-19000"/>
          </a:stretch>
        </a:blipFill>
        <a:ln>
          <a:noFill/>
        </a:ln>
      </dgm:spPr>
    </dgm:pt>
    <dgm:pt modelId="{E1B075CE-E2F7-40C1-9496-234737DDC55B}" type="pres">
      <dgm:prSet presAssocID="{7E0CEE85-8473-401C-B6B9-CAB8AB7822BB}" presName="spaceRect" presStyleCnt="0"/>
      <dgm:spPr/>
    </dgm:pt>
    <dgm:pt modelId="{FAB5BC6A-43A4-4D47-AE68-683D1B5D9E62}" type="pres">
      <dgm:prSet presAssocID="{7E0CEE85-8473-401C-B6B9-CAB8AB7822BB}" presName="textRect" presStyleLbl="revTx" presStyleIdx="1" presStyleCnt="5">
        <dgm:presLayoutVars>
          <dgm:chMax val="1"/>
          <dgm:chPref val="1"/>
        </dgm:presLayoutVars>
      </dgm:prSet>
      <dgm:spPr/>
    </dgm:pt>
    <dgm:pt modelId="{8DC383C2-9B0F-44BA-8DFD-A3F876445F71}" type="pres">
      <dgm:prSet presAssocID="{9C72AA10-80ED-4E2B-A830-4F5BE8351068}" presName="sibTrans" presStyleCnt="0"/>
      <dgm:spPr/>
    </dgm:pt>
    <dgm:pt modelId="{E0ADB054-43F7-43AC-8F58-E9C836D3FB46}" type="pres">
      <dgm:prSet presAssocID="{3124A7ED-E9AF-489F-AD27-94A525DAF077}" presName="compNode" presStyleCnt="0"/>
      <dgm:spPr/>
    </dgm:pt>
    <dgm:pt modelId="{153CD4BA-062A-45A2-A04A-5131C30EBFDF}" type="pres">
      <dgm:prSet presAssocID="{3124A7ED-E9AF-489F-AD27-94A525DAF077}" presName="iconBgRect" presStyleLbl="bgShp" presStyleIdx="2" presStyleCnt="5"/>
      <dgm:spPr>
        <a:prstGeom prst="round2DiagRect">
          <a:avLst>
            <a:gd name="adj1" fmla="val 29727"/>
            <a:gd name="adj2" fmla="val 0"/>
          </a:avLst>
        </a:prstGeom>
      </dgm:spPr>
    </dgm:pt>
    <dgm:pt modelId="{096DA0DF-C290-4183-8691-2E32574A7641}" type="pres">
      <dgm:prSet presAssocID="{3124A7ED-E9AF-489F-AD27-94A525DAF077}" presName="iconRect" presStyleLbl="node1" presStyleIdx="2"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l="-26000" r="-26000"/>
          </a:stretch>
        </a:blipFill>
        <a:ln>
          <a:noFill/>
        </a:ln>
      </dgm:spPr>
    </dgm:pt>
    <dgm:pt modelId="{A1DF38A2-18E4-46AD-8CF1-8CEF73F00338}" type="pres">
      <dgm:prSet presAssocID="{3124A7ED-E9AF-489F-AD27-94A525DAF077}" presName="spaceRect" presStyleCnt="0"/>
      <dgm:spPr/>
    </dgm:pt>
    <dgm:pt modelId="{765CFDF6-79A7-457E-AA8A-3071226A33F1}" type="pres">
      <dgm:prSet presAssocID="{3124A7ED-E9AF-489F-AD27-94A525DAF077}" presName="textRect" presStyleLbl="revTx" presStyleIdx="2" presStyleCnt="5">
        <dgm:presLayoutVars>
          <dgm:chMax val="1"/>
          <dgm:chPref val="1"/>
        </dgm:presLayoutVars>
      </dgm:prSet>
      <dgm:spPr/>
    </dgm:pt>
    <dgm:pt modelId="{BE6E80CE-B3D7-49FD-A833-689F8B1E6FC9}" type="pres">
      <dgm:prSet presAssocID="{8EFD2916-D73B-41E3-A03B-FF37C67C14AE}" presName="sibTrans" presStyleCnt="0"/>
      <dgm:spPr/>
    </dgm:pt>
    <dgm:pt modelId="{4DCD6803-21D2-4F67-9BB8-BD695C6321AF}" type="pres">
      <dgm:prSet presAssocID="{32A86DCA-5E03-4EE6-BFC5-21E1EE34E9B3}" presName="compNode" presStyleCnt="0"/>
      <dgm:spPr/>
    </dgm:pt>
    <dgm:pt modelId="{BAF63FA4-89DD-4F34-B092-0D4AFE68354E}" type="pres">
      <dgm:prSet presAssocID="{32A86DCA-5E03-4EE6-BFC5-21E1EE34E9B3}" presName="iconBgRect" presStyleLbl="bgShp" presStyleIdx="3" presStyleCnt="5"/>
      <dgm:spPr>
        <a:prstGeom prst="round2DiagRect">
          <a:avLst>
            <a:gd name="adj1" fmla="val 29727"/>
            <a:gd name="adj2" fmla="val 0"/>
          </a:avLst>
        </a:prstGeom>
      </dgm:spPr>
    </dgm:pt>
    <dgm:pt modelId="{A57A5B89-2D9A-479E-ADA3-94E8BFC49BA0}" type="pres">
      <dgm:prSet presAssocID="{32A86DCA-5E03-4EE6-BFC5-21E1EE34E9B3}" presName="iconRect" presStyleLbl="node1" presStyleIdx="3"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l="-17000" r="-17000"/>
          </a:stretch>
        </a:blipFill>
        <a:ln>
          <a:noFill/>
        </a:ln>
      </dgm:spPr>
    </dgm:pt>
    <dgm:pt modelId="{1371A9B6-6411-4DCA-AA87-2A0817B4CBA6}" type="pres">
      <dgm:prSet presAssocID="{32A86DCA-5E03-4EE6-BFC5-21E1EE34E9B3}" presName="spaceRect" presStyleCnt="0"/>
      <dgm:spPr/>
    </dgm:pt>
    <dgm:pt modelId="{0F01CA75-3289-4F0B-9E8C-1752137B450C}" type="pres">
      <dgm:prSet presAssocID="{32A86DCA-5E03-4EE6-BFC5-21E1EE34E9B3}" presName="textRect" presStyleLbl="revTx" presStyleIdx="3" presStyleCnt="5">
        <dgm:presLayoutVars>
          <dgm:chMax val="1"/>
          <dgm:chPref val="1"/>
        </dgm:presLayoutVars>
      </dgm:prSet>
      <dgm:spPr/>
    </dgm:pt>
    <dgm:pt modelId="{9CD8E2E5-88A5-483E-860C-8C3E247D708B}" type="pres">
      <dgm:prSet presAssocID="{F2250B7F-71A9-486F-A1A6-E09162D3B47D}" presName="sibTrans" presStyleCnt="0"/>
      <dgm:spPr/>
    </dgm:pt>
    <dgm:pt modelId="{4BDF111D-422B-4987-9FFA-2A71FB329D12}" type="pres">
      <dgm:prSet presAssocID="{5D5F99F5-F447-4A08-BB4B-4DB4AEBF78B9}" presName="compNode" presStyleCnt="0"/>
      <dgm:spPr/>
    </dgm:pt>
    <dgm:pt modelId="{FC6F0C6E-F58B-4D6E-9093-D9FB21150A3C}" type="pres">
      <dgm:prSet presAssocID="{5D5F99F5-F447-4A08-BB4B-4DB4AEBF78B9}" presName="iconBgRect" presStyleLbl="bgShp" presStyleIdx="4" presStyleCnt="5"/>
      <dgm:spPr>
        <a:prstGeom prst="round2DiagRect">
          <a:avLst>
            <a:gd name="adj1" fmla="val 29727"/>
            <a:gd name="adj2" fmla="val 0"/>
          </a:avLst>
        </a:prstGeom>
      </dgm:spPr>
    </dgm:pt>
    <dgm:pt modelId="{D6BA5650-C1F5-4F39-B78D-1AF839FEC6BA}" type="pres">
      <dgm:prSet presAssocID="{5D5F99F5-F447-4A08-BB4B-4DB4AEBF78B9}" presName="iconRect" presStyleLbl="node1" presStyleIdx="4" presStyleCnt="5" custScaleX="83055" custScaleY="84032"/>
      <dgm:spPr>
        <a:blipFill>
          <a:blip xmlns:r="http://schemas.openxmlformats.org/officeDocument/2006/relationships" r:embed="rId6">
            <a:extLst>
              <a:ext uri="{28A0092B-C50C-407E-A947-70E740481C1C}">
                <a14:useLocalDpi xmlns:a14="http://schemas.microsoft.com/office/drawing/2010/main" val="0"/>
              </a:ext>
            </a:extLst>
          </a:blip>
          <a:srcRect/>
          <a:stretch>
            <a:fillRect t="-14000" b="-14000"/>
          </a:stretch>
        </a:blipFill>
        <a:ln>
          <a:noFill/>
        </a:ln>
      </dgm:spPr>
    </dgm:pt>
    <dgm:pt modelId="{41BA43B7-BA4F-4E7B-821E-264DB338EF61}" type="pres">
      <dgm:prSet presAssocID="{5D5F99F5-F447-4A08-BB4B-4DB4AEBF78B9}" presName="spaceRect" presStyleCnt="0"/>
      <dgm:spPr/>
    </dgm:pt>
    <dgm:pt modelId="{352F9BEF-E556-4B88-B7B8-C1CAB185EAB8}" type="pres">
      <dgm:prSet presAssocID="{5D5F99F5-F447-4A08-BB4B-4DB4AEBF78B9}" presName="textRect" presStyleLbl="revTx" presStyleIdx="4" presStyleCnt="5">
        <dgm:presLayoutVars>
          <dgm:chMax val="1"/>
          <dgm:chPref val="1"/>
        </dgm:presLayoutVars>
      </dgm:prSet>
      <dgm:spPr/>
    </dgm:pt>
  </dgm:ptLst>
  <dgm:cxnLst>
    <dgm:cxn modelId="{BB8A4716-2525-4022-A735-2355F82502E1}" srcId="{5A38EF9B-0BB8-45AF-97F6-B454A0DAB308}" destId="{7E0CEE85-8473-401C-B6B9-CAB8AB7822BB}" srcOrd="1" destOrd="0" parTransId="{1B05FF59-DBAE-467F-832E-311CA8448D00}" sibTransId="{9C72AA10-80ED-4E2B-A830-4F5BE8351068}"/>
    <dgm:cxn modelId="{2A02DB21-91FB-49BD-A4AD-7961D41F060A}" type="presOf" srcId="{7E0CEE85-8473-401C-B6B9-CAB8AB7822BB}" destId="{FAB5BC6A-43A4-4D47-AE68-683D1B5D9E62}" srcOrd="0" destOrd="0" presId="urn:microsoft.com/office/officeart/2018/5/layout/IconLeafLabelList"/>
    <dgm:cxn modelId="{B207D028-83F3-4553-B97D-1F2A5CD77EC1}" srcId="{5A38EF9B-0BB8-45AF-97F6-B454A0DAB308}" destId="{5D5F99F5-F447-4A08-BB4B-4DB4AEBF78B9}" srcOrd="4" destOrd="0" parTransId="{3AE381CA-23EA-4C78-B4B3-1067943ABA9C}" sibTransId="{0C2E6C00-0AB3-4B74-B6BA-7D7CABCBCB15}"/>
    <dgm:cxn modelId="{8292432E-991C-406E-A60C-5C0EEDC91A69}" type="presOf" srcId="{5A38EF9B-0BB8-45AF-97F6-B454A0DAB308}" destId="{B571AFB7-F3CC-4372-A2EF-C1EFF969B4A4}" srcOrd="0" destOrd="0" presId="urn:microsoft.com/office/officeart/2018/5/layout/IconLeafLabelList"/>
    <dgm:cxn modelId="{E4B7185F-067A-41D8-92AD-E0008D135E56}" srcId="{5A38EF9B-0BB8-45AF-97F6-B454A0DAB308}" destId="{32A86DCA-5E03-4EE6-BFC5-21E1EE34E9B3}" srcOrd="3" destOrd="0" parTransId="{F9D04DE8-BB53-4BDF-89F5-EF8B50DC20E0}" sibTransId="{F2250B7F-71A9-486F-A1A6-E09162D3B47D}"/>
    <dgm:cxn modelId="{2BF71845-B604-47FF-8E3F-90ECA3B57A95}" srcId="{5A38EF9B-0BB8-45AF-97F6-B454A0DAB308}" destId="{15F95351-4F93-4431-8763-091C4BD1F0B1}" srcOrd="0" destOrd="0" parTransId="{3E5E2F4E-B12A-409A-A76C-19AD704C264D}" sibTransId="{01B361D3-271B-4326-B6F9-A061B79902B6}"/>
    <dgm:cxn modelId="{9C7EC795-6AE8-49F4-8139-36BC77197BF3}" type="presOf" srcId="{3124A7ED-E9AF-489F-AD27-94A525DAF077}" destId="{765CFDF6-79A7-457E-AA8A-3071226A33F1}" srcOrd="0" destOrd="0" presId="urn:microsoft.com/office/officeart/2018/5/layout/IconLeafLabelList"/>
    <dgm:cxn modelId="{55BEED9E-99F4-47B1-A7CA-7F43DE6CFB7D}" type="presOf" srcId="{32A86DCA-5E03-4EE6-BFC5-21E1EE34E9B3}" destId="{0F01CA75-3289-4F0B-9E8C-1752137B450C}" srcOrd="0" destOrd="0" presId="urn:microsoft.com/office/officeart/2018/5/layout/IconLeafLabelList"/>
    <dgm:cxn modelId="{8C7105B5-57A2-4F03-9D63-52F5969DE2CA}" type="presOf" srcId="{15F95351-4F93-4431-8763-091C4BD1F0B1}" destId="{253E3A36-4BCB-4B30-99B1-CF139CAD783F}" srcOrd="0" destOrd="0" presId="urn:microsoft.com/office/officeart/2018/5/layout/IconLeafLabelList"/>
    <dgm:cxn modelId="{FF2874C9-2D24-4563-91FC-1B635DBC6B49}" type="presOf" srcId="{5D5F99F5-F447-4A08-BB4B-4DB4AEBF78B9}" destId="{352F9BEF-E556-4B88-B7B8-C1CAB185EAB8}" srcOrd="0" destOrd="0" presId="urn:microsoft.com/office/officeart/2018/5/layout/IconLeafLabelList"/>
    <dgm:cxn modelId="{9CFB8BC9-9601-4B1B-A991-56E57EEB3026}" srcId="{5A38EF9B-0BB8-45AF-97F6-B454A0DAB308}" destId="{3124A7ED-E9AF-489F-AD27-94A525DAF077}" srcOrd="2" destOrd="0" parTransId="{E0B3FDD1-A48F-4611-BBA2-4467BB34A4F7}" sibTransId="{8EFD2916-D73B-41E3-A03B-FF37C67C14AE}"/>
    <dgm:cxn modelId="{CF36E5E8-EB8F-4D6E-B412-6B89B49ABA4A}" type="presParOf" srcId="{B571AFB7-F3CC-4372-A2EF-C1EFF969B4A4}" destId="{9B6F27A6-C240-43BB-A5B9-D17A3A18535E}" srcOrd="0" destOrd="0" presId="urn:microsoft.com/office/officeart/2018/5/layout/IconLeafLabelList"/>
    <dgm:cxn modelId="{CF9DD179-E250-40C0-B89F-8AF7C03E6B00}" type="presParOf" srcId="{9B6F27A6-C240-43BB-A5B9-D17A3A18535E}" destId="{B2162BC0-70D4-4F18-B9F3-705C8294982C}" srcOrd="0" destOrd="0" presId="urn:microsoft.com/office/officeart/2018/5/layout/IconLeafLabelList"/>
    <dgm:cxn modelId="{1CFC9B22-9FA7-4DA6-BE08-ACFF337EE211}" type="presParOf" srcId="{9B6F27A6-C240-43BB-A5B9-D17A3A18535E}" destId="{ADE202E7-56BC-41DE-866D-851B7230BC40}" srcOrd="1" destOrd="0" presId="urn:microsoft.com/office/officeart/2018/5/layout/IconLeafLabelList"/>
    <dgm:cxn modelId="{DB4B0C2C-A7CC-4132-A87F-DBAA0277EF94}" type="presParOf" srcId="{9B6F27A6-C240-43BB-A5B9-D17A3A18535E}" destId="{28112A28-BA63-44DA-9363-481688C38611}" srcOrd="2" destOrd="0" presId="urn:microsoft.com/office/officeart/2018/5/layout/IconLeafLabelList"/>
    <dgm:cxn modelId="{144B6D5F-C063-47AA-8274-A5A384559BDB}" type="presParOf" srcId="{9B6F27A6-C240-43BB-A5B9-D17A3A18535E}" destId="{253E3A36-4BCB-4B30-99B1-CF139CAD783F}" srcOrd="3" destOrd="0" presId="urn:microsoft.com/office/officeart/2018/5/layout/IconLeafLabelList"/>
    <dgm:cxn modelId="{D6719B06-CB63-49A2-854B-82C715DF5349}" type="presParOf" srcId="{B571AFB7-F3CC-4372-A2EF-C1EFF969B4A4}" destId="{16AA2C43-FA77-4CD7-858A-58417BA0D2C0}" srcOrd="1" destOrd="0" presId="urn:microsoft.com/office/officeart/2018/5/layout/IconLeafLabelList"/>
    <dgm:cxn modelId="{F0355B59-56EE-4C20-AF0A-C925D8771F91}" type="presParOf" srcId="{B571AFB7-F3CC-4372-A2EF-C1EFF969B4A4}" destId="{028C6DEF-CA98-45B6-A36F-FCBE97539908}" srcOrd="2" destOrd="0" presId="urn:microsoft.com/office/officeart/2018/5/layout/IconLeafLabelList"/>
    <dgm:cxn modelId="{97988FB1-14A7-4E14-923C-221764BA025E}" type="presParOf" srcId="{028C6DEF-CA98-45B6-A36F-FCBE97539908}" destId="{5EA197EE-084D-48EC-8551-19C45F005223}" srcOrd="0" destOrd="0" presId="urn:microsoft.com/office/officeart/2018/5/layout/IconLeafLabelList"/>
    <dgm:cxn modelId="{77D0EFF1-94BE-4BA1-8DEE-6063186B43AC}" type="presParOf" srcId="{028C6DEF-CA98-45B6-A36F-FCBE97539908}" destId="{A440A6CD-A435-45CD-9F6F-33A44430681C}" srcOrd="1" destOrd="0" presId="urn:microsoft.com/office/officeart/2018/5/layout/IconLeafLabelList"/>
    <dgm:cxn modelId="{46065966-0C69-4C3D-AE57-01AA669E5AAE}" type="presParOf" srcId="{028C6DEF-CA98-45B6-A36F-FCBE97539908}" destId="{E1B075CE-E2F7-40C1-9496-234737DDC55B}" srcOrd="2" destOrd="0" presId="urn:microsoft.com/office/officeart/2018/5/layout/IconLeafLabelList"/>
    <dgm:cxn modelId="{8ECC5734-52E6-4CD9-902C-31FE95E3BECC}" type="presParOf" srcId="{028C6DEF-CA98-45B6-A36F-FCBE97539908}" destId="{FAB5BC6A-43A4-4D47-AE68-683D1B5D9E62}" srcOrd="3" destOrd="0" presId="urn:microsoft.com/office/officeart/2018/5/layout/IconLeafLabelList"/>
    <dgm:cxn modelId="{55E6368F-4213-431A-829B-3EDDB010094A}" type="presParOf" srcId="{B571AFB7-F3CC-4372-A2EF-C1EFF969B4A4}" destId="{8DC383C2-9B0F-44BA-8DFD-A3F876445F71}" srcOrd="3" destOrd="0" presId="urn:microsoft.com/office/officeart/2018/5/layout/IconLeafLabelList"/>
    <dgm:cxn modelId="{21B5035A-ABAE-469B-AC3C-55883BC20D7E}" type="presParOf" srcId="{B571AFB7-F3CC-4372-A2EF-C1EFF969B4A4}" destId="{E0ADB054-43F7-43AC-8F58-E9C836D3FB46}" srcOrd="4" destOrd="0" presId="urn:microsoft.com/office/officeart/2018/5/layout/IconLeafLabelList"/>
    <dgm:cxn modelId="{C18C6F7D-0306-4976-8DE9-F2BEB37111A8}" type="presParOf" srcId="{E0ADB054-43F7-43AC-8F58-E9C836D3FB46}" destId="{153CD4BA-062A-45A2-A04A-5131C30EBFDF}" srcOrd="0" destOrd="0" presId="urn:microsoft.com/office/officeart/2018/5/layout/IconLeafLabelList"/>
    <dgm:cxn modelId="{B3B41B58-1572-42E7-8DDD-6564EFA4EF09}" type="presParOf" srcId="{E0ADB054-43F7-43AC-8F58-E9C836D3FB46}" destId="{096DA0DF-C290-4183-8691-2E32574A7641}" srcOrd="1" destOrd="0" presId="urn:microsoft.com/office/officeart/2018/5/layout/IconLeafLabelList"/>
    <dgm:cxn modelId="{96DF8326-8034-41DC-948F-088B1BC02F84}" type="presParOf" srcId="{E0ADB054-43F7-43AC-8F58-E9C836D3FB46}" destId="{A1DF38A2-18E4-46AD-8CF1-8CEF73F00338}" srcOrd="2" destOrd="0" presId="urn:microsoft.com/office/officeart/2018/5/layout/IconLeafLabelList"/>
    <dgm:cxn modelId="{993E556C-29D2-4FAA-9CCA-701B9F9EB276}" type="presParOf" srcId="{E0ADB054-43F7-43AC-8F58-E9C836D3FB46}" destId="{765CFDF6-79A7-457E-AA8A-3071226A33F1}" srcOrd="3" destOrd="0" presId="urn:microsoft.com/office/officeart/2018/5/layout/IconLeafLabelList"/>
    <dgm:cxn modelId="{A782D57B-BD01-4D80-9EB2-483DC99AE6BB}" type="presParOf" srcId="{B571AFB7-F3CC-4372-A2EF-C1EFF969B4A4}" destId="{BE6E80CE-B3D7-49FD-A833-689F8B1E6FC9}" srcOrd="5" destOrd="0" presId="urn:microsoft.com/office/officeart/2018/5/layout/IconLeafLabelList"/>
    <dgm:cxn modelId="{EF04803B-D524-43BC-8C98-57063213C712}" type="presParOf" srcId="{B571AFB7-F3CC-4372-A2EF-C1EFF969B4A4}" destId="{4DCD6803-21D2-4F67-9BB8-BD695C6321AF}" srcOrd="6" destOrd="0" presId="urn:microsoft.com/office/officeart/2018/5/layout/IconLeafLabelList"/>
    <dgm:cxn modelId="{1567D446-8E5A-4C16-AE4A-9A3382BEDFAC}" type="presParOf" srcId="{4DCD6803-21D2-4F67-9BB8-BD695C6321AF}" destId="{BAF63FA4-89DD-4F34-B092-0D4AFE68354E}" srcOrd="0" destOrd="0" presId="urn:microsoft.com/office/officeart/2018/5/layout/IconLeafLabelList"/>
    <dgm:cxn modelId="{214F4E61-A19A-481B-84DD-00A5B1F07DB4}" type="presParOf" srcId="{4DCD6803-21D2-4F67-9BB8-BD695C6321AF}" destId="{A57A5B89-2D9A-479E-ADA3-94E8BFC49BA0}" srcOrd="1" destOrd="0" presId="urn:microsoft.com/office/officeart/2018/5/layout/IconLeafLabelList"/>
    <dgm:cxn modelId="{5E10E1C7-AC75-4AD5-8D16-DDA2D1E8170B}" type="presParOf" srcId="{4DCD6803-21D2-4F67-9BB8-BD695C6321AF}" destId="{1371A9B6-6411-4DCA-AA87-2A0817B4CBA6}" srcOrd="2" destOrd="0" presId="urn:microsoft.com/office/officeart/2018/5/layout/IconLeafLabelList"/>
    <dgm:cxn modelId="{E2FF4244-9EEB-4A0E-9708-1C1E494F9CC2}" type="presParOf" srcId="{4DCD6803-21D2-4F67-9BB8-BD695C6321AF}" destId="{0F01CA75-3289-4F0B-9E8C-1752137B450C}" srcOrd="3" destOrd="0" presId="urn:microsoft.com/office/officeart/2018/5/layout/IconLeafLabelList"/>
    <dgm:cxn modelId="{7569D83A-F2BC-4C9A-9CD9-9046CDBFA5ED}" type="presParOf" srcId="{B571AFB7-F3CC-4372-A2EF-C1EFF969B4A4}" destId="{9CD8E2E5-88A5-483E-860C-8C3E247D708B}" srcOrd="7" destOrd="0" presId="urn:microsoft.com/office/officeart/2018/5/layout/IconLeafLabelList"/>
    <dgm:cxn modelId="{27E0BF2E-1515-4C7A-AC52-639E94A02B70}" type="presParOf" srcId="{B571AFB7-F3CC-4372-A2EF-C1EFF969B4A4}" destId="{4BDF111D-422B-4987-9FFA-2A71FB329D12}" srcOrd="8" destOrd="0" presId="urn:microsoft.com/office/officeart/2018/5/layout/IconLeafLabelList"/>
    <dgm:cxn modelId="{1624879B-20B1-48E1-A6FE-90C20D0FF529}" type="presParOf" srcId="{4BDF111D-422B-4987-9FFA-2A71FB329D12}" destId="{FC6F0C6E-F58B-4D6E-9093-D9FB21150A3C}" srcOrd="0" destOrd="0" presId="urn:microsoft.com/office/officeart/2018/5/layout/IconLeafLabelList"/>
    <dgm:cxn modelId="{C1349B9E-1A76-4073-B95B-7C5890A0FDC8}" type="presParOf" srcId="{4BDF111D-422B-4987-9FFA-2A71FB329D12}" destId="{D6BA5650-C1F5-4F39-B78D-1AF839FEC6BA}" srcOrd="1" destOrd="0" presId="urn:microsoft.com/office/officeart/2018/5/layout/IconLeafLabelList"/>
    <dgm:cxn modelId="{22E7490A-94F2-4011-AA34-34D09EC7BB86}" type="presParOf" srcId="{4BDF111D-422B-4987-9FFA-2A71FB329D12}" destId="{41BA43B7-BA4F-4E7B-821E-264DB338EF61}" srcOrd="2" destOrd="0" presId="urn:microsoft.com/office/officeart/2018/5/layout/IconLeafLabelList"/>
    <dgm:cxn modelId="{AE36119C-9120-4AB8-A6A0-67BB0572CC77}" type="presParOf" srcId="{4BDF111D-422B-4987-9FFA-2A71FB329D12}" destId="{352F9BEF-E556-4B88-B7B8-C1CAB185EAB8}"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38EF9B-0BB8-45AF-97F6-B454A0DAB308}"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7E0CEE85-8473-401C-B6B9-CAB8AB7822BB}">
      <dgm:prSet/>
      <dgm:spPr/>
      <dgm:t>
        <a:bodyPr/>
        <a:lstStyle/>
        <a:p>
          <a:pPr>
            <a:lnSpc>
              <a:spcPct val="100000"/>
            </a:lnSpc>
            <a:defRPr cap="all"/>
          </a:pPr>
          <a:r>
            <a:rPr lang="en-US" dirty="0"/>
            <a:t>Enforcement</a:t>
          </a:r>
        </a:p>
      </dgm:t>
    </dgm:pt>
    <dgm:pt modelId="{1B05FF59-DBAE-467F-832E-311CA8448D00}" type="parTrans" cxnId="{BB8A4716-2525-4022-A735-2355F82502E1}">
      <dgm:prSet/>
      <dgm:spPr/>
      <dgm:t>
        <a:bodyPr/>
        <a:lstStyle/>
        <a:p>
          <a:endParaRPr lang="en-US"/>
        </a:p>
      </dgm:t>
    </dgm:pt>
    <dgm:pt modelId="{9C72AA10-80ED-4E2B-A830-4F5BE8351068}" type="sibTrans" cxnId="{BB8A4716-2525-4022-A735-2355F82502E1}">
      <dgm:prSet/>
      <dgm:spPr/>
      <dgm:t>
        <a:bodyPr/>
        <a:lstStyle/>
        <a:p>
          <a:endParaRPr lang="en-US"/>
        </a:p>
      </dgm:t>
    </dgm:pt>
    <dgm:pt modelId="{3124A7ED-E9AF-489F-AD27-94A525DAF077}">
      <dgm:prSet/>
      <dgm:spPr/>
      <dgm:t>
        <a:bodyPr/>
        <a:lstStyle/>
        <a:p>
          <a:pPr>
            <a:lnSpc>
              <a:spcPct val="100000"/>
            </a:lnSpc>
            <a:defRPr cap="all"/>
          </a:pPr>
          <a:r>
            <a:rPr lang="en-US" dirty="0"/>
            <a:t>Reporting</a:t>
          </a:r>
        </a:p>
        <a:p>
          <a:pPr>
            <a:lnSpc>
              <a:spcPct val="100000"/>
            </a:lnSpc>
            <a:defRPr cap="all"/>
          </a:pPr>
          <a:endParaRPr lang="en-US" dirty="0"/>
        </a:p>
      </dgm:t>
    </dgm:pt>
    <dgm:pt modelId="{E0B3FDD1-A48F-4611-BBA2-4467BB34A4F7}" type="parTrans" cxnId="{9CFB8BC9-9601-4B1B-A991-56E57EEB3026}">
      <dgm:prSet/>
      <dgm:spPr/>
      <dgm:t>
        <a:bodyPr/>
        <a:lstStyle/>
        <a:p>
          <a:endParaRPr lang="en-US"/>
        </a:p>
      </dgm:t>
    </dgm:pt>
    <dgm:pt modelId="{8EFD2916-D73B-41E3-A03B-FF37C67C14AE}" type="sibTrans" cxnId="{9CFB8BC9-9601-4B1B-A991-56E57EEB3026}">
      <dgm:prSet/>
      <dgm:spPr/>
      <dgm:t>
        <a:bodyPr/>
        <a:lstStyle/>
        <a:p>
          <a:endParaRPr lang="en-US"/>
        </a:p>
      </dgm:t>
    </dgm:pt>
    <dgm:pt modelId="{32A86DCA-5E03-4EE6-BFC5-21E1EE34E9B3}">
      <dgm:prSet/>
      <dgm:spPr/>
      <dgm:t>
        <a:bodyPr/>
        <a:lstStyle/>
        <a:p>
          <a:pPr>
            <a:lnSpc>
              <a:spcPct val="100000"/>
            </a:lnSpc>
            <a:defRPr cap="all"/>
          </a:pPr>
          <a:r>
            <a:rPr lang="en-US" dirty="0"/>
            <a:t>Exceptions</a:t>
          </a:r>
        </a:p>
      </dgm:t>
    </dgm:pt>
    <dgm:pt modelId="{F9D04DE8-BB53-4BDF-89F5-EF8B50DC20E0}" type="parTrans" cxnId="{E4B7185F-067A-41D8-92AD-E0008D135E56}">
      <dgm:prSet/>
      <dgm:spPr/>
      <dgm:t>
        <a:bodyPr/>
        <a:lstStyle/>
        <a:p>
          <a:endParaRPr lang="en-US"/>
        </a:p>
      </dgm:t>
    </dgm:pt>
    <dgm:pt modelId="{F2250B7F-71A9-486F-A1A6-E09162D3B47D}" type="sibTrans" cxnId="{E4B7185F-067A-41D8-92AD-E0008D135E56}">
      <dgm:prSet/>
      <dgm:spPr/>
      <dgm:t>
        <a:bodyPr/>
        <a:lstStyle/>
        <a:p>
          <a:endParaRPr lang="en-US"/>
        </a:p>
      </dgm:t>
    </dgm:pt>
    <dgm:pt modelId="{5D5F99F5-F447-4A08-BB4B-4DB4AEBF78B9}">
      <dgm:prSet/>
      <dgm:spPr/>
      <dgm:t>
        <a:bodyPr/>
        <a:lstStyle/>
        <a:p>
          <a:pPr>
            <a:lnSpc>
              <a:spcPct val="100000"/>
            </a:lnSpc>
            <a:defRPr cap="all"/>
          </a:pPr>
          <a:r>
            <a:rPr lang="en-US" dirty="0"/>
            <a:t>EHI</a:t>
          </a:r>
        </a:p>
      </dgm:t>
    </dgm:pt>
    <dgm:pt modelId="{3AE381CA-23EA-4C78-B4B3-1067943ABA9C}" type="parTrans" cxnId="{B207D028-83F3-4553-B97D-1F2A5CD77EC1}">
      <dgm:prSet/>
      <dgm:spPr/>
      <dgm:t>
        <a:bodyPr/>
        <a:lstStyle/>
        <a:p>
          <a:endParaRPr lang="en-US"/>
        </a:p>
      </dgm:t>
    </dgm:pt>
    <dgm:pt modelId="{0C2E6C00-0AB3-4B74-B6BA-7D7CABCBCB15}" type="sibTrans" cxnId="{B207D028-83F3-4553-B97D-1F2A5CD77EC1}">
      <dgm:prSet/>
      <dgm:spPr/>
      <dgm:t>
        <a:bodyPr/>
        <a:lstStyle/>
        <a:p>
          <a:endParaRPr lang="en-US"/>
        </a:p>
      </dgm:t>
    </dgm:pt>
    <dgm:pt modelId="{7F7C4113-EAAB-4CBD-BE73-DD0A69BD5381}">
      <dgm:prSet/>
      <dgm:spPr/>
      <dgm:t>
        <a:bodyPr/>
        <a:lstStyle/>
        <a:p>
          <a:pPr>
            <a:lnSpc>
              <a:spcPct val="100000"/>
            </a:lnSpc>
            <a:defRPr cap="all"/>
          </a:pPr>
          <a:r>
            <a:rPr lang="en-US" dirty="0"/>
            <a:t>Actors</a:t>
          </a:r>
        </a:p>
      </dgm:t>
    </dgm:pt>
    <dgm:pt modelId="{03C0F7E3-3A5A-4DAB-8190-8185A775D781}" type="parTrans" cxnId="{1F425A8E-BF93-455F-92E2-1730CAC56989}">
      <dgm:prSet/>
      <dgm:spPr/>
      <dgm:t>
        <a:bodyPr/>
        <a:lstStyle/>
        <a:p>
          <a:endParaRPr lang="en-US"/>
        </a:p>
      </dgm:t>
    </dgm:pt>
    <dgm:pt modelId="{A53E82BA-11BC-4BCD-9A9A-1A14B4135EDD}" type="sibTrans" cxnId="{1F425A8E-BF93-455F-92E2-1730CAC56989}">
      <dgm:prSet/>
      <dgm:spPr/>
      <dgm:t>
        <a:bodyPr/>
        <a:lstStyle/>
        <a:p>
          <a:endParaRPr lang="en-US"/>
        </a:p>
      </dgm:t>
    </dgm:pt>
    <dgm:pt modelId="{F2AF1EE5-58AF-40E5-93DB-17C047D087A8}">
      <dgm:prSet/>
      <dgm:spPr/>
      <dgm:t>
        <a:bodyPr/>
        <a:lstStyle/>
        <a:p>
          <a:pPr>
            <a:lnSpc>
              <a:spcPct val="100000"/>
            </a:lnSpc>
            <a:defRPr cap="all"/>
          </a:pPr>
          <a:r>
            <a:rPr lang="en-US" dirty="0"/>
            <a:t>21</a:t>
          </a:r>
          <a:r>
            <a:rPr lang="en-US" baseline="30000" dirty="0"/>
            <a:t>st</a:t>
          </a:r>
          <a:r>
            <a:rPr lang="en-US" dirty="0"/>
            <a:t> century Cures Act</a:t>
          </a:r>
        </a:p>
        <a:p>
          <a:pPr>
            <a:lnSpc>
              <a:spcPct val="100000"/>
            </a:lnSpc>
            <a:defRPr cap="all"/>
          </a:pPr>
          <a:endParaRPr lang="en-US" dirty="0"/>
        </a:p>
      </dgm:t>
    </dgm:pt>
    <dgm:pt modelId="{492C7FAB-3786-48C5-B4F3-540FB508FBED}" type="parTrans" cxnId="{7E0B8D6F-B3F7-47E4-A7BB-6ED4EDABF270}">
      <dgm:prSet/>
      <dgm:spPr/>
      <dgm:t>
        <a:bodyPr/>
        <a:lstStyle/>
        <a:p>
          <a:endParaRPr lang="en-US"/>
        </a:p>
      </dgm:t>
    </dgm:pt>
    <dgm:pt modelId="{3329F2C0-52B7-46DF-A2C4-89E71F67B48F}" type="sibTrans" cxnId="{7E0B8D6F-B3F7-47E4-A7BB-6ED4EDABF270}">
      <dgm:prSet/>
      <dgm:spPr/>
      <dgm:t>
        <a:bodyPr/>
        <a:lstStyle/>
        <a:p>
          <a:endParaRPr lang="en-US"/>
        </a:p>
      </dgm:t>
    </dgm:pt>
    <dgm:pt modelId="{15F95351-4F93-4431-8763-091C4BD1F0B1}">
      <dgm:prSet/>
      <dgm:spPr/>
      <dgm:t>
        <a:bodyPr/>
        <a:lstStyle/>
        <a:p>
          <a:pPr>
            <a:lnSpc>
              <a:spcPct val="100000"/>
            </a:lnSpc>
            <a:defRPr cap="all"/>
          </a:pPr>
          <a:endParaRPr lang="en-US" dirty="0"/>
        </a:p>
      </dgm:t>
    </dgm:pt>
    <dgm:pt modelId="{01B361D3-271B-4326-B6F9-A061B79902B6}" type="sibTrans" cxnId="{2BF71845-B604-47FF-8E3F-90ECA3B57A95}">
      <dgm:prSet/>
      <dgm:spPr/>
      <dgm:t>
        <a:bodyPr/>
        <a:lstStyle/>
        <a:p>
          <a:endParaRPr lang="en-US"/>
        </a:p>
      </dgm:t>
    </dgm:pt>
    <dgm:pt modelId="{3E5E2F4E-B12A-409A-A76C-19AD704C264D}" type="parTrans" cxnId="{2BF71845-B604-47FF-8E3F-90ECA3B57A95}">
      <dgm:prSet/>
      <dgm:spPr/>
      <dgm:t>
        <a:bodyPr/>
        <a:lstStyle/>
        <a:p>
          <a:endParaRPr lang="en-US"/>
        </a:p>
      </dgm:t>
    </dgm:pt>
    <dgm:pt modelId="{B571AFB7-F3CC-4372-A2EF-C1EFF969B4A4}" type="pres">
      <dgm:prSet presAssocID="{5A38EF9B-0BB8-45AF-97F6-B454A0DAB308}" presName="root" presStyleCnt="0">
        <dgm:presLayoutVars>
          <dgm:dir/>
          <dgm:resizeHandles val="exact"/>
        </dgm:presLayoutVars>
      </dgm:prSet>
      <dgm:spPr/>
    </dgm:pt>
    <dgm:pt modelId="{9B6F27A6-C240-43BB-A5B9-D17A3A18535E}" type="pres">
      <dgm:prSet presAssocID="{15F95351-4F93-4431-8763-091C4BD1F0B1}" presName="compNode" presStyleCnt="0"/>
      <dgm:spPr/>
    </dgm:pt>
    <dgm:pt modelId="{B2162BC0-70D4-4F18-B9F3-705C8294982C}" type="pres">
      <dgm:prSet presAssocID="{15F95351-4F93-4431-8763-091C4BD1F0B1}" presName="iconBgRect" presStyleLbl="bgShp" presStyleIdx="0" presStyleCnt="7"/>
      <dgm:spPr>
        <a:prstGeom prst="round2DiagRect">
          <a:avLst>
            <a:gd name="adj1" fmla="val 29727"/>
            <a:gd name="adj2" fmla="val 0"/>
          </a:avLst>
        </a:prstGeom>
      </dgm:spPr>
    </dgm:pt>
    <dgm:pt modelId="{ADE202E7-56BC-41DE-866D-851B7230BC40}" type="pres">
      <dgm:prSet presAssocID="{15F95351-4F93-4431-8763-091C4BD1F0B1}"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Drama outline"/>
        </a:ext>
      </dgm:extLst>
    </dgm:pt>
    <dgm:pt modelId="{28112A28-BA63-44DA-9363-481688C38611}" type="pres">
      <dgm:prSet presAssocID="{15F95351-4F93-4431-8763-091C4BD1F0B1}" presName="spaceRect" presStyleCnt="0"/>
      <dgm:spPr/>
    </dgm:pt>
    <dgm:pt modelId="{253E3A36-4BCB-4B30-99B1-CF139CAD783F}" type="pres">
      <dgm:prSet presAssocID="{15F95351-4F93-4431-8763-091C4BD1F0B1}" presName="textRect" presStyleLbl="revTx" presStyleIdx="0" presStyleCnt="7">
        <dgm:presLayoutVars>
          <dgm:chMax val="1"/>
          <dgm:chPref val="1"/>
        </dgm:presLayoutVars>
      </dgm:prSet>
      <dgm:spPr/>
    </dgm:pt>
    <dgm:pt modelId="{16AA2C43-FA77-4CD7-858A-58417BA0D2C0}" type="pres">
      <dgm:prSet presAssocID="{01B361D3-271B-4326-B6F9-A061B79902B6}" presName="sibTrans" presStyleCnt="0"/>
      <dgm:spPr/>
    </dgm:pt>
    <dgm:pt modelId="{028C6DEF-CA98-45B6-A36F-FCBE97539908}" type="pres">
      <dgm:prSet presAssocID="{7E0CEE85-8473-401C-B6B9-CAB8AB7822BB}" presName="compNode" presStyleCnt="0"/>
      <dgm:spPr/>
    </dgm:pt>
    <dgm:pt modelId="{5EA197EE-084D-48EC-8551-19C45F005223}" type="pres">
      <dgm:prSet presAssocID="{7E0CEE85-8473-401C-B6B9-CAB8AB7822BB}" presName="iconBgRect" presStyleLbl="bgShp" presStyleIdx="1" presStyleCnt="7"/>
      <dgm:spPr>
        <a:prstGeom prst="round2DiagRect">
          <a:avLst>
            <a:gd name="adj1" fmla="val 29727"/>
            <a:gd name="adj2" fmla="val 0"/>
          </a:avLst>
        </a:prstGeom>
      </dgm:spPr>
    </dgm:pt>
    <dgm:pt modelId="{A440A6CD-A435-45CD-9F6F-33A44430681C}" type="pres">
      <dgm:prSet presAssocID="{7E0CEE85-8473-401C-B6B9-CAB8AB7822BB}"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Police male outline"/>
        </a:ext>
      </dgm:extLst>
    </dgm:pt>
    <dgm:pt modelId="{E1B075CE-E2F7-40C1-9496-234737DDC55B}" type="pres">
      <dgm:prSet presAssocID="{7E0CEE85-8473-401C-B6B9-CAB8AB7822BB}" presName="spaceRect" presStyleCnt="0"/>
      <dgm:spPr/>
    </dgm:pt>
    <dgm:pt modelId="{FAB5BC6A-43A4-4D47-AE68-683D1B5D9E62}" type="pres">
      <dgm:prSet presAssocID="{7E0CEE85-8473-401C-B6B9-CAB8AB7822BB}" presName="textRect" presStyleLbl="revTx" presStyleIdx="1" presStyleCnt="7">
        <dgm:presLayoutVars>
          <dgm:chMax val="1"/>
          <dgm:chPref val="1"/>
        </dgm:presLayoutVars>
      </dgm:prSet>
      <dgm:spPr/>
    </dgm:pt>
    <dgm:pt modelId="{8DC383C2-9B0F-44BA-8DFD-A3F876445F71}" type="pres">
      <dgm:prSet presAssocID="{9C72AA10-80ED-4E2B-A830-4F5BE8351068}" presName="sibTrans" presStyleCnt="0"/>
      <dgm:spPr/>
    </dgm:pt>
    <dgm:pt modelId="{444AE6A9-5FEE-44A7-9A84-15F67EAC8B6F}" type="pres">
      <dgm:prSet presAssocID="{7F7C4113-EAAB-4CBD-BE73-DD0A69BD5381}" presName="compNode" presStyleCnt="0"/>
      <dgm:spPr/>
    </dgm:pt>
    <dgm:pt modelId="{CFF10B7D-AB46-477C-918B-27B09D3ED73D}" type="pres">
      <dgm:prSet presAssocID="{7F7C4113-EAAB-4CBD-BE73-DD0A69BD5381}" presName="iconBgRect" presStyleLbl="bgShp" presStyleIdx="2" presStyleCnt="7"/>
      <dgm:spPr>
        <a:prstGeom prst="round2DiagRect">
          <a:avLst>
            <a:gd name="adj1" fmla="val 29727"/>
            <a:gd name="adj2" fmla="val 0"/>
          </a:avLst>
        </a:prstGeom>
      </dgm:spPr>
    </dgm:pt>
    <dgm:pt modelId="{68BE6334-FDF7-40FC-8970-3EF78B1493AC}" type="pres">
      <dgm:prSet presAssocID="{7F7C4113-EAAB-4CBD-BE73-DD0A69BD5381}" presName="iconRect" presStyleLbl="node1" presStyleIdx="2" presStyleCnt="7" custScaleY="115031"/>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8000" r="-8000"/>
          </a:stretch>
        </a:blipFill>
      </dgm:spPr>
      <dgm:extLst>
        <a:ext uri="{E40237B7-FDA0-4F09-8148-C483321AD2D9}">
          <dgm14:cNvPr xmlns:dgm14="http://schemas.microsoft.com/office/drawing/2010/diagram" id="0" name="" descr="Pandemic flattening curve bar graph outline"/>
        </a:ext>
      </dgm:extLst>
    </dgm:pt>
    <dgm:pt modelId="{A9C95486-BA4B-4223-A06D-A6A55BF60EB7}" type="pres">
      <dgm:prSet presAssocID="{7F7C4113-EAAB-4CBD-BE73-DD0A69BD5381}" presName="spaceRect" presStyleCnt="0"/>
      <dgm:spPr/>
    </dgm:pt>
    <dgm:pt modelId="{B6D70F53-FCFB-4B55-96DF-65F6FB939C7A}" type="pres">
      <dgm:prSet presAssocID="{7F7C4113-EAAB-4CBD-BE73-DD0A69BD5381}" presName="textRect" presStyleLbl="revTx" presStyleIdx="2" presStyleCnt="7" custLinFactX="-100000" custLinFactNeighborX="-134909" custLinFactNeighborY="-7505">
        <dgm:presLayoutVars>
          <dgm:chMax val="1"/>
          <dgm:chPref val="1"/>
        </dgm:presLayoutVars>
      </dgm:prSet>
      <dgm:spPr/>
    </dgm:pt>
    <dgm:pt modelId="{66423A01-3878-49D7-9144-9CC86CAC4282}" type="pres">
      <dgm:prSet presAssocID="{A53E82BA-11BC-4BCD-9A9A-1A14B4135EDD}" presName="sibTrans" presStyleCnt="0"/>
      <dgm:spPr/>
    </dgm:pt>
    <dgm:pt modelId="{E0ADB054-43F7-43AC-8F58-E9C836D3FB46}" type="pres">
      <dgm:prSet presAssocID="{3124A7ED-E9AF-489F-AD27-94A525DAF077}" presName="compNode" presStyleCnt="0"/>
      <dgm:spPr/>
    </dgm:pt>
    <dgm:pt modelId="{153CD4BA-062A-45A2-A04A-5131C30EBFDF}" type="pres">
      <dgm:prSet presAssocID="{3124A7ED-E9AF-489F-AD27-94A525DAF077}" presName="iconBgRect" presStyleLbl="bgShp" presStyleIdx="3" presStyleCnt="7"/>
      <dgm:spPr>
        <a:prstGeom prst="round2DiagRect">
          <a:avLst>
            <a:gd name="adj1" fmla="val 29727"/>
            <a:gd name="adj2" fmla="val 0"/>
          </a:avLst>
        </a:prstGeom>
      </dgm:spPr>
    </dgm:pt>
    <dgm:pt modelId="{096DA0DF-C290-4183-8691-2E32574A7641}" type="pres">
      <dgm:prSet presAssocID="{3124A7ED-E9AF-489F-AD27-94A525DAF077}"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A1DF38A2-18E4-46AD-8CF1-8CEF73F00338}" type="pres">
      <dgm:prSet presAssocID="{3124A7ED-E9AF-489F-AD27-94A525DAF077}" presName="spaceRect" presStyleCnt="0"/>
      <dgm:spPr/>
    </dgm:pt>
    <dgm:pt modelId="{765CFDF6-79A7-457E-AA8A-3071226A33F1}" type="pres">
      <dgm:prSet presAssocID="{3124A7ED-E9AF-489F-AD27-94A525DAF077}" presName="textRect" presStyleLbl="revTx" presStyleIdx="3" presStyleCnt="7" custLinFactX="-9658" custLinFactNeighborX="-100000" custLinFactNeighborY="-2">
        <dgm:presLayoutVars>
          <dgm:chMax val="1"/>
          <dgm:chPref val="1"/>
        </dgm:presLayoutVars>
      </dgm:prSet>
      <dgm:spPr/>
    </dgm:pt>
    <dgm:pt modelId="{BE6E80CE-B3D7-49FD-A833-689F8B1E6FC9}" type="pres">
      <dgm:prSet presAssocID="{8EFD2916-D73B-41E3-A03B-FF37C67C14AE}" presName="sibTrans" presStyleCnt="0"/>
      <dgm:spPr/>
    </dgm:pt>
    <dgm:pt modelId="{4DCD6803-21D2-4F67-9BB8-BD695C6321AF}" type="pres">
      <dgm:prSet presAssocID="{32A86DCA-5E03-4EE6-BFC5-21E1EE34E9B3}" presName="compNode" presStyleCnt="0"/>
      <dgm:spPr/>
    </dgm:pt>
    <dgm:pt modelId="{BAF63FA4-89DD-4F34-B092-0D4AFE68354E}" type="pres">
      <dgm:prSet presAssocID="{32A86DCA-5E03-4EE6-BFC5-21E1EE34E9B3}" presName="iconBgRect" presStyleLbl="bgShp" presStyleIdx="4" presStyleCnt="7"/>
      <dgm:spPr>
        <a:prstGeom prst="round2DiagRect">
          <a:avLst>
            <a:gd name="adj1" fmla="val 29727"/>
            <a:gd name="adj2" fmla="val 0"/>
          </a:avLst>
        </a:prstGeom>
      </dgm:spPr>
    </dgm:pt>
    <dgm:pt modelId="{A57A5B89-2D9A-479E-ADA3-94E8BFC49BA0}" type="pres">
      <dgm:prSet presAssocID="{32A86DCA-5E03-4EE6-BFC5-21E1EE34E9B3}"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Lst>
          </a:blip>
          <a:srcRect/>
          <a:stretch>
            <a:fillRect l="-13000" r="-13000"/>
          </a:stretch>
        </a:blipFill>
        <a:ln>
          <a:noFill/>
        </a:ln>
      </dgm:spPr>
    </dgm:pt>
    <dgm:pt modelId="{1371A9B6-6411-4DCA-AA87-2A0817B4CBA6}" type="pres">
      <dgm:prSet presAssocID="{32A86DCA-5E03-4EE6-BFC5-21E1EE34E9B3}" presName="spaceRect" presStyleCnt="0"/>
      <dgm:spPr/>
    </dgm:pt>
    <dgm:pt modelId="{0F01CA75-3289-4F0B-9E8C-1752137B450C}" type="pres">
      <dgm:prSet presAssocID="{32A86DCA-5E03-4EE6-BFC5-21E1EE34E9B3}" presName="textRect" presStyleLbl="revTx" presStyleIdx="4" presStyleCnt="7" custScaleY="91661" custLinFactX="-10903" custLinFactNeighborX="-100000" custLinFactNeighborY="-1878">
        <dgm:presLayoutVars>
          <dgm:chMax val="1"/>
          <dgm:chPref val="1"/>
        </dgm:presLayoutVars>
      </dgm:prSet>
      <dgm:spPr/>
    </dgm:pt>
    <dgm:pt modelId="{9CD8E2E5-88A5-483E-860C-8C3E247D708B}" type="pres">
      <dgm:prSet presAssocID="{F2250B7F-71A9-486F-A1A6-E09162D3B47D}" presName="sibTrans" presStyleCnt="0"/>
      <dgm:spPr/>
    </dgm:pt>
    <dgm:pt modelId="{4BDF111D-422B-4987-9FFA-2A71FB329D12}" type="pres">
      <dgm:prSet presAssocID="{5D5F99F5-F447-4A08-BB4B-4DB4AEBF78B9}" presName="compNode" presStyleCnt="0"/>
      <dgm:spPr/>
    </dgm:pt>
    <dgm:pt modelId="{FC6F0C6E-F58B-4D6E-9093-D9FB21150A3C}" type="pres">
      <dgm:prSet presAssocID="{5D5F99F5-F447-4A08-BB4B-4DB4AEBF78B9}" presName="iconBgRect" presStyleLbl="bgShp" presStyleIdx="5" presStyleCnt="7"/>
      <dgm:spPr>
        <a:prstGeom prst="round2DiagRect">
          <a:avLst>
            <a:gd name="adj1" fmla="val 29727"/>
            <a:gd name="adj2" fmla="val 0"/>
          </a:avLst>
        </a:prstGeom>
      </dgm:spPr>
    </dgm:pt>
    <dgm:pt modelId="{D6BA5650-C1F5-4F39-B78D-1AF839FEC6BA}" type="pres">
      <dgm:prSet presAssocID="{5D5F99F5-F447-4A08-BB4B-4DB4AEBF78B9}" presName="iconRect" presStyleLbl="node1" presStyleIdx="5" presStyleCnt="7"/>
      <dgm:spPr>
        <a:ln>
          <a:noFill/>
        </a:ln>
      </dgm:spPr>
    </dgm:pt>
    <dgm:pt modelId="{41BA43B7-BA4F-4E7B-821E-264DB338EF61}" type="pres">
      <dgm:prSet presAssocID="{5D5F99F5-F447-4A08-BB4B-4DB4AEBF78B9}" presName="spaceRect" presStyleCnt="0"/>
      <dgm:spPr/>
    </dgm:pt>
    <dgm:pt modelId="{352F9BEF-E556-4B88-B7B8-C1CAB185EAB8}" type="pres">
      <dgm:prSet presAssocID="{5D5F99F5-F447-4A08-BB4B-4DB4AEBF78B9}" presName="textRect" presStyleLbl="revTx" presStyleIdx="5" presStyleCnt="7" custLinFactX="-16317" custLinFactNeighborX="-100000" custLinFactNeighborY="4121">
        <dgm:presLayoutVars>
          <dgm:chMax val="1"/>
          <dgm:chPref val="1"/>
        </dgm:presLayoutVars>
      </dgm:prSet>
      <dgm:spPr/>
    </dgm:pt>
    <dgm:pt modelId="{52EB2584-73C5-42C8-9E22-CBC8A4BBE587}" type="pres">
      <dgm:prSet presAssocID="{0C2E6C00-0AB3-4B74-B6BA-7D7CABCBCB15}" presName="sibTrans" presStyleCnt="0"/>
      <dgm:spPr/>
    </dgm:pt>
    <dgm:pt modelId="{82785662-4894-48B3-B0A4-63C43954AB87}" type="pres">
      <dgm:prSet presAssocID="{F2AF1EE5-58AF-40E5-93DB-17C047D087A8}" presName="compNode" presStyleCnt="0"/>
      <dgm:spPr/>
    </dgm:pt>
    <dgm:pt modelId="{ED360218-78A1-4923-A925-6D7B5426A705}" type="pres">
      <dgm:prSet presAssocID="{F2AF1EE5-58AF-40E5-93DB-17C047D087A8}" presName="iconBgRect" presStyleLbl="bgShp" presStyleIdx="6" presStyleCnt="7" custLinFactX="200000" custLinFactY="-100000" custLinFactNeighborX="280874" custLinFactNeighborY="-133525"/>
      <dgm:spPr>
        <a:prstGeom prst="round2DiagRect">
          <a:avLst>
            <a:gd name="adj1" fmla="val 29727"/>
            <a:gd name="adj2" fmla="val 0"/>
          </a:avLst>
        </a:prstGeom>
      </dgm:spPr>
    </dgm:pt>
    <dgm:pt modelId="{8E511762-161C-4363-901D-B9673E8F302F}" type="pres">
      <dgm:prSet presAssocID="{F2AF1EE5-58AF-40E5-93DB-17C047D087A8}" presName="iconRect" presStyleLbl="node1" presStyleIdx="6" presStyleCnt="7" custLinFactX="400000" custLinFactY="-200000" custLinFactNeighborX="436676" custLinFactNeighborY="-207001"/>
      <dgm:spPr>
        <a:blipFill>
          <a:blip xmlns:r="http://schemas.openxmlformats.org/officeDocument/2006/relationships" r:embed="rId10">
            <a:extLst>
              <a:ext uri="{28A0092B-C50C-407E-A947-70E740481C1C}">
                <a14:useLocalDpi xmlns:a14="http://schemas.microsoft.com/office/drawing/2010/main" val="0"/>
              </a:ext>
            </a:extLst>
          </a:blip>
          <a:srcRect/>
          <a:stretch>
            <a:fillRect l="-23000" r="-23000"/>
          </a:stretch>
        </a:blipFill>
      </dgm:spPr>
    </dgm:pt>
    <dgm:pt modelId="{53628435-AFFF-4490-9D3D-DCDB7A0B2DFE}" type="pres">
      <dgm:prSet presAssocID="{F2AF1EE5-58AF-40E5-93DB-17C047D087A8}" presName="spaceRect" presStyleCnt="0"/>
      <dgm:spPr/>
    </dgm:pt>
    <dgm:pt modelId="{35B9B5EC-4448-4DE5-B183-4BD07CA4F5B4}" type="pres">
      <dgm:prSet presAssocID="{F2AF1EE5-58AF-40E5-93DB-17C047D087A8}" presName="textRect" presStyleLbl="revTx" presStyleIdx="6" presStyleCnt="7" custLinFactX="100000" custLinFactY="-159389" custLinFactNeighborX="196936" custLinFactNeighborY="-200000">
        <dgm:presLayoutVars>
          <dgm:chMax val="1"/>
          <dgm:chPref val="1"/>
        </dgm:presLayoutVars>
      </dgm:prSet>
      <dgm:spPr/>
    </dgm:pt>
  </dgm:ptLst>
  <dgm:cxnLst>
    <dgm:cxn modelId="{BB8A4716-2525-4022-A735-2355F82502E1}" srcId="{5A38EF9B-0BB8-45AF-97F6-B454A0DAB308}" destId="{7E0CEE85-8473-401C-B6B9-CAB8AB7822BB}" srcOrd="1" destOrd="0" parTransId="{1B05FF59-DBAE-467F-832E-311CA8448D00}" sibTransId="{9C72AA10-80ED-4E2B-A830-4F5BE8351068}"/>
    <dgm:cxn modelId="{2A02DB21-91FB-49BD-A4AD-7961D41F060A}" type="presOf" srcId="{7E0CEE85-8473-401C-B6B9-CAB8AB7822BB}" destId="{FAB5BC6A-43A4-4D47-AE68-683D1B5D9E62}" srcOrd="0" destOrd="0" presId="urn:microsoft.com/office/officeart/2018/5/layout/IconLeafLabelList"/>
    <dgm:cxn modelId="{B207D028-83F3-4553-B97D-1F2A5CD77EC1}" srcId="{5A38EF9B-0BB8-45AF-97F6-B454A0DAB308}" destId="{5D5F99F5-F447-4A08-BB4B-4DB4AEBF78B9}" srcOrd="5" destOrd="0" parTransId="{3AE381CA-23EA-4C78-B4B3-1067943ABA9C}" sibTransId="{0C2E6C00-0AB3-4B74-B6BA-7D7CABCBCB15}"/>
    <dgm:cxn modelId="{49F4AD2D-057A-42D6-B5A1-E57B4BB04442}" type="presOf" srcId="{7F7C4113-EAAB-4CBD-BE73-DD0A69BD5381}" destId="{B6D70F53-FCFB-4B55-96DF-65F6FB939C7A}" srcOrd="0" destOrd="0" presId="urn:microsoft.com/office/officeart/2018/5/layout/IconLeafLabelList"/>
    <dgm:cxn modelId="{8292432E-991C-406E-A60C-5C0EEDC91A69}" type="presOf" srcId="{5A38EF9B-0BB8-45AF-97F6-B454A0DAB308}" destId="{B571AFB7-F3CC-4372-A2EF-C1EFF969B4A4}" srcOrd="0" destOrd="0" presId="urn:microsoft.com/office/officeart/2018/5/layout/IconLeafLabelList"/>
    <dgm:cxn modelId="{E4B7185F-067A-41D8-92AD-E0008D135E56}" srcId="{5A38EF9B-0BB8-45AF-97F6-B454A0DAB308}" destId="{32A86DCA-5E03-4EE6-BFC5-21E1EE34E9B3}" srcOrd="4" destOrd="0" parTransId="{F9D04DE8-BB53-4BDF-89F5-EF8B50DC20E0}" sibTransId="{F2250B7F-71A9-486F-A1A6-E09162D3B47D}"/>
    <dgm:cxn modelId="{2BF71845-B604-47FF-8E3F-90ECA3B57A95}" srcId="{5A38EF9B-0BB8-45AF-97F6-B454A0DAB308}" destId="{15F95351-4F93-4431-8763-091C4BD1F0B1}" srcOrd="0" destOrd="0" parTransId="{3E5E2F4E-B12A-409A-A76C-19AD704C264D}" sibTransId="{01B361D3-271B-4326-B6F9-A061B79902B6}"/>
    <dgm:cxn modelId="{35C4654D-AF63-4A1B-84A1-17D1303EADA8}" type="presOf" srcId="{F2AF1EE5-58AF-40E5-93DB-17C047D087A8}" destId="{35B9B5EC-4448-4DE5-B183-4BD07CA4F5B4}" srcOrd="0" destOrd="0" presId="urn:microsoft.com/office/officeart/2018/5/layout/IconLeafLabelList"/>
    <dgm:cxn modelId="{7E0B8D6F-B3F7-47E4-A7BB-6ED4EDABF270}" srcId="{5A38EF9B-0BB8-45AF-97F6-B454A0DAB308}" destId="{F2AF1EE5-58AF-40E5-93DB-17C047D087A8}" srcOrd="6" destOrd="0" parTransId="{492C7FAB-3786-48C5-B4F3-540FB508FBED}" sibTransId="{3329F2C0-52B7-46DF-A2C4-89E71F67B48F}"/>
    <dgm:cxn modelId="{1F425A8E-BF93-455F-92E2-1730CAC56989}" srcId="{5A38EF9B-0BB8-45AF-97F6-B454A0DAB308}" destId="{7F7C4113-EAAB-4CBD-BE73-DD0A69BD5381}" srcOrd="2" destOrd="0" parTransId="{03C0F7E3-3A5A-4DAB-8190-8185A775D781}" sibTransId="{A53E82BA-11BC-4BCD-9A9A-1A14B4135EDD}"/>
    <dgm:cxn modelId="{9C7EC795-6AE8-49F4-8139-36BC77197BF3}" type="presOf" srcId="{3124A7ED-E9AF-489F-AD27-94A525DAF077}" destId="{765CFDF6-79A7-457E-AA8A-3071226A33F1}" srcOrd="0" destOrd="0" presId="urn:microsoft.com/office/officeart/2018/5/layout/IconLeafLabelList"/>
    <dgm:cxn modelId="{55BEED9E-99F4-47B1-A7CA-7F43DE6CFB7D}" type="presOf" srcId="{32A86DCA-5E03-4EE6-BFC5-21E1EE34E9B3}" destId="{0F01CA75-3289-4F0B-9E8C-1752137B450C}" srcOrd="0" destOrd="0" presId="urn:microsoft.com/office/officeart/2018/5/layout/IconLeafLabelList"/>
    <dgm:cxn modelId="{8C7105B5-57A2-4F03-9D63-52F5969DE2CA}" type="presOf" srcId="{15F95351-4F93-4431-8763-091C4BD1F0B1}" destId="{253E3A36-4BCB-4B30-99B1-CF139CAD783F}" srcOrd="0" destOrd="0" presId="urn:microsoft.com/office/officeart/2018/5/layout/IconLeafLabelList"/>
    <dgm:cxn modelId="{FF2874C9-2D24-4563-91FC-1B635DBC6B49}" type="presOf" srcId="{5D5F99F5-F447-4A08-BB4B-4DB4AEBF78B9}" destId="{352F9BEF-E556-4B88-B7B8-C1CAB185EAB8}" srcOrd="0" destOrd="0" presId="urn:microsoft.com/office/officeart/2018/5/layout/IconLeafLabelList"/>
    <dgm:cxn modelId="{9CFB8BC9-9601-4B1B-A991-56E57EEB3026}" srcId="{5A38EF9B-0BB8-45AF-97F6-B454A0DAB308}" destId="{3124A7ED-E9AF-489F-AD27-94A525DAF077}" srcOrd="3" destOrd="0" parTransId="{E0B3FDD1-A48F-4611-BBA2-4467BB34A4F7}" sibTransId="{8EFD2916-D73B-41E3-A03B-FF37C67C14AE}"/>
    <dgm:cxn modelId="{CF36E5E8-EB8F-4D6E-B412-6B89B49ABA4A}" type="presParOf" srcId="{B571AFB7-F3CC-4372-A2EF-C1EFF969B4A4}" destId="{9B6F27A6-C240-43BB-A5B9-D17A3A18535E}" srcOrd="0" destOrd="0" presId="urn:microsoft.com/office/officeart/2018/5/layout/IconLeafLabelList"/>
    <dgm:cxn modelId="{CF9DD179-E250-40C0-B89F-8AF7C03E6B00}" type="presParOf" srcId="{9B6F27A6-C240-43BB-A5B9-D17A3A18535E}" destId="{B2162BC0-70D4-4F18-B9F3-705C8294982C}" srcOrd="0" destOrd="0" presId="urn:microsoft.com/office/officeart/2018/5/layout/IconLeafLabelList"/>
    <dgm:cxn modelId="{1CFC9B22-9FA7-4DA6-BE08-ACFF337EE211}" type="presParOf" srcId="{9B6F27A6-C240-43BB-A5B9-D17A3A18535E}" destId="{ADE202E7-56BC-41DE-866D-851B7230BC40}" srcOrd="1" destOrd="0" presId="urn:microsoft.com/office/officeart/2018/5/layout/IconLeafLabelList"/>
    <dgm:cxn modelId="{DB4B0C2C-A7CC-4132-A87F-DBAA0277EF94}" type="presParOf" srcId="{9B6F27A6-C240-43BB-A5B9-D17A3A18535E}" destId="{28112A28-BA63-44DA-9363-481688C38611}" srcOrd="2" destOrd="0" presId="urn:microsoft.com/office/officeart/2018/5/layout/IconLeafLabelList"/>
    <dgm:cxn modelId="{144B6D5F-C063-47AA-8274-A5A384559BDB}" type="presParOf" srcId="{9B6F27A6-C240-43BB-A5B9-D17A3A18535E}" destId="{253E3A36-4BCB-4B30-99B1-CF139CAD783F}" srcOrd="3" destOrd="0" presId="urn:microsoft.com/office/officeart/2018/5/layout/IconLeafLabelList"/>
    <dgm:cxn modelId="{D6719B06-CB63-49A2-854B-82C715DF5349}" type="presParOf" srcId="{B571AFB7-F3CC-4372-A2EF-C1EFF969B4A4}" destId="{16AA2C43-FA77-4CD7-858A-58417BA0D2C0}" srcOrd="1" destOrd="0" presId="urn:microsoft.com/office/officeart/2018/5/layout/IconLeafLabelList"/>
    <dgm:cxn modelId="{F0355B59-56EE-4C20-AF0A-C925D8771F91}" type="presParOf" srcId="{B571AFB7-F3CC-4372-A2EF-C1EFF969B4A4}" destId="{028C6DEF-CA98-45B6-A36F-FCBE97539908}" srcOrd="2" destOrd="0" presId="urn:microsoft.com/office/officeart/2018/5/layout/IconLeafLabelList"/>
    <dgm:cxn modelId="{97988FB1-14A7-4E14-923C-221764BA025E}" type="presParOf" srcId="{028C6DEF-CA98-45B6-A36F-FCBE97539908}" destId="{5EA197EE-084D-48EC-8551-19C45F005223}" srcOrd="0" destOrd="0" presId="urn:microsoft.com/office/officeart/2018/5/layout/IconLeafLabelList"/>
    <dgm:cxn modelId="{77D0EFF1-94BE-4BA1-8DEE-6063186B43AC}" type="presParOf" srcId="{028C6DEF-CA98-45B6-A36F-FCBE97539908}" destId="{A440A6CD-A435-45CD-9F6F-33A44430681C}" srcOrd="1" destOrd="0" presId="urn:microsoft.com/office/officeart/2018/5/layout/IconLeafLabelList"/>
    <dgm:cxn modelId="{46065966-0C69-4C3D-AE57-01AA669E5AAE}" type="presParOf" srcId="{028C6DEF-CA98-45B6-A36F-FCBE97539908}" destId="{E1B075CE-E2F7-40C1-9496-234737DDC55B}" srcOrd="2" destOrd="0" presId="urn:microsoft.com/office/officeart/2018/5/layout/IconLeafLabelList"/>
    <dgm:cxn modelId="{8ECC5734-52E6-4CD9-902C-31FE95E3BECC}" type="presParOf" srcId="{028C6DEF-CA98-45B6-A36F-FCBE97539908}" destId="{FAB5BC6A-43A4-4D47-AE68-683D1B5D9E62}" srcOrd="3" destOrd="0" presId="urn:microsoft.com/office/officeart/2018/5/layout/IconLeafLabelList"/>
    <dgm:cxn modelId="{55E6368F-4213-431A-829B-3EDDB010094A}" type="presParOf" srcId="{B571AFB7-F3CC-4372-A2EF-C1EFF969B4A4}" destId="{8DC383C2-9B0F-44BA-8DFD-A3F876445F71}" srcOrd="3" destOrd="0" presId="urn:microsoft.com/office/officeart/2018/5/layout/IconLeafLabelList"/>
    <dgm:cxn modelId="{A5768C1D-59EC-45AB-B334-169361041E95}" type="presParOf" srcId="{B571AFB7-F3CC-4372-A2EF-C1EFF969B4A4}" destId="{444AE6A9-5FEE-44A7-9A84-15F67EAC8B6F}" srcOrd="4" destOrd="0" presId="urn:microsoft.com/office/officeart/2018/5/layout/IconLeafLabelList"/>
    <dgm:cxn modelId="{00409099-8EE1-49C0-8754-F9A6CAEA0C34}" type="presParOf" srcId="{444AE6A9-5FEE-44A7-9A84-15F67EAC8B6F}" destId="{CFF10B7D-AB46-477C-918B-27B09D3ED73D}" srcOrd="0" destOrd="0" presId="urn:microsoft.com/office/officeart/2018/5/layout/IconLeafLabelList"/>
    <dgm:cxn modelId="{E45FD3EB-B48E-4CEE-8364-7246201A95C0}" type="presParOf" srcId="{444AE6A9-5FEE-44A7-9A84-15F67EAC8B6F}" destId="{68BE6334-FDF7-40FC-8970-3EF78B1493AC}" srcOrd="1" destOrd="0" presId="urn:microsoft.com/office/officeart/2018/5/layout/IconLeafLabelList"/>
    <dgm:cxn modelId="{32C1DF19-925F-42AB-BD70-D0F919A6A4A5}" type="presParOf" srcId="{444AE6A9-5FEE-44A7-9A84-15F67EAC8B6F}" destId="{A9C95486-BA4B-4223-A06D-A6A55BF60EB7}" srcOrd="2" destOrd="0" presId="urn:microsoft.com/office/officeart/2018/5/layout/IconLeafLabelList"/>
    <dgm:cxn modelId="{3DF3E0F4-2E7E-4495-956F-1BAA9404397D}" type="presParOf" srcId="{444AE6A9-5FEE-44A7-9A84-15F67EAC8B6F}" destId="{B6D70F53-FCFB-4B55-96DF-65F6FB939C7A}" srcOrd="3" destOrd="0" presId="urn:microsoft.com/office/officeart/2018/5/layout/IconLeafLabelList"/>
    <dgm:cxn modelId="{2E50DF84-B009-435E-A818-035918EC1C30}" type="presParOf" srcId="{B571AFB7-F3CC-4372-A2EF-C1EFF969B4A4}" destId="{66423A01-3878-49D7-9144-9CC86CAC4282}" srcOrd="5" destOrd="0" presId="urn:microsoft.com/office/officeart/2018/5/layout/IconLeafLabelList"/>
    <dgm:cxn modelId="{21B5035A-ABAE-469B-AC3C-55883BC20D7E}" type="presParOf" srcId="{B571AFB7-F3CC-4372-A2EF-C1EFF969B4A4}" destId="{E0ADB054-43F7-43AC-8F58-E9C836D3FB46}" srcOrd="6" destOrd="0" presId="urn:microsoft.com/office/officeart/2018/5/layout/IconLeafLabelList"/>
    <dgm:cxn modelId="{C18C6F7D-0306-4976-8DE9-F2BEB37111A8}" type="presParOf" srcId="{E0ADB054-43F7-43AC-8F58-E9C836D3FB46}" destId="{153CD4BA-062A-45A2-A04A-5131C30EBFDF}" srcOrd="0" destOrd="0" presId="urn:microsoft.com/office/officeart/2018/5/layout/IconLeafLabelList"/>
    <dgm:cxn modelId="{B3B41B58-1572-42E7-8DDD-6564EFA4EF09}" type="presParOf" srcId="{E0ADB054-43F7-43AC-8F58-E9C836D3FB46}" destId="{096DA0DF-C290-4183-8691-2E32574A7641}" srcOrd="1" destOrd="0" presId="urn:microsoft.com/office/officeart/2018/5/layout/IconLeafLabelList"/>
    <dgm:cxn modelId="{96DF8326-8034-41DC-948F-088B1BC02F84}" type="presParOf" srcId="{E0ADB054-43F7-43AC-8F58-E9C836D3FB46}" destId="{A1DF38A2-18E4-46AD-8CF1-8CEF73F00338}" srcOrd="2" destOrd="0" presId="urn:microsoft.com/office/officeart/2018/5/layout/IconLeafLabelList"/>
    <dgm:cxn modelId="{993E556C-29D2-4FAA-9CCA-701B9F9EB276}" type="presParOf" srcId="{E0ADB054-43F7-43AC-8F58-E9C836D3FB46}" destId="{765CFDF6-79A7-457E-AA8A-3071226A33F1}" srcOrd="3" destOrd="0" presId="urn:microsoft.com/office/officeart/2018/5/layout/IconLeafLabelList"/>
    <dgm:cxn modelId="{A782D57B-BD01-4D80-9EB2-483DC99AE6BB}" type="presParOf" srcId="{B571AFB7-F3CC-4372-A2EF-C1EFF969B4A4}" destId="{BE6E80CE-B3D7-49FD-A833-689F8B1E6FC9}" srcOrd="7" destOrd="0" presId="urn:microsoft.com/office/officeart/2018/5/layout/IconLeafLabelList"/>
    <dgm:cxn modelId="{EF04803B-D524-43BC-8C98-57063213C712}" type="presParOf" srcId="{B571AFB7-F3CC-4372-A2EF-C1EFF969B4A4}" destId="{4DCD6803-21D2-4F67-9BB8-BD695C6321AF}" srcOrd="8" destOrd="0" presId="urn:microsoft.com/office/officeart/2018/5/layout/IconLeafLabelList"/>
    <dgm:cxn modelId="{1567D446-8E5A-4C16-AE4A-9A3382BEDFAC}" type="presParOf" srcId="{4DCD6803-21D2-4F67-9BB8-BD695C6321AF}" destId="{BAF63FA4-89DD-4F34-B092-0D4AFE68354E}" srcOrd="0" destOrd="0" presId="urn:microsoft.com/office/officeart/2018/5/layout/IconLeafLabelList"/>
    <dgm:cxn modelId="{214F4E61-A19A-481B-84DD-00A5B1F07DB4}" type="presParOf" srcId="{4DCD6803-21D2-4F67-9BB8-BD695C6321AF}" destId="{A57A5B89-2D9A-479E-ADA3-94E8BFC49BA0}" srcOrd="1" destOrd="0" presId="urn:microsoft.com/office/officeart/2018/5/layout/IconLeafLabelList"/>
    <dgm:cxn modelId="{5E10E1C7-AC75-4AD5-8D16-DDA2D1E8170B}" type="presParOf" srcId="{4DCD6803-21D2-4F67-9BB8-BD695C6321AF}" destId="{1371A9B6-6411-4DCA-AA87-2A0817B4CBA6}" srcOrd="2" destOrd="0" presId="urn:microsoft.com/office/officeart/2018/5/layout/IconLeafLabelList"/>
    <dgm:cxn modelId="{E2FF4244-9EEB-4A0E-9708-1C1E494F9CC2}" type="presParOf" srcId="{4DCD6803-21D2-4F67-9BB8-BD695C6321AF}" destId="{0F01CA75-3289-4F0B-9E8C-1752137B450C}" srcOrd="3" destOrd="0" presId="urn:microsoft.com/office/officeart/2018/5/layout/IconLeafLabelList"/>
    <dgm:cxn modelId="{7569D83A-F2BC-4C9A-9CD9-9046CDBFA5ED}" type="presParOf" srcId="{B571AFB7-F3CC-4372-A2EF-C1EFF969B4A4}" destId="{9CD8E2E5-88A5-483E-860C-8C3E247D708B}" srcOrd="9" destOrd="0" presId="urn:microsoft.com/office/officeart/2018/5/layout/IconLeafLabelList"/>
    <dgm:cxn modelId="{27E0BF2E-1515-4C7A-AC52-639E94A02B70}" type="presParOf" srcId="{B571AFB7-F3CC-4372-A2EF-C1EFF969B4A4}" destId="{4BDF111D-422B-4987-9FFA-2A71FB329D12}" srcOrd="10" destOrd="0" presId="urn:microsoft.com/office/officeart/2018/5/layout/IconLeafLabelList"/>
    <dgm:cxn modelId="{1624879B-20B1-48E1-A6FE-90C20D0FF529}" type="presParOf" srcId="{4BDF111D-422B-4987-9FFA-2A71FB329D12}" destId="{FC6F0C6E-F58B-4D6E-9093-D9FB21150A3C}" srcOrd="0" destOrd="0" presId="urn:microsoft.com/office/officeart/2018/5/layout/IconLeafLabelList"/>
    <dgm:cxn modelId="{C1349B9E-1A76-4073-B95B-7C5890A0FDC8}" type="presParOf" srcId="{4BDF111D-422B-4987-9FFA-2A71FB329D12}" destId="{D6BA5650-C1F5-4F39-B78D-1AF839FEC6BA}" srcOrd="1" destOrd="0" presId="urn:microsoft.com/office/officeart/2018/5/layout/IconLeafLabelList"/>
    <dgm:cxn modelId="{22E7490A-94F2-4011-AA34-34D09EC7BB86}" type="presParOf" srcId="{4BDF111D-422B-4987-9FFA-2A71FB329D12}" destId="{41BA43B7-BA4F-4E7B-821E-264DB338EF61}" srcOrd="2" destOrd="0" presId="urn:microsoft.com/office/officeart/2018/5/layout/IconLeafLabelList"/>
    <dgm:cxn modelId="{AE36119C-9120-4AB8-A6A0-67BB0572CC77}" type="presParOf" srcId="{4BDF111D-422B-4987-9FFA-2A71FB329D12}" destId="{352F9BEF-E556-4B88-B7B8-C1CAB185EAB8}" srcOrd="3" destOrd="0" presId="urn:microsoft.com/office/officeart/2018/5/layout/IconLeafLabelList"/>
    <dgm:cxn modelId="{12D9E6C2-AFB4-4FDE-83AE-08FE4CDC1F8D}" type="presParOf" srcId="{B571AFB7-F3CC-4372-A2EF-C1EFF969B4A4}" destId="{52EB2584-73C5-42C8-9E22-CBC8A4BBE587}" srcOrd="11" destOrd="0" presId="urn:microsoft.com/office/officeart/2018/5/layout/IconLeafLabelList"/>
    <dgm:cxn modelId="{6922874F-75A6-4BAC-8CFD-FE999A0EA40D}" type="presParOf" srcId="{B571AFB7-F3CC-4372-A2EF-C1EFF969B4A4}" destId="{82785662-4894-48B3-B0A4-63C43954AB87}" srcOrd="12" destOrd="0" presId="urn:microsoft.com/office/officeart/2018/5/layout/IconLeafLabelList"/>
    <dgm:cxn modelId="{233DC07B-452A-44D8-B560-8F1A229181F0}" type="presParOf" srcId="{82785662-4894-48B3-B0A4-63C43954AB87}" destId="{ED360218-78A1-4923-A925-6D7B5426A705}" srcOrd="0" destOrd="0" presId="urn:microsoft.com/office/officeart/2018/5/layout/IconLeafLabelList"/>
    <dgm:cxn modelId="{ACEF9938-E235-431C-9146-773BFA9AE6BB}" type="presParOf" srcId="{82785662-4894-48B3-B0A4-63C43954AB87}" destId="{8E511762-161C-4363-901D-B9673E8F302F}" srcOrd="1" destOrd="0" presId="urn:microsoft.com/office/officeart/2018/5/layout/IconLeafLabelList"/>
    <dgm:cxn modelId="{39FA715A-5F7C-48DA-9A6A-FDAAA173E424}" type="presParOf" srcId="{82785662-4894-48B3-B0A4-63C43954AB87}" destId="{53628435-AFFF-4490-9D3D-DCDB7A0B2DFE}" srcOrd="2" destOrd="0" presId="urn:microsoft.com/office/officeart/2018/5/layout/IconLeafLabelList"/>
    <dgm:cxn modelId="{9F1FE171-3AA0-4AFD-936A-175B6776BCA2}" type="presParOf" srcId="{82785662-4894-48B3-B0A4-63C43954AB87}" destId="{35B9B5EC-4448-4DE5-B183-4BD07CA4F5B4}"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162BC0-70D4-4F18-B9F3-705C8294982C}">
      <dsp:nvSpPr>
        <dsp:cNvPr id="0" name=""/>
        <dsp:cNvSpPr/>
      </dsp:nvSpPr>
      <dsp:spPr>
        <a:xfrm>
          <a:off x="735974" y="827140"/>
          <a:ext cx="1098000" cy="109800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E202E7-56BC-41DE-866D-851B7230BC40}">
      <dsp:nvSpPr>
        <dsp:cNvPr id="0" name=""/>
        <dsp:cNvSpPr/>
      </dsp:nvSpPr>
      <dsp:spPr>
        <a:xfrm>
          <a:off x="969974" y="1061140"/>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53E3A36-4BCB-4B30-99B1-CF139CAD783F}">
      <dsp:nvSpPr>
        <dsp:cNvPr id="0" name=""/>
        <dsp:cNvSpPr/>
      </dsp:nvSpPr>
      <dsp:spPr>
        <a:xfrm>
          <a:off x="384974" y="226714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Consumer focused healthcare</a:t>
          </a:r>
        </a:p>
      </dsp:txBody>
      <dsp:txXfrm>
        <a:off x="384974" y="2267140"/>
        <a:ext cx="1800000" cy="720000"/>
      </dsp:txXfrm>
    </dsp:sp>
    <dsp:sp modelId="{5EA197EE-084D-48EC-8551-19C45F005223}">
      <dsp:nvSpPr>
        <dsp:cNvPr id="0" name=""/>
        <dsp:cNvSpPr/>
      </dsp:nvSpPr>
      <dsp:spPr>
        <a:xfrm>
          <a:off x="2850974" y="827140"/>
          <a:ext cx="1098000" cy="1098000"/>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40A6CD-A435-45CD-9F6F-33A44430681C}">
      <dsp:nvSpPr>
        <dsp:cNvPr id="0" name=""/>
        <dsp:cNvSpPr/>
      </dsp:nvSpPr>
      <dsp:spPr>
        <a:xfrm>
          <a:off x="3084974" y="1061140"/>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9000" r="-19000"/>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AB5BC6A-43A4-4D47-AE68-683D1B5D9E62}">
      <dsp:nvSpPr>
        <dsp:cNvPr id="0" name=""/>
        <dsp:cNvSpPr/>
      </dsp:nvSpPr>
      <dsp:spPr>
        <a:xfrm>
          <a:off x="2499974" y="226714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B2B</a:t>
          </a:r>
        </a:p>
      </dsp:txBody>
      <dsp:txXfrm>
        <a:off x="2499974" y="2267140"/>
        <a:ext cx="1800000" cy="720000"/>
      </dsp:txXfrm>
    </dsp:sp>
    <dsp:sp modelId="{153CD4BA-062A-45A2-A04A-5131C30EBFDF}">
      <dsp:nvSpPr>
        <dsp:cNvPr id="0" name=""/>
        <dsp:cNvSpPr/>
      </dsp:nvSpPr>
      <dsp:spPr>
        <a:xfrm>
          <a:off x="4965975" y="827140"/>
          <a:ext cx="1098000" cy="1098000"/>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6DA0DF-C290-4183-8691-2E32574A7641}">
      <dsp:nvSpPr>
        <dsp:cNvPr id="0" name=""/>
        <dsp:cNvSpPr/>
      </dsp:nvSpPr>
      <dsp:spPr>
        <a:xfrm>
          <a:off x="5199975" y="1061140"/>
          <a:ext cx="630000" cy="630000"/>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6000" r="-26000"/>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65CFDF6-79A7-457E-AA8A-3071226A33F1}">
      <dsp:nvSpPr>
        <dsp:cNvPr id="0" name=""/>
        <dsp:cNvSpPr/>
      </dsp:nvSpPr>
      <dsp:spPr>
        <a:xfrm>
          <a:off x="4614975" y="226714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B2C</a:t>
          </a:r>
        </a:p>
      </dsp:txBody>
      <dsp:txXfrm>
        <a:off x="4614975" y="2267140"/>
        <a:ext cx="1800000" cy="720000"/>
      </dsp:txXfrm>
    </dsp:sp>
    <dsp:sp modelId="{BAF63FA4-89DD-4F34-B092-0D4AFE68354E}">
      <dsp:nvSpPr>
        <dsp:cNvPr id="0" name=""/>
        <dsp:cNvSpPr/>
      </dsp:nvSpPr>
      <dsp:spPr>
        <a:xfrm>
          <a:off x="7080975" y="827140"/>
          <a:ext cx="1098000" cy="1098000"/>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7A5B89-2D9A-479E-ADA3-94E8BFC49BA0}">
      <dsp:nvSpPr>
        <dsp:cNvPr id="0" name=""/>
        <dsp:cNvSpPr/>
      </dsp:nvSpPr>
      <dsp:spPr>
        <a:xfrm>
          <a:off x="7314975" y="1061140"/>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17000" r="-17000"/>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F01CA75-3289-4F0B-9E8C-1752137B450C}">
      <dsp:nvSpPr>
        <dsp:cNvPr id="0" name=""/>
        <dsp:cNvSpPr/>
      </dsp:nvSpPr>
      <dsp:spPr>
        <a:xfrm>
          <a:off x="6729975" y="226714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dirty="0"/>
            <a:t>Certified Health IT</a:t>
          </a:r>
        </a:p>
      </dsp:txBody>
      <dsp:txXfrm>
        <a:off x="6729975" y="2267140"/>
        <a:ext cx="1800000" cy="720000"/>
      </dsp:txXfrm>
    </dsp:sp>
    <dsp:sp modelId="{FC6F0C6E-F58B-4D6E-9093-D9FB21150A3C}">
      <dsp:nvSpPr>
        <dsp:cNvPr id="0" name=""/>
        <dsp:cNvSpPr/>
      </dsp:nvSpPr>
      <dsp:spPr>
        <a:xfrm>
          <a:off x="9195975" y="827140"/>
          <a:ext cx="1098000" cy="1098000"/>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BA5650-C1F5-4F39-B78D-1AF839FEC6BA}">
      <dsp:nvSpPr>
        <dsp:cNvPr id="0" name=""/>
        <dsp:cNvSpPr/>
      </dsp:nvSpPr>
      <dsp:spPr>
        <a:xfrm>
          <a:off x="9483351" y="1111439"/>
          <a:ext cx="523246" cy="529401"/>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14000" b="-14000"/>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52F9BEF-E556-4B88-B7B8-C1CAB185EAB8}">
      <dsp:nvSpPr>
        <dsp:cNvPr id="0" name=""/>
        <dsp:cNvSpPr/>
      </dsp:nvSpPr>
      <dsp:spPr>
        <a:xfrm>
          <a:off x="8844975" y="226714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dirty="0"/>
            <a:t>USCDI</a:t>
          </a:r>
        </a:p>
      </dsp:txBody>
      <dsp:txXfrm>
        <a:off x="8844975" y="2267140"/>
        <a:ext cx="180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162BC0-70D4-4F18-B9F3-705C8294982C}">
      <dsp:nvSpPr>
        <dsp:cNvPr id="0" name=""/>
        <dsp:cNvSpPr/>
      </dsp:nvSpPr>
      <dsp:spPr>
        <a:xfrm>
          <a:off x="852614" y="1935"/>
          <a:ext cx="877113" cy="877113"/>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E202E7-56BC-41DE-866D-851B7230BC40}">
      <dsp:nvSpPr>
        <dsp:cNvPr id="0" name=""/>
        <dsp:cNvSpPr/>
      </dsp:nvSpPr>
      <dsp:spPr>
        <a:xfrm>
          <a:off x="1039540" y="188861"/>
          <a:ext cx="503261" cy="50326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53E3A36-4BCB-4B30-99B1-CF139CAD783F}">
      <dsp:nvSpPr>
        <dsp:cNvPr id="0" name=""/>
        <dsp:cNvSpPr/>
      </dsp:nvSpPr>
      <dsp:spPr>
        <a:xfrm>
          <a:off x="572225" y="1152247"/>
          <a:ext cx="1437890" cy="57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endParaRPr lang="en-US" sz="1100" kern="1200" dirty="0"/>
        </a:p>
      </dsp:txBody>
      <dsp:txXfrm>
        <a:off x="572225" y="1152247"/>
        <a:ext cx="1437890" cy="575156"/>
      </dsp:txXfrm>
    </dsp:sp>
    <dsp:sp modelId="{5EA197EE-084D-48EC-8551-19C45F005223}">
      <dsp:nvSpPr>
        <dsp:cNvPr id="0" name=""/>
        <dsp:cNvSpPr/>
      </dsp:nvSpPr>
      <dsp:spPr>
        <a:xfrm>
          <a:off x="2542136" y="1935"/>
          <a:ext cx="877113" cy="877113"/>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40A6CD-A435-45CD-9F6F-33A44430681C}">
      <dsp:nvSpPr>
        <dsp:cNvPr id="0" name=""/>
        <dsp:cNvSpPr/>
      </dsp:nvSpPr>
      <dsp:spPr>
        <a:xfrm>
          <a:off x="2729061" y="188861"/>
          <a:ext cx="503261" cy="50326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AB5BC6A-43A4-4D47-AE68-683D1B5D9E62}">
      <dsp:nvSpPr>
        <dsp:cNvPr id="0" name=""/>
        <dsp:cNvSpPr/>
      </dsp:nvSpPr>
      <dsp:spPr>
        <a:xfrm>
          <a:off x="2261747" y="1152247"/>
          <a:ext cx="1437890" cy="57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Enforcement</a:t>
          </a:r>
        </a:p>
      </dsp:txBody>
      <dsp:txXfrm>
        <a:off x="2261747" y="1152247"/>
        <a:ext cx="1437890" cy="575156"/>
      </dsp:txXfrm>
    </dsp:sp>
    <dsp:sp modelId="{CFF10B7D-AB46-477C-918B-27B09D3ED73D}">
      <dsp:nvSpPr>
        <dsp:cNvPr id="0" name=""/>
        <dsp:cNvSpPr/>
      </dsp:nvSpPr>
      <dsp:spPr>
        <a:xfrm>
          <a:off x="4231657" y="1935"/>
          <a:ext cx="877113" cy="877113"/>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BE6334-FDF7-40FC-8970-3EF78B1493AC}">
      <dsp:nvSpPr>
        <dsp:cNvPr id="0" name=""/>
        <dsp:cNvSpPr/>
      </dsp:nvSpPr>
      <dsp:spPr>
        <a:xfrm>
          <a:off x="4418583" y="151038"/>
          <a:ext cx="503261" cy="57890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8000" r="-8000"/>
          </a:stretch>
        </a:blipFill>
        <a:ln w="22225"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D70F53-FCFB-4B55-96DF-65F6FB939C7A}">
      <dsp:nvSpPr>
        <dsp:cNvPr id="0" name=""/>
        <dsp:cNvSpPr/>
      </dsp:nvSpPr>
      <dsp:spPr>
        <a:xfrm>
          <a:off x="573534" y="1109082"/>
          <a:ext cx="1437890" cy="57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Actors</a:t>
          </a:r>
        </a:p>
      </dsp:txBody>
      <dsp:txXfrm>
        <a:off x="573534" y="1109082"/>
        <a:ext cx="1437890" cy="575156"/>
      </dsp:txXfrm>
    </dsp:sp>
    <dsp:sp modelId="{153CD4BA-062A-45A2-A04A-5131C30EBFDF}">
      <dsp:nvSpPr>
        <dsp:cNvPr id="0" name=""/>
        <dsp:cNvSpPr/>
      </dsp:nvSpPr>
      <dsp:spPr>
        <a:xfrm>
          <a:off x="5921179" y="1935"/>
          <a:ext cx="877113" cy="877113"/>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6DA0DF-C290-4183-8691-2E32574A7641}">
      <dsp:nvSpPr>
        <dsp:cNvPr id="0" name=""/>
        <dsp:cNvSpPr/>
      </dsp:nvSpPr>
      <dsp:spPr>
        <a:xfrm>
          <a:off x="6108104" y="188861"/>
          <a:ext cx="503261" cy="50326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65CFDF6-79A7-457E-AA8A-3071226A33F1}">
      <dsp:nvSpPr>
        <dsp:cNvPr id="0" name=""/>
        <dsp:cNvSpPr/>
      </dsp:nvSpPr>
      <dsp:spPr>
        <a:xfrm>
          <a:off x="4064028" y="1152236"/>
          <a:ext cx="1437890" cy="57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Reporting</a:t>
          </a:r>
        </a:p>
        <a:p>
          <a:pPr marL="0" lvl="0" indent="0" algn="ctr" defTabSz="488950">
            <a:lnSpc>
              <a:spcPct val="100000"/>
            </a:lnSpc>
            <a:spcBef>
              <a:spcPct val="0"/>
            </a:spcBef>
            <a:spcAft>
              <a:spcPct val="35000"/>
            </a:spcAft>
            <a:buNone/>
            <a:defRPr cap="all"/>
          </a:pPr>
          <a:endParaRPr lang="en-US" sz="1100" kern="1200" dirty="0"/>
        </a:p>
      </dsp:txBody>
      <dsp:txXfrm>
        <a:off x="4064028" y="1152236"/>
        <a:ext cx="1437890" cy="575156"/>
      </dsp:txXfrm>
    </dsp:sp>
    <dsp:sp modelId="{BAF63FA4-89DD-4F34-B092-0D4AFE68354E}">
      <dsp:nvSpPr>
        <dsp:cNvPr id="0" name=""/>
        <dsp:cNvSpPr/>
      </dsp:nvSpPr>
      <dsp:spPr>
        <a:xfrm>
          <a:off x="7610700" y="13925"/>
          <a:ext cx="877113" cy="877113"/>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7A5B89-2D9A-479E-ADA3-94E8BFC49BA0}">
      <dsp:nvSpPr>
        <dsp:cNvPr id="0" name=""/>
        <dsp:cNvSpPr/>
      </dsp:nvSpPr>
      <dsp:spPr>
        <a:xfrm>
          <a:off x="7797626" y="200851"/>
          <a:ext cx="503261" cy="503261"/>
        </a:xfrm>
        <a:prstGeom prst="rect">
          <a:avLst/>
        </a:prstGeom>
        <a:blipFill>
          <a:blip xmlns:r="http://schemas.openxmlformats.org/officeDocument/2006/relationships" r:embed="rId9">
            <a:extLst>
              <a:ext uri="{28A0092B-C50C-407E-A947-70E740481C1C}">
                <a14:useLocalDpi xmlns:a14="http://schemas.microsoft.com/office/drawing/2010/main" val="0"/>
              </a:ext>
            </a:extLst>
          </a:blip>
          <a:srcRect/>
          <a:stretch>
            <a:fillRect l="-13000" r="-13000"/>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F01CA75-3289-4F0B-9E8C-1752137B450C}">
      <dsp:nvSpPr>
        <dsp:cNvPr id="0" name=""/>
        <dsp:cNvSpPr/>
      </dsp:nvSpPr>
      <dsp:spPr>
        <a:xfrm>
          <a:off x="5735648" y="1177418"/>
          <a:ext cx="1437890" cy="527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Exceptions</a:t>
          </a:r>
        </a:p>
      </dsp:txBody>
      <dsp:txXfrm>
        <a:off x="5735648" y="1177418"/>
        <a:ext cx="1437890" cy="527193"/>
      </dsp:txXfrm>
    </dsp:sp>
    <dsp:sp modelId="{FC6F0C6E-F58B-4D6E-9093-D9FB21150A3C}">
      <dsp:nvSpPr>
        <dsp:cNvPr id="0" name=""/>
        <dsp:cNvSpPr/>
      </dsp:nvSpPr>
      <dsp:spPr>
        <a:xfrm>
          <a:off x="9300222" y="1935"/>
          <a:ext cx="877113" cy="877113"/>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BA5650-C1F5-4F39-B78D-1AF839FEC6BA}">
      <dsp:nvSpPr>
        <dsp:cNvPr id="0" name=""/>
        <dsp:cNvSpPr/>
      </dsp:nvSpPr>
      <dsp:spPr>
        <a:xfrm>
          <a:off x="9487147" y="188861"/>
          <a:ext cx="503261" cy="503261"/>
        </a:xfrm>
        <a:prstGeom prst="rect">
          <a:avLst/>
        </a:prstGeom>
        <a:solidFill>
          <a:schemeClr val="bg1">
            <a:hueOff val="0"/>
            <a:satOff val="0"/>
            <a:lumOff val="0"/>
            <a:alphaOff val="0"/>
          </a:schemeClr>
        </a:solid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52F9BEF-E556-4B88-B7B8-C1CAB185EAB8}">
      <dsp:nvSpPr>
        <dsp:cNvPr id="0" name=""/>
        <dsp:cNvSpPr/>
      </dsp:nvSpPr>
      <dsp:spPr>
        <a:xfrm>
          <a:off x="7347322" y="1175950"/>
          <a:ext cx="1437890" cy="57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EHI</a:t>
          </a:r>
        </a:p>
      </dsp:txBody>
      <dsp:txXfrm>
        <a:off x="7347322" y="1175950"/>
        <a:ext cx="1437890" cy="575156"/>
      </dsp:txXfrm>
    </dsp:sp>
    <dsp:sp modelId="{ED360218-78A1-4923-A925-6D7B5426A705}">
      <dsp:nvSpPr>
        <dsp:cNvPr id="0" name=""/>
        <dsp:cNvSpPr/>
      </dsp:nvSpPr>
      <dsp:spPr>
        <a:xfrm>
          <a:off x="9294228" y="38598"/>
          <a:ext cx="877113" cy="877113"/>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511762-161C-4363-901D-B9673E8F302F}">
      <dsp:nvSpPr>
        <dsp:cNvPr id="0" name=""/>
        <dsp:cNvSpPr/>
      </dsp:nvSpPr>
      <dsp:spPr>
        <a:xfrm>
          <a:off x="9474014" y="225522"/>
          <a:ext cx="503261" cy="503261"/>
        </a:xfrm>
        <a:prstGeom prst="rect">
          <a:avLst/>
        </a:prstGeom>
        <a:blipFill>
          <a:blip xmlns:r="http://schemas.openxmlformats.org/officeDocument/2006/relationships" r:embed="rId10">
            <a:extLst>
              <a:ext uri="{28A0092B-C50C-407E-A947-70E740481C1C}">
                <a14:useLocalDpi xmlns:a14="http://schemas.microsoft.com/office/drawing/2010/main" val="0"/>
              </a:ext>
            </a:extLst>
          </a:blip>
          <a:srcRect/>
          <a:stretch>
            <a:fillRect l="-23000" r="-23000"/>
          </a:stretch>
        </a:blipFill>
        <a:ln w="22225"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B9B5EC-4448-4DE5-B183-4BD07CA4F5B4}">
      <dsp:nvSpPr>
        <dsp:cNvPr id="0" name=""/>
        <dsp:cNvSpPr/>
      </dsp:nvSpPr>
      <dsp:spPr>
        <a:xfrm>
          <a:off x="9065644" y="1170141"/>
          <a:ext cx="1437890" cy="57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21</a:t>
          </a:r>
          <a:r>
            <a:rPr lang="en-US" sz="1100" kern="1200" baseline="30000" dirty="0"/>
            <a:t>st</a:t>
          </a:r>
          <a:r>
            <a:rPr lang="en-US" sz="1100" kern="1200" dirty="0"/>
            <a:t> century Cures Act</a:t>
          </a:r>
        </a:p>
        <a:p>
          <a:pPr marL="0" lvl="0" indent="0" algn="ctr" defTabSz="488950">
            <a:lnSpc>
              <a:spcPct val="100000"/>
            </a:lnSpc>
            <a:spcBef>
              <a:spcPct val="0"/>
            </a:spcBef>
            <a:spcAft>
              <a:spcPct val="35000"/>
            </a:spcAft>
            <a:buNone/>
            <a:defRPr cap="all"/>
          </a:pPr>
          <a:endParaRPr lang="en-US" sz="1100" kern="1200" dirty="0"/>
        </a:p>
      </dsp:txBody>
      <dsp:txXfrm>
        <a:off x="9065644" y="1170141"/>
        <a:ext cx="1437890" cy="575156"/>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73D663-D853-40B8-96DB-4BD96E1F066F}" type="datetimeFigureOut">
              <a:rPr lang="en-US" smtClean="0"/>
              <a:t>4/1/2022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B5BC42-C467-4BEF-B002-F3A17AE22DEA}" type="slidenum">
              <a:rPr lang="en-US" smtClean="0"/>
              <a:t>‹#›</a:t>
            </a:fld>
            <a:endParaRPr lang="en-US"/>
          </a:p>
        </p:txBody>
      </p:sp>
    </p:spTree>
    <p:extLst>
      <p:ext uri="{BB962C8B-B14F-4D97-AF65-F5344CB8AC3E}">
        <p14:creationId xmlns:p14="http://schemas.microsoft.com/office/powerpoint/2010/main" val="3559467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B5BC42-C467-4BEF-B002-F3A17AE22DEA}" type="slidenum">
              <a:rPr lang="en-US" smtClean="0"/>
              <a:t>1</a:t>
            </a:fld>
            <a:endParaRPr lang="en-US"/>
          </a:p>
        </p:txBody>
      </p:sp>
    </p:spTree>
    <p:extLst>
      <p:ext uri="{BB962C8B-B14F-4D97-AF65-F5344CB8AC3E}">
        <p14:creationId xmlns:p14="http://schemas.microsoft.com/office/powerpoint/2010/main" val="3385453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B5BC42-C467-4BEF-B002-F3A17AE22DEA}" type="slidenum">
              <a:rPr lang="en-US" smtClean="0"/>
              <a:t>10</a:t>
            </a:fld>
            <a:endParaRPr lang="en-US"/>
          </a:p>
        </p:txBody>
      </p:sp>
    </p:spTree>
    <p:extLst>
      <p:ext uri="{BB962C8B-B14F-4D97-AF65-F5344CB8AC3E}">
        <p14:creationId xmlns:p14="http://schemas.microsoft.com/office/powerpoint/2010/main" val="3948037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B5BC42-C467-4BEF-B002-F3A17AE22DEA}" type="slidenum">
              <a:rPr lang="en-US" smtClean="0"/>
              <a:t>11</a:t>
            </a:fld>
            <a:endParaRPr lang="en-US"/>
          </a:p>
        </p:txBody>
      </p:sp>
    </p:spTree>
    <p:extLst>
      <p:ext uri="{BB962C8B-B14F-4D97-AF65-F5344CB8AC3E}">
        <p14:creationId xmlns:p14="http://schemas.microsoft.com/office/powerpoint/2010/main" val="4117659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B5BC42-C467-4BEF-B002-F3A17AE22DEA}" type="slidenum">
              <a:rPr lang="en-US" smtClean="0"/>
              <a:t>12</a:t>
            </a:fld>
            <a:endParaRPr lang="en-US"/>
          </a:p>
        </p:txBody>
      </p:sp>
    </p:spTree>
    <p:extLst>
      <p:ext uri="{BB962C8B-B14F-4D97-AF65-F5344CB8AC3E}">
        <p14:creationId xmlns:p14="http://schemas.microsoft.com/office/powerpoint/2010/main" val="3321068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B5BC42-C467-4BEF-B002-F3A17AE22DEA}" type="slidenum">
              <a:rPr lang="en-US" smtClean="0"/>
              <a:t>13</a:t>
            </a:fld>
            <a:endParaRPr lang="en-US"/>
          </a:p>
        </p:txBody>
      </p:sp>
    </p:spTree>
    <p:extLst>
      <p:ext uri="{BB962C8B-B14F-4D97-AF65-F5344CB8AC3E}">
        <p14:creationId xmlns:p14="http://schemas.microsoft.com/office/powerpoint/2010/main" val="2082325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B5BC42-C467-4BEF-B002-F3A17AE22DEA}" type="slidenum">
              <a:rPr lang="en-US" smtClean="0"/>
              <a:t>14</a:t>
            </a:fld>
            <a:endParaRPr lang="en-US"/>
          </a:p>
        </p:txBody>
      </p:sp>
    </p:spTree>
    <p:extLst>
      <p:ext uri="{BB962C8B-B14F-4D97-AF65-F5344CB8AC3E}">
        <p14:creationId xmlns:p14="http://schemas.microsoft.com/office/powerpoint/2010/main" val="3325936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B5BC42-C467-4BEF-B002-F3A17AE22DEA}" type="slidenum">
              <a:rPr lang="en-US" smtClean="0"/>
              <a:t>16</a:t>
            </a:fld>
            <a:endParaRPr lang="en-US"/>
          </a:p>
        </p:txBody>
      </p:sp>
    </p:spTree>
    <p:extLst>
      <p:ext uri="{BB962C8B-B14F-4D97-AF65-F5344CB8AC3E}">
        <p14:creationId xmlns:p14="http://schemas.microsoft.com/office/powerpoint/2010/main" val="3601114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B5BC42-C467-4BEF-B002-F3A17AE22DEA}" type="slidenum">
              <a:rPr lang="en-US" smtClean="0"/>
              <a:t>17</a:t>
            </a:fld>
            <a:endParaRPr lang="en-US"/>
          </a:p>
        </p:txBody>
      </p:sp>
    </p:spTree>
    <p:extLst>
      <p:ext uri="{BB962C8B-B14F-4D97-AF65-F5344CB8AC3E}">
        <p14:creationId xmlns:p14="http://schemas.microsoft.com/office/powerpoint/2010/main" val="3562284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B5BC42-C467-4BEF-B002-F3A17AE22DEA}" type="slidenum">
              <a:rPr lang="en-US" smtClean="0"/>
              <a:t>2</a:t>
            </a:fld>
            <a:endParaRPr lang="en-US"/>
          </a:p>
        </p:txBody>
      </p:sp>
    </p:spTree>
    <p:extLst>
      <p:ext uri="{BB962C8B-B14F-4D97-AF65-F5344CB8AC3E}">
        <p14:creationId xmlns:p14="http://schemas.microsoft.com/office/powerpoint/2010/main" val="1640996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B5BC42-C467-4BEF-B002-F3A17AE22DEA}" type="slidenum">
              <a:rPr lang="en-US" smtClean="0"/>
              <a:t>3</a:t>
            </a:fld>
            <a:endParaRPr lang="en-US"/>
          </a:p>
        </p:txBody>
      </p:sp>
    </p:spTree>
    <p:extLst>
      <p:ext uri="{BB962C8B-B14F-4D97-AF65-F5344CB8AC3E}">
        <p14:creationId xmlns:p14="http://schemas.microsoft.com/office/powerpoint/2010/main" val="1178681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B5BC42-C467-4BEF-B002-F3A17AE22DEA}" type="slidenum">
              <a:rPr lang="en-US" smtClean="0"/>
              <a:t>4</a:t>
            </a:fld>
            <a:endParaRPr lang="en-US"/>
          </a:p>
        </p:txBody>
      </p:sp>
    </p:spTree>
    <p:extLst>
      <p:ext uri="{BB962C8B-B14F-4D97-AF65-F5344CB8AC3E}">
        <p14:creationId xmlns:p14="http://schemas.microsoft.com/office/powerpoint/2010/main" val="3975608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B5BC42-C467-4BEF-B002-F3A17AE22DEA}" type="slidenum">
              <a:rPr lang="en-US" smtClean="0"/>
              <a:t>5</a:t>
            </a:fld>
            <a:endParaRPr lang="en-US"/>
          </a:p>
        </p:txBody>
      </p:sp>
    </p:spTree>
    <p:extLst>
      <p:ext uri="{BB962C8B-B14F-4D97-AF65-F5344CB8AC3E}">
        <p14:creationId xmlns:p14="http://schemas.microsoft.com/office/powerpoint/2010/main" val="3203936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B5BC42-C467-4BEF-B002-F3A17AE22DEA}" type="slidenum">
              <a:rPr lang="en-US" smtClean="0"/>
              <a:t>6</a:t>
            </a:fld>
            <a:endParaRPr lang="en-US"/>
          </a:p>
        </p:txBody>
      </p:sp>
    </p:spTree>
    <p:extLst>
      <p:ext uri="{BB962C8B-B14F-4D97-AF65-F5344CB8AC3E}">
        <p14:creationId xmlns:p14="http://schemas.microsoft.com/office/powerpoint/2010/main" val="795768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B5BC42-C467-4BEF-B002-F3A17AE22DEA}" type="slidenum">
              <a:rPr lang="en-US" smtClean="0"/>
              <a:t>7</a:t>
            </a:fld>
            <a:endParaRPr lang="en-US"/>
          </a:p>
        </p:txBody>
      </p:sp>
    </p:spTree>
    <p:extLst>
      <p:ext uri="{BB962C8B-B14F-4D97-AF65-F5344CB8AC3E}">
        <p14:creationId xmlns:p14="http://schemas.microsoft.com/office/powerpoint/2010/main" val="2429063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B5BC42-C467-4BEF-B002-F3A17AE22DEA}" type="slidenum">
              <a:rPr lang="en-US" smtClean="0"/>
              <a:t>8</a:t>
            </a:fld>
            <a:endParaRPr lang="en-US"/>
          </a:p>
        </p:txBody>
      </p:sp>
    </p:spTree>
    <p:extLst>
      <p:ext uri="{BB962C8B-B14F-4D97-AF65-F5344CB8AC3E}">
        <p14:creationId xmlns:p14="http://schemas.microsoft.com/office/powerpoint/2010/main" val="3810187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5EB5BC42-C467-4BEF-B002-F3A17AE22DEA}" type="slidenum">
              <a:rPr lang="en-US" smtClean="0"/>
              <a:t>9</a:t>
            </a:fld>
            <a:endParaRPr lang="en-US"/>
          </a:p>
        </p:txBody>
      </p:sp>
    </p:spTree>
    <p:extLst>
      <p:ext uri="{BB962C8B-B14F-4D97-AF65-F5344CB8AC3E}">
        <p14:creationId xmlns:p14="http://schemas.microsoft.com/office/powerpoint/2010/main" val="1668594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9ED80381-D222-42E5-B811-F4D1F724F02C}" type="datetime1">
              <a:rPr lang="en-US" smtClean="0"/>
              <a:t>4/1/2022</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76887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B6B776-A0AC-4EC8-90FD-619866766EF3}" type="datetime1">
              <a:rPr lang="en-US" smtClean="0"/>
              <a:t>4/1/2022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51970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DB5A6025-8454-4817-8BD6-B2CF6EA93901}" type="datetime1">
              <a:rPr lang="en-US" smtClean="0"/>
              <a:t>4/1/2022</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21937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D9E79761-92D8-4651-9D8D-436C148BB307}" type="datetime1">
              <a:rPr lang="en-US" smtClean="0"/>
              <a:t>4/1/2022</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94494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E793ACFF-CBDF-471F-9DF9-38ACC5A90586}" type="datetime1">
              <a:rPr lang="en-US" smtClean="0"/>
              <a:t>4/1/2022</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30314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0AF47A-7A3E-45CF-9034-FFD66997C965}" type="datetime1">
              <a:rPr lang="en-US" smtClean="0"/>
              <a:t>4/1/2022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03041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5FD595-B9CF-405D-B19A-C86484E89250}" type="datetime1">
              <a:rPr lang="en-US" smtClean="0"/>
              <a:t>4/1/2022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67045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F2E362E-42E8-49CE-9893-06B3FBBE7EDC}" type="datetime1">
              <a:rPr lang="en-US" smtClean="0"/>
              <a:t>4/1/2022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61831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0E9F7C-C626-4108-8397-ADCFA70C0A55}" type="datetime1">
              <a:rPr lang="en-US" smtClean="0"/>
              <a:t>4/1/2022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3920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08CF7DE-44ED-494C-8951-B52B3B91D0F5}" type="datetime1">
              <a:rPr lang="en-US" smtClean="0"/>
              <a:t>4/1/2022</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24317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670BE1-8AD6-4B90-B69E-3C857C8FF637}" type="datetime1">
              <a:rPr lang="en-US" smtClean="0"/>
              <a:t>4/1/2022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7202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CFEC9E10-463D-4C06-9CBD-D95BC3AEB03E}" type="datetime1">
              <a:rPr lang="en-US" smtClean="0"/>
              <a:t>4/1/2022</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8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19237783"/>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41" r:id="rId5"/>
    <p:sldLayoutId id="2147483735" r:id="rId6"/>
    <p:sldLayoutId id="2147483736" r:id="rId7"/>
    <p:sldLayoutId id="2147483737" r:id="rId8"/>
    <p:sldLayoutId id="2147483740" r:id="rId9"/>
    <p:sldLayoutId id="2147483738" r:id="rId10"/>
    <p:sldLayoutId id="2147483739" r:id="rId11"/>
  </p:sldLayoutIdLst>
  <p:hf hdr="0" ftr="0" dt="0"/>
  <p:txStyles>
    <p:titleStyle>
      <a:lvl1pPr algn="l" defTabSz="457200" rtl="0" eaLnBrk="1" latinLnBrk="0" hangingPunct="1">
        <a:lnSpc>
          <a:spcPct val="90000"/>
        </a:lnSpc>
        <a:spcBef>
          <a:spcPct val="0"/>
        </a:spcBef>
        <a:buNone/>
        <a:defRPr sz="44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5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hyperlink" Target="http://www.healthit.gov/feedback" TargetMode="External" /><Relationship Id="rId2" Type="http://schemas.openxmlformats.org/officeDocument/2006/relationships/notesSlide" Target="../notesSlides/notesSlide13.xml"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3" Type="http://schemas.openxmlformats.org/officeDocument/2006/relationships/image" Target="../media/image20.png" /><Relationship Id="rId2" Type="http://schemas.openxmlformats.org/officeDocument/2006/relationships/notesSlide" Target="../notesSlides/notesSlide14.xml" /><Relationship Id="rId1" Type="http://schemas.openxmlformats.org/officeDocument/2006/relationships/slideLayout" Target="../slideLayouts/slideLayout2.xml" /><Relationship Id="rId4" Type="http://schemas.openxmlformats.org/officeDocument/2006/relationships/image" Target="../media/image21.png"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3" Type="http://schemas.openxmlformats.org/officeDocument/2006/relationships/image" Target="../media/image22.png" /><Relationship Id="rId2" Type="http://schemas.openxmlformats.org/officeDocument/2006/relationships/notesSlide" Target="../notesSlides/notesSlide15.xml" /><Relationship Id="rId1" Type="http://schemas.openxmlformats.org/officeDocument/2006/relationships/slideLayout" Target="../slideLayouts/slideLayout2.xml" /><Relationship Id="rId4" Type="http://schemas.openxmlformats.org/officeDocument/2006/relationships/hyperlink" Target="https://www.disgracesonthemenu.com/2011/11/search-queries.html?page_number_0=2" TargetMode="External" /></Relationships>
</file>

<file path=ppt/slides/_rels/slide17.xml.rels><?xml version="1.0" encoding="UTF-8" standalone="yes"?>
<Relationships xmlns="http://schemas.openxmlformats.org/package/2006/relationships"><Relationship Id="rId3" Type="http://schemas.openxmlformats.org/officeDocument/2006/relationships/hyperlink" Target="https://www.healthit.gov/" TargetMode="External" /><Relationship Id="rId7" Type="http://schemas.openxmlformats.org/officeDocument/2006/relationships/hyperlink" Target="https://www.healthit.gov/sites/default/files/PUBLICHealthITCertificationProgramOverview.pdf" TargetMode="External" /><Relationship Id="rId2" Type="http://schemas.openxmlformats.org/officeDocument/2006/relationships/notesSlide" Target="../notesSlides/notesSlide16.xml" /><Relationship Id="rId1" Type="http://schemas.openxmlformats.org/officeDocument/2006/relationships/slideLayout" Target="../slideLayouts/slideLayout2.xml" /><Relationship Id="rId6" Type="http://schemas.openxmlformats.org/officeDocument/2006/relationships/hyperlink" Target="https://www.healthit.gov/isa/sites/isa/files/2020-10/USCDI-Version-1-July-2020-Errata-Final_0.pdf" TargetMode="External" /><Relationship Id="rId5" Type="http://schemas.openxmlformats.org/officeDocument/2006/relationships/hyperlink" Target="https://www.healthit.gov/curesrule/resources/information-blocking-faqs" TargetMode="External" /><Relationship Id="rId4" Type="http://schemas.openxmlformats.org/officeDocument/2006/relationships/hyperlink" Target="https://www.healthit.gov/topic/information-blocking" TargetMode="Externa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 /><Relationship Id="rId7" Type="http://schemas.microsoft.com/office/2007/relationships/diagramDrawing" Target="../diagrams/drawing1.xml" /><Relationship Id="rId2" Type="http://schemas.openxmlformats.org/officeDocument/2006/relationships/notesSlide" Target="../notesSlides/notesSlide4.xml" /><Relationship Id="rId1" Type="http://schemas.openxmlformats.org/officeDocument/2006/relationships/slideLayout" Target="../slideLayouts/slideLayout2.xml" /><Relationship Id="rId6" Type="http://schemas.openxmlformats.org/officeDocument/2006/relationships/diagramColors" Target="../diagrams/colors1.xml" /><Relationship Id="rId5" Type="http://schemas.openxmlformats.org/officeDocument/2006/relationships/diagramQuickStyle" Target="../diagrams/quickStyle1.xml" /><Relationship Id="rId4" Type="http://schemas.openxmlformats.org/officeDocument/2006/relationships/diagramLayout" Target="../diagrams/layout1.xml" /></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 /><Relationship Id="rId7" Type="http://schemas.microsoft.com/office/2007/relationships/diagramDrawing" Target="../diagrams/drawing2.xml" /><Relationship Id="rId2" Type="http://schemas.openxmlformats.org/officeDocument/2006/relationships/notesSlide" Target="../notesSlides/notesSlide5.xml" /><Relationship Id="rId1" Type="http://schemas.openxmlformats.org/officeDocument/2006/relationships/slideLayout" Target="../slideLayouts/slideLayout2.xml" /><Relationship Id="rId6" Type="http://schemas.openxmlformats.org/officeDocument/2006/relationships/diagramColors" Target="../diagrams/colors2.xml" /><Relationship Id="rId5" Type="http://schemas.openxmlformats.org/officeDocument/2006/relationships/diagramQuickStyle" Target="../diagrams/quickStyle2.xml" /><Relationship Id="rId4" Type="http://schemas.openxmlformats.org/officeDocument/2006/relationships/diagramLayout" Target="../diagrams/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18.jpg" /><Relationship Id="rId2" Type="http://schemas.openxmlformats.org/officeDocument/2006/relationships/notesSlide" Target="../notesSlides/notesSlide6.xml" /><Relationship Id="rId1" Type="http://schemas.openxmlformats.org/officeDocument/2006/relationships/slideLayout" Target="../slideLayouts/slideLayout8.xml" /><Relationship Id="rId4" Type="http://schemas.openxmlformats.org/officeDocument/2006/relationships/hyperlink" Target="https://josephfelfoldi.com/blog/the-two-sided-coin/259" TargetMode="External" /></Relationships>
</file>

<file path=ppt/slides/_rels/slide7.xml.rels><?xml version="1.0" encoding="UTF-8" standalone="yes"?>
<Relationships xmlns="http://schemas.openxmlformats.org/package/2006/relationships"><Relationship Id="rId3" Type="http://schemas.openxmlformats.org/officeDocument/2006/relationships/hyperlink" Target="https://www.ahima.org/media/ztqh1h2q/final-ehi-task-force-report.pdf" TargetMode="External" /><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19.png" /><Relationship Id="rId2" Type="http://schemas.openxmlformats.org/officeDocument/2006/relationships/notesSlide" Target="../notesSlides/notesSlide8.xml"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3" Type="http://schemas.openxmlformats.org/officeDocument/2006/relationships/hyperlink" Target="https://www.healthit.gov/cures/sites/default/files/cures/2020-08/Health_Care_Provider_Definitions_v3.pdf" TargetMode="External" /><Relationship Id="rId2" Type="http://schemas.openxmlformats.org/officeDocument/2006/relationships/notesSlide" Target="../notesSlides/notesSlide9.xml"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1" name="Rectangle 10">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F78D2C1-DC73-4C57-A5E5-8929ABEAC77B}"/>
              </a:ext>
            </a:extLst>
          </p:cNvPr>
          <p:cNvSpPr>
            <a:spLocks noGrp="1"/>
          </p:cNvSpPr>
          <p:nvPr>
            <p:ph type="ctrTitle"/>
          </p:nvPr>
        </p:nvSpPr>
        <p:spPr>
          <a:xfrm>
            <a:off x="526076" y="863696"/>
            <a:ext cx="3919315" cy="1495460"/>
          </a:xfrm>
        </p:spPr>
        <p:txBody>
          <a:bodyPr anchor="ctr">
            <a:normAutofit/>
          </a:bodyPr>
          <a:lstStyle/>
          <a:p>
            <a:pPr algn="ctr"/>
            <a:r>
              <a:rPr lang="en-US" sz="3300" dirty="0">
                <a:solidFill>
                  <a:schemeClr val="tx1"/>
                </a:solidFill>
              </a:rPr>
              <a:t>Information Blocking</a:t>
            </a:r>
          </a:p>
        </p:txBody>
      </p:sp>
      <p:sp>
        <p:nvSpPr>
          <p:cNvPr id="3" name="Subtitle 2">
            <a:extLst>
              <a:ext uri="{FF2B5EF4-FFF2-40B4-BE49-F238E27FC236}">
                <a16:creationId xmlns:a16="http://schemas.microsoft.com/office/drawing/2014/main" id="{625474DB-6A6C-48B2-A653-DA687CFFEFD5}"/>
              </a:ext>
            </a:extLst>
          </p:cNvPr>
          <p:cNvSpPr>
            <a:spLocks noGrp="1"/>
          </p:cNvSpPr>
          <p:nvPr>
            <p:ph type="subTitle" idx="1"/>
          </p:nvPr>
        </p:nvSpPr>
        <p:spPr>
          <a:xfrm>
            <a:off x="638621" y="4739780"/>
            <a:ext cx="3511233" cy="1147054"/>
          </a:xfrm>
        </p:spPr>
        <p:txBody>
          <a:bodyPr anchor="t">
            <a:normAutofit/>
          </a:bodyPr>
          <a:lstStyle/>
          <a:p>
            <a:pPr>
              <a:lnSpc>
                <a:spcPct val="110000"/>
              </a:lnSpc>
            </a:pPr>
            <a:r>
              <a:rPr lang="en-US" sz="1700" dirty="0"/>
              <a:t>Presented by:</a:t>
            </a:r>
          </a:p>
          <a:p>
            <a:pPr>
              <a:lnSpc>
                <a:spcPct val="110000"/>
              </a:lnSpc>
            </a:pPr>
            <a:r>
              <a:rPr lang="en-US" sz="1700" dirty="0"/>
              <a:t>Desla Mancilla, DHA, RHIA</a:t>
            </a:r>
          </a:p>
        </p:txBody>
      </p:sp>
      <p:sp>
        <p:nvSpPr>
          <p:cNvPr id="22" name="Rectangle 12">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id="{944A4224-194D-42EF-8A50-A7CDE60E2929}"/>
              </a:ext>
            </a:extLst>
          </p:cNvPr>
          <p:cNvPicPr>
            <a:picLocks noChangeAspect="1"/>
          </p:cNvPicPr>
          <p:nvPr/>
        </p:nvPicPr>
        <p:blipFill rotWithShape="1">
          <a:blip r:embed="rId3"/>
          <a:srcRect l="19652" r="6981" b="-1"/>
          <a:stretch/>
        </p:blipFill>
        <p:spPr>
          <a:xfrm>
            <a:off x="4682430" y="-11606"/>
            <a:ext cx="7537705" cy="6857990"/>
          </a:xfrm>
          <a:prstGeom prst="rect">
            <a:avLst/>
          </a:prstGeom>
        </p:spPr>
      </p:pic>
      <p:sp>
        <p:nvSpPr>
          <p:cNvPr id="5" name="Slide Number Placeholder 4">
            <a:extLst>
              <a:ext uri="{FF2B5EF4-FFF2-40B4-BE49-F238E27FC236}">
                <a16:creationId xmlns:a16="http://schemas.microsoft.com/office/drawing/2014/main" id="{8F4CD5BF-5415-4B01-92AC-A805785E715D}"/>
              </a:ext>
            </a:extLst>
          </p:cNvPr>
          <p:cNvSpPr>
            <a:spLocks noGrp="1"/>
          </p:cNvSpPr>
          <p:nvPr>
            <p:ph type="sldNum" sz="quarter" idx="12"/>
          </p:nvPr>
        </p:nvSpPr>
        <p:spPr/>
        <p:txBody>
          <a:bodyPr/>
          <a:lstStyle/>
          <a:p>
            <a:fld id="{3A98EE3D-8CD1-4C3F-BD1C-C98C9596463C}" type="slidenum">
              <a:rPr lang="en-US" smtClean="0"/>
              <a:t>1</a:t>
            </a:fld>
            <a:endParaRPr lang="en-US" dirty="0"/>
          </a:p>
        </p:txBody>
      </p:sp>
      <p:sp>
        <p:nvSpPr>
          <p:cNvPr id="6" name="TextBox 5">
            <a:extLst>
              <a:ext uri="{FF2B5EF4-FFF2-40B4-BE49-F238E27FC236}">
                <a16:creationId xmlns:a16="http://schemas.microsoft.com/office/drawing/2014/main" id="{4AC7705E-2159-4F6C-B3FB-D9AD14540F0E}"/>
              </a:ext>
            </a:extLst>
          </p:cNvPr>
          <p:cNvSpPr txBox="1"/>
          <p:nvPr/>
        </p:nvSpPr>
        <p:spPr>
          <a:xfrm>
            <a:off x="638619" y="2596896"/>
            <a:ext cx="3806771" cy="923330"/>
          </a:xfrm>
          <a:prstGeom prst="rect">
            <a:avLst/>
          </a:prstGeom>
          <a:noFill/>
        </p:spPr>
        <p:txBody>
          <a:bodyPr wrap="square" rtlCol="0">
            <a:spAutoFit/>
          </a:bodyPr>
          <a:lstStyle/>
          <a:p>
            <a:r>
              <a:rPr lang="en-US" dirty="0"/>
              <a:t>And….Its Intersections with Interoperable Health Information Exchange!</a:t>
            </a:r>
          </a:p>
        </p:txBody>
      </p:sp>
    </p:spTree>
    <p:extLst>
      <p:ext uri="{BB962C8B-B14F-4D97-AF65-F5344CB8AC3E}">
        <p14:creationId xmlns:p14="http://schemas.microsoft.com/office/powerpoint/2010/main" val="59548980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847B7-8DC2-4918-BB54-D0683F0CB4F7}"/>
              </a:ext>
            </a:extLst>
          </p:cNvPr>
          <p:cNvSpPr>
            <a:spLocks noGrp="1"/>
          </p:cNvSpPr>
          <p:nvPr>
            <p:ph type="title"/>
          </p:nvPr>
        </p:nvSpPr>
        <p:spPr/>
        <p:txBody>
          <a:bodyPr/>
          <a:lstStyle/>
          <a:p>
            <a:r>
              <a:rPr lang="en-US" dirty="0"/>
              <a:t>Making it </a:t>
            </a:r>
            <a:r>
              <a:rPr lang="en-US" dirty="0" err="1"/>
              <a:t>ReaL</a:t>
            </a:r>
            <a:r>
              <a:rPr lang="en-US" dirty="0"/>
              <a:t> for providers</a:t>
            </a:r>
          </a:p>
        </p:txBody>
      </p:sp>
      <p:sp>
        <p:nvSpPr>
          <p:cNvPr id="3" name="Content Placeholder 2">
            <a:extLst>
              <a:ext uri="{FF2B5EF4-FFF2-40B4-BE49-F238E27FC236}">
                <a16:creationId xmlns:a16="http://schemas.microsoft.com/office/drawing/2014/main" id="{CF23A59A-1BD6-4831-BBC5-FC2793BB4D67}"/>
              </a:ext>
            </a:extLst>
          </p:cNvPr>
          <p:cNvSpPr>
            <a:spLocks noGrp="1"/>
          </p:cNvSpPr>
          <p:nvPr>
            <p:ph idx="1"/>
          </p:nvPr>
        </p:nvSpPr>
        <p:spPr/>
        <p:txBody>
          <a:bodyPr/>
          <a:lstStyle/>
          <a:p>
            <a:r>
              <a:rPr lang="en-US" dirty="0"/>
              <a:t>Which healthcare providers are covered by the information blocking rule?</a:t>
            </a:r>
          </a:p>
          <a:p>
            <a:pPr marL="0" indent="0">
              <a:buNone/>
            </a:pPr>
            <a:endParaRPr lang="en-US" dirty="0"/>
          </a:p>
          <a:p>
            <a:pPr lvl="1"/>
            <a:r>
              <a:rPr lang="en-US" dirty="0"/>
              <a:t>I am a pharmacist. Am I considered a health care provider subject to the information blocking regulations?</a:t>
            </a:r>
          </a:p>
          <a:p>
            <a:pPr marL="324000" lvl="1" indent="0">
              <a:buNone/>
            </a:pPr>
            <a:endParaRPr lang="en-US" dirty="0"/>
          </a:p>
          <a:p>
            <a:pPr lvl="1"/>
            <a:r>
              <a:rPr lang="en-US" dirty="0"/>
              <a:t>Is a clinician, hospital, or other type of provider who does not participate in Medicare or Medicaid still an “actor” under the information blocking regulations?</a:t>
            </a:r>
          </a:p>
          <a:p>
            <a:pPr lvl="1"/>
            <a:endParaRPr lang="en-US" dirty="0"/>
          </a:p>
          <a:p>
            <a:endParaRPr lang="en-US" dirty="0"/>
          </a:p>
          <a:p>
            <a:pPr lvl="1"/>
            <a:endParaRPr lang="en-US" dirty="0"/>
          </a:p>
        </p:txBody>
      </p:sp>
      <p:sp>
        <p:nvSpPr>
          <p:cNvPr id="4" name="Slide Number Placeholder 3">
            <a:extLst>
              <a:ext uri="{FF2B5EF4-FFF2-40B4-BE49-F238E27FC236}">
                <a16:creationId xmlns:a16="http://schemas.microsoft.com/office/drawing/2014/main" id="{AB8E800C-CB58-49A6-92E9-F5C3AAE8EE0B}"/>
              </a:ext>
            </a:extLst>
          </p:cNvPr>
          <p:cNvSpPr>
            <a:spLocks noGrp="1"/>
          </p:cNvSpPr>
          <p:nvPr>
            <p:ph type="sldNum" sz="quarter" idx="12"/>
          </p:nvPr>
        </p:nvSpPr>
        <p:spPr/>
        <p:txBody>
          <a:bodyPr/>
          <a:lstStyle/>
          <a:p>
            <a:fld id="{3A98EE3D-8CD1-4C3F-BD1C-C98C9596463C}" type="slidenum">
              <a:rPr lang="en-US" smtClean="0"/>
              <a:t>10</a:t>
            </a:fld>
            <a:endParaRPr lang="en-US" dirty="0"/>
          </a:p>
        </p:txBody>
      </p:sp>
    </p:spTree>
    <p:extLst>
      <p:ext uri="{BB962C8B-B14F-4D97-AF65-F5344CB8AC3E}">
        <p14:creationId xmlns:p14="http://schemas.microsoft.com/office/powerpoint/2010/main" val="3489100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F6F54-AE68-4722-A273-7FA8BF68FFC8}"/>
              </a:ext>
            </a:extLst>
          </p:cNvPr>
          <p:cNvSpPr>
            <a:spLocks noGrp="1"/>
          </p:cNvSpPr>
          <p:nvPr>
            <p:ph type="title"/>
          </p:nvPr>
        </p:nvSpPr>
        <p:spPr/>
        <p:txBody>
          <a:bodyPr/>
          <a:lstStyle/>
          <a:p>
            <a:r>
              <a:rPr lang="en-US" dirty="0"/>
              <a:t>The Exceptions to the rule</a:t>
            </a:r>
          </a:p>
        </p:txBody>
      </p:sp>
      <p:sp>
        <p:nvSpPr>
          <p:cNvPr id="3" name="Content Placeholder 2">
            <a:extLst>
              <a:ext uri="{FF2B5EF4-FFF2-40B4-BE49-F238E27FC236}">
                <a16:creationId xmlns:a16="http://schemas.microsoft.com/office/drawing/2014/main" id="{53822CEA-9027-4933-80E3-0F1E4B49A866}"/>
              </a:ext>
            </a:extLst>
          </p:cNvPr>
          <p:cNvSpPr>
            <a:spLocks noGrp="1"/>
          </p:cNvSpPr>
          <p:nvPr>
            <p:ph idx="1"/>
          </p:nvPr>
        </p:nvSpPr>
        <p:spPr/>
        <p:txBody>
          <a:bodyPr/>
          <a:lstStyle/>
          <a:p>
            <a:r>
              <a:rPr lang="en-US" dirty="0"/>
              <a:t>Applicable to delaying, restricting, or denying access, exchange, or use</a:t>
            </a:r>
          </a:p>
          <a:p>
            <a:pPr lvl="1"/>
            <a:r>
              <a:rPr lang="en-US" dirty="0"/>
              <a:t>Preventing Harm Exception</a:t>
            </a:r>
          </a:p>
          <a:p>
            <a:pPr lvl="1"/>
            <a:r>
              <a:rPr lang="en-US" dirty="0"/>
              <a:t>Privacy Exception</a:t>
            </a:r>
          </a:p>
          <a:p>
            <a:pPr lvl="1"/>
            <a:r>
              <a:rPr lang="en-US" dirty="0"/>
              <a:t>Security Exception</a:t>
            </a:r>
          </a:p>
          <a:p>
            <a:pPr lvl="1"/>
            <a:r>
              <a:rPr lang="en-US" dirty="0"/>
              <a:t>Infeasibility Exception</a:t>
            </a:r>
          </a:p>
          <a:p>
            <a:r>
              <a:rPr lang="en-US" dirty="0"/>
              <a:t>Procedures for fulfilling access, exchange, or use of EHI</a:t>
            </a:r>
          </a:p>
          <a:p>
            <a:pPr lvl="1"/>
            <a:r>
              <a:rPr lang="en-US" dirty="0"/>
              <a:t>Content and Manner Exception</a:t>
            </a:r>
          </a:p>
          <a:p>
            <a:pPr lvl="1"/>
            <a:r>
              <a:rPr lang="en-US" dirty="0"/>
              <a:t>Fees Exception</a:t>
            </a:r>
          </a:p>
          <a:p>
            <a:pPr lvl="1"/>
            <a:r>
              <a:rPr lang="en-US" dirty="0"/>
              <a:t>Licensing Exception</a:t>
            </a:r>
          </a:p>
          <a:p>
            <a:pPr lvl="1"/>
            <a:endParaRPr lang="en-US" dirty="0"/>
          </a:p>
        </p:txBody>
      </p:sp>
      <p:sp>
        <p:nvSpPr>
          <p:cNvPr id="4" name="Slide Number Placeholder 3">
            <a:extLst>
              <a:ext uri="{FF2B5EF4-FFF2-40B4-BE49-F238E27FC236}">
                <a16:creationId xmlns:a16="http://schemas.microsoft.com/office/drawing/2014/main" id="{F29174C4-83B5-4E22-BDC8-3FC0FB1AB020}"/>
              </a:ext>
            </a:extLst>
          </p:cNvPr>
          <p:cNvSpPr>
            <a:spLocks noGrp="1"/>
          </p:cNvSpPr>
          <p:nvPr>
            <p:ph type="sldNum" sz="quarter" idx="12"/>
          </p:nvPr>
        </p:nvSpPr>
        <p:spPr/>
        <p:txBody>
          <a:bodyPr/>
          <a:lstStyle/>
          <a:p>
            <a:fld id="{3A98EE3D-8CD1-4C3F-BD1C-C98C9596463C}" type="slidenum">
              <a:rPr lang="en-US" smtClean="0"/>
              <a:t>11</a:t>
            </a:fld>
            <a:endParaRPr lang="en-US" dirty="0"/>
          </a:p>
        </p:txBody>
      </p:sp>
    </p:spTree>
    <p:extLst>
      <p:ext uri="{BB962C8B-B14F-4D97-AF65-F5344CB8AC3E}">
        <p14:creationId xmlns:p14="http://schemas.microsoft.com/office/powerpoint/2010/main" val="131104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80E1B-7348-4A5C-8CDF-B2585016F8EB}"/>
              </a:ext>
            </a:extLst>
          </p:cNvPr>
          <p:cNvSpPr>
            <a:spLocks noGrp="1"/>
          </p:cNvSpPr>
          <p:nvPr>
            <p:ph type="title"/>
          </p:nvPr>
        </p:nvSpPr>
        <p:spPr/>
        <p:txBody>
          <a:bodyPr/>
          <a:lstStyle/>
          <a:p>
            <a:r>
              <a:rPr lang="en-US" dirty="0"/>
              <a:t>Making it real….the exceptions</a:t>
            </a:r>
          </a:p>
        </p:txBody>
      </p:sp>
      <p:sp>
        <p:nvSpPr>
          <p:cNvPr id="3" name="Content Placeholder 2">
            <a:extLst>
              <a:ext uri="{FF2B5EF4-FFF2-40B4-BE49-F238E27FC236}">
                <a16:creationId xmlns:a16="http://schemas.microsoft.com/office/drawing/2014/main" id="{F38BD375-0740-429A-83F4-921246C2BF9A}"/>
              </a:ext>
            </a:extLst>
          </p:cNvPr>
          <p:cNvSpPr>
            <a:spLocks noGrp="1"/>
          </p:cNvSpPr>
          <p:nvPr>
            <p:ph idx="1"/>
          </p:nvPr>
        </p:nvSpPr>
        <p:spPr/>
        <p:txBody>
          <a:bodyPr>
            <a:normAutofit/>
          </a:bodyPr>
          <a:lstStyle/>
          <a:p>
            <a:r>
              <a:rPr lang="en-US" dirty="0"/>
              <a:t>Question 1: If my organization implements a patient portal that has the capability to allow patients to directly transmit or request direct transmission of their chronic health information to a third party, but we choose not to enable that capability, is that information blocking?</a:t>
            </a:r>
          </a:p>
          <a:p>
            <a:r>
              <a:rPr lang="en-US" dirty="0"/>
              <a:t>Question 2: If I can provide same day access to information in the manner it was requested, but take several days to respond is this information blocking?</a:t>
            </a:r>
          </a:p>
          <a:p>
            <a:r>
              <a:rPr lang="en-US" dirty="0"/>
              <a:t>Question 3: If we establish an organization wide policy to delay the release of all lab test results until the ordering clinician  reviews the results for potential risk of harm associated with the release, is this information blocking?</a:t>
            </a:r>
          </a:p>
          <a:p>
            <a:r>
              <a:rPr lang="en-US" dirty="0"/>
              <a:t>Question 4: If I (as a provider) tailor the amount of EHI that is sought, without artificially restricting or otherwise influencing the scope of EHI sought, is this information blocking?</a:t>
            </a:r>
          </a:p>
          <a:p>
            <a:r>
              <a:rPr lang="en-US" dirty="0"/>
              <a:t>Question 5: Is it information blocking if I charge an individual for electronic access to their EHI?</a:t>
            </a:r>
          </a:p>
          <a:p>
            <a:endParaRPr lang="en-US" dirty="0"/>
          </a:p>
        </p:txBody>
      </p:sp>
      <p:sp>
        <p:nvSpPr>
          <p:cNvPr id="4" name="Slide Number Placeholder 3">
            <a:extLst>
              <a:ext uri="{FF2B5EF4-FFF2-40B4-BE49-F238E27FC236}">
                <a16:creationId xmlns:a16="http://schemas.microsoft.com/office/drawing/2014/main" id="{157B428F-18BF-4A3F-B9B3-D7ABAF80042D}"/>
              </a:ext>
            </a:extLst>
          </p:cNvPr>
          <p:cNvSpPr>
            <a:spLocks noGrp="1"/>
          </p:cNvSpPr>
          <p:nvPr>
            <p:ph type="sldNum" sz="quarter" idx="12"/>
          </p:nvPr>
        </p:nvSpPr>
        <p:spPr/>
        <p:txBody>
          <a:bodyPr/>
          <a:lstStyle/>
          <a:p>
            <a:fld id="{3A98EE3D-8CD1-4C3F-BD1C-C98C9596463C}" type="slidenum">
              <a:rPr lang="en-US" smtClean="0"/>
              <a:t>12</a:t>
            </a:fld>
            <a:endParaRPr lang="en-US" dirty="0"/>
          </a:p>
        </p:txBody>
      </p:sp>
    </p:spTree>
    <p:extLst>
      <p:ext uri="{BB962C8B-B14F-4D97-AF65-F5344CB8AC3E}">
        <p14:creationId xmlns:p14="http://schemas.microsoft.com/office/powerpoint/2010/main" val="3708772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12465-F862-47D8-AD5C-D196C6A9EBED}"/>
              </a:ext>
            </a:extLst>
          </p:cNvPr>
          <p:cNvSpPr>
            <a:spLocks noGrp="1"/>
          </p:cNvSpPr>
          <p:nvPr>
            <p:ph type="title"/>
          </p:nvPr>
        </p:nvSpPr>
        <p:spPr/>
        <p:txBody>
          <a:bodyPr/>
          <a:lstStyle/>
          <a:p>
            <a:r>
              <a:rPr lang="en-US" dirty="0"/>
              <a:t>Penalties and enforcement</a:t>
            </a:r>
          </a:p>
        </p:txBody>
      </p:sp>
      <p:sp>
        <p:nvSpPr>
          <p:cNvPr id="3" name="Content Placeholder 2">
            <a:extLst>
              <a:ext uri="{FF2B5EF4-FFF2-40B4-BE49-F238E27FC236}">
                <a16:creationId xmlns:a16="http://schemas.microsoft.com/office/drawing/2014/main" id="{AD98EACA-9367-44CB-A9A4-15A4283AF0C0}"/>
              </a:ext>
            </a:extLst>
          </p:cNvPr>
          <p:cNvSpPr>
            <a:spLocks noGrp="1"/>
          </p:cNvSpPr>
          <p:nvPr>
            <p:ph idx="1"/>
          </p:nvPr>
        </p:nvSpPr>
        <p:spPr/>
        <p:txBody>
          <a:bodyPr/>
          <a:lstStyle/>
          <a:p>
            <a:r>
              <a:rPr lang="en-US" dirty="0"/>
              <a:t>Penalties are only for Actors</a:t>
            </a:r>
          </a:p>
          <a:p>
            <a:pPr marL="0" indent="0">
              <a:buNone/>
            </a:pPr>
            <a:endParaRPr lang="en-US" dirty="0"/>
          </a:p>
          <a:p>
            <a:pPr lvl="1"/>
            <a:r>
              <a:rPr lang="en-US" dirty="0"/>
              <a:t>Providers – Penalties include disincentives to be further defined</a:t>
            </a:r>
          </a:p>
          <a:p>
            <a:pPr marL="324000" lvl="1" indent="0">
              <a:buNone/>
            </a:pPr>
            <a:endParaRPr lang="en-US" dirty="0"/>
          </a:p>
          <a:p>
            <a:pPr lvl="1"/>
            <a:r>
              <a:rPr lang="en-US" dirty="0"/>
              <a:t>HIN/HIE – Civil monetary penalties up to 1 Million dollars</a:t>
            </a:r>
          </a:p>
          <a:p>
            <a:pPr marL="324000" lvl="1" indent="0">
              <a:buNone/>
            </a:pPr>
            <a:endParaRPr lang="en-US" dirty="0"/>
          </a:p>
          <a:p>
            <a:pPr lvl="1"/>
            <a:r>
              <a:rPr lang="en-US" dirty="0"/>
              <a:t>HIT Developers and certified health it – Civil monetary penalties up to 1 Million dollars, certification ban for violation of the conditions on certification, public listing of certification</a:t>
            </a:r>
          </a:p>
          <a:p>
            <a:pPr lvl="1"/>
            <a:endParaRPr lang="en-US" dirty="0"/>
          </a:p>
          <a:p>
            <a:r>
              <a:rPr lang="en-US" dirty="0"/>
              <a:t>To ask a question or report a concern:</a:t>
            </a:r>
          </a:p>
          <a:p>
            <a:pPr lvl="1"/>
            <a:r>
              <a:rPr lang="en-US" dirty="0">
                <a:hlinkClick r:id="rId3"/>
              </a:rPr>
              <a:t>www.Healthit.gov/feedback</a:t>
            </a:r>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625654C1-9040-48CB-A3F8-F3DBB5762031}"/>
              </a:ext>
            </a:extLst>
          </p:cNvPr>
          <p:cNvSpPr>
            <a:spLocks noGrp="1"/>
          </p:cNvSpPr>
          <p:nvPr>
            <p:ph type="sldNum" sz="quarter" idx="12"/>
          </p:nvPr>
        </p:nvSpPr>
        <p:spPr/>
        <p:txBody>
          <a:bodyPr/>
          <a:lstStyle/>
          <a:p>
            <a:fld id="{3A98EE3D-8CD1-4C3F-BD1C-C98C9596463C}" type="slidenum">
              <a:rPr lang="en-US" smtClean="0"/>
              <a:t>13</a:t>
            </a:fld>
            <a:endParaRPr lang="en-US" dirty="0"/>
          </a:p>
        </p:txBody>
      </p:sp>
    </p:spTree>
    <p:extLst>
      <p:ext uri="{BB962C8B-B14F-4D97-AF65-F5344CB8AC3E}">
        <p14:creationId xmlns:p14="http://schemas.microsoft.com/office/powerpoint/2010/main" val="3973711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F5850-059F-4AE0-8CC3-7A8D776DBA1E}"/>
              </a:ext>
            </a:extLst>
          </p:cNvPr>
          <p:cNvSpPr>
            <a:spLocks noGrp="1"/>
          </p:cNvSpPr>
          <p:nvPr>
            <p:ph type="title"/>
          </p:nvPr>
        </p:nvSpPr>
        <p:spPr>
          <a:xfrm>
            <a:off x="1817325" y="652679"/>
            <a:ext cx="9198174" cy="414121"/>
          </a:xfrm>
        </p:spPr>
        <p:txBody>
          <a:bodyPr>
            <a:normAutofit fontScale="90000"/>
          </a:bodyPr>
          <a:lstStyle/>
          <a:p>
            <a:r>
              <a:rPr lang="en-US" sz="2400" dirty="0"/>
              <a:t>Some current stats on claims of information blocking</a:t>
            </a:r>
          </a:p>
        </p:txBody>
      </p:sp>
      <p:pic>
        <p:nvPicPr>
          <p:cNvPr id="6" name="Content Placeholder 5">
            <a:extLst>
              <a:ext uri="{FF2B5EF4-FFF2-40B4-BE49-F238E27FC236}">
                <a16:creationId xmlns:a16="http://schemas.microsoft.com/office/drawing/2014/main" id="{10A5893E-39FB-4177-AC9C-A010E48797D1}"/>
              </a:ext>
            </a:extLst>
          </p:cNvPr>
          <p:cNvPicPr>
            <a:picLocks noGrp="1" noChangeAspect="1"/>
          </p:cNvPicPr>
          <p:nvPr>
            <p:ph idx="1"/>
          </p:nvPr>
        </p:nvPicPr>
        <p:blipFill rotWithShape="1">
          <a:blip r:embed="rId3"/>
          <a:srcRect t="11812" r="4403" b="24207"/>
          <a:stretch/>
        </p:blipFill>
        <p:spPr>
          <a:xfrm>
            <a:off x="5614863" y="1577897"/>
            <a:ext cx="5995948" cy="2231901"/>
          </a:xfrm>
        </p:spPr>
      </p:pic>
      <p:sp>
        <p:nvSpPr>
          <p:cNvPr id="4" name="Slide Number Placeholder 3">
            <a:extLst>
              <a:ext uri="{FF2B5EF4-FFF2-40B4-BE49-F238E27FC236}">
                <a16:creationId xmlns:a16="http://schemas.microsoft.com/office/drawing/2014/main" id="{D01C2AE4-C5C3-445D-B5C2-5BB42D5E070F}"/>
              </a:ext>
            </a:extLst>
          </p:cNvPr>
          <p:cNvSpPr>
            <a:spLocks noGrp="1"/>
          </p:cNvSpPr>
          <p:nvPr>
            <p:ph type="sldNum" sz="quarter" idx="12"/>
          </p:nvPr>
        </p:nvSpPr>
        <p:spPr/>
        <p:txBody>
          <a:bodyPr/>
          <a:lstStyle/>
          <a:p>
            <a:fld id="{3A98EE3D-8CD1-4C3F-BD1C-C98C9596463C}" type="slidenum">
              <a:rPr lang="en-US" smtClean="0"/>
              <a:t>14</a:t>
            </a:fld>
            <a:endParaRPr lang="en-US" dirty="0"/>
          </a:p>
        </p:txBody>
      </p:sp>
      <p:pic>
        <p:nvPicPr>
          <p:cNvPr id="8" name="Picture 7">
            <a:extLst>
              <a:ext uri="{FF2B5EF4-FFF2-40B4-BE49-F238E27FC236}">
                <a16:creationId xmlns:a16="http://schemas.microsoft.com/office/drawing/2014/main" id="{0E36CA19-DBFB-45E6-A000-93A445093F76}"/>
              </a:ext>
            </a:extLst>
          </p:cNvPr>
          <p:cNvPicPr>
            <a:picLocks noChangeAspect="1"/>
          </p:cNvPicPr>
          <p:nvPr/>
        </p:nvPicPr>
        <p:blipFill rotWithShape="1">
          <a:blip r:embed="rId4"/>
          <a:srcRect t="14452" b="25515"/>
          <a:stretch/>
        </p:blipFill>
        <p:spPr>
          <a:xfrm>
            <a:off x="5742647" y="4514242"/>
            <a:ext cx="6040959" cy="2038958"/>
          </a:xfrm>
          <a:prstGeom prst="rect">
            <a:avLst/>
          </a:prstGeom>
        </p:spPr>
      </p:pic>
      <p:sp>
        <p:nvSpPr>
          <p:cNvPr id="9" name="TextBox 8">
            <a:extLst>
              <a:ext uri="{FF2B5EF4-FFF2-40B4-BE49-F238E27FC236}">
                <a16:creationId xmlns:a16="http://schemas.microsoft.com/office/drawing/2014/main" id="{63FF0919-8173-406F-9850-A494E9D02D3C}"/>
              </a:ext>
            </a:extLst>
          </p:cNvPr>
          <p:cNvSpPr txBox="1"/>
          <p:nvPr/>
        </p:nvSpPr>
        <p:spPr>
          <a:xfrm>
            <a:off x="169335" y="1577897"/>
            <a:ext cx="5367867" cy="4832092"/>
          </a:xfrm>
          <a:prstGeom prst="rect">
            <a:avLst/>
          </a:prstGeom>
          <a:noFill/>
        </p:spPr>
        <p:txBody>
          <a:bodyPr wrap="square" rtlCol="0">
            <a:spAutoFit/>
          </a:bodyPr>
          <a:lstStyle/>
          <a:p>
            <a:pPr marL="285750" indent="-285750">
              <a:buFont typeface="Arial" panose="020B0604020202020204" pitchFamily="34" charset="0"/>
              <a:buChar char="•"/>
            </a:pPr>
            <a:r>
              <a:rPr lang="en-US" sz="1600" dirty="0"/>
              <a:t>306/381 submissions deemed as information blocking claims (4/5/21-2/28/22)</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Most claims filed by patients or their representatives against providers or developers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Examples:</a:t>
            </a:r>
          </a:p>
          <a:p>
            <a:pPr marL="742950" lvl="1" indent="-285750">
              <a:buFont typeface="Arial" panose="020B0604020202020204" pitchFamily="34" charset="0"/>
              <a:buChar char="•"/>
            </a:pPr>
            <a:r>
              <a:rPr lang="en-US" sz="1600" dirty="0"/>
              <a:t>Providers reported being charged “excessive” fees to access or export EHI to a new EHR, and unnecessary delays in receiving requested EHI</a:t>
            </a:r>
          </a:p>
          <a:p>
            <a:pPr marL="742950" lvl="1" indent="-285750">
              <a:buFont typeface="Arial" panose="020B0604020202020204" pitchFamily="34" charset="0"/>
              <a:buChar char="•"/>
            </a:pPr>
            <a:r>
              <a:rPr lang="en-US" sz="1600" dirty="0"/>
              <a:t>Patients and their representatives assert being charged fee for electronic access to their EHI</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And….an interesting tidbit….The President’s proposed budget (far from being final) includes $5M for investigation and </a:t>
            </a:r>
            <a:r>
              <a:rPr lang="en-US" dirty="0"/>
              <a:t>enforcement of information for the next budget year</a:t>
            </a:r>
          </a:p>
        </p:txBody>
      </p:sp>
    </p:spTree>
    <p:extLst>
      <p:ext uri="{BB962C8B-B14F-4D97-AF65-F5344CB8AC3E}">
        <p14:creationId xmlns:p14="http://schemas.microsoft.com/office/powerpoint/2010/main" val="2239236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8058F-2446-422C-AF8F-A31EE941B5F5}"/>
              </a:ext>
            </a:extLst>
          </p:cNvPr>
          <p:cNvSpPr>
            <a:spLocks noGrp="1"/>
          </p:cNvSpPr>
          <p:nvPr>
            <p:ph type="title"/>
          </p:nvPr>
        </p:nvSpPr>
        <p:spPr/>
        <p:txBody>
          <a:bodyPr/>
          <a:lstStyle/>
          <a:p>
            <a:r>
              <a:rPr lang="en-US" dirty="0"/>
              <a:t>Considerations</a:t>
            </a:r>
          </a:p>
        </p:txBody>
      </p:sp>
      <p:sp>
        <p:nvSpPr>
          <p:cNvPr id="3" name="Content Placeholder 2">
            <a:extLst>
              <a:ext uri="{FF2B5EF4-FFF2-40B4-BE49-F238E27FC236}">
                <a16:creationId xmlns:a16="http://schemas.microsoft.com/office/drawing/2014/main" id="{2C847D81-430F-475D-898A-A89AE264DE24}"/>
              </a:ext>
            </a:extLst>
          </p:cNvPr>
          <p:cNvSpPr>
            <a:spLocks noGrp="1"/>
          </p:cNvSpPr>
          <p:nvPr>
            <p:ph idx="1"/>
          </p:nvPr>
        </p:nvSpPr>
        <p:spPr/>
        <p:txBody>
          <a:bodyPr/>
          <a:lstStyle/>
          <a:p>
            <a:r>
              <a:rPr lang="en-US" dirty="0"/>
              <a:t>Review your policies and processes </a:t>
            </a:r>
          </a:p>
          <a:p>
            <a:pPr lvl="1"/>
            <a:r>
              <a:rPr lang="en-US" dirty="0"/>
              <a:t>Are they optimized for you, your staff, and your patients to access, exchange, and use EHI whenever it is legally permissible? •</a:t>
            </a:r>
          </a:p>
          <a:p>
            <a:r>
              <a:rPr lang="en-US" dirty="0"/>
              <a:t>Review your technology </a:t>
            </a:r>
          </a:p>
          <a:p>
            <a:pPr lvl="1"/>
            <a:r>
              <a:rPr lang="en-US" dirty="0"/>
              <a:t>Are you making the most of its capabilities for facilitating information access, exchange, and use</a:t>
            </a:r>
          </a:p>
          <a:p>
            <a:r>
              <a:rPr lang="en-US" dirty="0"/>
              <a:t>Engage your colleagues and patients </a:t>
            </a:r>
          </a:p>
          <a:p>
            <a:pPr lvl="1"/>
            <a:r>
              <a:rPr lang="en-US" dirty="0"/>
              <a:t>Are you talking to your developer about enhancing the capabilities?</a:t>
            </a:r>
          </a:p>
          <a:p>
            <a:pPr lvl="1"/>
            <a:r>
              <a:rPr lang="en-US" dirty="0"/>
              <a:t>Are you empowering clinical and non-clinical staff to help patients understand when and how they can choose to access their EHI?</a:t>
            </a:r>
          </a:p>
          <a:p>
            <a:pPr lvl="1"/>
            <a:r>
              <a:rPr lang="en-US" dirty="0"/>
              <a:t>Has your organization informed your patients what EHI is available to them in their portal and how to get EHI they want that’s not in the portal?</a:t>
            </a:r>
          </a:p>
        </p:txBody>
      </p:sp>
      <p:sp>
        <p:nvSpPr>
          <p:cNvPr id="4" name="Slide Number Placeholder 3">
            <a:extLst>
              <a:ext uri="{FF2B5EF4-FFF2-40B4-BE49-F238E27FC236}">
                <a16:creationId xmlns:a16="http://schemas.microsoft.com/office/drawing/2014/main" id="{9CA94A96-633D-437A-8CDF-D1361A59D51F}"/>
              </a:ext>
            </a:extLst>
          </p:cNvPr>
          <p:cNvSpPr>
            <a:spLocks noGrp="1"/>
          </p:cNvSpPr>
          <p:nvPr>
            <p:ph type="sldNum" sz="quarter" idx="12"/>
          </p:nvPr>
        </p:nvSpPr>
        <p:spPr/>
        <p:txBody>
          <a:bodyPr/>
          <a:lstStyle/>
          <a:p>
            <a:fld id="{3A98EE3D-8CD1-4C3F-BD1C-C98C9596463C}" type="slidenum">
              <a:rPr lang="en-US" smtClean="0"/>
              <a:t>15</a:t>
            </a:fld>
            <a:endParaRPr lang="en-US" dirty="0"/>
          </a:p>
        </p:txBody>
      </p:sp>
    </p:spTree>
    <p:extLst>
      <p:ext uri="{BB962C8B-B14F-4D97-AF65-F5344CB8AC3E}">
        <p14:creationId xmlns:p14="http://schemas.microsoft.com/office/powerpoint/2010/main" val="102634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Icon&#10;&#10;Description automatically generated">
            <a:extLst>
              <a:ext uri="{FF2B5EF4-FFF2-40B4-BE49-F238E27FC236}">
                <a16:creationId xmlns:a16="http://schemas.microsoft.com/office/drawing/2014/main" id="{9D0E08CF-45B8-4B70-AC73-1AD27C34CD9E}"/>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818147" y="688268"/>
            <a:ext cx="9383621" cy="6169731"/>
          </a:xfrm>
        </p:spPr>
      </p:pic>
      <p:sp>
        <p:nvSpPr>
          <p:cNvPr id="4" name="Slide Number Placeholder 3">
            <a:extLst>
              <a:ext uri="{FF2B5EF4-FFF2-40B4-BE49-F238E27FC236}">
                <a16:creationId xmlns:a16="http://schemas.microsoft.com/office/drawing/2014/main" id="{8FD599B5-43A6-4E8E-9C06-4096AB6C0361}"/>
              </a:ext>
            </a:extLst>
          </p:cNvPr>
          <p:cNvSpPr>
            <a:spLocks noGrp="1"/>
          </p:cNvSpPr>
          <p:nvPr>
            <p:ph type="sldNum" sz="quarter" idx="12"/>
          </p:nvPr>
        </p:nvSpPr>
        <p:spPr/>
        <p:txBody>
          <a:bodyPr/>
          <a:lstStyle/>
          <a:p>
            <a:fld id="{3A98EE3D-8CD1-4C3F-BD1C-C98C9596463C}" type="slidenum">
              <a:rPr lang="en-US" smtClean="0"/>
              <a:t>16</a:t>
            </a:fld>
            <a:endParaRPr lang="en-US" dirty="0"/>
          </a:p>
        </p:txBody>
      </p:sp>
    </p:spTree>
    <p:extLst>
      <p:ext uri="{BB962C8B-B14F-4D97-AF65-F5344CB8AC3E}">
        <p14:creationId xmlns:p14="http://schemas.microsoft.com/office/powerpoint/2010/main" val="4035321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95E93-CBA1-4D73-97CE-EA9BD4D51961}"/>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26841205-D3AA-4E3C-BB9E-A1D5C894EC60}"/>
              </a:ext>
            </a:extLst>
          </p:cNvPr>
          <p:cNvSpPr>
            <a:spLocks noGrp="1"/>
          </p:cNvSpPr>
          <p:nvPr>
            <p:ph idx="1"/>
          </p:nvPr>
        </p:nvSpPr>
        <p:spPr>
          <a:xfrm>
            <a:off x="581192" y="2028043"/>
            <a:ext cx="11029615" cy="3634486"/>
          </a:xfrm>
        </p:spPr>
        <p:txBody>
          <a:bodyPr/>
          <a:lstStyle/>
          <a:p>
            <a:r>
              <a:rPr lang="en-US" dirty="0"/>
              <a:t>Office of the National Coordinator for Health IT: </a:t>
            </a:r>
            <a:r>
              <a:rPr lang="en-US" dirty="0">
                <a:hlinkClick r:id="rId3"/>
              </a:rPr>
              <a:t>https://www.healthit.gov/</a:t>
            </a:r>
            <a:endParaRPr lang="en-US" dirty="0"/>
          </a:p>
          <a:p>
            <a:pPr lvl="1"/>
            <a:r>
              <a:rPr lang="en-US" dirty="0"/>
              <a:t>Topics                Information Blocking: </a:t>
            </a:r>
            <a:r>
              <a:rPr lang="en-US" dirty="0">
                <a:hlinkClick r:id="rId4"/>
              </a:rPr>
              <a:t>https://www.healthit.gov/topic/information-blocking</a:t>
            </a:r>
            <a:endParaRPr lang="en-US" dirty="0"/>
          </a:p>
          <a:p>
            <a:pPr lvl="1"/>
            <a:r>
              <a:rPr lang="en-US" dirty="0"/>
              <a:t>Information Blocking FAQ: </a:t>
            </a:r>
            <a:r>
              <a:rPr lang="en-US" dirty="0">
                <a:hlinkClick r:id="rId5"/>
              </a:rPr>
              <a:t>https://www.healthit.gov/curesrule/resources/information-blocking-faqs</a:t>
            </a:r>
            <a:endParaRPr lang="en-US" dirty="0"/>
          </a:p>
          <a:p>
            <a:pPr lvl="1"/>
            <a:r>
              <a:rPr lang="en-US" dirty="0"/>
              <a:t>USCDI (current version 1): </a:t>
            </a:r>
            <a:r>
              <a:rPr lang="en-US" dirty="0">
                <a:hlinkClick r:id="rId6"/>
              </a:rPr>
              <a:t>https://www.healthit.gov/isa/sites/isa/files/2020-10/USCDI-Version-1-July-2020-Errata-Final_0.pdf</a:t>
            </a:r>
            <a:r>
              <a:rPr lang="en-US" dirty="0"/>
              <a:t> </a:t>
            </a:r>
          </a:p>
          <a:p>
            <a:pPr lvl="1"/>
            <a:r>
              <a:rPr lang="en-US" dirty="0"/>
              <a:t>Health IT Certification Program: </a:t>
            </a:r>
            <a:r>
              <a:rPr lang="en-US" dirty="0">
                <a:hlinkClick r:id="rId7"/>
              </a:rPr>
              <a:t>https://www.healthit.gov/sites/default/files/PUBLICHealthITCertificationProgramOverview.pdf</a:t>
            </a:r>
            <a:r>
              <a:rPr lang="en-US" dirty="0"/>
              <a:t> </a:t>
            </a:r>
          </a:p>
          <a:p>
            <a:endParaRPr lang="en-US" dirty="0"/>
          </a:p>
        </p:txBody>
      </p:sp>
      <p:sp>
        <p:nvSpPr>
          <p:cNvPr id="4" name="Slide Number Placeholder 3">
            <a:extLst>
              <a:ext uri="{FF2B5EF4-FFF2-40B4-BE49-F238E27FC236}">
                <a16:creationId xmlns:a16="http://schemas.microsoft.com/office/drawing/2014/main" id="{686A1350-339E-4A88-8EE4-4422451F61B5}"/>
              </a:ext>
            </a:extLst>
          </p:cNvPr>
          <p:cNvSpPr>
            <a:spLocks noGrp="1"/>
          </p:cNvSpPr>
          <p:nvPr>
            <p:ph type="sldNum" sz="quarter" idx="12"/>
          </p:nvPr>
        </p:nvSpPr>
        <p:spPr/>
        <p:txBody>
          <a:bodyPr/>
          <a:lstStyle/>
          <a:p>
            <a:fld id="{3A98EE3D-8CD1-4C3F-BD1C-C98C9596463C}" type="slidenum">
              <a:rPr lang="en-US" smtClean="0"/>
              <a:t>17</a:t>
            </a:fld>
            <a:endParaRPr lang="en-US" dirty="0"/>
          </a:p>
        </p:txBody>
      </p:sp>
      <p:sp>
        <p:nvSpPr>
          <p:cNvPr id="5" name="Arrow: Right 4">
            <a:extLst>
              <a:ext uri="{FF2B5EF4-FFF2-40B4-BE49-F238E27FC236}">
                <a16:creationId xmlns:a16="http://schemas.microsoft.com/office/drawing/2014/main" id="{7860FC7F-54D3-4289-8280-C75A9565DF33}"/>
              </a:ext>
            </a:extLst>
          </p:cNvPr>
          <p:cNvSpPr/>
          <p:nvPr/>
        </p:nvSpPr>
        <p:spPr>
          <a:xfrm>
            <a:off x="1926336" y="3347185"/>
            <a:ext cx="54864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9967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2B640-A24F-4931-B8FE-FB00E482256A}"/>
              </a:ext>
            </a:extLst>
          </p:cNvPr>
          <p:cNvSpPr>
            <a:spLocks noGrp="1"/>
          </p:cNvSpPr>
          <p:nvPr>
            <p:ph type="title"/>
          </p:nvPr>
        </p:nvSpPr>
        <p:spPr>
          <a:xfrm>
            <a:off x="581192" y="470612"/>
            <a:ext cx="11029616" cy="824076"/>
          </a:xfrm>
        </p:spPr>
        <p:txBody>
          <a:bodyPr/>
          <a:lstStyle/>
          <a:p>
            <a:r>
              <a:rPr lang="en-US" dirty="0"/>
              <a:t>Agenda</a:t>
            </a:r>
          </a:p>
        </p:txBody>
      </p:sp>
      <p:sp>
        <p:nvSpPr>
          <p:cNvPr id="3" name="Content Placeholder 2">
            <a:extLst>
              <a:ext uri="{FF2B5EF4-FFF2-40B4-BE49-F238E27FC236}">
                <a16:creationId xmlns:a16="http://schemas.microsoft.com/office/drawing/2014/main" id="{B0311B3F-9D88-4184-8F5B-B7CCF146D82D}"/>
              </a:ext>
            </a:extLst>
          </p:cNvPr>
          <p:cNvSpPr>
            <a:spLocks noGrp="1"/>
          </p:cNvSpPr>
          <p:nvPr>
            <p:ph idx="1"/>
          </p:nvPr>
        </p:nvSpPr>
        <p:spPr>
          <a:xfrm>
            <a:off x="581192" y="1321754"/>
            <a:ext cx="11029615" cy="4953712"/>
          </a:xfrm>
        </p:spPr>
        <p:txBody>
          <a:bodyPr>
            <a:normAutofit fontScale="32500" lnSpcReduction="20000"/>
          </a:bodyPr>
          <a:lstStyle/>
          <a:p>
            <a:r>
              <a:rPr lang="en-US" sz="4600" dirty="0"/>
              <a:t>Interoperability</a:t>
            </a:r>
          </a:p>
          <a:p>
            <a:pPr lvl="1"/>
            <a:r>
              <a:rPr lang="en-US" sz="4400" dirty="0"/>
              <a:t>What</a:t>
            </a:r>
          </a:p>
          <a:p>
            <a:pPr lvl="1"/>
            <a:r>
              <a:rPr lang="en-US" sz="4400" dirty="0"/>
              <a:t>Why</a:t>
            </a:r>
          </a:p>
          <a:p>
            <a:pPr lvl="1"/>
            <a:r>
              <a:rPr lang="en-US" sz="4400" dirty="0"/>
              <a:t>Where are we now?</a:t>
            </a:r>
          </a:p>
          <a:p>
            <a:pPr lvl="1"/>
            <a:r>
              <a:rPr lang="en-US" sz="4400" dirty="0"/>
              <a:t>A few foundational terms (talk the talk)</a:t>
            </a:r>
          </a:p>
          <a:p>
            <a:r>
              <a:rPr lang="en-US" sz="4600" dirty="0"/>
              <a:t>Information Blocking</a:t>
            </a:r>
          </a:p>
          <a:p>
            <a:pPr lvl="1"/>
            <a:r>
              <a:rPr lang="en-US" sz="4400" dirty="0"/>
              <a:t>Defined</a:t>
            </a:r>
          </a:p>
          <a:p>
            <a:pPr lvl="1"/>
            <a:r>
              <a:rPr lang="en-US" sz="4400" dirty="0"/>
              <a:t>Interference</a:t>
            </a:r>
          </a:p>
          <a:p>
            <a:pPr lvl="1"/>
            <a:r>
              <a:rPr lang="en-US" sz="4400" dirty="0"/>
              <a:t>Exceptions</a:t>
            </a:r>
          </a:p>
          <a:p>
            <a:pPr lvl="1"/>
            <a:r>
              <a:rPr lang="en-US" sz="4400" dirty="0"/>
              <a:t>Enforcement </a:t>
            </a:r>
          </a:p>
          <a:p>
            <a:pPr lvl="1"/>
            <a:r>
              <a:rPr lang="en-US" sz="4400" dirty="0"/>
              <a:t>Reporting</a:t>
            </a:r>
          </a:p>
          <a:p>
            <a:pPr lvl="2"/>
            <a:r>
              <a:rPr lang="en-US" sz="4300" dirty="0"/>
              <a:t>Current statistics</a:t>
            </a:r>
          </a:p>
          <a:p>
            <a:r>
              <a:rPr lang="en-US" sz="4600" dirty="0"/>
              <a:t>HIM areas of consideration</a:t>
            </a:r>
          </a:p>
          <a:p>
            <a:r>
              <a:rPr lang="en-US" sz="4600" dirty="0"/>
              <a:t>Q&amp;A</a:t>
            </a:r>
          </a:p>
          <a:p>
            <a:endParaRPr lang="en-US" dirty="0"/>
          </a:p>
        </p:txBody>
      </p:sp>
      <p:sp>
        <p:nvSpPr>
          <p:cNvPr id="4" name="Slide Number Placeholder 3">
            <a:extLst>
              <a:ext uri="{FF2B5EF4-FFF2-40B4-BE49-F238E27FC236}">
                <a16:creationId xmlns:a16="http://schemas.microsoft.com/office/drawing/2014/main" id="{67D28718-D676-44D6-87A5-2DF10C7EFC22}"/>
              </a:ext>
            </a:extLst>
          </p:cNvPr>
          <p:cNvSpPr>
            <a:spLocks noGrp="1"/>
          </p:cNvSpPr>
          <p:nvPr>
            <p:ph type="sldNum" sz="quarter" idx="12"/>
          </p:nvPr>
        </p:nvSpPr>
        <p:spPr/>
        <p:txBody>
          <a:bodyPr/>
          <a:lstStyle/>
          <a:p>
            <a:fld id="{3A98EE3D-8CD1-4C3F-BD1C-C98C9596463C}" type="slidenum">
              <a:rPr lang="en-US" smtClean="0"/>
              <a:t>2</a:t>
            </a:fld>
            <a:endParaRPr lang="en-US" dirty="0"/>
          </a:p>
        </p:txBody>
      </p:sp>
    </p:spTree>
    <p:extLst>
      <p:ext uri="{BB962C8B-B14F-4D97-AF65-F5344CB8AC3E}">
        <p14:creationId xmlns:p14="http://schemas.microsoft.com/office/powerpoint/2010/main" val="449227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CCF46-9F54-4FF0-A01D-04CFED2A4D65}"/>
              </a:ext>
            </a:extLst>
          </p:cNvPr>
          <p:cNvSpPr>
            <a:spLocks noGrp="1"/>
          </p:cNvSpPr>
          <p:nvPr>
            <p:ph type="title"/>
          </p:nvPr>
        </p:nvSpPr>
        <p:spPr/>
        <p:txBody>
          <a:bodyPr/>
          <a:lstStyle/>
          <a:p>
            <a:r>
              <a:rPr lang="en-US" dirty="0"/>
              <a:t>Interoperability</a:t>
            </a:r>
          </a:p>
        </p:txBody>
      </p:sp>
      <p:sp>
        <p:nvSpPr>
          <p:cNvPr id="3" name="Content Placeholder 2">
            <a:extLst>
              <a:ext uri="{FF2B5EF4-FFF2-40B4-BE49-F238E27FC236}">
                <a16:creationId xmlns:a16="http://schemas.microsoft.com/office/drawing/2014/main" id="{F3D251C3-A921-444E-9DAD-0B1EAEA531F5}"/>
              </a:ext>
            </a:extLst>
          </p:cNvPr>
          <p:cNvSpPr>
            <a:spLocks noGrp="1"/>
          </p:cNvSpPr>
          <p:nvPr>
            <p:ph idx="1"/>
          </p:nvPr>
        </p:nvSpPr>
        <p:spPr/>
        <p:txBody>
          <a:bodyPr>
            <a:normAutofit fontScale="77500" lnSpcReduction="20000"/>
          </a:bodyPr>
          <a:lstStyle/>
          <a:p>
            <a:r>
              <a:rPr lang="en-US" sz="2800" dirty="0"/>
              <a:t>What is it?</a:t>
            </a:r>
          </a:p>
          <a:p>
            <a:pPr marL="0" indent="0">
              <a:buNone/>
            </a:pPr>
            <a:endParaRPr lang="en-US" sz="2800" dirty="0"/>
          </a:p>
          <a:p>
            <a:r>
              <a:rPr lang="en-US" sz="2800" dirty="0"/>
              <a:t>Why is interoperability important?</a:t>
            </a:r>
          </a:p>
          <a:p>
            <a:pPr marL="0" indent="0">
              <a:buNone/>
            </a:pPr>
            <a:endParaRPr lang="en-US" sz="2800" dirty="0"/>
          </a:p>
          <a:p>
            <a:r>
              <a:rPr lang="en-US" sz="2800" dirty="0"/>
              <a:t>Where are we in the journey toward full interoperability?</a:t>
            </a:r>
          </a:p>
          <a:p>
            <a:endParaRPr lang="en-US" sz="2800" dirty="0"/>
          </a:p>
          <a:p>
            <a:r>
              <a:rPr lang="en-US" sz="2800" dirty="0"/>
              <a:t>What are the intersecting points of interoperability and information blocking?</a:t>
            </a:r>
          </a:p>
        </p:txBody>
      </p:sp>
      <p:sp>
        <p:nvSpPr>
          <p:cNvPr id="4" name="Slide Number Placeholder 3">
            <a:extLst>
              <a:ext uri="{FF2B5EF4-FFF2-40B4-BE49-F238E27FC236}">
                <a16:creationId xmlns:a16="http://schemas.microsoft.com/office/drawing/2014/main" id="{DFBA88A0-47E9-4EE8-93DA-10C843F59AC9}"/>
              </a:ext>
            </a:extLst>
          </p:cNvPr>
          <p:cNvSpPr>
            <a:spLocks noGrp="1"/>
          </p:cNvSpPr>
          <p:nvPr>
            <p:ph type="sldNum" sz="quarter" idx="12"/>
          </p:nvPr>
        </p:nvSpPr>
        <p:spPr/>
        <p:txBody>
          <a:bodyPr/>
          <a:lstStyle/>
          <a:p>
            <a:fld id="{3A98EE3D-8CD1-4C3F-BD1C-C98C9596463C}" type="slidenum">
              <a:rPr lang="en-US" smtClean="0"/>
              <a:t>3</a:t>
            </a:fld>
            <a:endParaRPr lang="en-US" dirty="0"/>
          </a:p>
        </p:txBody>
      </p:sp>
    </p:spTree>
    <p:extLst>
      <p:ext uri="{BB962C8B-B14F-4D97-AF65-F5344CB8AC3E}">
        <p14:creationId xmlns:p14="http://schemas.microsoft.com/office/powerpoint/2010/main" val="3412910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FABBCE0-E08C-4BBE-9FD2-E2B253D4D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00BF6517-2E35-49DA-B767-B3C9BC3FE0E4}"/>
              </a:ext>
            </a:extLst>
          </p:cNvPr>
          <p:cNvSpPr>
            <a:spLocks noGrp="1"/>
          </p:cNvSpPr>
          <p:nvPr>
            <p:ph type="title"/>
          </p:nvPr>
        </p:nvSpPr>
        <p:spPr>
          <a:xfrm>
            <a:off x="581192" y="702156"/>
            <a:ext cx="11029616" cy="1188720"/>
          </a:xfrm>
        </p:spPr>
        <p:txBody>
          <a:bodyPr>
            <a:normAutofit fontScale="90000"/>
          </a:bodyPr>
          <a:lstStyle/>
          <a:p>
            <a:pPr algn="ctr"/>
            <a:r>
              <a:rPr lang="en-US" dirty="0">
                <a:solidFill>
                  <a:schemeClr val="tx1">
                    <a:lumMod val="85000"/>
                    <a:lumOff val="15000"/>
                  </a:schemeClr>
                </a:solidFill>
              </a:rPr>
              <a:t>Foundational Interoperability terms/lingo</a:t>
            </a:r>
          </a:p>
        </p:txBody>
      </p:sp>
      <p:sp>
        <p:nvSpPr>
          <p:cNvPr id="14" name="Rectangle 13">
            <a:extLst>
              <a:ext uri="{FF2B5EF4-FFF2-40B4-BE49-F238E27FC236}">
                <a16:creationId xmlns:a16="http://schemas.microsoft.com/office/drawing/2014/main" id="{FF426BAC-43D6-468E-B6FF-167034D5C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60727A"/>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FB02D80E-5995-4C54-8387-5893C2C89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896083C8-1401-4950-AF56-E2FAFE42D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7" name="Content Placeholder 4">
            <a:extLst>
              <a:ext uri="{FF2B5EF4-FFF2-40B4-BE49-F238E27FC236}">
                <a16:creationId xmlns:a16="http://schemas.microsoft.com/office/drawing/2014/main" id="{BFF4FA0D-D447-4035-9703-E98519A28D31}"/>
              </a:ext>
            </a:extLst>
          </p:cNvPr>
          <p:cNvGraphicFramePr>
            <a:graphicFrameLocks noGrp="1"/>
          </p:cNvGraphicFramePr>
          <p:nvPr>
            <p:ph idx="1"/>
            <p:extLst>
              <p:ext uri="{D42A27DB-BD31-4B8C-83A1-F6EECF244321}">
                <p14:modId xmlns:p14="http://schemas.microsoft.com/office/powerpoint/2010/main" val="1369514326"/>
              </p:ext>
            </p:extLst>
          </p:nvPr>
        </p:nvGraphicFramePr>
        <p:xfrm>
          <a:off x="581192" y="2040835"/>
          <a:ext cx="11029950" cy="3814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id="{A1AEDE40-54EC-4933-94D5-73291068E24C}"/>
              </a:ext>
            </a:extLst>
          </p:cNvPr>
          <p:cNvSpPr>
            <a:spLocks noGrp="1"/>
          </p:cNvSpPr>
          <p:nvPr>
            <p:ph type="sldNum" sz="quarter" idx="12"/>
          </p:nvPr>
        </p:nvSpPr>
        <p:spPr/>
        <p:txBody>
          <a:bodyPr/>
          <a:lstStyle/>
          <a:p>
            <a:fld id="{3A98EE3D-8CD1-4C3F-BD1C-C98C9596463C}" type="slidenum">
              <a:rPr lang="en-US" smtClean="0"/>
              <a:t>4</a:t>
            </a:fld>
            <a:endParaRPr lang="en-US" dirty="0"/>
          </a:p>
        </p:txBody>
      </p:sp>
    </p:spTree>
    <p:extLst>
      <p:ext uri="{BB962C8B-B14F-4D97-AF65-F5344CB8AC3E}">
        <p14:creationId xmlns:p14="http://schemas.microsoft.com/office/powerpoint/2010/main" val="3297781407"/>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FABBCE0-E08C-4BBE-9FD2-E2B253D4D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00BF6517-2E35-49DA-B767-B3C9BC3FE0E4}"/>
              </a:ext>
            </a:extLst>
          </p:cNvPr>
          <p:cNvSpPr>
            <a:spLocks noGrp="1"/>
          </p:cNvSpPr>
          <p:nvPr>
            <p:ph type="title"/>
          </p:nvPr>
        </p:nvSpPr>
        <p:spPr>
          <a:xfrm>
            <a:off x="581192" y="702156"/>
            <a:ext cx="11029616" cy="1188720"/>
          </a:xfrm>
        </p:spPr>
        <p:txBody>
          <a:bodyPr>
            <a:normAutofit fontScale="90000"/>
          </a:bodyPr>
          <a:lstStyle/>
          <a:p>
            <a:pPr algn="ctr"/>
            <a:r>
              <a:rPr lang="en-US" dirty="0">
                <a:solidFill>
                  <a:schemeClr val="tx1">
                    <a:lumMod val="85000"/>
                    <a:lumOff val="15000"/>
                  </a:schemeClr>
                </a:solidFill>
              </a:rPr>
              <a:t>Important Information Blocking Terms/Lingo</a:t>
            </a:r>
          </a:p>
        </p:txBody>
      </p:sp>
      <p:sp>
        <p:nvSpPr>
          <p:cNvPr id="14" name="Rectangle 13">
            <a:extLst>
              <a:ext uri="{FF2B5EF4-FFF2-40B4-BE49-F238E27FC236}">
                <a16:creationId xmlns:a16="http://schemas.microsoft.com/office/drawing/2014/main" id="{FF426BAC-43D6-468E-B6FF-167034D5C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60727A"/>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FB02D80E-5995-4C54-8387-5893C2C89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896083C8-1401-4950-AF56-E2FAFE42D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7" name="Content Placeholder 4">
            <a:extLst>
              <a:ext uri="{FF2B5EF4-FFF2-40B4-BE49-F238E27FC236}">
                <a16:creationId xmlns:a16="http://schemas.microsoft.com/office/drawing/2014/main" id="{BFF4FA0D-D447-4035-9703-E98519A28D31}"/>
              </a:ext>
            </a:extLst>
          </p:cNvPr>
          <p:cNvGraphicFramePr>
            <a:graphicFrameLocks noGrp="1"/>
          </p:cNvGraphicFramePr>
          <p:nvPr>
            <p:ph idx="1"/>
            <p:extLst>
              <p:ext uri="{D42A27DB-BD31-4B8C-83A1-F6EECF244321}">
                <p14:modId xmlns:p14="http://schemas.microsoft.com/office/powerpoint/2010/main" val="2916187688"/>
              </p:ext>
            </p:extLst>
          </p:nvPr>
        </p:nvGraphicFramePr>
        <p:xfrm>
          <a:off x="581192" y="2902917"/>
          <a:ext cx="11029950" cy="3814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id="{A1AEDE40-54EC-4933-94D5-73291068E24C}"/>
              </a:ext>
            </a:extLst>
          </p:cNvPr>
          <p:cNvSpPr>
            <a:spLocks noGrp="1"/>
          </p:cNvSpPr>
          <p:nvPr>
            <p:ph type="sldNum" sz="quarter" idx="12"/>
          </p:nvPr>
        </p:nvSpPr>
        <p:spPr/>
        <p:txBody>
          <a:bodyPr/>
          <a:lstStyle/>
          <a:p>
            <a:fld id="{3A98EE3D-8CD1-4C3F-BD1C-C98C9596463C}" type="slidenum">
              <a:rPr lang="en-US" smtClean="0"/>
              <a:t>5</a:t>
            </a:fld>
            <a:endParaRPr lang="en-US" dirty="0"/>
          </a:p>
        </p:txBody>
      </p:sp>
    </p:spTree>
    <p:extLst>
      <p:ext uri="{BB962C8B-B14F-4D97-AF65-F5344CB8AC3E}">
        <p14:creationId xmlns:p14="http://schemas.microsoft.com/office/powerpoint/2010/main" val="33720368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7FFAB-E14F-4336-898E-0BDE3D988D6D}"/>
              </a:ext>
            </a:extLst>
          </p:cNvPr>
          <p:cNvSpPr>
            <a:spLocks noGrp="1"/>
          </p:cNvSpPr>
          <p:nvPr>
            <p:ph type="title"/>
          </p:nvPr>
        </p:nvSpPr>
        <p:spPr/>
        <p:txBody>
          <a:bodyPr/>
          <a:lstStyle/>
          <a:p>
            <a:r>
              <a:rPr lang="en-US" dirty="0"/>
              <a:t>Information Blocking</a:t>
            </a:r>
          </a:p>
        </p:txBody>
      </p:sp>
      <p:sp>
        <p:nvSpPr>
          <p:cNvPr id="4" name="Text Placeholder 3">
            <a:extLst>
              <a:ext uri="{FF2B5EF4-FFF2-40B4-BE49-F238E27FC236}">
                <a16:creationId xmlns:a16="http://schemas.microsoft.com/office/drawing/2014/main" id="{F60A59D0-D088-46C5-9CAD-D86B1961F121}"/>
              </a:ext>
            </a:extLst>
          </p:cNvPr>
          <p:cNvSpPr>
            <a:spLocks noGrp="1"/>
          </p:cNvSpPr>
          <p:nvPr>
            <p:ph type="body" sz="half" idx="2"/>
          </p:nvPr>
        </p:nvSpPr>
        <p:spPr/>
        <p:txBody>
          <a:bodyPr/>
          <a:lstStyle/>
          <a:p>
            <a:r>
              <a:rPr lang="en-US" dirty="0"/>
              <a:t>Defined</a:t>
            </a:r>
          </a:p>
          <a:p>
            <a:endParaRPr lang="en-US" dirty="0"/>
          </a:p>
          <a:p>
            <a:endParaRPr lang="en-US" dirty="0"/>
          </a:p>
        </p:txBody>
      </p:sp>
      <p:sp>
        <p:nvSpPr>
          <p:cNvPr id="5" name="Slide Number Placeholder 4">
            <a:extLst>
              <a:ext uri="{FF2B5EF4-FFF2-40B4-BE49-F238E27FC236}">
                <a16:creationId xmlns:a16="http://schemas.microsoft.com/office/drawing/2014/main" id="{D7937761-6C11-40DD-80AA-521DF2F77ECE}"/>
              </a:ext>
            </a:extLst>
          </p:cNvPr>
          <p:cNvSpPr>
            <a:spLocks noGrp="1"/>
          </p:cNvSpPr>
          <p:nvPr>
            <p:ph type="sldNum" sz="quarter" idx="12"/>
          </p:nvPr>
        </p:nvSpPr>
        <p:spPr/>
        <p:txBody>
          <a:bodyPr/>
          <a:lstStyle/>
          <a:p>
            <a:fld id="{3A98EE3D-8CD1-4C3F-BD1C-C98C9596463C}" type="slidenum">
              <a:rPr lang="en-US" smtClean="0"/>
              <a:pPr/>
              <a:t>6</a:t>
            </a:fld>
            <a:endParaRPr lang="en-US" dirty="0"/>
          </a:p>
        </p:txBody>
      </p:sp>
      <p:sp>
        <p:nvSpPr>
          <p:cNvPr id="10" name="Content Placeholder 9">
            <a:extLst>
              <a:ext uri="{FF2B5EF4-FFF2-40B4-BE49-F238E27FC236}">
                <a16:creationId xmlns:a16="http://schemas.microsoft.com/office/drawing/2014/main" id="{63E581B2-123A-484F-A005-5871DA40E8B0}"/>
              </a:ext>
            </a:extLst>
          </p:cNvPr>
          <p:cNvSpPr>
            <a:spLocks noGrp="1"/>
          </p:cNvSpPr>
          <p:nvPr>
            <p:ph idx="1"/>
          </p:nvPr>
        </p:nvSpPr>
        <p:spPr>
          <a:xfrm>
            <a:off x="4636233" y="649334"/>
            <a:ext cx="6974577" cy="5643182"/>
          </a:xfrm>
        </p:spPr>
        <p:txBody>
          <a:bodyPr>
            <a:normAutofit lnSpcReduction="10000"/>
          </a:bodyPr>
          <a:lstStyle/>
          <a:p>
            <a:r>
              <a:rPr lang="en-US" dirty="0"/>
              <a:t>Definition</a:t>
            </a:r>
          </a:p>
          <a:p>
            <a:r>
              <a:rPr lang="en-US" dirty="0"/>
              <a:t>(a) Information blocking means a practice that:</a:t>
            </a:r>
          </a:p>
          <a:p>
            <a:pPr lvl="1"/>
            <a:r>
              <a:rPr lang="en-US" dirty="0"/>
              <a:t>(1) Except as required by law or covered by an exception, is likely to </a:t>
            </a:r>
            <a:r>
              <a:rPr lang="en-US" dirty="0">
                <a:solidFill>
                  <a:srgbClr val="FF0000"/>
                </a:solidFill>
              </a:rPr>
              <a:t>*interfere* </a:t>
            </a:r>
            <a:r>
              <a:rPr lang="en-US" dirty="0"/>
              <a:t>with access, exchange, or use of electronic health information (EHI); and</a:t>
            </a:r>
          </a:p>
          <a:p>
            <a:pPr lvl="1"/>
            <a:r>
              <a:rPr lang="en-US" dirty="0"/>
              <a:t> (2) If conducted by a health information technology developer of certified health IT, health information network or health information exchange, such developer, network or exchange knows, or should know, that such practice is likely to interfere with access, exchange, or use of EHI; or</a:t>
            </a:r>
          </a:p>
          <a:p>
            <a:pPr lvl="1"/>
            <a:r>
              <a:rPr lang="en-US" dirty="0"/>
              <a:t>(3) If conducted by a health care provider, such provider knows that such practice is unreasonable and is likely to interfere with the access, exchange, or use of EHI. </a:t>
            </a:r>
          </a:p>
          <a:p>
            <a:pPr lvl="2"/>
            <a:r>
              <a:rPr lang="en-US" dirty="0"/>
              <a:t>(b) Until date specified in 45 CFR 171.103 (b), EHI for purposes of § 171.103 (</a:t>
            </a:r>
            <a:r>
              <a:rPr lang="en-US" b="1" dirty="0"/>
              <a:t>that date is set to be 10/5/22</a:t>
            </a:r>
            <a:r>
              <a:rPr lang="en-US" dirty="0"/>
              <a:t>)</a:t>
            </a:r>
          </a:p>
          <a:p>
            <a:pPr lvl="3"/>
            <a:r>
              <a:rPr lang="en-US" dirty="0"/>
              <a:t>(a) is limited to the EHI identified by the data elements represented in the USCDI standard adopted in § 170.213.</a:t>
            </a:r>
          </a:p>
        </p:txBody>
      </p:sp>
      <p:pic>
        <p:nvPicPr>
          <p:cNvPr id="12" name="Picture 11">
            <a:extLst>
              <a:ext uri="{FF2B5EF4-FFF2-40B4-BE49-F238E27FC236}">
                <a16:creationId xmlns:a16="http://schemas.microsoft.com/office/drawing/2014/main" id="{7AF8960C-336C-4B00-98AB-667CC018968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81190" y="3470925"/>
            <a:ext cx="3285453" cy="1105418"/>
          </a:xfrm>
          <a:prstGeom prst="rect">
            <a:avLst/>
          </a:prstGeom>
        </p:spPr>
      </p:pic>
      <p:sp>
        <p:nvSpPr>
          <p:cNvPr id="14" name="TextBox 13">
            <a:extLst>
              <a:ext uri="{FF2B5EF4-FFF2-40B4-BE49-F238E27FC236}">
                <a16:creationId xmlns:a16="http://schemas.microsoft.com/office/drawing/2014/main" id="{2299ED4D-9CC6-49C2-8314-AC5CCE2FEAEA}"/>
              </a:ext>
            </a:extLst>
          </p:cNvPr>
          <p:cNvSpPr txBox="1"/>
          <p:nvPr/>
        </p:nvSpPr>
        <p:spPr>
          <a:xfrm>
            <a:off x="762001" y="6441930"/>
            <a:ext cx="11429999" cy="369332"/>
          </a:xfrm>
          <a:prstGeom prst="rect">
            <a:avLst/>
          </a:prstGeom>
          <a:noFill/>
        </p:spPr>
        <p:txBody>
          <a:bodyPr wrap="square" rtlCol="0">
            <a:spAutoFit/>
          </a:bodyPr>
          <a:lstStyle/>
          <a:p>
            <a:r>
              <a:rPr lang="en-US" dirty="0">
                <a:solidFill>
                  <a:srgbClr val="FF0000"/>
                </a:solidFill>
              </a:rPr>
              <a:t>*Interfere with or Interference means to prevent, materially discourage, or otherwise inhibit.</a:t>
            </a:r>
          </a:p>
        </p:txBody>
      </p:sp>
    </p:spTree>
    <p:extLst>
      <p:ext uri="{BB962C8B-B14F-4D97-AF65-F5344CB8AC3E}">
        <p14:creationId xmlns:p14="http://schemas.microsoft.com/office/powerpoint/2010/main" val="4096797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CCF46-9F54-4FF0-A01D-04CFED2A4D65}"/>
              </a:ext>
            </a:extLst>
          </p:cNvPr>
          <p:cNvSpPr>
            <a:spLocks noGrp="1"/>
          </p:cNvSpPr>
          <p:nvPr>
            <p:ph type="title"/>
          </p:nvPr>
        </p:nvSpPr>
        <p:spPr/>
        <p:txBody>
          <a:bodyPr/>
          <a:lstStyle/>
          <a:p>
            <a:r>
              <a:rPr lang="en-US" dirty="0"/>
              <a:t>Electronic Health Information (EHI)</a:t>
            </a:r>
          </a:p>
        </p:txBody>
      </p:sp>
      <p:sp>
        <p:nvSpPr>
          <p:cNvPr id="3" name="Content Placeholder 2">
            <a:extLst>
              <a:ext uri="{FF2B5EF4-FFF2-40B4-BE49-F238E27FC236}">
                <a16:creationId xmlns:a16="http://schemas.microsoft.com/office/drawing/2014/main" id="{F3D251C3-A921-444E-9DAD-0B1EAEA531F5}"/>
              </a:ext>
            </a:extLst>
          </p:cNvPr>
          <p:cNvSpPr>
            <a:spLocks noGrp="1"/>
          </p:cNvSpPr>
          <p:nvPr>
            <p:ph idx="1"/>
          </p:nvPr>
        </p:nvSpPr>
        <p:spPr/>
        <p:txBody>
          <a:bodyPr>
            <a:normAutofit fontScale="40000" lnSpcReduction="20000"/>
          </a:bodyPr>
          <a:lstStyle/>
          <a:p>
            <a:r>
              <a:rPr lang="en-US" sz="3200" dirty="0"/>
              <a:t>Electronic Health Information (EHI) is electronic protected health information (ePHI) that would be included in a designated record set, regardless of whether it is maintained by or for an “actor” required to comply with HIPAA. </a:t>
            </a:r>
          </a:p>
          <a:p>
            <a:r>
              <a:rPr lang="en-US" sz="3200" dirty="0"/>
              <a:t>Until October 6, 2022, United States Core Data for Interoperability (USCDI) describes what electronic health information is within scope for the information blocking regulations.</a:t>
            </a:r>
          </a:p>
          <a:p>
            <a:r>
              <a:rPr lang="en-US" sz="3200" dirty="0"/>
              <a:t>Any data represented by data elements described within USCDI is in-scope for information blocking now.</a:t>
            </a:r>
          </a:p>
          <a:p>
            <a:r>
              <a:rPr lang="en-US" sz="3200" dirty="0"/>
              <a:t>Does not limit EHI to what is recorded or exchanged consistent with any specific interoperability standard.</a:t>
            </a:r>
          </a:p>
          <a:p>
            <a:r>
              <a:rPr lang="en-US" sz="3200" dirty="0"/>
              <a:t>Note: EHI excludes (now and after October 5, 2022): </a:t>
            </a:r>
          </a:p>
          <a:p>
            <a:pPr lvl="1"/>
            <a:r>
              <a:rPr lang="en-US" sz="3000" dirty="0"/>
              <a:t>Psychotherapy notes; or</a:t>
            </a:r>
          </a:p>
          <a:p>
            <a:pPr lvl="1"/>
            <a:r>
              <a:rPr lang="en-US" sz="3000" dirty="0"/>
              <a:t>Information compiled in reasonable anticipation of legal proceedings</a:t>
            </a:r>
          </a:p>
          <a:p>
            <a:pPr marL="0" indent="0">
              <a:buNone/>
            </a:pPr>
            <a:endParaRPr lang="en-US" sz="2800" dirty="0"/>
          </a:p>
          <a:p>
            <a:pPr marL="0" indent="0">
              <a:buNone/>
            </a:pPr>
            <a:endParaRPr lang="en-US" sz="2800" dirty="0"/>
          </a:p>
          <a:p>
            <a:pPr marL="0" indent="0">
              <a:buNone/>
            </a:pPr>
            <a:r>
              <a:rPr lang="en-US" sz="2800" dirty="0"/>
              <a:t>RESOURCE: </a:t>
            </a:r>
            <a:r>
              <a:rPr lang="en-US" sz="2800" dirty="0">
                <a:hlinkClick r:id="rId3"/>
              </a:rPr>
              <a:t>https://www.ahima.org/media/ztqh1h2q/final-ehi-task-force-report.pdf</a:t>
            </a:r>
            <a:r>
              <a:rPr lang="en-US" sz="2800" dirty="0"/>
              <a:t> </a:t>
            </a:r>
          </a:p>
        </p:txBody>
      </p:sp>
      <p:sp>
        <p:nvSpPr>
          <p:cNvPr id="4" name="Slide Number Placeholder 3">
            <a:extLst>
              <a:ext uri="{FF2B5EF4-FFF2-40B4-BE49-F238E27FC236}">
                <a16:creationId xmlns:a16="http://schemas.microsoft.com/office/drawing/2014/main" id="{DFBA88A0-47E9-4EE8-93DA-10C843F59AC9}"/>
              </a:ext>
            </a:extLst>
          </p:cNvPr>
          <p:cNvSpPr>
            <a:spLocks noGrp="1"/>
          </p:cNvSpPr>
          <p:nvPr>
            <p:ph type="sldNum" sz="quarter" idx="12"/>
          </p:nvPr>
        </p:nvSpPr>
        <p:spPr/>
        <p:txBody>
          <a:bodyPr/>
          <a:lstStyle/>
          <a:p>
            <a:fld id="{3A98EE3D-8CD1-4C3F-BD1C-C98C9596463C}" type="slidenum">
              <a:rPr lang="en-US" smtClean="0"/>
              <a:t>7</a:t>
            </a:fld>
            <a:endParaRPr lang="en-US" dirty="0"/>
          </a:p>
        </p:txBody>
      </p:sp>
    </p:spTree>
    <p:extLst>
      <p:ext uri="{BB962C8B-B14F-4D97-AF65-F5344CB8AC3E}">
        <p14:creationId xmlns:p14="http://schemas.microsoft.com/office/powerpoint/2010/main" val="1216741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5D87D0-B8DF-404B-AA18-4926163FC0BB}"/>
              </a:ext>
            </a:extLst>
          </p:cNvPr>
          <p:cNvSpPr>
            <a:spLocks noGrp="1"/>
          </p:cNvSpPr>
          <p:nvPr>
            <p:ph type="sldNum" sz="quarter" idx="12"/>
          </p:nvPr>
        </p:nvSpPr>
        <p:spPr/>
        <p:txBody>
          <a:bodyPr/>
          <a:lstStyle/>
          <a:p>
            <a:fld id="{3A98EE3D-8CD1-4C3F-BD1C-C98C9596463C}" type="slidenum">
              <a:rPr lang="en-US" smtClean="0"/>
              <a:t>8</a:t>
            </a:fld>
            <a:endParaRPr lang="en-US" dirty="0"/>
          </a:p>
        </p:txBody>
      </p:sp>
      <p:pic>
        <p:nvPicPr>
          <p:cNvPr id="6" name="Picture 5">
            <a:extLst>
              <a:ext uri="{FF2B5EF4-FFF2-40B4-BE49-F238E27FC236}">
                <a16:creationId xmlns:a16="http://schemas.microsoft.com/office/drawing/2014/main" id="{C1FF508F-6211-4CC3-BC95-E1A659CC646C}"/>
              </a:ext>
            </a:extLst>
          </p:cNvPr>
          <p:cNvPicPr>
            <a:picLocks noChangeAspect="1"/>
          </p:cNvPicPr>
          <p:nvPr/>
        </p:nvPicPr>
        <p:blipFill rotWithShape="1">
          <a:blip r:embed="rId3"/>
          <a:srcRect l="23147" t="28134" r="1513" b="4891"/>
          <a:stretch/>
        </p:blipFill>
        <p:spPr>
          <a:xfrm>
            <a:off x="581190" y="1143000"/>
            <a:ext cx="11048963" cy="5522495"/>
          </a:xfrm>
          <a:prstGeom prst="rect">
            <a:avLst/>
          </a:prstGeom>
        </p:spPr>
      </p:pic>
      <p:sp>
        <p:nvSpPr>
          <p:cNvPr id="7" name="Title 1">
            <a:extLst>
              <a:ext uri="{FF2B5EF4-FFF2-40B4-BE49-F238E27FC236}">
                <a16:creationId xmlns:a16="http://schemas.microsoft.com/office/drawing/2014/main" id="{4F7C57EF-558E-49C7-BDDE-4EE568B4B33A}"/>
              </a:ext>
            </a:extLst>
          </p:cNvPr>
          <p:cNvSpPr txBox="1">
            <a:spLocks/>
          </p:cNvSpPr>
          <p:nvPr/>
        </p:nvSpPr>
        <p:spPr>
          <a:xfrm>
            <a:off x="1815732" y="593872"/>
            <a:ext cx="8976596" cy="549128"/>
          </a:xfrm>
          <a:prstGeom prst="rect">
            <a:avLst/>
          </a:prstGeom>
        </p:spPr>
        <p:txBody>
          <a:bodyPr/>
          <a:lstStyle>
            <a:lvl1pPr algn="l" defTabSz="457200" rtl="0" eaLnBrk="1" latinLnBrk="0" hangingPunct="1">
              <a:lnSpc>
                <a:spcPct val="90000"/>
              </a:lnSpc>
              <a:spcBef>
                <a:spcPct val="0"/>
              </a:spcBef>
              <a:buNone/>
              <a:defRPr sz="44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a:t>Data elements represented in </a:t>
            </a:r>
            <a:r>
              <a:rPr lang="en-US" sz="2800" dirty="0" err="1"/>
              <a:t>uscdi</a:t>
            </a:r>
            <a:r>
              <a:rPr lang="en-US" sz="2800" dirty="0"/>
              <a:t> (V1)</a:t>
            </a:r>
          </a:p>
        </p:txBody>
      </p:sp>
    </p:spTree>
    <p:extLst>
      <p:ext uri="{BB962C8B-B14F-4D97-AF65-F5344CB8AC3E}">
        <p14:creationId xmlns:p14="http://schemas.microsoft.com/office/powerpoint/2010/main" val="147672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CCF46-9F54-4FF0-A01D-04CFED2A4D65}"/>
              </a:ext>
            </a:extLst>
          </p:cNvPr>
          <p:cNvSpPr>
            <a:spLocks noGrp="1"/>
          </p:cNvSpPr>
          <p:nvPr>
            <p:ph type="title"/>
          </p:nvPr>
        </p:nvSpPr>
        <p:spPr/>
        <p:txBody>
          <a:bodyPr/>
          <a:lstStyle/>
          <a:p>
            <a:r>
              <a:rPr lang="en-US" dirty="0"/>
              <a:t>All about the actors</a:t>
            </a:r>
          </a:p>
        </p:txBody>
      </p:sp>
      <p:sp>
        <p:nvSpPr>
          <p:cNvPr id="3" name="Content Placeholder 2">
            <a:extLst>
              <a:ext uri="{FF2B5EF4-FFF2-40B4-BE49-F238E27FC236}">
                <a16:creationId xmlns:a16="http://schemas.microsoft.com/office/drawing/2014/main" id="{F3D251C3-A921-444E-9DAD-0B1EAEA531F5}"/>
              </a:ext>
            </a:extLst>
          </p:cNvPr>
          <p:cNvSpPr>
            <a:spLocks noGrp="1"/>
          </p:cNvSpPr>
          <p:nvPr>
            <p:ph idx="1"/>
          </p:nvPr>
        </p:nvSpPr>
        <p:spPr/>
        <p:txBody>
          <a:bodyPr>
            <a:normAutofit fontScale="77500" lnSpcReduction="20000"/>
          </a:bodyPr>
          <a:lstStyle/>
          <a:p>
            <a:r>
              <a:rPr lang="en-US" sz="2800" dirty="0"/>
              <a:t>Health IT Developers of Certified Health IT</a:t>
            </a:r>
          </a:p>
          <a:p>
            <a:pPr marL="0" indent="0">
              <a:buNone/>
            </a:pPr>
            <a:endParaRPr lang="en-US" sz="2800" dirty="0"/>
          </a:p>
          <a:p>
            <a:r>
              <a:rPr lang="en-US" sz="2800" dirty="0"/>
              <a:t>Health Information Networks (HIN) and Health Information Exchanges (HIE)</a:t>
            </a:r>
          </a:p>
          <a:p>
            <a:pPr marL="0" indent="0">
              <a:buNone/>
            </a:pPr>
            <a:endParaRPr lang="en-US" sz="2800" dirty="0"/>
          </a:p>
          <a:p>
            <a:r>
              <a:rPr lang="en-US" sz="2800" dirty="0"/>
              <a:t>Health Care Providers</a:t>
            </a:r>
          </a:p>
          <a:p>
            <a:endParaRPr lang="en-US" sz="2800" dirty="0"/>
          </a:p>
          <a:p>
            <a:pPr marL="0" indent="0">
              <a:buNone/>
            </a:pPr>
            <a:r>
              <a:rPr lang="en-US" sz="2800" dirty="0"/>
              <a:t>FAQ: </a:t>
            </a:r>
            <a:r>
              <a:rPr lang="en-US" sz="2800" dirty="0">
                <a:hlinkClick r:id="rId3"/>
              </a:rPr>
              <a:t>https://www.healthit.gov/cures/sites/default/files/cures/2020-08/Health_Care_Provider_Definitions_v3.pdf</a:t>
            </a:r>
            <a:r>
              <a:rPr lang="en-US" sz="2800" dirty="0"/>
              <a:t> </a:t>
            </a:r>
          </a:p>
        </p:txBody>
      </p:sp>
      <p:sp>
        <p:nvSpPr>
          <p:cNvPr id="4" name="Slide Number Placeholder 3">
            <a:extLst>
              <a:ext uri="{FF2B5EF4-FFF2-40B4-BE49-F238E27FC236}">
                <a16:creationId xmlns:a16="http://schemas.microsoft.com/office/drawing/2014/main" id="{DFBA88A0-47E9-4EE8-93DA-10C843F59AC9}"/>
              </a:ext>
            </a:extLst>
          </p:cNvPr>
          <p:cNvSpPr>
            <a:spLocks noGrp="1"/>
          </p:cNvSpPr>
          <p:nvPr>
            <p:ph type="sldNum" sz="quarter" idx="12"/>
          </p:nvPr>
        </p:nvSpPr>
        <p:spPr/>
        <p:txBody>
          <a:bodyPr/>
          <a:lstStyle/>
          <a:p>
            <a:fld id="{3A98EE3D-8CD1-4C3F-BD1C-C98C9596463C}" type="slidenum">
              <a:rPr lang="en-US" smtClean="0"/>
              <a:t>9</a:t>
            </a:fld>
            <a:endParaRPr lang="en-US" dirty="0"/>
          </a:p>
        </p:txBody>
      </p:sp>
    </p:spTree>
    <p:extLst>
      <p:ext uri="{BB962C8B-B14F-4D97-AF65-F5344CB8AC3E}">
        <p14:creationId xmlns:p14="http://schemas.microsoft.com/office/powerpoint/2010/main" val="299478351"/>
      </p:ext>
    </p:extLst>
  </p:cSld>
  <p:clrMapOvr>
    <a:masterClrMapping/>
  </p:clrMapOvr>
</p:sld>
</file>

<file path=ppt/theme/theme1.xml><?xml version="1.0" encoding="utf-8"?>
<a:theme xmlns:a="http://schemas.openxmlformats.org/drawingml/2006/main" name="DividendVTI">
  <a:themeElements>
    <a:clrScheme name="">
      <a:dk1>
        <a:srgbClr val="000000"/>
      </a:dk1>
      <a:lt1>
        <a:srgbClr val="FFFFFF"/>
      </a:lt1>
      <a:dk2>
        <a:srgbClr val="41243B"/>
      </a:dk2>
      <a:lt2>
        <a:srgbClr val="E2E8E8"/>
      </a:lt2>
      <a:accent1>
        <a:srgbClr val="C34F4D"/>
      </a:accent1>
      <a:accent2>
        <a:srgbClr val="B13B6A"/>
      </a:accent2>
      <a:accent3>
        <a:srgbClr val="C34DAD"/>
      </a:accent3>
      <a:accent4>
        <a:srgbClr val="963BB1"/>
      </a:accent4>
      <a:accent5>
        <a:srgbClr val="774DC3"/>
      </a:accent5>
      <a:accent6>
        <a:srgbClr val="4950B7"/>
      </a:accent6>
      <a:hlink>
        <a:srgbClr val="965FC9"/>
      </a:hlink>
      <a:folHlink>
        <a:srgbClr val="7F7F7F"/>
      </a:folHlink>
    </a:clrScheme>
    <a:fontScheme name="Dividend">
      <a:majorFont>
        <a:latin typeface="Bahnschrif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News Gothic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583</TotalTime>
  <Words>1263</Words>
  <Application>Microsoft Office PowerPoint</Application>
  <PresentationFormat>Widescreen</PresentationFormat>
  <Paragraphs>162</Paragraphs>
  <Slides>17</Slides>
  <Notes>16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DividendVTI</vt:lpstr>
      <vt:lpstr>Information Blocking</vt:lpstr>
      <vt:lpstr>Agenda</vt:lpstr>
      <vt:lpstr>Interoperability</vt:lpstr>
      <vt:lpstr>Foundational Interoperability terms/lingo</vt:lpstr>
      <vt:lpstr>Important Information Blocking Terms/Lingo</vt:lpstr>
      <vt:lpstr>Information Blocking</vt:lpstr>
      <vt:lpstr>Electronic Health Information (EHI)</vt:lpstr>
      <vt:lpstr>PowerPoint Presentation</vt:lpstr>
      <vt:lpstr>All about the actors</vt:lpstr>
      <vt:lpstr>Making it ReaL for providers</vt:lpstr>
      <vt:lpstr>The Exceptions to the rule</vt:lpstr>
      <vt:lpstr>Making it real….the exceptions</vt:lpstr>
      <vt:lpstr>Penalties and enforcement</vt:lpstr>
      <vt:lpstr>Some current stats on claims of information blocking</vt:lpstr>
      <vt:lpstr>Considerations</vt:lpstr>
      <vt:lpstr>PowerPoint Presentation</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Data Interoperability: Connecting the Dots</dc:title>
  <dc:creator>Desla Mancilla</dc:creator>
  <cp:lastModifiedBy>Unknown User</cp:lastModifiedBy>
  <cp:revision>8</cp:revision>
  <dcterms:created xsi:type="dcterms:W3CDTF">2019-10-04T14:37:32Z</dcterms:created>
  <dcterms:modified xsi:type="dcterms:W3CDTF">2022-04-01T22:03:21Z</dcterms:modified>
</cp:coreProperties>
</file>