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77" r:id="rId5"/>
    <p:sldId id="278" r:id="rId6"/>
    <p:sldId id="274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5336" autoAdjust="0"/>
  </p:normalViewPr>
  <p:slideViewPr>
    <p:cSldViewPr>
      <p:cViewPr varScale="1">
        <p:scale>
          <a:sx n="116" d="100"/>
          <a:sy n="116" d="100"/>
        </p:scale>
        <p:origin x="32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12/10/22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599"/>
            <a:ext cx="117348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7500" b="1" dirty="0"/>
              <a:t>A Genealogy </a:t>
            </a:r>
            <a:r>
              <a:rPr lang="en-US" sz="7500" b="1"/>
              <a:t>Of Grace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91000"/>
            <a:ext cx="12192000" cy="1766338"/>
          </a:xfrm>
        </p:spPr>
        <p:txBody>
          <a:bodyPr>
            <a:noAutofit/>
          </a:bodyPr>
          <a:lstStyle/>
          <a:p>
            <a:pPr algn="ctr"/>
            <a:r>
              <a:rPr lang="en-US" sz="6600" b="1" i="1" dirty="0"/>
              <a:t>Matthew 1:1-6</a:t>
            </a:r>
            <a:endParaRPr lang="en-US" sz="6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9600"/>
            <a:ext cx="12192000" cy="18288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6600" b="1" dirty="0">
                <a:solidFill>
                  <a:schemeClr val="tx1"/>
                </a:solidFill>
              </a:rPr>
              <a:t>Three Truths From </a:t>
            </a:r>
            <a:br>
              <a:rPr lang="en-US" sz="6600" b="1" dirty="0">
                <a:solidFill>
                  <a:schemeClr val="tx1"/>
                </a:solidFill>
              </a:rPr>
            </a:br>
            <a:r>
              <a:rPr lang="en-US" sz="6600" b="1" dirty="0">
                <a:solidFill>
                  <a:schemeClr val="tx1"/>
                </a:solidFill>
              </a:rPr>
              <a:t>Matthew’s Genealogy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38400"/>
            <a:ext cx="12192000" cy="4419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6600" b="1" dirty="0"/>
              <a:t>Proves Jesus’ Existed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6600" b="1" dirty="0"/>
              <a:t> Proves His Royal Lineage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6600" b="1" dirty="0"/>
              <a:t> Displays Scope Of Grace</a:t>
            </a:r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3095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F8E77-86A2-D532-AEA0-2B86ED0A5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224" y="609600"/>
            <a:ext cx="10972800" cy="1066800"/>
          </a:xfrm>
        </p:spPr>
        <p:txBody>
          <a:bodyPr>
            <a:normAutofit/>
          </a:bodyPr>
          <a:lstStyle/>
          <a:p>
            <a:r>
              <a:rPr lang="en-US" sz="6000" dirty="0"/>
              <a:t>Matthew 1:1-6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53948-9280-4EFF-8402-5A3C54D4C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48981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dirty="0"/>
              <a:t>1 The book of the generation of Jesus Christ, the son of David, the son of Abraham.</a:t>
            </a:r>
          </a:p>
          <a:p>
            <a:pPr marL="109728" indent="0">
              <a:buNone/>
            </a:pPr>
            <a:r>
              <a:rPr lang="en-US" sz="4800" b="1" dirty="0"/>
              <a:t>2 Abraham begat Isaac; and Isaac begat Jacob; and Jacob begat Judas and his brethren;</a:t>
            </a:r>
          </a:p>
        </p:txBody>
      </p:sp>
    </p:spTree>
    <p:extLst>
      <p:ext uri="{BB962C8B-B14F-4D97-AF65-F5344CB8AC3E}">
        <p14:creationId xmlns:p14="http://schemas.microsoft.com/office/powerpoint/2010/main" val="149478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53948-9280-4EFF-8402-5A3C54D4C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62000"/>
            <a:ext cx="10972800" cy="5812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dirty="0"/>
              <a:t>3 And Judas begat Phares and Zara of Thamar; and Phares begat </a:t>
            </a:r>
            <a:r>
              <a:rPr lang="en-US" sz="4800" b="1" dirty="0" err="1"/>
              <a:t>Esrom</a:t>
            </a:r>
            <a:r>
              <a:rPr lang="en-US" sz="4800" b="1" dirty="0"/>
              <a:t>; and </a:t>
            </a:r>
            <a:r>
              <a:rPr lang="en-US" sz="4800" b="1" dirty="0" err="1"/>
              <a:t>Esrom</a:t>
            </a:r>
            <a:r>
              <a:rPr lang="en-US" sz="4800" b="1" dirty="0"/>
              <a:t> begat Aram;</a:t>
            </a:r>
          </a:p>
          <a:p>
            <a:pPr marL="109728" indent="0">
              <a:buNone/>
            </a:pPr>
            <a:r>
              <a:rPr lang="en-US" sz="4800" b="1" dirty="0"/>
              <a:t>4 And Aram begat Aminadab; and Aminadab begat </a:t>
            </a:r>
            <a:r>
              <a:rPr lang="en-US" sz="4800" b="1" dirty="0" err="1"/>
              <a:t>Naasson</a:t>
            </a:r>
            <a:r>
              <a:rPr lang="en-US" sz="4800" b="1" dirty="0"/>
              <a:t>; and </a:t>
            </a:r>
            <a:r>
              <a:rPr lang="en-US" sz="4800" b="1" dirty="0" err="1"/>
              <a:t>Naasson</a:t>
            </a:r>
            <a:r>
              <a:rPr lang="en-US" sz="4800" b="1" dirty="0"/>
              <a:t> begat Salmon;</a:t>
            </a:r>
          </a:p>
        </p:txBody>
      </p:sp>
    </p:spTree>
    <p:extLst>
      <p:ext uri="{BB962C8B-B14F-4D97-AF65-F5344CB8AC3E}">
        <p14:creationId xmlns:p14="http://schemas.microsoft.com/office/powerpoint/2010/main" val="389246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53948-9280-4EFF-8402-5A3C54D4C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62000"/>
            <a:ext cx="10972800" cy="5812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dirty="0"/>
              <a:t>5 And Salmon begat Booz of </a:t>
            </a:r>
            <a:r>
              <a:rPr lang="en-US" sz="4800" b="1" dirty="0" err="1"/>
              <a:t>Rachab</a:t>
            </a:r>
            <a:r>
              <a:rPr lang="en-US" sz="4800" b="1" dirty="0"/>
              <a:t>; and Booz begat Obed of Ruth; and Obed begat Jesse;</a:t>
            </a:r>
          </a:p>
          <a:p>
            <a:pPr marL="109728" indent="0">
              <a:buNone/>
            </a:pPr>
            <a:r>
              <a:rPr lang="en-US" sz="4800" b="1"/>
              <a:t>6 And Jesse begat David the king; and David the king begat Solomon of her that had been the wife of Urias;</a:t>
            </a:r>
          </a:p>
        </p:txBody>
      </p:sp>
    </p:spTree>
    <p:extLst>
      <p:ext uri="{BB962C8B-B14F-4D97-AF65-F5344CB8AC3E}">
        <p14:creationId xmlns:p14="http://schemas.microsoft.com/office/powerpoint/2010/main" val="2148116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12192000" cy="6172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6400" b="1" dirty="0"/>
              <a:t> </a:t>
            </a:r>
            <a:r>
              <a:rPr lang="en-US" sz="6600" b="1" dirty="0"/>
              <a:t>Tamar</a:t>
            </a:r>
            <a:r>
              <a:rPr lang="en-US" sz="6400" b="1" dirty="0"/>
              <a:t>, The Corruptibility  	Of Humanity vs. 3 </a:t>
            </a:r>
          </a:p>
          <a:p>
            <a:pPr marL="109728" indent="0">
              <a:buNone/>
            </a:pPr>
            <a:endParaRPr lang="en-US" sz="6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6600" b="1" dirty="0"/>
              <a:t> Rahab, The Simplicity Of 	Faith vs; 5a</a:t>
            </a: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7041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12192000" cy="6172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6600" b="1" dirty="0"/>
              <a:t>Ruth, The Futility Of 	Human Goodness vs. 5b </a:t>
            </a:r>
          </a:p>
          <a:p>
            <a:pPr marL="109728" indent="0">
              <a:buNone/>
            </a:pPr>
            <a:endParaRPr lang="en-US" sz="6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6600" b="1" dirty="0"/>
              <a:t>Bathsheba, The Capacity 	Of God’s Grace vs. 6  </a:t>
            </a: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9853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517</TotalTime>
  <Words>196</Words>
  <Application>Microsoft Macintosh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Georgia</vt:lpstr>
      <vt:lpstr>Trebuchet MS</vt:lpstr>
      <vt:lpstr>Wingdings</vt:lpstr>
      <vt:lpstr>Wingdings 2</vt:lpstr>
      <vt:lpstr>Urban</vt:lpstr>
      <vt:lpstr> A Genealogy Of Grace </vt:lpstr>
      <vt:lpstr> Three Truths From  Matthew’s Genealogy </vt:lpstr>
      <vt:lpstr>Matthew 1:1-6 (KJV)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71</cp:revision>
  <dcterms:created xsi:type="dcterms:W3CDTF">2010-10-31T05:03:18Z</dcterms:created>
  <dcterms:modified xsi:type="dcterms:W3CDTF">2022-12-11T03:30:16Z</dcterms:modified>
</cp:coreProperties>
</file>