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104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6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31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5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88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05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5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2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2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8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0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D0B9AB-A857-4A4F-B1FA-963FECED255D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7122F-9F30-4A98-B253-EBDD3F0F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7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579" y="3240024"/>
            <a:ext cx="8825658" cy="3329581"/>
          </a:xfrm>
        </p:spPr>
        <p:txBody>
          <a:bodyPr>
            <a:normAutofit/>
          </a:bodyPr>
          <a:lstStyle/>
          <a:p>
            <a:r>
              <a:rPr lang="en-US" sz="2400" dirty="0"/>
              <a:t>More Than Sparrows</a:t>
            </a:r>
            <a:br>
              <a:rPr lang="en-US" sz="2400" dirty="0"/>
            </a:br>
            <a:r>
              <a:rPr lang="en-US" sz="2200" dirty="0"/>
              <a:t>Rwanda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0" y="249382"/>
            <a:ext cx="3569875" cy="5382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80" y="0"/>
            <a:ext cx="4852555" cy="485255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639237" y="249381"/>
            <a:ext cx="2466914" cy="10833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cap="none" dirty="0"/>
              <a:t>Rwandan Cross Towel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180F0-DDF8-F741-8B52-92B8ADF1F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908" y="5959120"/>
            <a:ext cx="1314754" cy="413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16F0D-9925-9A4A-80B2-4FA4C45BCDB9}"/>
              </a:ext>
            </a:extLst>
          </p:cNvPr>
          <p:cNvSpPr txBox="1"/>
          <p:nvPr/>
        </p:nvSpPr>
        <p:spPr>
          <a:xfrm>
            <a:off x="4603713" y="6231381"/>
            <a:ext cx="4877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WorldCrafts</a:t>
            </a:r>
            <a:r>
              <a:rPr lang="en-US" sz="1400" dirty="0"/>
              <a:t> is a compassion ministry of WMU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8F5174-5672-FB4B-996F-6BE7D1F3E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08" y="4603972"/>
            <a:ext cx="3632200" cy="156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1302" y="3009191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WorldCrafts.org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35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170" y="1898904"/>
            <a:ext cx="8825658" cy="3329581"/>
          </a:xfrm>
        </p:spPr>
        <p:txBody>
          <a:bodyPr>
            <a:normAutofit/>
          </a:bodyPr>
          <a:lstStyle/>
          <a:p>
            <a:r>
              <a:rPr lang="en-US" sz="2400" dirty="0"/>
              <a:t>Baptist Friendship House</a:t>
            </a:r>
            <a:br>
              <a:rPr lang="en-US" sz="2400" dirty="0"/>
            </a:br>
            <a:r>
              <a:rPr lang="en-US" sz="2400" dirty="0"/>
              <a:t>New Orleans, Louisiana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7" y="789152"/>
            <a:ext cx="4646836" cy="3475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r="2998"/>
          <a:stretch/>
        </p:blipFill>
        <p:spPr>
          <a:xfrm>
            <a:off x="5461534" y="0"/>
            <a:ext cx="4062846" cy="485255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95753" y="1243898"/>
            <a:ext cx="1497473" cy="6550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cap="none" dirty="0"/>
              <a:t>Grace Cross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A0D820-603D-B940-BC22-FB4E7414F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908" y="5959120"/>
            <a:ext cx="1314754" cy="413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637F8E-80F5-7C46-BFD9-02A1ADC6D30A}"/>
              </a:ext>
            </a:extLst>
          </p:cNvPr>
          <p:cNvSpPr txBox="1"/>
          <p:nvPr/>
        </p:nvSpPr>
        <p:spPr>
          <a:xfrm>
            <a:off x="5171082" y="6309202"/>
            <a:ext cx="4877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WorldCrafts</a:t>
            </a:r>
            <a:r>
              <a:rPr lang="en-US" sz="1400" dirty="0"/>
              <a:t> is a compassion ministry of WMU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B5B325-C5DD-B142-89EA-70A8D2D2D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77" y="4681793"/>
            <a:ext cx="3632200" cy="1562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21576" y="3102029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WorldCrafts.org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73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175" y="4011394"/>
            <a:ext cx="2497294" cy="1283984"/>
          </a:xfrm>
        </p:spPr>
        <p:txBody>
          <a:bodyPr>
            <a:normAutofit/>
          </a:bodyPr>
          <a:lstStyle/>
          <a:p>
            <a:r>
              <a:rPr lang="en-US" sz="2400" dirty="0"/>
              <a:t>Hill Top Crafts</a:t>
            </a:r>
            <a:br>
              <a:rPr lang="en-US" sz="2400" dirty="0"/>
            </a:br>
            <a:r>
              <a:rPr lang="en-US" sz="2200" dirty="0"/>
              <a:t>Thailand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r="9438" b="7827"/>
          <a:stretch/>
        </p:blipFill>
        <p:spPr>
          <a:xfrm>
            <a:off x="0" y="1086933"/>
            <a:ext cx="4446020" cy="3266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474" r="6134" b="-1"/>
          <a:stretch/>
        </p:blipFill>
        <p:spPr>
          <a:xfrm>
            <a:off x="5184478" y="319176"/>
            <a:ext cx="3950898" cy="448127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07181" y="669154"/>
            <a:ext cx="1613029" cy="13568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cap="none" dirty="0"/>
              <a:t>Midnight </a:t>
            </a:r>
          </a:p>
          <a:p>
            <a:r>
              <a:rPr lang="en-US" sz="2400" cap="none" dirty="0"/>
              <a:t>Bloom Purse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65C30-9087-084A-BB89-83FD050C6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908" y="5959120"/>
            <a:ext cx="1314754" cy="413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95A407-C8F7-F746-BB57-145A525F9585}"/>
              </a:ext>
            </a:extLst>
          </p:cNvPr>
          <p:cNvSpPr txBox="1"/>
          <p:nvPr/>
        </p:nvSpPr>
        <p:spPr>
          <a:xfrm>
            <a:off x="4754610" y="6219135"/>
            <a:ext cx="4877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WorldCrafts</a:t>
            </a:r>
            <a:r>
              <a:rPr lang="en-US" sz="1400" dirty="0"/>
              <a:t> is a compassion ministry of WMU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5BE130-0766-2A48-837C-94D140A18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05" y="4603972"/>
            <a:ext cx="3632200" cy="1562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3365" y="3170060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WorldCrafts.org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4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67" y="629727"/>
            <a:ext cx="3128513" cy="410617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9" y="1932313"/>
            <a:ext cx="3078397" cy="404039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588072" y="5982632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35090" y="475315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2021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629" y="629727"/>
            <a:ext cx="5389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Missions Mosaic</a:t>
            </a:r>
            <a:endParaRPr lang="en-US" sz="5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05" y="5408435"/>
            <a:ext cx="1501685" cy="1145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8064" y="2072571"/>
            <a:ext cx="36131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 inspired by </a:t>
            </a:r>
          </a:p>
          <a:p>
            <a:r>
              <a:rPr lang="en-US" sz="2400" dirty="0" smtClean="0"/>
              <a:t>missions-focused </a:t>
            </a:r>
          </a:p>
          <a:p>
            <a:r>
              <a:rPr lang="en-US" sz="2400" dirty="0" smtClean="0"/>
              <a:t>Bible studies, prayer features, ministry ideas, and daily devotions.</a:t>
            </a:r>
          </a:p>
          <a:p>
            <a:endParaRPr lang="en-US" sz="2400" dirty="0"/>
          </a:p>
          <a:p>
            <a:r>
              <a:rPr lang="en-US" sz="2800" dirty="0" smtClean="0"/>
              <a:t>Download the March and April issues for FREE at swcchatt.org.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24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75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More Than Sparrows Rwanda</vt:lpstr>
      <vt:lpstr>Baptist Friendship House New Orleans, Louisiana</vt:lpstr>
      <vt:lpstr>Hill Top Crafts Thailand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Than Sparrows Rwanda</dc:title>
  <dc:creator>Swader, Emily</dc:creator>
  <cp:lastModifiedBy>Ashley-Rae Barrett</cp:lastModifiedBy>
  <cp:revision>18</cp:revision>
  <dcterms:created xsi:type="dcterms:W3CDTF">2020-06-01T18:24:04Z</dcterms:created>
  <dcterms:modified xsi:type="dcterms:W3CDTF">2021-03-21T00:10:08Z</dcterms:modified>
</cp:coreProperties>
</file>