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3C6F4-2A3E-4B7A-94D4-C8B98F7E7E1C}" v="3" dt="2021-11-10T16:46:08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ssing Jacob G" userId="42d9f6f2-289f-4fdb-8a70-938f106607a8" providerId="ADAL" clId="{7043C6F4-2A3E-4B7A-94D4-C8B98F7E7E1C}"/>
    <pc:docChg chg="undo custSel addSld delSld modSld">
      <pc:chgData name="Messing Jacob G" userId="42d9f6f2-289f-4fdb-8a70-938f106607a8" providerId="ADAL" clId="{7043C6F4-2A3E-4B7A-94D4-C8B98F7E7E1C}" dt="2021-11-10T17:21:07.483" v="3599" actId="20577"/>
      <pc:docMkLst>
        <pc:docMk/>
      </pc:docMkLst>
      <pc:sldChg chg="addSp modSp mod setBg">
        <pc:chgData name="Messing Jacob G" userId="42d9f6f2-289f-4fdb-8a70-938f106607a8" providerId="ADAL" clId="{7043C6F4-2A3E-4B7A-94D4-C8B98F7E7E1C}" dt="2021-11-10T17:14:38.286" v="3460" actId="20577"/>
        <pc:sldMkLst>
          <pc:docMk/>
          <pc:sldMk cId="3831477878" sldId="256"/>
        </pc:sldMkLst>
        <pc:spChg chg="mod">
          <ac:chgData name="Messing Jacob G" userId="42d9f6f2-289f-4fdb-8a70-938f106607a8" providerId="ADAL" clId="{7043C6F4-2A3E-4B7A-94D4-C8B98F7E7E1C}" dt="2021-11-10T17:06:12.283" v="3399" actId="26606"/>
          <ac:spMkLst>
            <pc:docMk/>
            <pc:sldMk cId="3831477878" sldId="256"/>
            <ac:spMk id="2" creationId="{80136893-5726-4531-B10E-20279FBECB2C}"/>
          </ac:spMkLst>
        </pc:spChg>
        <pc:spChg chg="mod">
          <ac:chgData name="Messing Jacob G" userId="42d9f6f2-289f-4fdb-8a70-938f106607a8" providerId="ADAL" clId="{7043C6F4-2A3E-4B7A-94D4-C8B98F7E7E1C}" dt="2021-11-10T17:14:38.286" v="3460" actId="20577"/>
          <ac:spMkLst>
            <pc:docMk/>
            <pc:sldMk cId="3831477878" sldId="256"/>
            <ac:spMk id="3" creationId="{407E0CDF-4C2A-4F82-B504-3E9ABEE8F60C}"/>
          </ac:spMkLst>
        </pc:spChg>
        <pc:spChg chg="add">
          <ac:chgData name="Messing Jacob G" userId="42d9f6f2-289f-4fdb-8a70-938f106607a8" providerId="ADAL" clId="{7043C6F4-2A3E-4B7A-94D4-C8B98F7E7E1C}" dt="2021-11-10T17:06:12.283" v="3399" actId="26606"/>
          <ac:spMkLst>
            <pc:docMk/>
            <pc:sldMk cId="3831477878" sldId="256"/>
            <ac:spMk id="8" creationId="{4E1BEB12-92AF-4445-98AD-4C7756E7C93B}"/>
          </ac:spMkLst>
        </pc:spChg>
        <pc:spChg chg="add">
          <ac:chgData name="Messing Jacob G" userId="42d9f6f2-289f-4fdb-8a70-938f106607a8" providerId="ADAL" clId="{7043C6F4-2A3E-4B7A-94D4-C8B98F7E7E1C}" dt="2021-11-10T17:06:12.283" v="3399" actId="26606"/>
          <ac:spMkLst>
            <pc:docMk/>
            <pc:sldMk cId="3831477878" sldId="256"/>
            <ac:spMk id="10" creationId="{D0522C2C-7B5C-48A7-A969-03941E5D2E76}"/>
          </ac:spMkLst>
        </pc:spChg>
        <pc:spChg chg="add">
          <ac:chgData name="Messing Jacob G" userId="42d9f6f2-289f-4fdb-8a70-938f106607a8" providerId="ADAL" clId="{7043C6F4-2A3E-4B7A-94D4-C8B98F7E7E1C}" dt="2021-11-10T17:06:12.283" v="3399" actId="26606"/>
          <ac:spMkLst>
            <pc:docMk/>
            <pc:sldMk cId="3831477878" sldId="256"/>
            <ac:spMk id="12" creationId="{9C682A1A-5B2D-4111-BBD6-620165633E5B}"/>
          </ac:spMkLst>
        </pc:spChg>
        <pc:spChg chg="add">
          <ac:chgData name="Messing Jacob G" userId="42d9f6f2-289f-4fdb-8a70-938f106607a8" providerId="ADAL" clId="{7043C6F4-2A3E-4B7A-94D4-C8B98F7E7E1C}" dt="2021-11-10T17:06:12.283" v="3399" actId="26606"/>
          <ac:spMkLst>
            <pc:docMk/>
            <pc:sldMk cId="3831477878" sldId="256"/>
            <ac:spMk id="14" creationId="{D6EE29F2-D77F-4BD0-A20B-334D316A1C9D}"/>
          </ac:spMkLst>
        </pc:spChg>
        <pc:spChg chg="add">
          <ac:chgData name="Messing Jacob G" userId="42d9f6f2-289f-4fdb-8a70-938f106607a8" providerId="ADAL" clId="{7043C6F4-2A3E-4B7A-94D4-C8B98F7E7E1C}" dt="2021-11-10T17:06:12.283" v="3399" actId="26606"/>
          <ac:spMkLst>
            <pc:docMk/>
            <pc:sldMk cId="3831477878" sldId="256"/>
            <ac:spMk id="16" creationId="{22D09ED2-868F-42C6-866E-F92E0CEF314F}"/>
          </ac:spMkLst>
        </pc:spChg>
      </pc:sldChg>
      <pc:sldChg chg="addSp modSp mod setBg">
        <pc:chgData name="Messing Jacob G" userId="42d9f6f2-289f-4fdb-8a70-938f106607a8" providerId="ADAL" clId="{7043C6F4-2A3E-4B7A-94D4-C8B98F7E7E1C}" dt="2021-11-10T17:06:23.668" v="3400" actId="26606"/>
        <pc:sldMkLst>
          <pc:docMk/>
          <pc:sldMk cId="1677677352" sldId="257"/>
        </pc:sldMkLst>
        <pc:spChg chg="mod">
          <ac:chgData name="Messing Jacob G" userId="42d9f6f2-289f-4fdb-8a70-938f106607a8" providerId="ADAL" clId="{7043C6F4-2A3E-4B7A-94D4-C8B98F7E7E1C}" dt="2021-11-10T17:06:23.668" v="3400" actId="26606"/>
          <ac:spMkLst>
            <pc:docMk/>
            <pc:sldMk cId="1677677352" sldId="257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6:23.668" v="3400" actId="26606"/>
          <ac:spMkLst>
            <pc:docMk/>
            <pc:sldMk cId="1677677352" sldId="257"/>
            <ac:spMk id="3" creationId="{FFE49112-CA0E-4BF8-B9D7-B388502185F2}"/>
          </ac:spMkLst>
        </pc:spChg>
        <pc:spChg chg="add">
          <ac:chgData name="Messing Jacob G" userId="42d9f6f2-289f-4fdb-8a70-938f106607a8" providerId="ADAL" clId="{7043C6F4-2A3E-4B7A-94D4-C8B98F7E7E1C}" dt="2021-11-10T17:06:23.668" v="3400" actId="26606"/>
          <ac:spMkLst>
            <pc:docMk/>
            <pc:sldMk cId="1677677352" sldId="257"/>
            <ac:spMk id="8" creationId="{907EF6B7-1338-4443-8C46-6A318D952DFD}"/>
          </ac:spMkLst>
        </pc:spChg>
        <pc:spChg chg="add">
          <ac:chgData name="Messing Jacob G" userId="42d9f6f2-289f-4fdb-8a70-938f106607a8" providerId="ADAL" clId="{7043C6F4-2A3E-4B7A-94D4-C8B98F7E7E1C}" dt="2021-11-10T17:06:23.668" v="3400" actId="26606"/>
          <ac:spMkLst>
            <pc:docMk/>
            <pc:sldMk cId="1677677352" sldId="257"/>
            <ac:spMk id="10" creationId="{DAAE4CDD-124C-4DCF-9584-B6033B545DD5}"/>
          </ac:spMkLst>
        </pc:spChg>
        <pc:spChg chg="add">
          <ac:chgData name="Messing Jacob G" userId="42d9f6f2-289f-4fdb-8a70-938f106607a8" providerId="ADAL" clId="{7043C6F4-2A3E-4B7A-94D4-C8B98F7E7E1C}" dt="2021-11-10T17:06:23.668" v="3400" actId="26606"/>
          <ac:spMkLst>
            <pc:docMk/>
            <pc:sldMk cId="1677677352" sldId="257"/>
            <ac:spMk id="12" creationId="{081E4A58-353D-44AE-B2FC-2A74E2E400F7}"/>
          </ac:spMkLst>
        </pc:spChg>
      </pc:sldChg>
      <pc:sldChg chg="addSp modSp mod setBg">
        <pc:chgData name="Messing Jacob G" userId="42d9f6f2-289f-4fdb-8a70-938f106607a8" providerId="ADAL" clId="{7043C6F4-2A3E-4B7A-94D4-C8B98F7E7E1C}" dt="2021-11-10T17:06:32.780" v="3401" actId="26606"/>
        <pc:sldMkLst>
          <pc:docMk/>
          <pc:sldMk cId="1105230464" sldId="258"/>
        </pc:sldMkLst>
        <pc:spChg chg="mod">
          <ac:chgData name="Messing Jacob G" userId="42d9f6f2-289f-4fdb-8a70-938f106607a8" providerId="ADAL" clId="{7043C6F4-2A3E-4B7A-94D4-C8B98F7E7E1C}" dt="2021-11-10T17:06:32.780" v="3401" actId="26606"/>
          <ac:spMkLst>
            <pc:docMk/>
            <pc:sldMk cId="1105230464" sldId="258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6:32.780" v="3401" actId="26606"/>
          <ac:spMkLst>
            <pc:docMk/>
            <pc:sldMk cId="1105230464" sldId="258"/>
            <ac:spMk id="3" creationId="{FFE49112-CA0E-4BF8-B9D7-B388502185F2}"/>
          </ac:spMkLst>
        </pc:spChg>
        <pc:spChg chg="add">
          <ac:chgData name="Messing Jacob G" userId="42d9f6f2-289f-4fdb-8a70-938f106607a8" providerId="ADAL" clId="{7043C6F4-2A3E-4B7A-94D4-C8B98F7E7E1C}" dt="2021-11-10T17:06:32.780" v="3401" actId="26606"/>
          <ac:spMkLst>
            <pc:docMk/>
            <pc:sldMk cId="1105230464" sldId="258"/>
            <ac:spMk id="8" creationId="{907EF6B7-1338-4443-8C46-6A318D952DFD}"/>
          </ac:spMkLst>
        </pc:spChg>
        <pc:spChg chg="add">
          <ac:chgData name="Messing Jacob G" userId="42d9f6f2-289f-4fdb-8a70-938f106607a8" providerId="ADAL" clId="{7043C6F4-2A3E-4B7A-94D4-C8B98F7E7E1C}" dt="2021-11-10T17:06:32.780" v="3401" actId="26606"/>
          <ac:spMkLst>
            <pc:docMk/>
            <pc:sldMk cId="1105230464" sldId="258"/>
            <ac:spMk id="10" creationId="{DAAE4CDD-124C-4DCF-9584-B6033B545DD5}"/>
          </ac:spMkLst>
        </pc:spChg>
        <pc:spChg chg="add">
          <ac:chgData name="Messing Jacob G" userId="42d9f6f2-289f-4fdb-8a70-938f106607a8" providerId="ADAL" clId="{7043C6F4-2A3E-4B7A-94D4-C8B98F7E7E1C}" dt="2021-11-10T17:06:32.780" v="3401" actId="26606"/>
          <ac:spMkLst>
            <pc:docMk/>
            <pc:sldMk cId="1105230464" sldId="258"/>
            <ac:spMk id="12" creationId="{081E4A58-353D-44AE-B2FC-2A74E2E400F7}"/>
          </ac:spMkLst>
        </pc:spChg>
      </pc:sldChg>
      <pc:sldChg chg="addSp modSp mod setBg">
        <pc:chgData name="Messing Jacob G" userId="42d9f6f2-289f-4fdb-8a70-938f106607a8" providerId="ADAL" clId="{7043C6F4-2A3E-4B7A-94D4-C8B98F7E7E1C}" dt="2021-11-10T17:06:49.032" v="3402" actId="26606"/>
        <pc:sldMkLst>
          <pc:docMk/>
          <pc:sldMk cId="1878965631" sldId="259"/>
        </pc:sldMkLst>
        <pc:spChg chg="mod">
          <ac:chgData name="Messing Jacob G" userId="42d9f6f2-289f-4fdb-8a70-938f106607a8" providerId="ADAL" clId="{7043C6F4-2A3E-4B7A-94D4-C8B98F7E7E1C}" dt="2021-11-10T17:06:49.032" v="3402" actId="26606"/>
          <ac:spMkLst>
            <pc:docMk/>
            <pc:sldMk cId="1878965631" sldId="259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6:49.032" v="3402" actId="26606"/>
          <ac:spMkLst>
            <pc:docMk/>
            <pc:sldMk cId="1878965631" sldId="259"/>
            <ac:spMk id="3" creationId="{FFE49112-CA0E-4BF8-B9D7-B388502185F2}"/>
          </ac:spMkLst>
        </pc:spChg>
        <pc:spChg chg="add">
          <ac:chgData name="Messing Jacob G" userId="42d9f6f2-289f-4fdb-8a70-938f106607a8" providerId="ADAL" clId="{7043C6F4-2A3E-4B7A-94D4-C8B98F7E7E1C}" dt="2021-11-10T17:06:49.032" v="3402" actId="26606"/>
          <ac:spMkLst>
            <pc:docMk/>
            <pc:sldMk cId="1878965631" sldId="259"/>
            <ac:spMk id="8" creationId="{907EF6B7-1338-4443-8C46-6A318D952DFD}"/>
          </ac:spMkLst>
        </pc:spChg>
        <pc:spChg chg="add">
          <ac:chgData name="Messing Jacob G" userId="42d9f6f2-289f-4fdb-8a70-938f106607a8" providerId="ADAL" clId="{7043C6F4-2A3E-4B7A-94D4-C8B98F7E7E1C}" dt="2021-11-10T17:06:49.032" v="3402" actId="26606"/>
          <ac:spMkLst>
            <pc:docMk/>
            <pc:sldMk cId="1878965631" sldId="259"/>
            <ac:spMk id="10" creationId="{DAAE4CDD-124C-4DCF-9584-B6033B545DD5}"/>
          </ac:spMkLst>
        </pc:spChg>
        <pc:spChg chg="add">
          <ac:chgData name="Messing Jacob G" userId="42d9f6f2-289f-4fdb-8a70-938f106607a8" providerId="ADAL" clId="{7043C6F4-2A3E-4B7A-94D4-C8B98F7E7E1C}" dt="2021-11-10T17:06:49.032" v="3402" actId="26606"/>
          <ac:spMkLst>
            <pc:docMk/>
            <pc:sldMk cId="1878965631" sldId="259"/>
            <ac:spMk id="12" creationId="{081E4A58-353D-44AE-B2FC-2A74E2E400F7}"/>
          </ac:spMkLst>
        </pc:spChg>
      </pc:sldChg>
      <pc:sldChg chg="addSp delSp modSp mod setBg">
        <pc:chgData name="Messing Jacob G" userId="42d9f6f2-289f-4fdb-8a70-938f106607a8" providerId="ADAL" clId="{7043C6F4-2A3E-4B7A-94D4-C8B98F7E7E1C}" dt="2021-11-10T17:15:07.269" v="3461" actId="5793"/>
        <pc:sldMkLst>
          <pc:docMk/>
          <pc:sldMk cId="342327574" sldId="260"/>
        </pc:sldMkLst>
        <pc:spChg chg="mod">
          <ac:chgData name="Messing Jacob G" userId="42d9f6f2-289f-4fdb-8a70-938f106607a8" providerId="ADAL" clId="{7043C6F4-2A3E-4B7A-94D4-C8B98F7E7E1C}" dt="2021-11-10T17:14:19.811" v="3458" actId="26606"/>
          <ac:spMkLst>
            <pc:docMk/>
            <pc:sldMk cId="342327574" sldId="260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4:19.811" v="3458" actId="26606"/>
          <ac:spMkLst>
            <pc:docMk/>
            <pc:sldMk cId="342327574" sldId="260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5:07.269" v="3461" actId="5793"/>
          <ac:spMkLst>
            <pc:docMk/>
            <pc:sldMk cId="342327574" sldId="260"/>
            <ac:spMk id="5" creationId="{FC354C32-8B3C-42AF-9B29-936264866BA5}"/>
          </ac:spMkLst>
        </pc:spChg>
        <pc:spChg chg="add del">
          <ac:chgData name="Messing Jacob G" userId="42d9f6f2-289f-4fdb-8a70-938f106607a8" providerId="ADAL" clId="{7043C6F4-2A3E-4B7A-94D4-C8B98F7E7E1C}" dt="2021-11-10T17:07:23.557" v="3405" actId="26606"/>
          <ac:spMkLst>
            <pc:docMk/>
            <pc:sldMk cId="342327574" sldId="260"/>
            <ac:spMk id="10" creationId="{428D436F-9ACD-4C92-AFC8-C934C527A6A4}"/>
          </ac:spMkLst>
        </pc:spChg>
        <pc:spChg chg="add del">
          <ac:chgData name="Messing Jacob G" userId="42d9f6f2-289f-4fdb-8a70-938f106607a8" providerId="ADAL" clId="{7043C6F4-2A3E-4B7A-94D4-C8B98F7E7E1C}" dt="2021-11-10T17:07:23.557" v="3405" actId="26606"/>
          <ac:spMkLst>
            <pc:docMk/>
            <pc:sldMk cId="342327574" sldId="260"/>
            <ac:spMk id="12" creationId="{090538E0-A884-4E60-A6AB-77D830E2FCED}"/>
          </ac:spMkLst>
        </pc:spChg>
        <pc:spChg chg="add del">
          <ac:chgData name="Messing Jacob G" userId="42d9f6f2-289f-4fdb-8a70-938f106607a8" providerId="ADAL" clId="{7043C6F4-2A3E-4B7A-94D4-C8B98F7E7E1C}" dt="2021-11-10T17:07:23.557" v="3405" actId="26606"/>
          <ac:spMkLst>
            <pc:docMk/>
            <pc:sldMk cId="342327574" sldId="260"/>
            <ac:spMk id="14" creationId="{DB0D7DD0-1C67-4D4C-9E06-678233DB8468}"/>
          </ac:spMkLst>
        </pc:spChg>
        <pc:spChg chg="add del">
          <ac:chgData name="Messing Jacob G" userId="42d9f6f2-289f-4fdb-8a70-938f106607a8" providerId="ADAL" clId="{7043C6F4-2A3E-4B7A-94D4-C8B98F7E7E1C}" dt="2021-11-10T17:14:19.826" v="3459" actId="26606"/>
          <ac:spMkLst>
            <pc:docMk/>
            <pc:sldMk cId="342327574" sldId="260"/>
            <ac:spMk id="16" creationId="{E35A04CF-97D4-4FF7-B359-C546B1F62E54}"/>
          </ac:spMkLst>
        </pc:spChg>
        <pc:spChg chg="add del">
          <ac:chgData name="Messing Jacob G" userId="42d9f6f2-289f-4fdb-8a70-938f106607a8" providerId="ADAL" clId="{7043C6F4-2A3E-4B7A-94D4-C8B98F7E7E1C}" dt="2021-11-10T17:14:19.826" v="3459" actId="26606"/>
          <ac:spMkLst>
            <pc:docMk/>
            <pc:sldMk cId="342327574" sldId="260"/>
            <ac:spMk id="17" creationId="{1DE7243B-5109-444B-8FAF-7437C66BC0E9}"/>
          </ac:spMkLst>
        </pc:spChg>
        <pc:spChg chg="add del">
          <ac:chgData name="Messing Jacob G" userId="42d9f6f2-289f-4fdb-8a70-938f106607a8" providerId="ADAL" clId="{7043C6F4-2A3E-4B7A-94D4-C8B98F7E7E1C}" dt="2021-11-10T17:14:19.826" v="3459" actId="26606"/>
          <ac:spMkLst>
            <pc:docMk/>
            <pc:sldMk cId="342327574" sldId="260"/>
            <ac:spMk id="18" creationId="{4C5D6221-DA7B-4611-AA26-7D8E349FDE96}"/>
          </ac:spMkLst>
        </pc:spChg>
        <pc:spChg chg="add del">
          <ac:chgData name="Messing Jacob G" userId="42d9f6f2-289f-4fdb-8a70-938f106607a8" providerId="ADAL" clId="{7043C6F4-2A3E-4B7A-94D4-C8B98F7E7E1C}" dt="2021-11-10T17:14:19.811" v="3458" actId="26606"/>
          <ac:spMkLst>
            <pc:docMk/>
            <pc:sldMk cId="342327574" sldId="260"/>
            <ac:spMk id="23" creationId="{428D436F-9ACD-4C92-AFC8-C934C527A6A4}"/>
          </ac:spMkLst>
        </pc:spChg>
        <pc:spChg chg="add del">
          <ac:chgData name="Messing Jacob G" userId="42d9f6f2-289f-4fdb-8a70-938f106607a8" providerId="ADAL" clId="{7043C6F4-2A3E-4B7A-94D4-C8B98F7E7E1C}" dt="2021-11-10T17:14:19.811" v="3458" actId="26606"/>
          <ac:spMkLst>
            <pc:docMk/>
            <pc:sldMk cId="342327574" sldId="260"/>
            <ac:spMk id="25" creationId="{090538E0-A884-4E60-A6AB-77D830E2FCED}"/>
          </ac:spMkLst>
        </pc:spChg>
        <pc:spChg chg="add del">
          <ac:chgData name="Messing Jacob G" userId="42d9f6f2-289f-4fdb-8a70-938f106607a8" providerId="ADAL" clId="{7043C6F4-2A3E-4B7A-94D4-C8B98F7E7E1C}" dt="2021-11-10T17:14:19.811" v="3458" actId="26606"/>
          <ac:spMkLst>
            <pc:docMk/>
            <pc:sldMk cId="342327574" sldId="260"/>
            <ac:spMk id="27" creationId="{DB0D7DD0-1C67-4D4C-9E06-678233DB8468}"/>
          </ac:spMkLst>
        </pc:spChg>
        <pc:spChg chg="add">
          <ac:chgData name="Messing Jacob G" userId="42d9f6f2-289f-4fdb-8a70-938f106607a8" providerId="ADAL" clId="{7043C6F4-2A3E-4B7A-94D4-C8B98F7E7E1C}" dt="2021-11-10T17:14:19.826" v="3459" actId="26606"/>
          <ac:spMkLst>
            <pc:docMk/>
            <pc:sldMk cId="342327574" sldId="260"/>
            <ac:spMk id="29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4:19.826" v="3459" actId="26606"/>
          <ac:spMkLst>
            <pc:docMk/>
            <pc:sldMk cId="342327574" sldId="260"/>
            <ac:spMk id="30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4:19.826" v="3459" actId="26606"/>
          <ac:spMkLst>
            <pc:docMk/>
            <pc:sldMk cId="342327574" sldId="260"/>
            <ac:spMk id="31" creationId="{4C5D6221-DA7B-4611-AA26-7D8E349FDE96}"/>
          </ac:spMkLst>
        </pc:spChg>
      </pc:sldChg>
      <pc:sldChg chg="addSp modSp mod setBg">
        <pc:chgData name="Messing Jacob G" userId="42d9f6f2-289f-4fdb-8a70-938f106607a8" providerId="ADAL" clId="{7043C6F4-2A3E-4B7A-94D4-C8B98F7E7E1C}" dt="2021-11-10T17:15:46.752" v="3488" actId="20577"/>
        <pc:sldMkLst>
          <pc:docMk/>
          <pc:sldMk cId="1642553920" sldId="261"/>
        </pc:sldMkLst>
        <pc:spChg chg="mod">
          <ac:chgData name="Messing Jacob G" userId="42d9f6f2-289f-4fdb-8a70-938f106607a8" providerId="ADAL" clId="{7043C6F4-2A3E-4B7A-94D4-C8B98F7E7E1C}" dt="2021-11-10T17:07:33.842" v="3407" actId="26606"/>
          <ac:spMkLst>
            <pc:docMk/>
            <pc:sldMk cId="1642553920" sldId="261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7:33.842" v="3407" actId="26606"/>
          <ac:spMkLst>
            <pc:docMk/>
            <pc:sldMk cId="1642553920" sldId="261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5:46.752" v="3488" actId="20577"/>
          <ac:spMkLst>
            <pc:docMk/>
            <pc:sldMk cId="1642553920" sldId="261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7:33.842" v="3407" actId="26606"/>
          <ac:spMkLst>
            <pc:docMk/>
            <pc:sldMk cId="1642553920" sldId="261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7:33.842" v="3407" actId="26606"/>
          <ac:spMkLst>
            <pc:docMk/>
            <pc:sldMk cId="1642553920" sldId="261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7:33.842" v="3407" actId="26606"/>
          <ac:spMkLst>
            <pc:docMk/>
            <pc:sldMk cId="1642553920" sldId="261"/>
            <ac:spMk id="14" creationId="{4C5D6221-DA7B-4611-AA26-7D8E349FDE96}"/>
          </ac:spMkLst>
        </pc:spChg>
      </pc:sldChg>
      <pc:sldChg chg="addSp modSp mod setBg">
        <pc:chgData name="Messing Jacob G" userId="42d9f6f2-289f-4fdb-8a70-938f106607a8" providerId="ADAL" clId="{7043C6F4-2A3E-4B7A-94D4-C8B98F7E7E1C}" dt="2021-11-10T17:16:12.271" v="3512" actId="20577"/>
        <pc:sldMkLst>
          <pc:docMk/>
          <pc:sldMk cId="3481238031" sldId="262"/>
        </pc:sldMkLst>
        <pc:spChg chg="mod">
          <ac:chgData name="Messing Jacob G" userId="42d9f6f2-289f-4fdb-8a70-938f106607a8" providerId="ADAL" clId="{7043C6F4-2A3E-4B7A-94D4-C8B98F7E7E1C}" dt="2021-11-10T17:07:51.699" v="3409" actId="26606"/>
          <ac:spMkLst>
            <pc:docMk/>
            <pc:sldMk cId="3481238031" sldId="262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7:51.699" v="3409" actId="26606"/>
          <ac:spMkLst>
            <pc:docMk/>
            <pc:sldMk cId="3481238031" sldId="262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6:12.271" v="3512" actId="20577"/>
          <ac:spMkLst>
            <pc:docMk/>
            <pc:sldMk cId="3481238031" sldId="262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7:51.699" v="3409" actId="26606"/>
          <ac:spMkLst>
            <pc:docMk/>
            <pc:sldMk cId="3481238031" sldId="262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7:51.699" v="3409" actId="26606"/>
          <ac:spMkLst>
            <pc:docMk/>
            <pc:sldMk cId="3481238031" sldId="262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7:51.699" v="3409" actId="26606"/>
          <ac:spMkLst>
            <pc:docMk/>
            <pc:sldMk cId="3481238031" sldId="262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07:01.305" v="3403" actId="26606"/>
        <pc:sldMkLst>
          <pc:docMk/>
          <pc:sldMk cId="487887336" sldId="263"/>
        </pc:sldMkLst>
        <pc:spChg chg="mod">
          <ac:chgData name="Messing Jacob G" userId="42d9f6f2-289f-4fdb-8a70-938f106607a8" providerId="ADAL" clId="{7043C6F4-2A3E-4B7A-94D4-C8B98F7E7E1C}" dt="2021-11-10T17:07:01.305" v="3403" actId="26606"/>
          <ac:spMkLst>
            <pc:docMk/>
            <pc:sldMk cId="487887336" sldId="263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7:01.305" v="3403" actId="26606"/>
          <ac:spMkLst>
            <pc:docMk/>
            <pc:sldMk cId="487887336" sldId="263"/>
            <ac:spMk id="3" creationId="{FFE49112-CA0E-4BF8-B9D7-B388502185F2}"/>
          </ac:spMkLst>
        </pc:spChg>
        <pc:spChg chg="add">
          <ac:chgData name="Messing Jacob G" userId="42d9f6f2-289f-4fdb-8a70-938f106607a8" providerId="ADAL" clId="{7043C6F4-2A3E-4B7A-94D4-C8B98F7E7E1C}" dt="2021-11-10T17:07:01.305" v="3403" actId="26606"/>
          <ac:spMkLst>
            <pc:docMk/>
            <pc:sldMk cId="487887336" sldId="263"/>
            <ac:spMk id="8" creationId="{907EF6B7-1338-4443-8C46-6A318D952DFD}"/>
          </ac:spMkLst>
        </pc:spChg>
        <pc:spChg chg="add">
          <ac:chgData name="Messing Jacob G" userId="42d9f6f2-289f-4fdb-8a70-938f106607a8" providerId="ADAL" clId="{7043C6F4-2A3E-4B7A-94D4-C8B98F7E7E1C}" dt="2021-11-10T17:07:01.305" v="3403" actId="26606"/>
          <ac:spMkLst>
            <pc:docMk/>
            <pc:sldMk cId="487887336" sldId="263"/>
            <ac:spMk id="10" creationId="{DAAE4CDD-124C-4DCF-9584-B6033B545DD5}"/>
          </ac:spMkLst>
        </pc:spChg>
        <pc:spChg chg="add">
          <ac:chgData name="Messing Jacob G" userId="42d9f6f2-289f-4fdb-8a70-938f106607a8" providerId="ADAL" clId="{7043C6F4-2A3E-4B7A-94D4-C8B98F7E7E1C}" dt="2021-11-10T17:07:01.305" v="3403" actId="26606"/>
          <ac:spMkLst>
            <pc:docMk/>
            <pc:sldMk cId="487887336" sldId="263"/>
            <ac:spMk id="12" creationId="{081E4A58-353D-44AE-B2FC-2A74E2E400F7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6:00.865" v="3498" actId="20577"/>
        <pc:sldMkLst>
          <pc:docMk/>
          <pc:sldMk cId="4218912084" sldId="264"/>
        </pc:sldMkLst>
        <pc:spChg chg="mod">
          <ac:chgData name="Messing Jacob G" userId="42d9f6f2-289f-4fdb-8a70-938f106607a8" providerId="ADAL" clId="{7043C6F4-2A3E-4B7A-94D4-C8B98F7E7E1C}" dt="2021-11-10T17:07:43.438" v="3408" actId="26606"/>
          <ac:spMkLst>
            <pc:docMk/>
            <pc:sldMk cId="4218912084" sldId="264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7:43.438" v="3408" actId="26606"/>
          <ac:spMkLst>
            <pc:docMk/>
            <pc:sldMk cId="4218912084" sldId="264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6:00.865" v="3498" actId="20577"/>
          <ac:spMkLst>
            <pc:docMk/>
            <pc:sldMk cId="4218912084" sldId="264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7:43.438" v="3408" actId="26606"/>
          <ac:spMkLst>
            <pc:docMk/>
            <pc:sldMk cId="4218912084" sldId="264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7:43.438" v="3408" actId="26606"/>
          <ac:spMkLst>
            <pc:docMk/>
            <pc:sldMk cId="4218912084" sldId="264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7:43.438" v="3408" actId="26606"/>
          <ac:spMkLst>
            <pc:docMk/>
            <pc:sldMk cId="4218912084" sldId="264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6:27.816" v="3529" actId="20577"/>
        <pc:sldMkLst>
          <pc:docMk/>
          <pc:sldMk cId="214927184" sldId="265"/>
        </pc:sldMkLst>
        <pc:spChg chg="mod">
          <ac:chgData name="Messing Jacob G" userId="42d9f6f2-289f-4fdb-8a70-938f106607a8" providerId="ADAL" clId="{7043C6F4-2A3E-4B7A-94D4-C8B98F7E7E1C}" dt="2021-11-10T17:08:10.547" v="3410" actId="26606"/>
          <ac:spMkLst>
            <pc:docMk/>
            <pc:sldMk cId="214927184" sldId="265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8:10.547" v="3410" actId="26606"/>
          <ac:spMkLst>
            <pc:docMk/>
            <pc:sldMk cId="214927184" sldId="265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6:27.816" v="3529" actId="20577"/>
          <ac:spMkLst>
            <pc:docMk/>
            <pc:sldMk cId="214927184" sldId="265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10.547" v="3410" actId="26606"/>
          <ac:spMkLst>
            <pc:docMk/>
            <pc:sldMk cId="214927184" sldId="265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10.547" v="3410" actId="26606"/>
          <ac:spMkLst>
            <pc:docMk/>
            <pc:sldMk cId="214927184" sldId="265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10.547" v="3410" actId="26606"/>
          <ac:spMkLst>
            <pc:docMk/>
            <pc:sldMk cId="214927184" sldId="265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6:55.047" v="3548" actId="20577"/>
        <pc:sldMkLst>
          <pc:docMk/>
          <pc:sldMk cId="1646811946" sldId="266"/>
        </pc:sldMkLst>
        <pc:spChg chg="mod">
          <ac:chgData name="Messing Jacob G" userId="42d9f6f2-289f-4fdb-8a70-938f106607a8" providerId="ADAL" clId="{7043C6F4-2A3E-4B7A-94D4-C8B98F7E7E1C}" dt="2021-11-10T17:08:22.736" v="3411" actId="26606"/>
          <ac:spMkLst>
            <pc:docMk/>
            <pc:sldMk cId="1646811946" sldId="266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8:22.736" v="3411" actId="26606"/>
          <ac:spMkLst>
            <pc:docMk/>
            <pc:sldMk cId="1646811946" sldId="266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6:55.047" v="3548" actId="20577"/>
          <ac:spMkLst>
            <pc:docMk/>
            <pc:sldMk cId="1646811946" sldId="266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22.736" v="3411" actId="26606"/>
          <ac:spMkLst>
            <pc:docMk/>
            <pc:sldMk cId="1646811946" sldId="266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22.736" v="3411" actId="26606"/>
          <ac:spMkLst>
            <pc:docMk/>
            <pc:sldMk cId="1646811946" sldId="266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22.736" v="3411" actId="26606"/>
          <ac:spMkLst>
            <pc:docMk/>
            <pc:sldMk cId="1646811946" sldId="266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7:10.207" v="3566" actId="20577"/>
        <pc:sldMkLst>
          <pc:docMk/>
          <pc:sldMk cId="2149763816" sldId="267"/>
        </pc:sldMkLst>
        <pc:spChg chg="mod">
          <ac:chgData name="Messing Jacob G" userId="42d9f6f2-289f-4fdb-8a70-938f106607a8" providerId="ADAL" clId="{7043C6F4-2A3E-4B7A-94D4-C8B98F7E7E1C}" dt="2021-11-10T17:08:31.541" v="3413" actId="26606"/>
          <ac:spMkLst>
            <pc:docMk/>
            <pc:sldMk cId="2149763816" sldId="267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8:31.541" v="3413" actId="26606"/>
          <ac:spMkLst>
            <pc:docMk/>
            <pc:sldMk cId="2149763816" sldId="267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7:10.207" v="3566" actId="20577"/>
          <ac:spMkLst>
            <pc:docMk/>
            <pc:sldMk cId="2149763816" sldId="267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31.541" v="3413" actId="26606"/>
          <ac:spMkLst>
            <pc:docMk/>
            <pc:sldMk cId="2149763816" sldId="267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31.541" v="3413" actId="26606"/>
          <ac:spMkLst>
            <pc:docMk/>
            <pc:sldMk cId="2149763816" sldId="267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31.541" v="3413" actId="26606"/>
          <ac:spMkLst>
            <pc:docMk/>
            <pc:sldMk cId="2149763816" sldId="267"/>
            <ac:spMk id="14" creationId="{4C5D6221-DA7B-4611-AA26-7D8E349FDE96}"/>
          </ac:spMkLst>
        </pc:spChg>
      </pc:sldChg>
      <pc:sldChg chg="new del">
        <pc:chgData name="Messing Jacob G" userId="42d9f6f2-289f-4fdb-8a70-938f106607a8" providerId="ADAL" clId="{7043C6F4-2A3E-4B7A-94D4-C8B98F7E7E1C}" dt="2021-11-09T20:27:33.690" v="811" actId="2696"/>
        <pc:sldMkLst>
          <pc:docMk/>
          <pc:sldMk cId="70818654" sldId="268"/>
        </pc:sldMkLst>
      </pc:sldChg>
      <pc:sldChg chg="addSp modSp add mod setBg">
        <pc:chgData name="Messing Jacob G" userId="42d9f6f2-289f-4fdb-8a70-938f106607a8" providerId="ADAL" clId="{7043C6F4-2A3E-4B7A-94D4-C8B98F7E7E1C}" dt="2021-11-10T17:17:21.668" v="3587" actId="20577"/>
        <pc:sldMkLst>
          <pc:docMk/>
          <pc:sldMk cId="779004182" sldId="268"/>
        </pc:sldMkLst>
        <pc:spChg chg="mod">
          <ac:chgData name="Messing Jacob G" userId="42d9f6f2-289f-4fdb-8a70-938f106607a8" providerId="ADAL" clId="{7043C6F4-2A3E-4B7A-94D4-C8B98F7E7E1C}" dt="2021-11-10T17:08:26.199" v="3412" actId="26606"/>
          <ac:spMkLst>
            <pc:docMk/>
            <pc:sldMk cId="779004182" sldId="268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8:26.199" v="3412" actId="26606"/>
          <ac:spMkLst>
            <pc:docMk/>
            <pc:sldMk cId="779004182" sldId="268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7:21.668" v="3587" actId="20577"/>
          <ac:spMkLst>
            <pc:docMk/>
            <pc:sldMk cId="779004182" sldId="268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26.199" v="3412" actId="26606"/>
          <ac:spMkLst>
            <pc:docMk/>
            <pc:sldMk cId="779004182" sldId="268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26.199" v="3412" actId="26606"/>
          <ac:spMkLst>
            <pc:docMk/>
            <pc:sldMk cId="779004182" sldId="268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26.199" v="3412" actId="26606"/>
          <ac:spMkLst>
            <pc:docMk/>
            <pc:sldMk cId="779004182" sldId="268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08:38.469" v="3414" actId="26606"/>
        <pc:sldMkLst>
          <pc:docMk/>
          <pc:sldMk cId="1579944359" sldId="269"/>
        </pc:sldMkLst>
        <pc:spChg chg="mod">
          <ac:chgData name="Messing Jacob G" userId="42d9f6f2-289f-4fdb-8a70-938f106607a8" providerId="ADAL" clId="{7043C6F4-2A3E-4B7A-94D4-C8B98F7E7E1C}" dt="2021-11-10T17:08:38.469" v="3414" actId="26606"/>
          <ac:spMkLst>
            <pc:docMk/>
            <pc:sldMk cId="1579944359" sldId="269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8:38.469" v="3414" actId="26606"/>
          <ac:spMkLst>
            <pc:docMk/>
            <pc:sldMk cId="1579944359" sldId="269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08:38.469" v="3414" actId="26606"/>
          <ac:spMkLst>
            <pc:docMk/>
            <pc:sldMk cId="1579944359" sldId="269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38.469" v="3414" actId="26606"/>
          <ac:spMkLst>
            <pc:docMk/>
            <pc:sldMk cId="1579944359" sldId="269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38.469" v="3414" actId="26606"/>
          <ac:spMkLst>
            <pc:docMk/>
            <pc:sldMk cId="1579944359" sldId="269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38.469" v="3414" actId="26606"/>
          <ac:spMkLst>
            <pc:docMk/>
            <pc:sldMk cId="1579944359" sldId="269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7:38.340" v="3588" actId="5793"/>
        <pc:sldMkLst>
          <pc:docMk/>
          <pc:sldMk cId="3253368509" sldId="270"/>
        </pc:sldMkLst>
        <pc:spChg chg="mod">
          <ac:chgData name="Messing Jacob G" userId="42d9f6f2-289f-4fdb-8a70-938f106607a8" providerId="ADAL" clId="{7043C6F4-2A3E-4B7A-94D4-C8B98F7E7E1C}" dt="2021-11-10T17:08:44.379" v="3415" actId="26606"/>
          <ac:spMkLst>
            <pc:docMk/>
            <pc:sldMk cId="3253368509" sldId="270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7:38.340" v="3588" actId="5793"/>
          <ac:spMkLst>
            <pc:docMk/>
            <pc:sldMk cId="3253368509" sldId="270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08:44.379" v="3415" actId="26606"/>
          <ac:spMkLst>
            <pc:docMk/>
            <pc:sldMk cId="3253368509" sldId="270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44.379" v="3415" actId="26606"/>
          <ac:spMkLst>
            <pc:docMk/>
            <pc:sldMk cId="3253368509" sldId="270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44.379" v="3415" actId="26606"/>
          <ac:spMkLst>
            <pc:docMk/>
            <pc:sldMk cId="3253368509" sldId="270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44.379" v="3415" actId="26606"/>
          <ac:spMkLst>
            <pc:docMk/>
            <pc:sldMk cId="3253368509" sldId="270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7:50.640" v="3589" actId="5793"/>
        <pc:sldMkLst>
          <pc:docMk/>
          <pc:sldMk cId="3276387223" sldId="271"/>
        </pc:sldMkLst>
        <pc:spChg chg="mod">
          <ac:chgData name="Messing Jacob G" userId="42d9f6f2-289f-4fdb-8a70-938f106607a8" providerId="ADAL" clId="{7043C6F4-2A3E-4B7A-94D4-C8B98F7E7E1C}" dt="2021-11-10T17:08:49.800" v="3416" actId="26606"/>
          <ac:spMkLst>
            <pc:docMk/>
            <pc:sldMk cId="3276387223" sldId="271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7:50.640" v="3589" actId="5793"/>
          <ac:spMkLst>
            <pc:docMk/>
            <pc:sldMk cId="3276387223" sldId="271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08:49.800" v="3416" actId="26606"/>
          <ac:spMkLst>
            <pc:docMk/>
            <pc:sldMk cId="3276387223" sldId="271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49.800" v="3416" actId="26606"/>
          <ac:spMkLst>
            <pc:docMk/>
            <pc:sldMk cId="3276387223" sldId="271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49.800" v="3416" actId="26606"/>
          <ac:spMkLst>
            <pc:docMk/>
            <pc:sldMk cId="3276387223" sldId="271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49.800" v="3416" actId="26606"/>
          <ac:spMkLst>
            <pc:docMk/>
            <pc:sldMk cId="3276387223" sldId="271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08:57.072" v="3417" actId="26606"/>
        <pc:sldMkLst>
          <pc:docMk/>
          <pc:sldMk cId="3551594851" sldId="272"/>
        </pc:sldMkLst>
        <pc:spChg chg="mod">
          <ac:chgData name="Messing Jacob G" userId="42d9f6f2-289f-4fdb-8a70-938f106607a8" providerId="ADAL" clId="{7043C6F4-2A3E-4B7A-94D4-C8B98F7E7E1C}" dt="2021-11-10T17:08:57.072" v="3417" actId="26606"/>
          <ac:spMkLst>
            <pc:docMk/>
            <pc:sldMk cId="3551594851" sldId="272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8:57.072" v="3417" actId="26606"/>
          <ac:spMkLst>
            <pc:docMk/>
            <pc:sldMk cId="3551594851" sldId="272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08:57.072" v="3417" actId="26606"/>
          <ac:spMkLst>
            <pc:docMk/>
            <pc:sldMk cId="3551594851" sldId="272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8:57.072" v="3417" actId="26606"/>
          <ac:spMkLst>
            <pc:docMk/>
            <pc:sldMk cId="3551594851" sldId="272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8:57.072" v="3417" actId="26606"/>
          <ac:spMkLst>
            <pc:docMk/>
            <pc:sldMk cId="3551594851" sldId="272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8:57.072" v="3417" actId="26606"/>
          <ac:spMkLst>
            <pc:docMk/>
            <pc:sldMk cId="3551594851" sldId="272"/>
            <ac:spMk id="14" creationId="{4C5D6221-DA7B-4611-AA26-7D8E349FDE96}"/>
          </ac:spMkLst>
        </pc:spChg>
      </pc:sldChg>
      <pc:sldChg chg="new del">
        <pc:chgData name="Messing Jacob G" userId="42d9f6f2-289f-4fdb-8a70-938f106607a8" providerId="ADAL" clId="{7043C6F4-2A3E-4B7A-94D4-C8B98F7E7E1C}" dt="2021-11-10T16:16:56.168" v="1742" actId="2696"/>
        <pc:sldMkLst>
          <pc:docMk/>
          <pc:sldMk cId="712662895" sldId="273"/>
        </pc:sldMkLst>
      </pc:sldChg>
      <pc:sldChg chg="addSp modSp add mod setBg">
        <pc:chgData name="Messing Jacob G" userId="42d9f6f2-289f-4fdb-8a70-938f106607a8" providerId="ADAL" clId="{7043C6F4-2A3E-4B7A-94D4-C8B98F7E7E1C}" dt="2021-11-10T17:17:57.568" v="3590" actId="5793"/>
        <pc:sldMkLst>
          <pc:docMk/>
          <pc:sldMk cId="4201691756" sldId="273"/>
        </pc:sldMkLst>
        <pc:spChg chg="mod">
          <ac:chgData name="Messing Jacob G" userId="42d9f6f2-289f-4fdb-8a70-938f106607a8" providerId="ADAL" clId="{7043C6F4-2A3E-4B7A-94D4-C8B98F7E7E1C}" dt="2021-11-10T17:09:01.966" v="3418" actId="26606"/>
          <ac:spMkLst>
            <pc:docMk/>
            <pc:sldMk cId="4201691756" sldId="273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7:57.568" v="3590" actId="5793"/>
          <ac:spMkLst>
            <pc:docMk/>
            <pc:sldMk cId="4201691756" sldId="273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09:01.966" v="3418" actId="26606"/>
          <ac:spMkLst>
            <pc:docMk/>
            <pc:sldMk cId="4201691756" sldId="273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9:01.966" v="3418" actId="26606"/>
          <ac:spMkLst>
            <pc:docMk/>
            <pc:sldMk cId="4201691756" sldId="273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9:01.966" v="3418" actId="26606"/>
          <ac:spMkLst>
            <pc:docMk/>
            <pc:sldMk cId="4201691756" sldId="273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9:01.966" v="3418" actId="26606"/>
          <ac:spMkLst>
            <pc:docMk/>
            <pc:sldMk cId="4201691756" sldId="273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8:17.381" v="3591" actId="5793"/>
        <pc:sldMkLst>
          <pc:docMk/>
          <pc:sldMk cId="4092586099" sldId="274"/>
        </pc:sldMkLst>
        <pc:spChg chg="mod">
          <ac:chgData name="Messing Jacob G" userId="42d9f6f2-289f-4fdb-8a70-938f106607a8" providerId="ADAL" clId="{7043C6F4-2A3E-4B7A-94D4-C8B98F7E7E1C}" dt="2021-11-10T17:09:10.686" v="3419" actId="26606"/>
          <ac:spMkLst>
            <pc:docMk/>
            <pc:sldMk cId="4092586099" sldId="274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09:56.831" v="3423" actId="20577"/>
          <ac:spMkLst>
            <pc:docMk/>
            <pc:sldMk cId="4092586099" sldId="274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8:17.381" v="3591" actId="5793"/>
          <ac:spMkLst>
            <pc:docMk/>
            <pc:sldMk cId="4092586099" sldId="274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09:10.686" v="3419" actId="26606"/>
          <ac:spMkLst>
            <pc:docMk/>
            <pc:sldMk cId="4092586099" sldId="274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09:10.686" v="3419" actId="26606"/>
          <ac:spMkLst>
            <pc:docMk/>
            <pc:sldMk cId="4092586099" sldId="274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09:10.686" v="3419" actId="26606"/>
          <ac:spMkLst>
            <pc:docMk/>
            <pc:sldMk cId="4092586099" sldId="274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0:28.657" v="3426" actId="26606"/>
        <pc:sldMkLst>
          <pc:docMk/>
          <pc:sldMk cId="4035252914" sldId="275"/>
        </pc:sldMkLst>
        <pc:spChg chg="mod">
          <ac:chgData name="Messing Jacob G" userId="42d9f6f2-289f-4fdb-8a70-938f106607a8" providerId="ADAL" clId="{7043C6F4-2A3E-4B7A-94D4-C8B98F7E7E1C}" dt="2021-11-10T17:10:28.657" v="3426" actId="26606"/>
          <ac:spMkLst>
            <pc:docMk/>
            <pc:sldMk cId="4035252914" sldId="275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0:28.657" v="3426" actId="26606"/>
          <ac:spMkLst>
            <pc:docMk/>
            <pc:sldMk cId="4035252914" sldId="275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0:28.657" v="3426" actId="26606"/>
          <ac:spMkLst>
            <pc:docMk/>
            <pc:sldMk cId="4035252914" sldId="275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0:28.657" v="3426" actId="26606"/>
          <ac:spMkLst>
            <pc:docMk/>
            <pc:sldMk cId="4035252914" sldId="275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0:28.657" v="3426" actId="26606"/>
          <ac:spMkLst>
            <pc:docMk/>
            <pc:sldMk cId="4035252914" sldId="275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0:28.657" v="3426" actId="26606"/>
          <ac:spMkLst>
            <pc:docMk/>
            <pc:sldMk cId="4035252914" sldId="275"/>
            <ac:spMk id="14" creationId="{4C5D6221-DA7B-4611-AA26-7D8E349FDE96}"/>
          </ac:spMkLst>
        </pc:spChg>
      </pc:sldChg>
      <pc:sldChg chg="new del">
        <pc:chgData name="Messing Jacob G" userId="42d9f6f2-289f-4fdb-8a70-938f106607a8" providerId="ADAL" clId="{7043C6F4-2A3E-4B7A-94D4-C8B98F7E7E1C}" dt="2021-11-10T16:33:50.816" v="2347" actId="2696"/>
        <pc:sldMkLst>
          <pc:docMk/>
          <pc:sldMk cId="2924579308" sldId="276"/>
        </pc:sldMkLst>
      </pc:sldChg>
      <pc:sldChg chg="addSp modSp add del mod setBg">
        <pc:chgData name="Messing Jacob G" userId="42d9f6f2-289f-4fdb-8a70-938f106607a8" providerId="ADAL" clId="{7043C6F4-2A3E-4B7A-94D4-C8B98F7E7E1C}" dt="2021-11-10T17:19:05.540" v="3593" actId="2696"/>
        <pc:sldMkLst>
          <pc:docMk/>
          <pc:sldMk cId="3781684051" sldId="277"/>
        </pc:sldMkLst>
        <pc:spChg chg="mod">
          <ac:chgData name="Messing Jacob G" userId="42d9f6f2-289f-4fdb-8a70-938f106607a8" providerId="ADAL" clId="{7043C6F4-2A3E-4B7A-94D4-C8B98F7E7E1C}" dt="2021-11-10T17:10:35.442" v="3427" actId="26606"/>
          <ac:spMkLst>
            <pc:docMk/>
            <pc:sldMk cId="3781684051" sldId="277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0:35.442" v="3427" actId="26606"/>
          <ac:spMkLst>
            <pc:docMk/>
            <pc:sldMk cId="3781684051" sldId="277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8:33.022" v="3592" actId="5793"/>
          <ac:spMkLst>
            <pc:docMk/>
            <pc:sldMk cId="3781684051" sldId="277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0:35.442" v="3427" actId="26606"/>
          <ac:spMkLst>
            <pc:docMk/>
            <pc:sldMk cId="3781684051" sldId="277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0:35.442" v="3427" actId="26606"/>
          <ac:spMkLst>
            <pc:docMk/>
            <pc:sldMk cId="3781684051" sldId="277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0:35.442" v="3427" actId="26606"/>
          <ac:spMkLst>
            <pc:docMk/>
            <pc:sldMk cId="3781684051" sldId="277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0:41.182" v="3428" actId="26606"/>
        <pc:sldMkLst>
          <pc:docMk/>
          <pc:sldMk cId="2722316739" sldId="278"/>
        </pc:sldMkLst>
        <pc:spChg chg="mod">
          <ac:chgData name="Messing Jacob G" userId="42d9f6f2-289f-4fdb-8a70-938f106607a8" providerId="ADAL" clId="{7043C6F4-2A3E-4B7A-94D4-C8B98F7E7E1C}" dt="2021-11-10T17:10:41.182" v="3428" actId="26606"/>
          <ac:spMkLst>
            <pc:docMk/>
            <pc:sldMk cId="2722316739" sldId="278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0:41.182" v="3428" actId="26606"/>
          <ac:spMkLst>
            <pc:docMk/>
            <pc:sldMk cId="2722316739" sldId="278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0:41.182" v="3428" actId="26606"/>
          <ac:spMkLst>
            <pc:docMk/>
            <pc:sldMk cId="2722316739" sldId="278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0:41.182" v="3428" actId="26606"/>
          <ac:spMkLst>
            <pc:docMk/>
            <pc:sldMk cId="2722316739" sldId="278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0:41.182" v="3428" actId="26606"/>
          <ac:spMkLst>
            <pc:docMk/>
            <pc:sldMk cId="2722316739" sldId="278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0:41.182" v="3428" actId="26606"/>
          <ac:spMkLst>
            <pc:docMk/>
            <pc:sldMk cId="2722316739" sldId="278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0:47.592" v="3429" actId="26606"/>
        <pc:sldMkLst>
          <pc:docMk/>
          <pc:sldMk cId="3871835314" sldId="279"/>
        </pc:sldMkLst>
        <pc:spChg chg="mod">
          <ac:chgData name="Messing Jacob G" userId="42d9f6f2-289f-4fdb-8a70-938f106607a8" providerId="ADAL" clId="{7043C6F4-2A3E-4B7A-94D4-C8B98F7E7E1C}" dt="2021-11-10T17:10:47.592" v="3429" actId="26606"/>
          <ac:spMkLst>
            <pc:docMk/>
            <pc:sldMk cId="3871835314" sldId="279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0:47.592" v="3429" actId="26606"/>
          <ac:spMkLst>
            <pc:docMk/>
            <pc:sldMk cId="3871835314" sldId="279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0:47.592" v="3429" actId="26606"/>
          <ac:spMkLst>
            <pc:docMk/>
            <pc:sldMk cId="3871835314" sldId="279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0:47.592" v="3429" actId="26606"/>
          <ac:spMkLst>
            <pc:docMk/>
            <pc:sldMk cId="3871835314" sldId="279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0:47.592" v="3429" actId="26606"/>
          <ac:spMkLst>
            <pc:docMk/>
            <pc:sldMk cId="3871835314" sldId="279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0:47.592" v="3429" actId="26606"/>
          <ac:spMkLst>
            <pc:docMk/>
            <pc:sldMk cId="3871835314" sldId="279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1:01.763" v="3430" actId="26606"/>
        <pc:sldMkLst>
          <pc:docMk/>
          <pc:sldMk cId="2230324975" sldId="280"/>
        </pc:sldMkLst>
        <pc:spChg chg="mod">
          <ac:chgData name="Messing Jacob G" userId="42d9f6f2-289f-4fdb-8a70-938f106607a8" providerId="ADAL" clId="{7043C6F4-2A3E-4B7A-94D4-C8B98F7E7E1C}" dt="2021-11-10T17:11:01.763" v="3430" actId="26606"/>
          <ac:spMkLst>
            <pc:docMk/>
            <pc:sldMk cId="2230324975" sldId="280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1:01.763" v="3430" actId="26606"/>
          <ac:spMkLst>
            <pc:docMk/>
            <pc:sldMk cId="2230324975" sldId="280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1:01.763" v="3430" actId="26606"/>
          <ac:spMkLst>
            <pc:docMk/>
            <pc:sldMk cId="2230324975" sldId="280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1:01.763" v="3430" actId="26606"/>
          <ac:spMkLst>
            <pc:docMk/>
            <pc:sldMk cId="2230324975" sldId="280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1:01.763" v="3430" actId="26606"/>
          <ac:spMkLst>
            <pc:docMk/>
            <pc:sldMk cId="2230324975" sldId="280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1:01.763" v="3430" actId="26606"/>
          <ac:spMkLst>
            <pc:docMk/>
            <pc:sldMk cId="2230324975" sldId="280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11:19.640" v="3435" actId="20577"/>
        <pc:sldMkLst>
          <pc:docMk/>
          <pc:sldMk cId="2486193286" sldId="281"/>
        </pc:sldMkLst>
        <pc:spChg chg="mod">
          <ac:chgData name="Messing Jacob G" userId="42d9f6f2-289f-4fdb-8a70-938f106607a8" providerId="ADAL" clId="{7043C6F4-2A3E-4B7A-94D4-C8B98F7E7E1C}" dt="2021-11-10T17:11:10.179" v="3431" actId="26606"/>
          <ac:spMkLst>
            <pc:docMk/>
            <pc:sldMk cId="2486193286" sldId="281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1:10.179" v="3431" actId="26606"/>
          <ac:spMkLst>
            <pc:docMk/>
            <pc:sldMk cId="2486193286" sldId="281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11:19.640" v="3435" actId="20577"/>
          <ac:spMkLst>
            <pc:docMk/>
            <pc:sldMk cId="2486193286" sldId="281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1:10.179" v="3431" actId="26606"/>
          <ac:spMkLst>
            <pc:docMk/>
            <pc:sldMk cId="2486193286" sldId="281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1:10.179" v="3431" actId="26606"/>
          <ac:spMkLst>
            <pc:docMk/>
            <pc:sldMk cId="2486193286" sldId="281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1:10.179" v="3431" actId="26606"/>
          <ac:spMkLst>
            <pc:docMk/>
            <pc:sldMk cId="2486193286" sldId="281"/>
            <ac:spMk id="14" creationId="{4C5D6221-DA7B-4611-AA26-7D8E349FDE96}"/>
          </ac:spMkLst>
        </pc:spChg>
      </pc:sldChg>
      <pc:sldChg chg="addSp modSp add mod setBg">
        <pc:chgData name="Messing Jacob G" userId="42d9f6f2-289f-4fdb-8a70-938f106607a8" providerId="ADAL" clId="{7043C6F4-2A3E-4B7A-94D4-C8B98F7E7E1C}" dt="2021-11-10T17:20:06.505" v="3594" actId="5793"/>
        <pc:sldMkLst>
          <pc:docMk/>
          <pc:sldMk cId="4103607224" sldId="282"/>
        </pc:sldMkLst>
        <pc:spChg chg="mod">
          <ac:chgData name="Messing Jacob G" userId="42d9f6f2-289f-4fdb-8a70-938f106607a8" providerId="ADAL" clId="{7043C6F4-2A3E-4B7A-94D4-C8B98F7E7E1C}" dt="2021-11-10T17:11:31.498" v="3436" actId="26606"/>
          <ac:spMkLst>
            <pc:docMk/>
            <pc:sldMk cId="4103607224" sldId="282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1:31.498" v="3436" actId="26606"/>
          <ac:spMkLst>
            <pc:docMk/>
            <pc:sldMk cId="4103607224" sldId="282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20:06.505" v="3594" actId="5793"/>
          <ac:spMkLst>
            <pc:docMk/>
            <pc:sldMk cId="4103607224" sldId="282"/>
            <ac:spMk id="5" creationId="{FC354C32-8B3C-42AF-9B29-936264866BA5}"/>
          </ac:spMkLst>
        </pc:spChg>
        <pc:spChg chg="add">
          <ac:chgData name="Messing Jacob G" userId="42d9f6f2-289f-4fdb-8a70-938f106607a8" providerId="ADAL" clId="{7043C6F4-2A3E-4B7A-94D4-C8B98F7E7E1C}" dt="2021-11-10T17:11:31.498" v="3436" actId="26606"/>
          <ac:spMkLst>
            <pc:docMk/>
            <pc:sldMk cId="4103607224" sldId="282"/>
            <ac:spMk id="10" creationId="{E35A04CF-97D4-4FF7-B359-C546B1F62E54}"/>
          </ac:spMkLst>
        </pc:spChg>
        <pc:spChg chg="add">
          <ac:chgData name="Messing Jacob G" userId="42d9f6f2-289f-4fdb-8a70-938f106607a8" providerId="ADAL" clId="{7043C6F4-2A3E-4B7A-94D4-C8B98F7E7E1C}" dt="2021-11-10T17:11:31.498" v="3436" actId="26606"/>
          <ac:spMkLst>
            <pc:docMk/>
            <pc:sldMk cId="4103607224" sldId="282"/>
            <ac:spMk id="12" creationId="{1DE7243B-5109-444B-8FAF-7437C66BC0E9}"/>
          </ac:spMkLst>
        </pc:spChg>
        <pc:spChg chg="add">
          <ac:chgData name="Messing Jacob G" userId="42d9f6f2-289f-4fdb-8a70-938f106607a8" providerId="ADAL" clId="{7043C6F4-2A3E-4B7A-94D4-C8B98F7E7E1C}" dt="2021-11-10T17:11:31.498" v="3436" actId="26606"/>
          <ac:spMkLst>
            <pc:docMk/>
            <pc:sldMk cId="4103607224" sldId="282"/>
            <ac:spMk id="14" creationId="{4C5D6221-DA7B-4611-AA26-7D8E349FDE96}"/>
          </ac:spMkLst>
        </pc:spChg>
      </pc:sldChg>
      <pc:sldChg chg="addSp delSp modSp add mod setBg">
        <pc:chgData name="Messing Jacob G" userId="42d9f6f2-289f-4fdb-8a70-938f106607a8" providerId="ADAL" clId="{7043C6F4-2A3E-4B7A-94D4-C8B98F7E7E1C}" dt="2021-11-10T17:20:22.688" v="3595" actId="20577"/>
        <pc:sldMkLst>
          <pc:docMk/>
          <pc:sldMk cId="910818948" sldId="283"/>
        </pc:sldMkLst>
        <pc:spChg chg="mod">
          <ac:chgData name="Messing Jacob G" userId="42d9f6f2-289f-4fdb-8a70-938f106607a8" providerId="ADAL" clId="{7043C6F4-2A3E-4B7A-94D4-C8B98F7E7E1C}" dt="2021-11-10T17:13:06.020" v="3456" actId="26606"/>
          <ac:spMkLst>
            <pc:docMk/>
            <pc:sldMk cId="910818948" sldId="283"/>
            <ac:spMk id="2" creationId="{16334365-DD11-43A6-8F9C-98757A9C3B21}"/>
          </ac:spMkLst>
        </pc:spChg>
        <pc:spChg chg="mod">
          <ac:chgData name="Messing Jacob G" userId="42d9f6f2-289f-4fdb-8a70-938f106607a8" providerId="ADAL" clId="{7043C6F4-2A3E-4B7A-94D4-C8B98F7E7E1C}" dt="2021-11-10T17:13:06.020" v="3456" actId="26606"/>
          <ac:spMkLst>
            <pc:docMk/>
            <pc:sldMk cId="910818948" sldId="283"/>
            <ac:spMk id="3" creationId="{FFE49112-CA0E-4BF8-B9D7-B388502185F2}"/>
          </ac:spMkLst>
        </pc:spChg>
        <pc:spChg chg="mod">
          <ac:chgData name="Messing Jacob G" userId="42d9f6f2-289f-4fdb-8a70-938f106607a8" providerId="ADAL" clId="{7043C6F4-2A3E-4B7A-94D4-C8B98F7E7E1C}" dt="2021-11-10T17:20:22.688" v="3595" actId="20577"/>
          <ac:spMkLst>
            <pc:docMk/>
            <pc:sldMk cId="910818948" sldId="283"/>
            <ac:spMk id="5" creationId="{FC354C32-8B3C-42AF-9B29-936264866BA5}"/>
          </ac:spMkLst>
        </pc:spChg>
        <pc:spChg chg="add del">
          <ac:chgData name="Messing Jacob G" userId="42d9f6f2-289f-4fdb-8a70-938f106607a8" providerId="ADAL" clId="{7043C6F4-2A3E-4B7A-94D4-C8B98F7E7E1C}" dt="2021-11-10T17:13:06.020" v="3456" actId="26606"/>
          <ac:spMkLst>
            <pc:docMk/>
            <pc:sldMk cId="910818948" sldId="283"/>
            <ac:spMk id="10" creationId="{E35A04CF-97D4-4FF7-B359-C546B1F62E54}"/>
          </ac:spMkLst>
        </pc:spChg>
        <pc:spChg chg="add del">
          <ac:chgData name="Messing Jacob G" userId="42d9f6f2-289f-4fdb-8a70-938f106607a8" providerId="ADAL" clId="{7043C6F4-2A3E-4B7A-94D4-C8B98F7E7E1C}" dt="2021-11-10T17:13:06.020" v="3456" actId="26606"/>
          <ac:spMkLst>
            <pc:docMk/>
            <pc:sldMk cId="910818948" sldId="283"/>
            <ac:spMk id="12" creationId="{1DE7243B-5109-444B-8FAF-7437C66BC0E9}"/>
          </ac:spMkLst>
        </pc:spChg>
        <pc:spChg chg="add del">
          <ac:chgData name="Messing Jacob G" userId="42d9f6f2-289f-4fdb-8a70-938f106607a8" providerId="ADAL" clId="{7043C6F4-2A3E-4B7A-94D4-C8B98F7E7E1C}" dt="2021-11-10T17:13:06.020" v="3456" actId="26606"/>
          <ac:spMkLst>
            <pc:docMk/>
            <pc:sldMk cId="910818948" sldId="283"/>
            <ac:spMk id="14" creationId="{4C5D6221-DA7B-4611-AA26-7D8E349FDE96}"/>
          </ac:spMkLst>
        </pc:spChg>
      </pc:sldChg>
      <pc:sldChg chg="modSp add mod">
        <pc:chgData name="Messing Jacob G" userId="42d9f6f2-289f-4fdb-8a70-938f106607a8" providerId="ADAL" clId="{7043C6F4-2A3E-4B7A-94D4-C8B98F7E7E1C}" dt="2021-11-10T17:00:22.517" v="3135" actId="122"/>
        <pc:sldMkLst>
          <pc:docMk/>
          <pc:sldMk cId="2345471963" sldId="284"/>
        </pc:sldMkLst>
        <pc:spChg chg="mod">
          <ac:chgData name="Messing Jacob G" userId="42d9f6f2-289f-4fdb-8a70-938f106607a8" providerId="ADAL" clId="{7043C6F4-2A3E-4B7A-94D4-C8B98F7E7E1C}" dt="2021-11-10T17:00:22.517" v="3135" actId="122"/>
          <ac:spMkLst>
            <pc:docMk/>
            <pc:sldMk cId="2345471963" sldId="284"/>
            <ac:spMk id="5" creationId="{FC354C32-8B3C-42AF-9B29-936264866BA5}"/>
          </ac:spMkLst>
        </pc:spChg>
      </pc:sldChg>
      <pc:sldChg chg="modSp add mod">
        <pc:chgData name="Messing Jacob G" userId="42d9f6f2-289f-4fdb-8a70-938f106607a8" providerId="ADAL" clId="{7043C6F4-2A3E-4B7A-94D4-C8B98F7E7E1C}" dt="2021-11-10T17:02:15.344" v="3284" actId="20577"/>
        <pc:sldMkLst>
          <pc:docMk/>
          <pc:sldMk cId="2957490251" sldId="285"/>
        </pc:sldMkLst>
        <pc:spChg chg="mod">
          <ac:chgData name="Messing Jacob G" userId="42d9f6f2-289f-4fdb-8a70-938f106607a8" providerId="ADAL" clId="{7043C6F4-2A3E-4B7A-94D4-C8B98F7E7E1C}" dt="2021-11-10T17:02:15.344" v="3284" actId="20577"/>
          <ac:spMkLst>
            <pc:docMk/>
            <pc:sldMk cId="2957490251" sldId="285"/>
            <ac:spMk id="5" creationId="{FC354C32-8B3C-42AF-9B29-936264866BA5}"/>
          </ac:spMkLst>
        </pc:spChg>
      </pc:sldChg>
      <pc:sldChg chg="modSp add mod">
        <pc:chgData name="Messing Jacob G" userId="42d9f6f2-289f-4fdb-8a70-938f106607a8" providerId="ADAL" clId="{7043C6F4-2A3E-4B7A-94D4-C8B98F7E7E1C}" dt="2021-11-10T17:20:53.271" v="3597" actId="20577"/>
        <pc:sldMkLst>
          <pc:docMk/>
          <pc:sldMk cId="3698796610" sldId="286"/>
        </pc:sldMkLst>
        <pc:spChg chg="mod">
          <ac:chgData name="Messing Jacob G" userId="42d9f6f2-289f-4fdb-8a70-938f106607a8" providerId="ADAL" clId="{7043C6F4-2A3E-4B7A-94D4-C8B98F7E7E1C}" dt="2021-11-10T17:20:53.271" v="3597" actId="20577"/>
          <ac:spMkLst>
            <pc:docMk/>
            <pc:sldMk cId="3698796610" sldId="286"/>
            <ac:spMk id="5" creationId="{FC354C32-8B3C-42AF-9B29-936264866BA5}"/>
          </ac:spMkLst>
        </pc:spChg>
      </pc:sldChg>
      <pc:sldChg chg="modSp add mod">
        <pc:chgData name="Messing Jacob G" userId="42d9f6f2-289f-4fdb-8a70-938f106607a8" providerId="ADAL" clId="{7043C6F4-2A3E-4B7A-94D4-C8B98F7E7E1C}" dt="2021-11-10T17:20:59.545" v="3598" actId="20577"/>
        <pc:sldMkLst>
          <pc:docMk/>
          <pc:sldMk cId="4063371147" sldId="287"/>
        </pc:sldMkLst>
        <pc:spChg chg="mod">
          <ac:chgData name="Messing Jacob G" userId="42d9f6f2-289f-4fdb-8a70-938f106607a8" providerId="ADAL" clId="{7043C6F4-2A3E-4B7A-94D4-C8B98F7E7E1C}" dt="2021-11-10T17:20:59.545" v="3598" actId="20577"/>
          <ac:spMkLst>
            <pc:docMk/>
            <pc:sldMk cId="4063371147" sldId="287"/>
            <ac:spMk id="5" creationId="{FC354C32-8B3C-42AF-9B29-936264866BA5}"/>
          </ac:spMkLst>
        </pc:spChg>
      </pc:sldChg>
      <pc:sldChg chg="modSp add mod">
        <pc:chgData name="Messing Jacob G" userId="42d9f6f2-289f-4fdb-8a70-938f106607a8" providerId="ADAL" clId="{7043C6F4-2A3E-4B7A-94D4-C8B98F7E7E1C}" dt="2021-11-10T17:21:07.483" v="3599" actId="20577"/>
        <pc:sldMkLst>
          <pc:docMk/>
          <pc:sldMk cId="3854317263" sldId="288"/>
        </pc:sldMkLst>
        <pc:spChg chg="mod">
          <ac:chgData name="Messing Jacob G" userId="42d9f6f2-289f-4fdb-8a70-938f106607a8" providerId="ADAL" clId="{7043C6F4-2A3E-4B7A-94D4-C8B98F7E7E1C}" dt="2021-11-10T17:21:07.483" v="3599" actId="20577"/>
          <ac:spMkLst>
            <pc:docMk/>
            <pc:sldMk cId="3854317263" sldId="288"/>
            <ac:spMk id="5" creationId="{FC354C32-8B3C-42AF-9B29-936264866B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DDD7-5319-460A-926F-C6AAFD539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FE0AE-DFBB-42B0-8CCE-BCC44AFD4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9D9BF-969C-472C-8DC9-4D1D53A4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BB927-3730-4EF9-93DC-9B80FA3C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1482-FEC4-448C-9249-8E6F8C66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0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8D74-A40E-4628-A6FD-4B8553A8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6C4D8-7A3F-4F28-8C0B-A926D9D82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1707F-152C-4037-BA59-40597742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44156-652E-4CD6-847E-0109DB98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0DE74-AAD9-40A1-882E-B4493483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6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64DC4-8163-49FD-A7B9-D465EF358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8CDCB-6E1E-43C3-A78E-E3A5747A0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8E37-B18E-4661-89CC-B0D641AA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8C9D-AC34-4145-8F7E-2B4A4254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C61E2-BBAB-47B7-8C82-4DE60D81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7932-B828-49D8-80E9-D0F5A9FE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BA48E-B3EB-40E3-A340-10D67CA06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1E878-3CB2-471E-BBBC-02CC62CE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FA7E3-DB88-4DE3-950B-F5CED034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AE143-515D-4B74-8298-33C674BF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2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B332-EDDC-4A68-B6A6-6EB0A42F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A461-6713-4760-A9AD-F31EE6F5A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1B858-5633-4E57-A6B2-38F5DB80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6863A-9BCC-47E2-A35D-8AEEBF8F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4984A-260B-4E0F-A006-175F996C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5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54B6F-4801-4AF8-A8F0-2EF5966F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1B9A-3696-4C84-92DC-75F4C542B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A5178-7DF6-4F48-B940-BC488266E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6BA74-7640-4F5C-93CD-8FDC501B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B3286-8AFF-422F-9F7C-AA22A6F8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A02B2-5F0C-4B7A-957A-E7775566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2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5225-E35E-4FA0-90E3-E7130073C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83AE2-3C79-4E14-8331-F4F1E6569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E3C9B-E677-4C60-9D2E-A75FC138D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67983-0311-4FBA-8DE9-0F69EB565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AE002-7D64-4FBF-A56E-245945A1B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64159-9CC0-4270-8389-009F416C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883D0-6677-4706-8F8E-C79EDC28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9363F-2363-4AAE-9398-A91C24FE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6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AA1E-0C60-4405-9F41-7B031148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8AB51-D6A6-42D3-92F4-7113C2AC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BF691-6084-420C-937A-9C276348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CEAE80-F2D0-4435-B075-76CB1843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1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AA9F6-E4AB-474E-8822-401A4CA8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CBD5C-22F8-44FE-B8F2-84AE78CE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BE088-B49B-467E-8AFE-7FD3F0F1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8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CEEE-4A9E-4BCC-BD75-826ED2CB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F710-5D92-4E83-A457-426EC42D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55575-C725-4ECA-8B78-83EA8A371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DDB45-B1BD-4638-8B26-8057912F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A3814-B234-4847-8D31-B4E9DC12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F4694-0B7F-4A63-B582-03556A76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7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36608-D209-43B1-86DA-791626C1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EC7B3-97AD-4A91-959B-0F6481510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C9C59-3A5A-4828-A0F5-C650DC8C6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25C91-DE94-42B9-B2C3-5246E049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08B78-0996-4D8D-AB58-B950284B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C4010-3DEA-4A34-B7E8-D92D536A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0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04195-9382-4E4D-B81D-AE0ECBDD7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04B4E-2B79-4959-9919-C1D42F056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D235E-6326-4095-90E2-9BF325DA7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A7CC-9682-4A9C-A287-DA3A5B54B72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C998C-413F-4D36-9507-DB993866B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221D-E2BB-4E61-ABEF-6E58A89A3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9BDE-313E-4F55-9C28-80E3A8FA1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8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36893-5726-4531-B10E-20279FBEC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How to make ourselves miserable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E0CDF-4C2A-4F82-B504-3E9ABEE8F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Jake Messing, LCSW</a:t>
            </a:r>
          </a:p>
          <a:p>
            <a:pPr algn="r"/>
            <a:r>
              <a:rPr lang="en-US" dirty="0"/>
              <a:t>Franciscan Physician Network</a:t>
            </a:r>
          </a:p>
        </p:txBody>
      </p:sp>
    </p:spTree>
    <p:extLst>
      <p:ext uri="{BB962C8B-B14F-4D97-AF65-F5344CB8AC3E}">
        <p14:creationId xmlns:p14="http://schemas.microsoft.com/office/powerpoint/2010/main" val="383147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Cluster Five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“It’s always going to turn out bad”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“The worst thing is going to happen”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“It’s a nuclear catastrophe”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Worry </a:t>
            </a:r>
            <a:r>
              <a:rPr lang="en-US" sz="1900" dirty="0" err="1"/>
              <a:t>Worry</a:t>
            </a:r>
            <a:r>
              <a:rPr lang="en-US" sz="1900" dirty="0"/>
              <a:t> </a:t>
            </a:r>
            <a:r>
              <a:rPr lang="en-US" sz="1900" dirty="0" err="1"/>
              <a:t>Worry</a:t>
            </a:r>
            <a:r>
              <a:rPr lang="en-US" sz="1900" dirty="0"/>
              <a:t>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dirty="0"/>
              <a:t>                Worry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492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Cluster Six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“Oh my God something terrible is going to happen.  Let me check-again-again-again-again”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“It’s impossible for me to stop thinking about it”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“What if-what if –what if-what if.  I cannot handle it”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      Overthinking and over-           checking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4681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Cluster Seven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“I am lord and master of the universe”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“A power greater than me cannot possibly exist”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“The world revolves around me”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I am indestructible-nothing bad can ever happen to me”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                 Grandiosity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49763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Cluster Eight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“Everybody is always trying to screw me”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“You can’t trust anybody”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“When people are nice it just means they are trying to get something from me”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                    Paranoia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79004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Cluster Nine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It’s okay for me to drink, drug, gamble the way I do because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Everybody does it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I’m not that bad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I will get away with it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No, that’s not me doing this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You think I am bad?  What about Harry?  I am not as bad as him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I can stop anytime I want to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I deserve it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I’m not hurting anybody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7994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Cluster Ten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Might makes right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Anything is okay as long as I can get away with it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People are walking around with my money in their pocket.  If they do not give it to me, they deserve what happens next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5336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Can you guess which psychiatric diagnoses are commonly associated with each of these clusters?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76387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Let’s move on to behaviors that are guaranteed to make us miserable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51594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Behaviors that make us miserable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Giving up without trying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Avoidance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Procrastination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Putting ourselves down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Poor eye contact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Walking and talking slow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Always being quiet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Never speaking our mind or standing up for ourselves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Hiding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Setting no goals-drifting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And the most destructive of all in this group is…..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01691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5976654" y="1499156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dirty="0"/>
              <a:t>ISOLATION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25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FFFF"/>
                </a:solidFill>
              </a:rPr>
              <a:t>How to make ourselves miserable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/>
              <a:t>It is our premise that oftentimes most of the misery we experience in out lives we do to ourselves because of our thoughts, emotions and behavior.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7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These behaviors are most associated with the first six clusters of thoughts we talked about earlier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35252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Behaviors that make us miserable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Do not care about others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Never ask for help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/>
              <a:t>Make sure you always get your way</a:t>
            </a: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22316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Does this sound like the behaviors we might have if we think like cluster 7 thoughts?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7183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Behaviors that make us miserable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Always be suspicious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Trust nobody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Do not get close to people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/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Cluster 8 thoughts?</a:t>
            </a: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0324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Continue to drink, drug, gamble, eat, spend money and engage in high-risk behaviors in the face of obvious negative consequences.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/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 Got to be cluster 9 thoughts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86193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Lie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Steal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Cheat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Bully 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Hurt others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Intimidate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Make ourselves feel big by making others feel small</a:t>
            </a: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2000" dirty="0"/>
              <a:t>This cluster is too obvious</a:t>
            </a: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03607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/>
              <a:t>How to make ourselves miserable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020282"/>
            <a:ext cx="10515600" cy="5263072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 </a:t>
            </a:r>
            <a:r>
              <a:rPr lang="en-US" sz="4000"/>
              <a:t> 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 algn="ctr">
              <a:buNone/>
            </a:pPr>
            <a:endParaRPr lang="en-US" sz="400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1476462" y="1020282"/>
            <a:ext cx="1044146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Congratulations group! 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You now know how to make yourselves and everybody around you miserable!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Go for it!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OR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818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020282"/>
            <a:ext cx="10515600" cy="52630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1476462" y="1020282"/>
            <a:ext cx="1044146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 do the opposite of making ourselves miserable by: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471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020282"/>
            <a:ext cx="10515600" cy="52630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1476462" y="1020282"/>
            <a:ext cx="104414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Becoming aware of our miserable thinking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Challenging these thoughts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Changing them to something more reasonable, rational, and accurate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490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020282"/>
            <a:ext cx="10515600" cy="52630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1476462" y="1020282"/>
            <a:ext cx="10441468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then changing our behavior to reflect and be in line with these new thoughts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79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FFFF"/>
                </a:solidFill>
              </a:rPr>
              <a:t>How to make ourselves miserable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/>
              <a:t> The purpose of this presentation is to look at some of the most common ways we all do this.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By the way-we all do this to some degree.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30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020282"/>
            <a:ext cx="10515600" cy="52630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1350627" y="1112561"/>
            <a:ext cx="104414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Its your choice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371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65" y="1020282"/>
            <a:ext cx="10515600" cy="52630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1350627" y="1112561"/>
            <a:ext cx="104414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9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31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FFFF"/>
                </a:solidFill>
              </a:rPr>
              <a:t>How to make ourselves miserable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/>
              <a:t> </a:t>
            </a:r>
          </a:p>
          <a:p>
            <a:pPr marL="0" indent="0">
              <a:buNone/>
            </a:pPr>
            <a:r>
              <a:rPr lang="en-US" i="1"/>
              <a:t>LET’S GET STARTED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6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FFFF"/>
                </a:solidFill>
              </a:rPr>
              <a:t>How to make ourselves miserable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/>
              <a:t> </a:t>
            </a:r>
          </a:p>
          <a:p>
            <a:pPr marL="0" indent="0">
              <a:buNone/>
            </a:pPr>
            <a:r>
              <a:rPr lang="en-US" i="1"/>
              <a:t>Thoughts that make ourselves miserable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8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2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4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26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Cluster One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“I am never good enough”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“Everybody is better than me”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“I am the world’s biggest loser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dirty="0"/>
              <a:t>Helpless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4232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Cluster Two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“I cannot do anything right”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“What is the point-it does not matter.  Nothing matters”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“Nobody cares about me.  I am all alone.”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Hopeless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255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Cluster Three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“I am worthless”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“I am a waste”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“I am toxic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“Nobody cares about me.  I am all alone.”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         Worthlessness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891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34365-DD11-43A6-8F9C-98757A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make ourselves miserable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9112-CA0E-4BF8-B9D7-B3885021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993" y="1412489"/>
            <a:ext cx="2926080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r>
              <a:rPr lang="en-US" sz="2000"/>
              <a:t>  </a:t>
            </a:r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  <a:p>
            <a:pPr marL="0"/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54C32-8B3C-42AF-9B29-936264866BA5}"/>
              </a:ext>
            </a:extLst>
          </p:cNvPr>
          <p:cNvSpPr txBox="1"/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Cluster Four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“All kids think I am weird”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“Everybody is judging me negatively all of the time”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“I cannot talk to people-it’s too hard!”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             Social Fears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23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919</Words>
  <Application>Microsoft Office PowerPoint</Application>
  <PresentationFormat>Widescreen</PresentationFormat>
  <Paragraphs>415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  <vt:lpstr>How to make ourselves miserable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ourselves miserable</dc:title>
  <dc:creator>Messing Jacob G</dc:creator>
  <cp:lastModifiedBy>Messing Jacob G</cp:lastModifiedBy>
  <cp:revision>5</cp:revision>
  <dcterms:created xsi:type="dcterms:W3CDTF">2021-11-09T17:43:56Z</dcterms:created>
  <dcterms:modified xsi:type="dcterms:W3CDTF">2021-11-10T17:21:15Z</dcterms:modified>
</cp:coreProperties>
</file>