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84" r:id="rId4"/>
    <p:sldId id="276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8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7500" dirty="0"/>
              <a:t>Faith For Your Family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24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Hebrews 11:23-24  </a:t>
            </a:r>
          </a:p>
          <a:p>
            <a:pPr algn="ctr"/>
            <a:r>
              <a:rPr lang="en-US" sz="6600" b="1" dirty="0"/>
              <a:t>Exodus 2:1-10</a:t>
            </a:r>
            <a:endParaRPr lang="en-US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dirty="0">
                <a:solidFill>
                  <a:srgbClr val="000000"/>
                </a:solidFill>
                <a:latin typeface="system-ui"/>
              </a:rPr>
              <a:t>7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Then said his sister to Pharaoh's daughter, Shall I go and call to thee a nurse of the Hebrew women, that she may nurse the child for thee?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17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8 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Pharaoh's daughter said to her, Go. And the maid went and called the child's mother.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5035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dirty="0">
                <a:solidFill>
                  <a:srgbClr val="000000"/>
                </a:solidFill>
                <a:latin typeface="system-ui"/>
              </a:rPr>
              <a:t>9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Pharaoh's daughter said unto her, Take this child away, and nurse it for me, and I will give thee thy wages. And the women took the child, and nursed it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74320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fontScale="92500" lnSpcReduction="20000"/>
          </a:bodyPr>
          <a:lstStyle/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7100" b="1" i="0" dirty="0">
                <a:solidFill>
                  <a:srgbClr val="000000"/>
                </a:solidFill>
                <a:effectLst/>
                <a:latin typeface="system-ui"/>
              </a:rPr>
              <a:t>And the child grew, and she brought him unto Pharaoh's daughter, and he became her son. And she called his name Moses: and she said, Because I drew him out of the water</a:t>
            </a:r>
            <a:r>
              <a:rPr lang="en-US" sz="70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4059939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Character Traits of Their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12192000" cy="4648200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0" b="1" dirty="0"/>
              <a:t> The Focus vs 23a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0" b="1" dirty="0"/>
              <a:t> The Fortitude 23b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0" b="1" dirty="0"/>
              <a:t> The Fearlessness 23c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0" b="1" dirty="0"/>
              <a:t> The Fulfillment 24</a:t>
            </a:r>
          </a:p>
          <a:p>
            <a:pPr marL="118872" indent="0">
              <a:buNone/>
            </a:pPr>
            <a:endParaRPr lang="en-US" sz="13900" b="1" dirty="0"/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sz="7100" b="1" baseline="30000" dirty="0">
                <a:solidFill>
                  <a:srgbClr val="000000"/>
                </a:solidFill>
                <a:latin typeface="system-ui"/>
              </a:rPr>
              <a:t>23</a:t>
            </a:r>
            <a:r>
              <a:rPr lang="en-US" sz="71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7100" b="1" i="0" dirty="0">
                <a:solidFill>
                  <a:srgbClr val="000000"/>
                </a:solidFill>
                <a:effectLst/>
                <a:latin typeface="system-ui"/>
              </a:rPr>
              <a:t>By faith Moses, when he was born, was hid three months of his parents, because they saw he was a proper child; and they were not afraid of the king's commandment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7100" b="1" baseline="30000" dirty="0">
                <a:solidFill>
                  <a:srgbClr val="000000"/>
                </a:solidFill>
                <a:latin typeface="system-ui"/>
              </a:rPr>
              <a:t>24</a:t>
            </a:r>
            <a:r>
              <a:rPr lang="en-US" sz="71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By faith Moses, when he was come to years, refused to be called the son of Pharaoh's daughter;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940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Exodus 2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there went a man of the house of Levi, and took to wife a daughter of Levi.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592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the woman conceived, and bare a son: and when she saw him that he was a goodly child, she hid him three months.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9994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fontScale="92500" lnSpcReduction="10000"/>
          </a:bodyPr>
          <a:lstStyle/>
          <a:p>
            <a:pPr marL="118872" indent="0" algn="l">
              <a:buNone/>
            </a:pPr>
            <a:r>
              <a:rPr lang="en-US" sz="5400" b="1" dirty="0">
                <a:solidFill>
                  <a:srgbClr val="000000"/>
                </a:solidFill>
                <a:latin typeface="system-ui"/>
              </a:rPr>
              <a:t>3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when she could not longer hide him, she took for him an ark of bulrushes, and daubed it with slime and with pitch, and put the child therein; and she laid it in the flags by the river's brink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264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his sister stood afar off, to wit what would be done to him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118872" indent="0" algn="l">
              <a:buNone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27777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fontScale="85000" lnSpcReduction="20000"/>
          </a:bodyPr>
          <a:lstStyle/>
          <a:p>
            <a:pPr marL="118872" indent="0" algn="l">
              <a:buNone/>
            </a:pPr>
            <a:r>
              <a:rPr lang="en-US" sz="6600" b="1" dirty="0">
                <a:solidFill>
                  <a:srgbClr val="000000"/>
                </a:solidFill>
                <a:latin typeface="system-ui"/>
              </a:rPr>
              <a:t>5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7500" b="1" i="0" dirty="0">
                <a:solidFill>
                  <a:srgbClr val="000000"/>
                </a:solidFill>
                <a:effectLst/>
                <a:latin typeface="system-ui"/>
              </a:rPr>
              <a:t>And the daughter of Pharaoh came down to wash herself at the river; and her maidens walked along by the river's side; and when she saw the ark among the flags, she sent her maid to fetch it.</a:t>
            </a:r>
          </a:p>
          <a:p>
            <a:pPr marL="118872" indent="0" algn="l">
              <a:buNone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347634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6 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when she had opened it, she saw the child: and, behold, the babe wept. And she had compassion on him, and said, This is one of the Hebrews' children.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1448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501</TotalTime>
  <Words>419</Words>
  <Application>Microsoft Office PowerPoint</Application>
  <PresentationFormat>Widescreen</PresentationFormat>
  <Paragraphs>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Faith For Your Family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Character Traits of Their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86</cp:revision>
  <dcterms:created xsi:type="dcterms:W3CDTF">2013-02-10T16:06:46Z</dcterms:created>
  <dcterms:modified xsi:type="dcterms:W3CDTF">2022-09-25T14:46:41Z</dcterms:modified>
</cp:coreProperties>
</file>