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83" r:id="rId3"/>
    <p:sldId id="284" r:id="rId4"/>
    <p:sldId id="285" r:id="rId5"/>
    <p:sldId id="279" r:id="rId6"/>
    <p:sldId id="287" r:id="rId7"/>
    <p:sldId id="288" r:id="rId8"/>
    <p:sldId id="289" r:id="rId9"/>
  </p:sldIdLst>
  <p:sldSz cx="9144000" cy="6858000" type="screen4x3"/>
  <p:notesSz cx="6858000" cy="9144000"/>
  <p:defaultTextStyle>
    <a:lvl1pPr marL="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003300"/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9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9DCAF9ED-07DC-4A11-8D7F-57B35C25682E}" styleName="Medium Style 10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793D81CF-94F2-401A-BA57-92F5A7B2D0C5}" styleName="Medium Style 8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FD0F851-EC5A-4D38-B0AD-8093EC10F338}" styleName="Light Style 6">
    <a:wholeTbl>
      <a:tcTxStyle>
        <a:fontRef idx="minor">
          <a:scrgbClr r="0" g="0" b="0"/>
        </a:fontRef>
        <a:schemeClr val="accent5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1FECB4D8-DB02-4DC6-A0A2-4F2EBAE1DC90}" styleName="Medium Style 1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3B4B98B0-60AC-42C2-AFA5-B58CD77FA1E5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0E3FDE45-AF77-4B5C-9715-49D594BDF05E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82" autoAdjust="0"/>
    <p:restoredTop sz="88034" autoAdjust="0"/>
  </p:normalViewPr>
  <p:slideViewPr>
    <p:cSldViewPr>
      <p:cViewPr varScale="1">
        <p:scale>
          <a:sx n="77" d="100"/>
          <a:sy n="77" d="100"/>
        </p:scale>
        <p:origin x="152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2000</c:v>
                </c:pt>
              </c:strCache>
            </c:strRef>
          </c:tx>
          <c:invertIfNegative val="1"/>
          <c:cat>
            <c:strRef>
              <c:f>Sheet1!$A$2:$A$3</c:f>
              <c:strCache>
                <c:ptCount val="2"/>
                <c:pt idx="0">
                  <c:v>Elementary Education</c:v>
                </c:pt>
                <c:pt idx="1">
                  <c:v>Female Parliamentarians 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0.2</c:v>
                </c:pt>
                <c:pt idx="1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98-4E55-AB9E-6D7E9D8EDFE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2010</c:v>
                </c:pt>
              </c:strCache>
            </c:strRef>
          </c:tx>
          <c:invertIfNegative val="1"/>
          <c:cat>
            <c:strRef>
              <c:f>Sheet1!$A$2:$A$3</c:f>
              <c:strCache>
                <c:ptCount val="2"/>
                <c:pt idx="0">
                  <c:v>Elementary Education</c:v>
                </c:pt>
                <c:pt idx="1">
                  <c:v>Female Parliamentarians 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 formatCode="0.00%">
                  <c:v>0.96499999999999997</c:v>
                </c:pt>
                <c:pt idx="1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98-4E55-AB9E-6D7E9D8EDF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0201024"/>
        <c:axId val="420208096"/>
      </c:barChart>
      <c:catAx>
        <c:axId val="420201024"/>
        <c:scaling>
          <c:orientation val="minMax"/>
        </c:scaling>
        <c:delete val="1"/>
        <c:axPos val="b"/>
        <c:numFmt formatCode="General" sourceLinked="0"/>
        <c:majorTickMark val="cross"/>
        <c:minorTickMark val="cross"/>
        <c:tickLblPos val="nextTo"/>
        <c:crossAx val="420208096"/>
        <c:crosses val="autoZero"/>
        <c:auto val="1"/>
        <c:lblAlgn val="ctr"/>
        <c:lblOffset val="100"/>
        <c:noMultiLvlLbl val="1"/>
      </c:catAx>
      <c:valAx>
        <c:axId val="420208096"/>
        <c:scaling>
          <c:orientation val="minMax"/>
        </c:scaling>
        <c:delete val="1"/>
        <c:axPos val="l"/>
        <c:majorGridlines/>
        <c:numFmt formatCode="0%" sourceLinked="1"/>
        <c:majorTickMark val="cross"/>
        <c:minorTickMark val="cross"/>
        <c:tickLblPos val="nextTo"/>
        <c:crossAx val="420201024"/>
        <c:crosses val="autoZero"/>
        <c:crossBetween val="between"/>
      </c:valAx>
    </c:plotArea>
    <c:legend>
      <c:legendPos val="r"/>
      <c:layout/>
      <c:overlay val="1"/>
    </c:legend>
    <c:plotVisOnly val="1"/>
    <c:dispBlanksAs val="zero"/>
    <c:showDLblsOverMax val="1"/>
  </c:chart>
  <c:spPr>
    <a:solidFill>
      <a:srgbClr val="C5D1D7">
        <a:alpha val="87000"/>
      </a:srgbClr>
    </a:solidFill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ko-KR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31555DB1-8736-42A3-B48D-2B08FB93332A}" type="datetimeFigureOut">
              <a:rPr lang="en-US" altLang="ko-KR" smtClean="0"/>
              <a:pPr/>
              <a:t>8/18/2017</a:t>
            </a:fld>
            <a:endParaRPr lang="ko-KR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ko-KR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5400D380-E0D7-4EB1-B91E-BFCC7DA7F29D}" type="slidenum">
              <a:rPr lang="ko-KR" smtClean="0"/>
              <a:pPr/>
              <a:t>‹#›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2276432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ko-KR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0BDB199F-A56C-4049-BA04-1447030960FF}" type="datetimeFigureOut">
              <a:rPr lang="ko-KR" altLang="en-US"/>
              <a:pPr/>
              <a:t>2017-08-18</a:t>
            </a:fld>
            <a:endParaRPr lang="ko-KR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/>
          <a:p>
            <a:endParaRPr lang="ko-KR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latinLnBrk="1"/>
            <a:r>
              <a:rPr lang="ko-KR"/>
              <a:t>마스터 텍스트 스타일을 편집합니다</a:t>
            </a:r>
          </a:p>
          <a:p>
            <a:pPr lvl="1" latinLnBrk="1"/>
            <a:r>
              <a:rPr lang="ko-KR"/>
              <a:t>둘째 수준</a:t>
            </a:r>
          </a:p>
          <a:p>
            <a:pPr lvl="2" latinLnBrk="1"/>
            <a:r>
              <a:rPr lang="ko-KR"/>
              <a:t>셋째 수준</a:t>
            </a:r>
          </a:p>
          <a:p>
            <a:pPr lvl="3" latinLnBrk="1"/>
            <a:r>
              <a:rPr lang="ko-KR"/>
              <a:t>넷째 수준</a:t>
            </a:r>
          </a:p>
          <a:p>
            <a:pPr lvl="4" latinLnBrk="1"/>
            <a:r>
              <a:rPr lang="ko-KR"/>
              <a:t>다섯째 수준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endParaRPr lang="ko-KR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/>
          <a:p>
            <a:fld id="{B3A019F3-8596-4028-9847-CBD3A185B07A}" type="slidenum">
              <a:rPr/>
              <a:pPr/>
              <a:t>‹#›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2881231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ko-KR" smtClean="0"/>
              <a:pPr/>
              <a:t>1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3285367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ko-KR" smtClean="0"/>
              <a:pPr/>
              <a:t>2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118975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n-US" altLang="ko-KR" smtClean="0"/>
              <a:pPr/>
              <a:t>3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338421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n-US" altLang="ko-KR" smtClean="0"/>
              <a:pPr/>
              <a:t>4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2863005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n-US" altLang="ko-KR" smtClean="0"/>
              <a:pPr/>
              <a:t>5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2680850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n-US" altLang="ko-KR" smtClean="0"/>
              <a:pPr/>
              <a:t>6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3184516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n-US" altLang="ko-KR" smtClean="0"/>
              <a:pPr/>
              <a:t>7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3827913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A019F3-8596-4028-9847-CBD3A185B07A}" type="slidenum">
              <a:rPr lang="en-US" altLang="ko-KR" smtClean="0"/>
              <a:pPr/>
              <a:t>8</a:t>
            </a:fld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662153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/>
          <p:nvPr userDrawn="1"/>
        </p:nvSpPr>
        <p:spPr>
          <a:xfrm>
            <a:off x="0" y="3505200"/>
            <a:ext cx="9144000" cy="1143000"/>
          </a:xfrm>
          <a:prstGeom prst="rect">
            <a:avLst/>
          </a:prstGeom>
          <a:solidFill>
            <a:schemeClr val="accent6">
              <a:shade val="75000"/>
            </a:schemeClr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latinLnBrk="1"/>
            <a:endParaRPr kumimoji="1" lang="ko-KR"/>
          </a:p>
        </p:txBody>
      </p:sp>
      <p:sp>
        <p:nvSpPr>
          <p:cNvPr id="2" name="Rectangle 2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1" hangingPunct="1">
              <a:defRPr kumimoji="1" lang="ko-KR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Rectangle 3"/>
          <p:cNvSpPr>
            <a:spLocks noGrp="1"/>
          </p:cNvSpPr>
          <p:nvPr>
            <p:ph type="subTitle" idx="1" hasCustomPrompt="1"/>
          </p:nvPr>
        </p:nvSpPr>
        <p:spPr>
          <a:xfrm>
            <a:off x="228600" y="4706112"/>
            <a:ext cx="6934200" cy="228600"/>
          </a:xfrm>
          <a:solidFill>
            <a:schemeClr val="bg1"/>
          </a:solidFill>
        </p:spPr>
        <p:txBody>
          <a:bodyPr/>
          <a:lstStyle>
            <a:lvl1pPr marL="0" indent="0" algn="l" eaLnBrk="1" latinLnBrk="1" hangingPunct="1">
              <a:buNone/>
              <a:defRPr kumimoji="1" lang="ko-KR" sz="1100" b="1">
                <a:solidFill>
                  <a:schemeClr val="accent4">
                    <a:shade val="50000"/>
                  </a:schemeClr>
                </a:solidFill>
              </a:defRPr>
            </a:lvl1pPr>
            <a:lvl2pPr marL="457200" indent="0" algn="ctr" eaLnBrk="1" latinLnBrk="1" hangingPunct="1">
              <a:buNone/>
            </a:lvl2pPr>
            <a:lvl3pPr marL="914400" indent="0" algn="ctr" eaLnBrk="1" latinLnBrk="1" hangingPunct="1">
              <a:buNone/>
            </a:lvl3pPr>
            <a:lvl4pPr marL="1371600" indent="0" algn="ctr" eaLnBrk="1" latinLnBrk="1" hangingPunct="1">
              <a:buNone/>
            </a:lvl4pPr>
            <a:lvl5pPr marL="1828800" indent="0" algn="ctr" eaLnBrk="1" latinLnBrk="1" hangingPunct="1">
              <a:buNone/>
            </a:lvl5pPr>
            <a:lvl6pPr marL="2286000" indent="0" algn="ctr" eaLnBrk="1" latinLnBrk="1" hangingPunct="1">
              <a:buNone/>
            </a:lvl6pPr>
            <a:lvl7pPr marL="2743200" indent="0" algn="ctr" eaLnBrk="1" latinLnBrk="1" hangingPunct="1">
              <a:buNone/>
            </a:lvl7pPr>
            <a:lvl8pPr marL="3200400" indent="0" algn="ctr" eaLnBrk="1" latinLnBrk="1" hangingPunct="1">
              <a:buNone/>
            </a:lvl8pPr>
            <a:lvl9pPr marL="3657600" indent="0" algn="ctr" eaLnBrk="1" latinLnBrk="1" hangingPunct="1">
              <a:buNone/>
            </a:lvl9pPr>
            <a:extLst/>
          </a:lstStyle>
          <a:p>
            <a:r>
              <a:rPr kumimoji="1" lang="ko-KR"/>
              <a:t>만든 이 정보를 입력하십시오</a:t>
            </a:r>
          </a:p>
        </p:txBody>
      </p:sp>
      <p:sp>
        <p:nvSpPr>
          <p:cNvPr id="15" name="Rectangle 15"/>
          <p:cNvSpPr>
            <a:spLocks noGrp="1"/>
          </p:cNvSpPr>
          <p:nvPr>
            <p:ph type="sldNum" sz="quarter" idx="11"/>
          </p:nvPr>
        </p:nvSpPr>
        <p:spPr>
          <a:xfrm>
            <a:off x="6477000" y="6477000"/>
            <a:ext cx="1021080" cy="304800"/>
          </a:xfrm>
        </p:spPr>
        <p:txBody>
          <a:bodyPr anchor="ctr"/>
          <a:lstStyle/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/>
          </a:p>
        </p:txBody>
      </p:sp>
      <p:sp>
        <p:nvSpPr>
          <p:cNvPr id="16" name="Rectangle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1" lang="ko-KR" dirty="0"/>
          </a:p>
        </p:txBody>
      </p:sp>
      <p:sp>
        <p:nvSpPr>
          <p:cNvPr id="8" name="Rectangle 10"/>
          <p:cNvSpPr/>
          <p:nvPr userDrawn="1"/>
        </p:nvSpPr>
        <p:spPr>
          <a:xfrm>
            <a:off x="0" y="0"/>
            <a:ext cx="9144000" cy="4038600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latinLnBrk="1"/>
            <a:endParaRPr kumimoji="1" lang="ko-KR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1" hangingPunct="1">
              <a:defRPr kumimoji="1" lang="ko-KR">
                <a:solidFill>
                  <a:srgbClr val="A0A0A0"/>
                </a:solidFill>
              </a:defRPr>
            </a:lvl1pPr>
            <a:extLst/>
          </a:lstStyle>
          <a:p>
            <a:fld id="{5A8D346D-A53F-433C-9D37-45A337EA482C}" type="datetime1">
              <a:rPr lang="ko-KR" altLang="en-US"/>
              <a:pPr/>
              <a:t>2017-08-18</a:t>
            </a:fld>
            <a:endParaRPr kumimoji="1" lang="ko-KR"/>
          </a:p>
        </p:txBody>
      </p:sp>
      <p:sp>
        <p:nvSpPr>
          <p:cNvPr id="12" name="Rectangle 11"/>
          <p:cNvSpPr/>
          <p:nvPr userDrawn="1"/>
        </p:nvSpPr>
        <p:spPr>
          <a:xfrm>
            <a:off x="0" y="4645880"/>
            <a:ext cx="9144000" cy="27432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latinLnBrk="1"/>
            <a:endParaRPr kumimoji="1" lang="ko-KR"/>
          </a:p>
        </p:txBody>
      </p:sp>
      <p:pic>
        <p:nvPicPr>
          <p:cNvPr id="11" name="그림 10" descr="site-login-logo128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71934" y="5429264"/>
            <a:ext cx="1000132" cy="10001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구역 3개(위 1개, 아래 2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5"/>
          </p:nvPr>
        </p:nvSpPr>
        <p:spPr>
          <a:xfrm>
            <a:off x="301752" y="609600"/>
            <a:ext cx="8074152" cy="2706624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7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18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20" hasCustomPrompt="1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23" name="Rectangle 11"/>
          <p:cNvSpPr>
            <a:spLocks noGrp="1"/>
          </p:cNvSpPr>
          <p:nvPr>
            <p:ph sz="quarter" idx="21"/>
          </p:nvPr>
        </p:nvSpPr>
        <p:spPr>
          <a:xfrm>
            <a:off x="4416552" y="3547872"/>
            <a:ext cx="3965448" cy="2706624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9" name="Rectangle 19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pPr algn="r" latinLnBrk="1"/>
            <a:fld id="{FEC9D3F2-7140-49B9-866C-D21246A5836E}" type="datetime1">
              <a:rPr lang="ko-KR" altLang="en-US"/>
              <a:pPr algn="r" latinLnBrk="1"/>
              <a:t>2017-08-18</a:t>
            </a:fld>
            <a:endParaRPr kumimoji="1" lang="ko-KR"/>
          </a:p>
        </p:txBody>
      </p:sp>
      <p:sp>
        <p:nvSpPr>
          <p:cNvPr id="20" name="Rectangle 20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/>
          </a:p>
        </p:txBody>
      </p:sp>
      <p:sp>
        <p:nvSpPr>
          <p:cNvPr id="22" name="Rectangle 22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kumimoji="1" 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구역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16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2706624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8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20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18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24" name="Rectangle 11"/>
          <p:cNvSpPr>
            <a:spLocks noGrp="1"/>
          </p:cNvSpPr>
          <p:nvPr>
            <p:ph sz="quarter" idx="19"/>
          </p:nvPr>
        </p:nvSpPr>
        <p:spPr>
          <a:xfrm>
            <a:off x="4419600" y="609600"/>
            <a:ext cx="3962400" cy="2706624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20" hasCustomPrompt="1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21"/>
          </p:nvPr>
        </p:nvSpPr>
        <p:spPr>
          <a:xfrm>
            <a:off x="4416552" y="3547872"/>
            <a:ext cx="3965448" cy="2706624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23" name="Rectangle 23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pPr algn="r" latinLnBrk="1"/>
            <a:fld id="{CBEC585F-C108-48D6-9331-6628A0FBB73B}" type="datetime1">
              <a:rPr lang="ko-KR" altLang="en-US"/>
              <a:pPr algn="r" latinLnBrk="1"/>
              <a:t>2017-08-18</a:t>
            </a:fld>
            <a:endParaRPr kumimoji="1" lang="ko-KR"/>
          </a:p>
        </p:txBody>
      </p:sp>
      <p:sp>
        <p:nvSpPr>
          <p:cNvPr id="27" name="Rectangle 27"/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/>
          </a:p>
        </p:txBody>
      </p:sp>
      <p:sp>
        <p:nvSpPr>
          <p:cNvPr id="28" name="Rectangle 28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kumimoji="1" 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구역 4개(오른쪽 3개, 왼쪽 1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10" name="Rectangle 8"/>
          <p:cNvSpPr>
            <a:spLocks noGrp="1"/>
          </p:cNvSpPr>
          <p:nvPr>
            <p:ph type="body" sz="quarter" idx="14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8" name="Rectangle 11"/>
          <p:cNvSpPr>
            <a:spLocks noGrp="1"/>
          </p:cNvSpPr>
          <p:nvPr>
            <p:ph sz="quarter" idx="16"/>
          </p:nvPr>
        </p:nvSpPr>
        <p:spPr>
          <a:xfrm>
            <a:off x="4419600" y="609600"/>
            <a:ext cx="3962400" cy="1728216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20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2" name="Rectangle 8"/>
          <p:cNvSpPr>
            <a:spLocks noGrp="1"/>
          </p:cNvSpPr>
          <p:nvPr>
            <p:ph type="body" sz="quarter" idx="17" hasCustomPrompt="1"/>
          </p:nvPr>
        </p:nvSpPr>
        <p:spPr>
          <a:xfrm>
            <a:off x="4416552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13" name="Rectangle 11"/>
          <p:cNvSpPr>
            <a:spLocks noGrp="1"/>
          </p:cNvSpPr>
          <p:nvPr>
            <p:ph sz="quarter" idx="18"/>
          </p:nvPr>
        </p:nvSpPr>
        <p:spPr>
          <a:xfrm>
            <a:off x="4416552" y="2569464"/>
            <a:ext cx="3962400" cy="1728216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9" hasCustomPrompt="1"/>
          </p:nvPr>
        </p:nvSpPr>
        <p:spPr>
          <a:xfrm>
            <a:off x="4419600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20"/>
          </p:nvPr>
        </p:nvSpPr>
        <p:spPr>
          <a:xfrm>
            <a:off x="4419600" y="4520184"/>
            <a:ext cx="3962400" cy="1728216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7" name="Rectangle 17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algn="r" latinLnBrk="1"/>
            <a:fld id="{7293A964-5F5E-47DC-ABD9-08A6A9FFD04F}" type="datetime1">
              <a:rPr lang="ko-KR" altLang="en-US"/>
              <a:pPr algn="r" latinLnBrk="1"/>
              <a:t>2017-08-18</a:t>
            </a:fld>
            <a:endParaRPr kumimoji="1" lang="ko-KR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/>
          </a:p>
        </p:txBody>
      </p:sp>
      <p:sp>
        <p:nvSpPr>
          <p:cNvPr id="21" name="Rectangle 21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kumimoji="1" lang="ko-K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구역 4개(오른쪽 1개, 왼쪽 3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18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21" name="Rectangle 11"/>
          <p:cNvSpPr>
            <a:spLocks noGrp="1"/>
          </p:cNvSpPr>
          <p:nvPr>
            <p:ph sz="quarter" idx="15"/>
          </p:nvPr>
        </p:nvSpPr>
        <p:spPr>
          <a:xfrm>
            <a:off x="4416552" y="609600"/>
            <a:ext cx="3962400" cy="5638800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9" name="Rectangle 8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10" name="Rectangle 11"/>
          <p:cNvSpPr>
            <a:spLocks noGrp="1"/>
          </p:cNvSpPr>
          <p:nvPr>
            <p:ph sz="quarter" idx="16"/>
          </p:nvPr>
        </p:nvSpPr>
        <p:spPr>
          <a:xfrm>
            <a:off x="304800" y="609600"/>
            <a:ext cx="3962400" cy="1728216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7" hasCustomPrompt="1"/>
          </p:nvPr>
        </p:nvSpPr>
        <p:spPr>
          <a:xfrm>
            <a:off x="301752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14" name="Rectangle 11"/>
          <p:cNvSpPr>
            <a:spLocks noGrp="1"/>
          </p:cNvSpPr>
          <p:nvPr>
            <p:ph sz="quarter" idx="18"/>
          </p:nvPr>
        </p:nvSpPr>
        <p:spPr>
          <a:xfrm>
            <a:off x="301752" y="2569464"/>
            <a:ext cx="3962400" cy="1728216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0"/>
          </p:nvPr>
        </p:nvSpPr>
        <p:spPr>
          <a:xfrm>
            <a:off x="304800" y="4520184"/>
            <a:ext cx="3962400" cy="1728216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7" name="Rectangle 17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algn="r" latinLnBrk="1"/>
            <a:fld id="{968C9C2A-D3B8-4543-8A47-F59C20C16D9A}" type="datetime1">
              <a:rPr lang="ko-KR" altLang="en-US"/>
              <a:pPr algn="r" latinLnBrk="1"/>
              <a:t>2017-08-18</a:t>
            </a:fld>
            <a:endParaRPr kumimoji="1" lang="ko-KR"/>
          </a:p>
        </p:txBody>
      </p:sp>
      <p:sp>
        <p:nvSpPr>
          <p:cNvPr id="19" name="Rectangle 19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kumimoji="1" lang="ko-K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구역 5개(오른쪽 3개, 왼쪽 2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23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24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2706624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28" name="Rectangle 8"/>
          <p:cNvSpPr>
            <a:spLocks noGrp="1"/>
          </p:cNvSpPr>
          <p:nvPr>
            <p:ph type="body" sz="quarter" idx="14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29" name="Rectangle 11"/>
          <p:cNvSpPr>
            <a:spLocks noGrp="1"/>
          </p:cNvSpPr>
          <p:nvPr>
            <p:ph sz="quarter" idx="18"/>
          </p:nvPr>
        </p:nvSpPr>
        <p:spPr>
          <a:xfrm>
            <a:off x="4419600" y="609600"/>
            <a:ext cx="3962400" cy="1728216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9" hasCustomPrompt="1"/>
          </p:nvPr>
        </p:nvSpPr>
        <p:spPr>
          <a:xfrm>
            <a:off x="4416552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32" name="Rectangle 11"/>
          <p:cNvSpPr>
            <a:spLocks noGrp="1"/>
          </p:cNvSpPr>
          <p:nvPr>
            <p:ph sz="quarter" idx="20"/>
          </p:nvPr>
        </p:nvSpPr>
        <p:spPr>
          <a:xfrm>
            <a:off x="4416552" y="2569464"/>
            <a:ext cx="3962400" cy="1728216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33" name="Rectangle 8"/>
          <p:cNvSpPr>
            <a:spLocks noGrp="1"/>
          </p:cNvSpPr>
          <p:nvPr>
            <p:ph type="body" sz="quarter" idx="21" hasCustomPrompt="1"/>
          </p:nvPr>
        </p:nvSpPr>
        <p:spPr>
          <a:xfrm>
            <a:off x="4419600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34" name="Rectangle 11"/>
          <p:cNvSpPr>
            <a:spLocks noGrp="1"/>
          </p:cNvSpPr>
          <p:nvPr>
            <p:ph sz="quarter" idx="22"/>
          </p:nvPr>
        </p:nvSpPr>
        <p:spPr>
          <a:xfrm>
            <a:off x="4419600" y="4520184"/>
            <a:ext cx="3962400" cy="1728216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6" name="Rectangle 16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pPr algn="r" latinLnBrk="1"/>
            <a:fld id="{29ED4C97-3C5D-482A-99AD-AD992C3024DE}" type="datetime1">
              <a:rPr lang="ko-KR" altLang="en-US"/>
              <a:pPr algn="r" latinLnBrk="1"/>
              <a:t>2017-08-18</a:t>
            </a:fld>
            <a:endParaRPr kumimoji="1" lang="ko-KR"/>
          </a:p>
        </p:txBody>
      </p:sp>
      <p:sp>
        <p:nvSpPr>
          <p:cNvPr id="17" name="Rectangle 1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endParaRPr kumimoji="1" lang="ko-K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구역 5개(오른쪽 2개, 왼쪽 3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14" hasCustomPrompt="1"/>
          </p:nvPr>
        </p:nvSpPr>
        <p:spPr>
          <a:xfrm>
            <a:off x="307848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22" name="Rectangle 11"/>
          <p:cNvSpPr>
            <a:spLocks noGrp="1"/>
          </p:cNvSpPr>
          <p:nvPr>
            <p:ph sz="quarter" idx="16"/>
          </p:nvPr>
        </p:nvSpPr>
        <p:spPr>
          <a:xfrm>
            <a:off x="307848" y="609600"/>
            <a:ext cx="3962400" cy="1728216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0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18"/>
          </p:nvPr>
        </p:nvSpPr>
        <p:spPr>
          <a:xfrm>
            <a:off x="304800" y="2569464"/>
            <a:ext cx="3962400" cy="1728216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27" name="Rectangle 8"/>
          <p:cNvSpPr>
            <a:spLocks noGrp="1"/>
          </p:cNvSpPr>
          <p:nvPr>
            <p:ph type="body" sz="quarter" idx="19" hasCustomPrompt="1"/>
          </p:nvPr>
        </p:nvSpPr>
        <p:spPr>
          <a:xfrm>
            <a:off x="307848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28" name="Rectangle 11"/>
          <p:cNvSpPr>
            <a:spLocks noGrp="1"/>
          </p:cNvSpPr>
          <p:nvPr>
            <p:ph sz="quarter" idx="20"/>
          </p:nvPr>
        </p:nvSpPr>
        <p:spPr>
          <a:xfrm>
            <a:off x="307848" y="4520184"/>
            <a:ext cx="3962400" cy="1728216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2" name="Rectangle 8"/>
          <p:cNvSpPr>
            <a:spLocks noGrp="1"/>
          </p:cNvSpPr>
          <p:nvPr>
            <p:ph type="body" sz="quarter" idx="21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13" name="Rectangle 11"/>
          <p:cNvSpPr>
            <a:spLocks noGrp="1"/>
          </p:cNvSpPr>
          <p:nvPr>
            <p:ph sz="quarter" idx="22"/>
          </p:nvPr>
        </p:nvSpPr>
        <p:spPr>
          <a:xfrm>
            <a:off x="4419600" y="609600"/>
            <a:ext cx="3962400" cy="2706624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23" hasCustomPrompt="1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4"/>
          </p:nvPr>
        </p:nvSpPr>
        <p:spPr>
          <a:xfrm>
            <a:off x="4416552" y="3547872"/>
            <a:ext cx="3965448" cy="2706624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7" name="Rectangle 17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pPr algn="r" latinLnBrk="1"/>
            <a:fld id="{3EF8FEE9-63ED-4C1B-8C25-9B47C2DA1E72}" type="datetime1">
              <a:rPr lang="ko-KR" altLang="en-US"/>
              <a:pPr algn="r" latinLnBrk="1"/>
              <a:t>2017-08-18</a:t>
            </a:fld>
            <a:endParaRPr kumimoji="1" lang="ko-KR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/>
          </a:p>
        </p:txBody>
      </p:sp>
      <p:sp>
        <p:nvSpPr>
          <p:cNvPr id="23" name="Rectangle 23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kumimoji="1" lang="ko-K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구역 6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9" name="Rectangle 6"/>
          <p:cNvSpPr/>
          <p:nvPr/>
        </p:nvSpPr>
        <p:spPr>
          <a:xfrm>
            <a:off x="1371600" y="14478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latinLnBrk="1"/>
            <a:endParaRPr kumimoji="1" lang="ko-KR"/>
          </a:p>
        </p:txBody>
      </p:sp>
      <p:sp>
        <p:nvSpPr>
          <p:cNvPr id="8" name="Rectangle 6"/>
          <p:cNvSpPr/>
          <p:nvPr/>
        </p:nvSpPr>
        <p:spPr>
          <a:xfrm>
            <a:off x="1371600" y="38862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latinLnBrk="1"/>
            <a:endParaRPr kumimoji="1" lang="ko-KR"/>
          </a:p>
        </p:txBody>
      </p:sp>
      <p:sp>
        <p:nvSpPr>
          <p:cNvPr id="26" name="Rectangle 6"/>
          <p:cNvSpPr/>
          <p:nvPr/>
        </p:nvSpPr>
        <p:spPr>
          <a:xfrm>
            <a:off x="3505200" y="14478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latinLnBrk="1"/>
            <a:endParaRPr kumimoji="1" lang="ko-KR"/>
          </a:p>
        </p:txBody>
      </p:sp>
      <p:sp>
        <p:nvSpPr>
          <p:cNvPr id="25" name="Rectangle 6"/>
          <p:cNvSpPr/>
          <p:nvPr/>
        </p:nvSpPr>
        <p:spPr>
          <a:xfrm>
            <a:off x="3505200" y="38862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latinLnBrk="1"/>
            <a:endParaRPr kumimoji="1" lang="ko-KR"/>
          </a:p>
        </p:txBody>
      </p:sp>
      <p:sp>
        <p:nvSpPr>
          <p:cNvPr id="31" name="Rectangle 6"/>
          <p:cNvSpPr/>
          <p:nvPr/>
        </p:nvSpPr>
        <p:spPr>
          <a:xfrm>
            <a:off x="5638800" y="14478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latinLnBrk="1"/>
            <a:endParaRPr kumimoji="1" lang="ko-KR"/>
          </a:p>
        </p:txBody>
      </p:sp>
      <p:sp>
        <p:nvSpPr>
          <p:cNvPr id="3" name="Rectangle 6"/>
          <p:cNvSpPr/>
          <p:nvPr/>
        </p:nvSpPr>
        <p:spPr>
          <a:xfrm>
            <a:off x="5638800" y="3886200"/>
            <a:ext cx="1676400" cy="2057400"/>
          </a:xfrm>
          <a:prstGeom prst="rect">
            <a:avLst/>
          </a:prstGeom>
          <a:ln w="76200" cap="sq" cmpd="thickThin" algn="ctr">
            <a:solidFill>
              <a:schemeClr val="accent6"/>
            </a:solidFill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latinLnBrk="1"/>
            <a:endParaRPr kumimoji="1" lang="ko-KR"/>
          </a:p>
        </p:txBody>
      </p:sp>
      <p:sp>
        <p:nvSpPr>
          <p:cNvPr id="24" name="Rectangle 10"/>
          <p:cNvSpPr>
            <a:spLocks noGrp="1"/>
          </p:cNvSpPr>
          <p:nvPr>
            <p:ph type="pic" sz="quarter" idx="13" hasCustomPrompt="1"/>
          </p:nvPr>
        </p:nvSpPr>
        <p:spPr>
          <a:xfrm>
            <a:off x="1524000" y="1600200"/>
            <a:ext cx="1371600" cy="685800"/>
          </a:xfrm>
        </p:spPr>
        <p:txBody>
          <a:bodyPr/>
          <a:lstStyle/>
          <a:p>
            <a:r>
              <a:rPr kumimoji="1" lang="ko-KR"/>
              <a:t>회사</a:t>
            </a:r>
            <a:r>
              <a:rPr kumimoji="1" lang="ko-KR" baseline="0"/>
              <a:t> 로고</a:t>
            </a:r>
            <a:endParaRPr kumimoji="1" lang="ko-KR"/>
          </a:p>
        </p:txBody>
      </p:sp>
      <p:sp>
        <p:nvSpPr>
          <p:cNvPr id="19" name="Rectangle 10"/>
          <p:cNvSpPr>
            <a:spLocks noGrp="1"/>
          </p:cNvSpPr>
          <p:nvPr>
            <p:ph type="pic" sz="quarter" idx="29" hasCustomPrompt="1"/>
          </p:nvPr>
        </p:nvSpPr>
        <p:spPr>
          <a:xfrm>
            <a:off x="1524000" y="4038600"/>
            <a:ext cx="1371600" cy="685800"/>
          </a:xfrm>
        </p:spPr>
        <p:txBody>
          <a:bodyPr/>
          <a:lstStyle/>
          <a:p>
            <a:r>
              <a:rPr kumimoji="1" lang="ko-KR"/>
              <a:t>회사</a:t>
            </a:r>
            <a:r>
              <a:rPr kumimoji="1" lang="ko-KR" baseline="0"/>
              <a:t> 로고</a:t>
            </a:r>
            <a:endParaRPr kumimoji="1" lang="ko-KR"/>
          </a:p>
        </p:txBody>
      </p:sp>
      <p:sp>
        <p:nvSpPr>
          <p:cNvPr id="27" name="Rectangle 10"/>
          <p:cNvSpPr>
            <a:spLocks noGrp="1"/>
          </p:cNvSpPr>
          <p:nvPr>
            <p:ph type="pic" sz="quarter" idx="17" hasCustomPrompt="1"/>
          </p:nvPr>
        </p:nvSpPr>
        <p:spPr>
          <a:xfrm>
            <a:off x="3657600" y="1600200"/>
            <a:ext cx="1371600" cy="685800"/>
          </a:xfrm>
        </p:spPr>
        <p:txBody>
          <a:bodyPr/>
          <a:lstStyle/>
          <a:p>
            <a:r>
              <a:rPr kumimoji="1" lang="ko-KR"/>
              <a:t>회사</a:t>
            </a:r>
            <a:r>
              <a:rPr kumimoji="1" lang="ko-KR" baseline="0"/>
              <a:t> 로고</a:t>
            </a:r>
            <a:endParaRPr kumimoji="1" lang="ko-KR"/>
          </a:p>
        </p:txBody>
      </p:sp>
      <p:sp>
        <p:nvSpPr>
          <p:cNvPr id="11" name="Rectangle 10"/>
          <p:cNvSpPr>
            <a:spLocks noGrp="1"/>
          </p:cNvSpPr>
          <p:nvPr>
            <p:ph type="pic" sz="quarter" idx="30" hasCustomPrompt="1"/>
          </p:nvPr>
        </p:nvSpPr>
        <p:spPr>
          <a:xfrm>
            <a:off x="3657600" y="4038600"/>
            <a:ext cx="1371600" cy="685800"/>
          </a:xfrm>
        </p:spPr>
        <p:txBody>
          <a:bodyPr/>
          <a:lstStyle/>
          <a:p>
            <a:r>
              <a:rPr kumimoji="1" lang="ko-KR"/>
              <a:t>회사</a:t>
            </a:r>
            <a:r>
              <a:rPr kumimoji="1" lang="ko-KR" baseline="0"/>
              <a:t> 로고</a:t>
            </a:r>
            <a:endParaRPr kumimoji="1" lang="ko-KR"/>
          </a:p>
        </p:txBody>
      </p:sp>
      <p:sp>
        <p:nvSpPr>
          <p:cNvPr id="4" name="Rectangle 10"/>
          <p:cNvSpPr>
            <a:spLocks noGrp="1"/>
          </p:cNvSpPr>
          <p:nvPr>
            <p:ph type="pic" sz="quarter" idx="21" hasCustomPrompt="1"/>
          </p:nvPr>
        </p:nvSpPr>
        <p:spPr>
          <a:xfrm>
            <a:off x="5791200" y="1600200"/>
            <a:ext cx="1371600" cy="685800"/>
          </a:xfrm>
        </p:spPr>
        <p:txBody>
          <a:bodyPr/>
          <a:lstStyle/>
          <a:p>
            <a:r>
              <a:rPr kumimoji="1" lang="ko-KR"/>
              <a:t>회사</a:t>
            </a:r>
            <a:r>
              <a:rPr kumimoji="1" lang="ko-KR" baseline="0"/>
              <a:t> 로고</a:t>
            </a:r>
            <a:endParaRPr kumimoji="1" lang="ko-KR"/>
          </a:p>
        </p:txBody>
      </p:sp>
      <p:sp>
        <p:nvSpPr>
          <p:cNvPr id="15" name="Rectangle 10"/>
          <p:cNvSpPr>
            <a:spLocks noGrp="1"/>
          </p:cNvSpPr>
          <p:nvPr>
            <p:ph type="pic" sz="quarter" idx="31" hasCustomPrompt="1"/>
          </p:nvPr>
        </p:nvSpPr>
        <p:spPr>
          <a:xfrm>
            <a:off x="5791200" y="4038600"/>
            <a:ext cx="1371600" cy="685800"/>
          </a:xfrm>
        </p:spPr>
        <p:txBody>
          <a:bodyPr/>
          <a:lstStyle/>
          <a:p>
            <a:r>
              <a:rPr kumimoji="1" lang="ko-KR"/>
              <a:t>회사</a:t>
            </a:r>
            <a:r>
              <a:rPr kumimoji="1" lang="ko-KR" baseline="0"/>
              <a:t> 로고</a:t>
            </a:r>
            <a:endParaRPr kumimoji="1" lang="ko-KR"/>
          </a:p>
        </p:txBody>
      </p:sp>
      <p:sp>
        <p:nvSpPr>
          <p:cNvPr id="7" name="Rectangle 12"/>
          <p:cNvSpPr>
            <a:spLocks noGrp="1"/>
          </p:cNvSpPr>
          <p:nvPr>
            <p:ph type="body" sz="quarter" idx="14" hasCustomPrompt="1"/>
          </p:nvPr>
        </p:nvSpPr>
        <p:spPr>
          <a:xfrm>
            <a:off x="1524000" y="2895600"/>
            <a:ext cx="1371600" cy="304800"/>
          </a:xfrm>
        </p:spPr>
        <p:txBody>
          <a:bodyPr anchor="ctr"/>
          <a:lstStyle>
            <a:lvl1pPr algn="ctr" eaLnBrk="1" latinLnBrk="1" hangingPunct="1">
              <a:defRPr kumimoji="1" lang="ko-KR" b="1"/>
            </a:lvl1pPr>
            <a:extLst/>
          </a:lstStyle>
          <a:p>
            <a:pPr lvl="0" latinLnBrk="1"/>
            <a:r>
              <a:rPr kumimoji="1" lang="ko-KR"/>
              <a:t>금액</a:t>
            </a:r>
          </a:p>
        </p:txBody>
      </p:sp>
      <p:sp>
        <p:nvSpPr>
          <p:cNvPr id="28" name="Rectangle 12"/>
          <p:cNvSpPr>
            <a:spLocks noGrp="1"/>
          </p:cNvSpPr>
          <p:nvPr>
            <p:ph type="body" sz="quarter" idx="33" hasCustomPrompt="1"/>
          </p:nvPr>
        </p:nvSpPr>
        <p:spPr>
          <a:xfrm>
            <a:off x="1524000" y="5334000"/>
            <a:ext cx="1371600" cy="304800"/>
          </a:xfrm>
        </p:spPr>
        <p:txBody>
          <a:bodyPr anchor="ctr"/>
          <a:lstStyle>
            <a:lvl1pPr algn="ctr" eaLnBrk="1" latinLnBrk="1" hangingPunct="1">
              <a:defRPr kumimoji="1" lang="ko-KR" b="1"/>
            </a:lvl1pPr>
            <a:extLst/>
          </a:lstStyle>
          <a:p>
            <a:pPr lvl="0" latinLnBrk="1"/>
            <a:r>
              <a:rPr kumimoji="1" lang="ko-KR"/>
              <a:t>금액</a:t>
            </a:r>
          </a:p>
        </p:txBody>
      </p:sp>
      <p:sp>
        <p:nvSpPr>
          <p:cNvPr id="30" name="Rectangle 12"/>
          <p:cNvSpPr>
            <a:spLocks noGrp="1"/>
          </p:cNvSpPr>
          <p:nvPr>
            <p:ph type="body" sz="quarter" idx="18" hasCustomPrompt="1"/>
          </p:nvPr>
        </p:nvSpPr>
        <p:spPr>
          <a:xfrm>
            <a:off x="3657600" y="2895600"/>
            <a:ext cx="1371600" cy="304800"/>
          </a:xfrm>
        </p:spPr>
        <p:txBody>
          <a:bodyPr anchor="ctr"/>
          <a:lstStyle>
            <a:lvl1pPr algn="ctr" eaLnBrk="1" latinLnBrk="1" hangingPunct="1">
              <a:defRPr kumimoji="1" lang="ko-KR" b="1"/>
            </a:lvl1pPr>
            <a:extLst/>
          </a:lstStyle>
          <a:p>
            <a:pPr lvl="0" latinLnBrk="1"/>
            <a:r>
              <a:rPr kumimoji="1" lang="ko-KR"/>
              <a:t>금액</a:t>
            </a:r>
          </a:p>
        </p:txBody>
      </p:sp>
      <p:sp>
        <p:nvSpPr>
          <p:cNvPr id="13" name="Rectangle 12"/>
          <p:cNvSpPr>
            <a:spLocks noGrp="1"/>
          </p:cNvSpPr>
          <p:nvPr>
            <p:ph type="body" sz="quarter" idx="34" hasCustomPrompt="1"/>
          </p:nvPr>
        </p:nvSpPr>
        <p:spPr>
          <a:xfrm>
            <a:off x="3657600" y="5334000"/>
            <a:ext cx="1371600" cy="304800"/>
          </a:xfrm>
        </p:spPr>
        <p:txBody>
          <a:bodyPr anchor="ctr"/>
          <a:lstStyle>
            <a:lvl1pPr algn="ctr" eaLnBrk="1" latinLnBrk="1" hangingPunct="1">
              <a:defRPr kumimoji="1" lang="ko-KR" b="1"/>
            </a:lvl1pPr>
            <a:extLst/>
          </a:lstStyle>
          <a:p>
            <a:pPr lvl="0" latinLnBrk="1"/>
            <a:r>
              <a:rPr kumimoji="1" lang="ko-KR"/>
              <a:t>금액</a:t>
            </a:r>
          </a:p>
        </p:txBody>
      </p:sp>
      <p:sp>
        <p:nvSpPr>
          <p:cNvPr id="14" name="Rectangle 12"/>
          <p:cNvSpPr>
            <a:spLocks noGrp="1"/>
          </p:cNvSpPr>
          <p:nvPr>
            <p:ph type="body" sz="quarter" idx="22" hasCustomPrompt="1"/>
          </p:nvPr>
        </p:nvSpPr>
        <p:spPr>
          <a:xfrm>
            <a:off x="5791200" y="2895600"/>
            <a:ext cx="1371600" cy="304800"/>
          </a:xfrm>
        </p:spPr>
        <p:txBody>
          <a:bodyPr anchor="ctr"/>
          <a:lstStyle>
            <a:lvl1pPr algn="ctr" eaLnBrk="1" latinLnBrk="1" hangingPunct="1">
              <a:defRPr kumimoji="1" lang="ko-KR" b="1"/>
            </a:lvl1pPr>
            <a:extLst/>
          </a:lstStyle>
          <a:p>
            <a:pPr lvl="0" latinLnBrk="1"/>
            <a:r>
              <a:rPr kumimoji="1" lang="ko-KR"/>
              <a:t>금액</a:t>
            </a:r>
          </a:p>
        </p:txBody>
      </p:sp>
      <p:sp>
        <p:nvSpPr>
          <p:cNvPr id="2" name="Rectangle 12"/>
          <p:cNvSpPr>
            <a:spLocks noGrp="1"/>
          </p:cNvSpPr>
          <p:nvPr>
            <p:ph type="body" sz="quarter" idx="35" hasCustomPrompt="1"/>
          </p:nvPr>
        </p:nvSpPr>
        <p:spPr>
          <a:xfrm>
            <a:off x="5791200" y="5334000"/>
            <a:ext cx="1371600" cy="304800"/>
          </a:xfrm>
        </p:spPr>
        <p:txBody>
          <a:bodyPr anchor="ctr"/>
          <a:lstStyle>
            <a:lvl1pPr algn="ctr" eaLnBrk="1" latinLnBrk="1" hangingPunct="1">
              <a:defRPr kumimoji="1" lang="ko-KR" b="1"/>
            </a:lvl1pPr>
            <a:extLst/>
          </a:lstStyle>
          <a:p>
            <a:pPr lvl="0" latinLnBrk="1"/>
            <a:r>
              <a:rPr kumimoji="1" lang="ko-KR"/>
              <a:t>금액</a:t>
            </a:r>
          </a:p>
        </p:txBody>
      </p:sp>
      <p:sp>
        <p:nvSpPr>
          <p:cNvPr id="44" name="Rectangle 11"/>
          <p:cNvSpPr>
            <a:spLocks noGrp="1"/>
          </p:cNvSpPr>
          <p:nvPr>
            <p:ph type="body" sz="quarter" idx="15" hasCustomPrompt="1"/>
          </p:nvPr>
        </p:nvSpPr>
        <p:spPr>
          <a:xfrm>
            <a:off x="1524000" y="3200400"/>
            <a:ext cx="1371600" cy="152400"/>
          </a:xfrm>
        </p:spPr>
        <p:txBody>
          <a:bodyPr anchor="ctr">
            <a:noAutofit/>
          </a:bodyPr>
          <a:lstStyle>
            <a:lvl1pPr algn="ctr" eaLnBrk="1" latinLnBrk="1" hangingPunct="1">
              <a:defRPr kumimoji="1" lang="ko-KR" sz="800"/>
            </a:lvl1pPr>
            <a:extLst/>
          </a:lstStyle>
          <a:p>
            <a:pPr lvl="0" latinLnBrk="1"/>
            <a:r>
              <a:rPr kumimoji="1" lang="ko-KR"/>
              <a:t>날짜</a:t>
            </a:r>
          </a:p>
        </p:txBody>
      </p:sp>
      <p:sp>
        <p:nvSpPr>
          <p:cNvPr id="35" name="Rectangle 11"/>
          <p:cNvSpPr>
            <a:spLocks noGrp="1"/>
          </p:cNvSpPr>
          <p:nvPr>
            <p:ph type="body" sz="quarter" idx="37" hasCustomPrompt="1"/>
          </p:nvPr>
        </p:nvSpPr>
        <p:spPr>
          <a:xfrm>
            <a:off x="1524000" y="5638800"/>
            <a:ext cx="1371600" cy="152400"/>
          </a:xfrm>
        </p:spPr>
        <p:txBody>
          <a:bodyPr anchor="ctr">
            <a:noAutofit/>
          </a:bodyPr>
          <a:lstStyle>
            <a:lvl1pPr algn="ctr" eaLnBrk="1" latinLnBrk="1" hangingPunct="1">
              <a:defRPr kumimoji="1" lang="ko-KR" sz="800"/>
            </a:lvl1pPr>
            <a:extLst/>
          </a:lstStyle>
          <a:p>
            <a:pPr lvl="0" latinLnBrk="1"/>
            <a:r>
              <a:rPr kumimoji="1" lang="ko-KR"/>
              <a:t>날짜</a:t>
            </a:r>
          </a:p>
        </p:txBody>
      </p:sp>
      <p:sp>
        <p:nvSpPr>
          <p:cNvPr id="34" name="Rectangle 11"/>
          <p:cNvSpPr>
            <a:spLocks noGrp="1"/>
          </p:cNvSpPr>
          <p:nvPr>
            <p:ph type="body" sz="quarter" idx="19" hasCustomPrompt="1"/>
          </p:nvPr>
        </p:nvSpPr>
        <p:spPr>
          <a:xfrm>
            <a:off x="3657600" y="3200400"/>
            <a:ext cx="1371600" cy="152400"/>
          </a:xfrm>
        </p:spPr>
        <p:txBody>
          <a:bodyPr anchor="ctr">
            <a:noAutofit/>
          </a:bodyPr>
          <a:lstStyle>
            <a:lvl1pPr algn="ctr" eaLnBrk="1" latinLnBrk="1" hangingPunct="1">
              <a:defRPr kumimoji="1" lang="ko-KR" sz="800"/>
            </a:lvl1pPr>
            <a:extLst/>
          </a:lstStyle>
          <a:p>
            <a:pPr lvl="0" latinLnBrk="1"/>
            <a:r>
              <a:rPr kumimoji="1" lang="ko-KR"/>
              <a:t>날짜</a:t>
            </a:r>
          </a:p>
        </p:txBody>
      </p:sp>
      <p:sp>
        <p:nvSpPr>
          <p:cNvPr id="40" name="Rectangle 11"/>
          <p:cNvSpPr>
            <a:spLocks noGrp="1"/>
          </p:cNvSpPr>
          <p:nvPr>
            <p:ph type="body" sz="quarter" idx="38" hasCustomPrompt="1"/>
          </p:nvPr>
        </p:nvSpPr>
        <p:spPr>
          <a:xfrm>
            <a:off x="3657600" y="5638800"/>
            <a:ext cx="1371600" cy="152400"/>
          </a:xfrm>
        </p:spPr>
        <p:txBody>
          <a:bodyPr anchor="ctr">
            <a:noAutofit/>
          </a:bodyPr>
          <a:lstStyle>
            <a:lvl1pPr algn="ctr" eaLnBrk="1" latinLnBrk="1" hangingPunct="1">
              <a:defRPr kumimoji="1" lang="ko-KR" sz="800"/>
            </a:lvl1pPr>
            <a:extLst/>
          </a:lstStyle>
          <a:p>
            <a:pPr lvl="0" latinLnBrk="1"/>
            <a:r>
              <a:rPr kumimoji="1" lang="ko-KR"/>
              <a:t>날짜</a:t>
            </a:r>
          </a:p>
        </p:txBody>
      </p:sp>
      <p:sp>
        <p:nvSpPr>
          <p:cNvPr id="38" name="Rectangle 11"/>
          <p:cNvSpPr>
            <a:spLocks noGrp="1"/>
          </p:cNvSpPr>
          <p:nvPr>
            <p:ph type="body" sz="quarter" idx="23" hasCustomPrompt="1"/>
          </p:nvPr>
        </p:nvSpPr>
        <p:spPr>
          <a:xfrm>
            <a:off x="5791200" y="3200400"/>
            <a:ext cx="1371600" cy="152400"/>
          </a:xfrm>
        </p:spPr>
        <p:txBody>
          <a:bodyPr anchor="ctr">
            <a:noAutofit/>
          </a:bodyPr>
          <a:lstStyle>
            <a:lvl1pPr algn="ctr" eaLnBrk="1" latinLnBrk="1" hangingPunct="1">
              <a:defRPr kumimoji="1" lang="ko-KR" sz="800"/>
            </a:lvl1pPr>
            <a:extLst/>
          </a:lstStyle>
          <a:p>
            <a:pPr lvl="0" latinLnBrk="1"/>
            <a:r>
              <a:rPr kumimoji="1" lang="ko-KR"/>
              <a:t>날짜</a:t>
            </a:r>
          </a:p>
        </p:txBody>
      </p:sp>
      <p:sp>
        <p:nvSpPr>
          <p:cNvPr id="33" name="Rectangle 11"/>
          <p:cNvSpPr>
            <a:spLocks noGrp="1"/>
          </p:cNvSpPr>
          <p:nvPr>
            <p:ph type="body" sz="quarter" idx="39" hasCustomPrompt="1"/>
          </p:nvPr>
        </p:nvSpPr>
        <p:spPr>
          <a:xfrm>
            <a:off x="5791200" y="5638800"/>
            <a:ext cx="1371600" cy="152400"/>
          </a:xfrm>
        </p:spPr>
        <p:txBody>
          <a:bodyPr anchor="ctr">
            <a:noAutofit/>
          </a:bodyPr>
          <a:lstStyle>
            <a:lvl1pPr algn="ctr" eaLnBrk="1" latinLnBrk="1" hangingPunct="1">
              <a:defRPr kumimoji="1" lang="ko-KR" sz="800"/>
            </a:lvl1pPr>
            <a:extLst/>
          </a:lstStyle>
          <a:p>
            <a:pPr lvl="0" latinLnBrk="1"/>
            <a:r>
              <a:rPr kumimoji="1" lang="ko-KR"/>
              <a:t>날짜</a:t>
            </a:r>
          </a:p>
        </p:txBody>
      </p:sp>
      <p:sp>
        <p:nvSpPr>
          <p:cNvPr id="5" name="Rectangle 14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286000"/>
            <a:ext cx="1371600" cy="609600"/>
          </a:xfrm>
        </p:spPr>
        <p:txBody>
          <a:bodyPr anchor="ctr"/>
          <a:lstStyle>
            <a:lvl1pPr algn="ctr" eaLnBrk="1" latinLnBrk="1" hangingPunct="1">
              <a:defRPr kumimoji="1" lang="ko-KR" sz="800"/>
            </a:lvl1pPr>
            <a:extLst/>
          </a:lstStyle>
          <a:p>
            <a:pPr lvl="0" latinLnBrk="1"/>
            <a:r>
              <a:rPr kumimoji="1" lang="ko-KR"/>
              <a:t>설명</a:t>
            </a:r>
          </a:p>
        </p:txBody>
      </p:sp>
      <p:sp>
        <p:nvSpPr>
          <p:cNvPr id="56" name="Rectangle 14"/>
          <p:cNvSpPr>
            <a:spLocks noGrp="1"/>
          </p:cNvSpPr>
          <p:nvPr>
            <p:ph type="body" sz="quarter" idx="41" hasCustomPrompt="1"/>
          </p:nvPr>
        </p:nvSpPr>
        <p:spPr>
          <a:xfrm>
            <a:off x="1524000" y="4724400"/>
            <a:ext cx="1371600" cy="609600"/>
          </a:xfrm>
        </p:spPr>
        <p:txBody>
          <a:bodyPr anchor="ctr"/>
          <a:lstStyle>
            <a:lvl1pPr algn="ctr" eaLnBrk="1" latinLnBrk="1" hangingPunct="1">
              <a:defRPr kumimoji="1" lang="ko-KR" sz="800"/>
            </a:lvl1pPr>
            <a:extLst/>
          </a:lstStyle>
          <a:p>
            <a:pPr lvl="0" latinLnBrk="1"/>
            <a:r>
              <a:rPr kumimoji="1" lang="ko-KR"/>
              <a:t>설명</a:t>
            </a:r>
          </a:p>
        </p:txBody>
      </p:sp>
      <p:sp>
        <p:nvSpPr>
          <p:cNvPr id="62" name="Rectangle 14"/>
          <p:cNvSpPr>
            <a:spLocks noGrp="1"/>
          </p:cNvSpPr>
          <p:nvPr>
            <p:ph type="body" sz="quarter" idx="20" hasCustomPrompt="1"/>
          </p:nvPr>
        </p:nvSpPr>
        <p:spPr>
          <a:xfrm>
            <a:off x="3657600" y="2286000"/>
            <a:ext cx="1371600" cy="609600"/>
          </a:xfrm>
        </p:spPr>
        <p:txBody>
          <a:bodyPr anchor="ctr"/>
          <a:lstStyle>
            <a:lvl1pPr algn="ctr" eaLnBrk="1" latinLnBrk="1" hangingPunct="1">
              <a:defRPr kumimoji="1" lang="ko-KR" sz="800"/>
            </a:lvl1pPr>
            <a:extLst/>
          </a:lstStyle>
          <a:p>
            <a:pPr lvl="0" latinLnBrk="1"/>
            <a:r>
              <a:rPr kumimoji="1" lang="ko-KR"/>
              <a:t>설명</a:t>
            </a:r>
          </a:p>
        </p:txBody>
      </p:sp>
      <p:sp>
        <p:nvSpPr>
          <p:cNvPr id="37" name="Rectangle 14"/>
          <p:cNvSpPr>
            <a:spLocks noGrp="1"/>
          </p:cNvSpPr>
          <p:nvPr>
            <p:ph type="body" sz="quarter" idx="42" hasCustomPrompt="1"/>
          </p:nvPr>
        </p:nvSpPr>
        <p:spPr>
          <a:xfrm>
            <a:off x="3657600" y="4724400"/>
            <a:ext cx="1371600" cy="609600"/>
          </a:xfrm>
        </p:spPr>
        <p:txBody>
          <a:bodyPr anchor="ctr"/>
          <a:lstStyle>
            <a:lvl1pPr algn="ctr" eaLnBrk="1" latinLnBrk="1" hangingPunct="1">
              <a:defRPr kumimoji="1" lang="ko-KR" sz="800"/>
            </a:lvl1pPr>
            <a:extLst/>
          </a:lstStyle>
          <a:p>
            <a:pPr lvl="0" latinLnBrk="1"/>
            <a:r>
              <a:rPr kumimoji="1" lang="ko-KR"/>
              <a:t>설명</a:t>
            </a:r>
          </a:p>
        </p:txBody>
      </p:sp>
      <p:sp>
        <p:nvSpPr>
          <p:cNvPr id="41" name="Rectangle 14"/>
          <p:cNvSpPr>
            <a:spLocks noGrp="1"/>
          </p:cNvSpPr>
          <p:nvPr>
            <p:ph type="body" sz="quarter" idx="24" hasCustomPrompt="1"/>
          </p:nvPr>
        </p:nvSpPr>
        <p:spPr>
          <a:xfrm>
            <a:off x="5791200" y="2286000"/>
            <a:ext cx="1371600" cy="609600"/>
          </a:xfrm>
        </p:spPr>
        <p:txBody>
          <a:bodyPr anchor="ctr"/>
          <a:lstStyle>
            <a:lvl1pPr algn="ctr" eaLnBrk="1" latinLnBrk="1" hangingPunct="1">
              <a:defRPr kumimoji="1" lang="ko-KR" sz="800"/>
            </a:lvl1pPr>
            <a:extLst/>
          </a:lstStyle>
          <a:p>
            <a:pPr lvl="0" latinLnBrk="1"/>
            <a:r>
              <a:rPr kumimoji="1" lang="ko-KR"/>
              <a:t>설명</a:t>
            </a:r>
          </a:p>
        </p:txBody>
      </p:sp>
      <p:sp>
        <p:nvSpPr>
          <p:cNvPr id="52" name="Rectangle 14"/>
          <p:cNvSpPr>
            <a:spLocks noGrp="1"/>
          </p:cNvSpPr>
          <p:nvPr>
            <p:ph type="body" sz="quarter" idx="43" hasCustomPrompt="1"/>
          </p:nvPr>
        </p:nvSpPr>
        <p:spPr>
          <a:xfrm>
            <a:off x="5791200" y="4724400"/>
            <a:ext cx="1371600" cy="609600"/>
          </a:xfrm>
        </p:spPr>
        <p:txBody>
          <a:bodyPr anchor="ctr"/>
          <a:lstStyle>
            <a:lvl1pPr algn="ctr" eaLnBrk="1" latinLnBrk="1" hangingPunct="1">
              <a:defRPr kumimoji="1" lang="ko-KR" sz="800"/>
            </a:lvl1pPr>
            <a:extLst/>
          </a:lstStyle>
          <a:p>
            <a:pPr lvl="0" latinLnBrk="1"/>
            <a:r>
              <a:rPr kumimoji="1" lang="ko-KR"/>
              <a:t>설명</a:t>
            </a:r>
          </a:p>
        </p:txBody>
      </p:sp>
      <p:sp>
        <p:nvSpPr>
          <p:cNvPr id="39" name="Rectangle 51"/>
          <p:cNvSpPr>
            <a:spLocks noGrp="1"/>
          </p:cNvSpPr>
          <p:nvPr>
            <p:ph type="body" sz="quarter" idx="46"/>
          </p:nvPr>
        </p:nvSpPr>
        <p:spPr>
          <a:xfrm>
            <a:off x="304800" y="381000"/>
            <a:ext cx="8077200" cy="838200"/>
          </a:xfrm>
        </p:spPr>
        <p:txBody>
          <a:bodyPr/>
          <a:lstStyle>
            <a:lvl1pPr eaLnBrk="1" latinLnBrk="1" hangingPunct="1">
              <a:defRPr kumimoji="1" lang="ko-KR" sz="1200"/>
            </a:lvl1pPr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2" name="Rectangle 42"/>
          <p:cNvSpPr>
            <a:spLocks noGrp="1"/>
          </p:cNvSpPr>
          <p:nvPr>
            <p:ph type="dt" sz="half" idx="47"/>
          </p:nvPr>
        </p:nvSpPr>
        <p:spPr/>
        <p:txBody>
          <a:bodyPr/>
          <a:lstStyle/>
          <a:p>
            <a:pPr algn="r" latinLnBrk="1"/>
            <a:fld id="{E8BD303E-7304-41BE-B693-A76D7275A3B0}" type="datetime1">
              <a:rPr lang="ko-KR" altLang="en-US"/>
              <a:pPr algn="r" latinLnBrk="1"/>
              <a:t>2017-08-18</a:t>
            </a:fld>
            <a:endParaRPr kumimoji="1" lang="ko-KR"/>
          </a:p>
        </p:txBody>
      </p:sp>
      <p:sp>
        <p:nvSpPr>
          <p:cNvPr id="43" name="Rectangle 43"/>
          <p:cNvSpPr>
            <a:spLocks noGrp="1"/>
          </p:cNvSpPr>
          <p:nvPr>
            <p:ph type="sldNum" sz="quarter" idx="48"/>
          </p:nvPr>
        </p:nvSpPr>
        <p:spPr/>
        <p:txBody>
          <a:bodyPr/>
          <a:lstStyle/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/>
          </a:p>
        </p:txBody>
      </p:sp>
      <p:sp>
        <p:nvSpPr>
          <p:cNvPr id="45" name="Rectangle 45"/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endParaRPr kumimoji="1" 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안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7" name="Rectangle 37"/>
          <p:cNvSpPr>
            <a:spLocks noGrp="1"/>
          </p:cNvSpPr>
          <p:nvPr>
            <p:ph type="body" sz="quarter" idx="13" hasCustomPrompt="1"/>
          </p:nvPr>
        </p:nvSpPr>
        <p:spPr>
          <a:xfrm>
            <a:off x="310896" y="3810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1" hangingPunct="1">
              <a:buFontTx/>
              <a:buNone/>
              <a:defRPr kumimoji="1" lang="ko-KR" sz="1100"/>
            </a:lvl1pPr>
            <a:extLst/>
          </a:lstStyle>
          <a:p>
            <a:pPr lvl="0" latinLnBrk="1"/>
            <a:r>
              <a:rPr kumimoji="1" lang="ko-KR"/>
              <a:t>안건 항목을 입력하십시오</a:t>
            </a:r>
          </a:p>
        </p:txBody>
      </p:sp>
      <p:sp>
        <p:nvSpPr>
          <p:cNvPr id="43" name="Rectangle 37"/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838200"/>
            <a:ext cx="7391400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1" hangingPunct="1">
              <a:buFontTx/>
              <a:buNone/>
              <a:defRPr kumimoji="1" lang="ko-KR" sz="1100"/>
            </a:lvl1pPr>
            <a:extLst/>
          </a:lstStyle>
          <a:p>
            <a:pPr lvl="0" latinLnBrk="1"/>
            <a:r>
              <a:rPr kumimoji="1" lang="ko-KR"/>
              <a:t>안건 항목을 입력하십시오</a:t>
            </a:r>
          </a:p>
        </p:txBody>
      </p:sp>
      <p:sp>
        <p:nvSpPr>
          <p:cNvPr id="41" name="Rectangle 37"/>
          <p:cNvSpPr>
            <a:spLocks noGrp="1"/>
          </p:cNvSpPr>
          <p:nvPr>
            <p:ph type="body" sz="quarter" idx="17" hasCustomPrompt="1"/>
          </p:nvPr>
        </p:nvSpPr>
        <p:spPr>
          <a:xfrm>
            <a:off x="310896" y="12954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1" hangingPunct="1">
              <a:buFontTx/>
              <a:buNone/>
              <a:defRPr kumimoji="1" lang="ko-KR" sz="1100"/>
            </a:lvl1pPr>
            <a:extLst/>
          </a:lstStyle>
          <a:p>
            <a:pPr lvl="0" latinLnBrk="1"/>
            <a:r>
              <a:rPr kumimoji="1" lang="ko-KR"/>
              <a:t>안건 항목을 입력하십시오</a:t>
            </a:r>
          </a:p>
        </p:txBody>
      </p:sp>
      <p:sp>
        <p:nvSpPr>
          <p:cNvPr id="45" name="Rectangle 37"/>
          <p:cNvSpPr>
            <a:spLocks noGrp="1"/>
          </p:cNvSpPr>
          <p:nvPr>
            <p:ph type="body" sz="quarter" idx="19" hasCustomPrompt="1"/>
          </p:nvPr>
        </p:nvSpPr>
        <p:spPr>
          <a:xfrm>
            <a:off x="310896" y="17526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1" hangingPunct="1">
              <a:buFontTx/>
              <a:buNone/>
              <a:defRPr kumimoji="1" lang="ko-KR" sz="1100" baseline="0"/>
            </a:lvl1pPr>
            <a:extLst/>
          </a:lstStyle>
          <a:p>
            <a:pPr lvl="0" latinLnBrk="1"/>
            <a:r>
              <a:rPr kumimoji="1" lang="ko-KR"/>
              <a:t>안건 항목을 입력하십시오</a:t>
            </a:r>
          </a:p>
        </p:txBody>
      </p:sp>
      <p:sp>
        <p:nvSpPr>
          <p:cNvPr id="47" name="Rectangle 37"/>
          <p:cNvSpPr>
            <a:spLocks noGrp="1"/>
          </p:cNvSpPr>
          <p:nvPr>
            <p:ph type="body" sz="quarter" idx="21" hasCustomPrompt="1"/>
          </p:nvPr>
        </p:nvSpPr>
        <p:spPr>
          <a:xfrm>
            <a:off x="310896" y="22098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1" hangingPunct="1">
              <a:buFontTx/>
              <a:buNone/>
              <a:defRPr kumimoji="1" lang="ko-KR" sz="1100" baseline="0"/>
            </a:lvl1pPr>
            <a:extLst/>
          </a:lstStyle>
          <a:p>
            <a:pPr lvl="0" latinLnBrk="1"/>
            <a:r>
              <a:rPr kumimoji="1" lang="ko-KR"/>
              <a:t>안건 항목을 입력하십시오</a:t>
            </a:r>
          </a:p>
        </p:txBody>
      </p:sp>
      <p:sp>
        <p:nvSpPr>
          <p:cNvPr id="49" name="Rectangle 37"/>
          <p:cNvSpPr>
            <a:spLocks noGrp="1"/>
          </p:cNvSpPr>
          <p:nvPr>
            <p:ph type="body" sz="quarter" idx="23" hasCustomPrompt="1"/>
          </p:nvPr>
        </p:nvSpPr>
        <p:spPr>
          <a:xfrm>
            <a:off x="310896" y="26670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1" hangingPunct="1">
              <a:buFontTx/>
              <a:buNone/>
              <a:defRPr kumimoji="1" lang="ko-KR" sz="1100"/>
            </a:lvl1pPr>
            <a:extLst/>
          </a:lstStyle>
          <a:p>
            <a:pPr lvl="0" latinLnBrk="1"/>
            <a:r>
              <a:rPr kumimoji="1" lang="ko-KR"/>
              <a:t>안건 항목을 입력하십시오</a:t>
            </a:r>
          </a:p>
        </p:txBody>
      </p:sp>
      <p:sp>
        <p:nvSpPr>
          <p:cNvPr id="51" name="Rectangle 37"/>
          <p:cNvSpPr>
            <a:spLocks noGrp="1"/>
          </p:cNvSpPr>
          <p:nvPr>
            <p:ph type="body" sz="quarter" idx="25" hasCustomPrompt="1"/>
          </p:nvPr>
        </p:nvSpPr>
        <p:spPr>
          <a:xfrm>
            <a:off x="310896" y="31242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1" hangingPunct="1">
              <a:buFontTx/>
              <a:buNone/>
              <a:defRPr kumimoji="1" lang="ko-KR" sz="1100"/>
            </a:lvl1pPr>
            <a:extLst/>
          </a:lstStyle>
          <a:p>
            <a:pPr lvl="0" latinLnBrk="1"/>
            <a:r>
              <a:rPr kumimoji="1" lang="ko-KR"/>
              <a:t>안건 항목을 입력하십시오</a:t>
            </a:r>
          </a:p>
        </p:txBody>
      </p:sp>
      <p:sp>
        <p:nvSpPr>
          <p:cNvPr id="53" name="Rectangle 37"/>
          <p:cNvSpPr>
            <a:spLocks noGrp="1"/>
          </p:cNvSpPr>
          <p:nvPr>
            <p:ph type="body" sz="quarter" idx="27" hasCustomPrompt="1"/>
          </p:nvPr>
        </p:nvSpPr>
        <p:spPr>
          <a:xfrm>
            <a:off x="310896" y="35814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1" hangingPunct="1">
              <a:buFontTx/>
              <a:buNone/>
              <a:defRPr kumimoji="1" lang="ko-KR" sz="1100"/>
            </a:lvl1pPr>
            <a:extLst/>
          </a:lstStyle>
          <a:p>
            <a:pPr lvl="0" latinLnBrk="1"/>
            <a:r>
              <a:rPr kumimoji="1" lang="ko-KR"/>
              <a:t>안건 항목을 입력하십시오</a:t>
            </a:r>
          </a:p>
        </p:txBody>
      </p:sp>
      <p:sp>
        <p:nvSpPr>
          <p:cNvPr id="55" name="Rectangle 37"/>
          <p:cNvSpPr>
            <a:spLocks noGrp="1"/>
          </p:cNvSpPr>
          <p:nvPr>
            <p:ph type="body" sz="quarter" idx="29" hasCustomPrompt="1"/>
          </p:nvPr>
        </p:nvSpPr>
        <p:spPr>
          <a:xfrm>
            <a:off x="310896" y="40386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1" hangingPunct="1">
              <a:buFontTx/>
              <a:buNone/>
              <a:defRPr kumimoji="1" lang="ko-KR" sz="1100" baseline="0"/>
            </a:lvl1pPr>
            <a:extLst/>
          </a:lstStyle>
          <a:p>
            <a:pPr lvl="0" latinLnBrk="1"/>
            <a:r>
              <a:rPr kumimoji="1" lang="ko-KR"/>
              <a:t>안건 항목을 입력하십시오</a:t>
            </a:r>
          </a:p>
        </p:txBody>
      </p:sp>
      <p:sp>
        <p:nvSpPr>
          <p:cNvPr id="57" name="Rectangle 37"/>
          <p:cNvSpPr>
            <a:spLocks noGrp="1"/>
          </p:cNvSpPr>
          <p:nvPr>
            <p:ph type="body" sz="quarter" idx="31" hasCustomPrompt="1"/>
          </p:nvPr>
        </p:nvSpPr>
        <p:spPr>
          <a:xfrm>
            <a:off x="310896" y="44958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1" hangingPunct="1">
              <a:buFontTx/>
              <a:buNone/>
              <a:defRPr kumimoji="1" lang="ko-KR" sz="1100"/>
            </a:lvl1pPr>
            <a:extLst/>
          </a:lstStyle>
          <a:p>
            <a:pPr lvl="0" latinLnBrk="1"/>
            <a:r>
              <a:rPr kumimoji="1" lang="ko-KR"/>
              <a:t>안건 항목을 입력하십시오</a:t>
            </a:r>
          </a:p>
        </p:txBody>
      </p:sp>
      <p:sp>
        <p:nvSpPr>
          <p:cNvPr id="26" name="Rectangle 37"/>
          <p:cNvSpPr>
            <a:spLocks noGrp="1"/>
          </p:cNvSpPr>
          <p:nvPr>
            <p:ph type="body" sz="quarter" idx="33" hasCustomPrompt="1"/>
          </p:nvPr>
        </p:nvSpPr>
        <p:spPr>
          <a:xfrm>
            <a:off x="310896" y="49530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1" hangingPunct="1">
              <a:buFontTx/>
              <a:buNone/>
              <a:defRPr kumimoji="1" lang="ko-KR" sz="1100"/>
            </a:lvl1pPr>
            <a:extLst/>
          </a:lstStyle>
          <a:p>
            <a:pPr lvl="0" latinLnBrk="1"/>
            <a:r>
              <a:rPr kumimoji="1" lang="ko-KR"/>
              <a:t>안건 항목을 입력하십시오</a:t>
            </a:r>
          </a:p>
        </p:txBody>
      </p:sp>
      <p:sp>
        <p:nvSpPr>
          <p:cNvPr id="28" name="Rectangle 37"/>
          <p:cNvSpPr>
            <a:spLocks noGrp="1"/>
          </p:cNvSpPr>
          <p:nvPr>
            <p:ph type="body" sz="quarter" idx="35" hasCustomPrompt="1"/>
          </p:nvPr>
        </p:nvSpPr>
        <p:spPr>
          <a:xfrm>
            <a:off x="310896" y="54102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/>
          <a:lstStyle>
            <a:lvl1pPr eaLnBrk="1" latinLnBrk="1" hangingPunct="1">
              <a:buFontTx/>
              <a:buNone/>
              <a:defRPr kumimoji="1" lang="ko-KR" sz="1100"/>
            </a:lvl1pPr>
            <a:extLst/>
          </a:lstStyle>
          <a:p>
            <a:pPr lvl="0" latinLnBrk="1"/>
            <a:r>
              <a:rPr kumimoji="1" lang="ko-KR"/>
              <a:t>안건 항목을 입력하십시오</a:t>
            </a:r>
          </a:p>
        </p:txBody>
      </p:sp>
      <p:sp>
        <p:nvSpPr>
          <p:cNvPr id="98" name="Rectangle 37"/>
          <p:cNvSpPr>
            <a:spLocks noGrp="1"/>
          </p:cNvSpPr>
          <p:nvPr>
            <p:ph type="body" sz="quarter" idx="14" hasCustomPrompt="1"/>
          </p:nvPr>
        </p:nvSpPr>
        <p:spPr>
          <a:xfrm>
            <a:off x="7696200" y="3810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1" hangingPunct="1">
              <a:buFontTx/>
              <a:buNone/>
              <a:defRPr kumimoji="1" lang="ko-KR" sz="1100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페이지 번호</a:t>
            </a:r>
          </a:p>
        </p:txBody>
      </p:sp>
      <p:sp>
        <p:nvSpPr>
          <p:cNvPr id="44" name="Rectangle 37"/>
          <p:cNvSpPr>
            <a:spLocks noGrp="1"/>
          </p:cNvSpPr>
          <p:nvPr>
            <p:ph type="body" sz="quarter" idx="16" hasCustomPrompt="1"/>
          </p:nvPr>
        </p:nvSpPr>
        <p:spPr>
          <a:xfrm>
            <a:off x="7696200" y="8382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1" hangingPunct="1">
              <a:buFontTx/>
              <a:buNone/>
              <a:defRPr kumimoji="1" lang="ko-KR" sz="1100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페이지 번호</a:t>
            </a:r>
          </a:p>
        </p:txBody>
      </p:sp>
      <p:sp>
        <p:nvSpPr>
          <p:cNvPr id="42" name="Rectangle 37"/>
          <p:cNvSpPr>
            <a:spLocks noGrp="1"/>
          </p:cNvSpPr>
          <p:nvPr>
            <p:ph type="body" sz="quarter" idx="18" hasCustomPrompt="1"/>
          </p:nvPr>
        </p:nvSpPr>
        <p:spPr>
          <a:xfrm>
            <a:off x="7696200" y="12954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1" hangingPunct="1">
              <a:buFontTx/>
              <a:buNone/>
              <a:defRPr kumimoji="1" lang="ko-KR" sz="1100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페이지 번호</a:t>
            </a:r>
          </a:p>
        </p:txBody>
      </p:sp>
      <p:sp>
        <p:nvSpPr>
          <p:cNvPr id="46" name="Rectangle 37"/>
          <p:cNvSpPr>
            <a:spLocks noGrp="1"/>
          </p:cNvSpPr>
          <p:nvPr>
            <p:ph type="body" sz="quarter" idx="20" hasCustomPrompt="1"/>
          </p:nvPr>
        </p:nvSpPr>
        <p:spPr>
          <a:xfrm>
            <a:off x="7696200" y="17526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1" hangingPunct="1">
              <a:buFontTx/>
              <a:buNone/>
              <a:defRPr kumimoji="1" lang="ko-KR" sz="1100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페이지 번호</a:t>
            </a:r>
          </a:p>
        </p:txBody>
      </p:sp>
      <p:sp>
        <p:nvSpPr>
          <p:cNvPr id="48" name="Rectangle 37"/>
          <p:cNvSpPr>
            <a:spLocks noGrp="1"/>
          </p:cNvSpPr>
          <p:nvPr>
            <p:ph type="body" sz="quarter" idx="22" hasCustomPrompt="1"/>
          </p:nvPr>
        </p:nvSpPr>
        <p:spPr>
          <a:xfrm>
            <a:off x="7696200" y="22098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1" hangingPunct="1">
              <a:buFontTx/>
              <a:buNone/>
              <a:defRPr kumimoji="1" lang="ko-KR" sz="1100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페이지 번호</a:t>
            </a:r>
          </a:p>
        </p:txBody>
      </p:sp>
      <p:sp>
        <p:nvSpPr>
          <p:cNvPr id="50" name="Rectangle 37"/>
          <p:cNvSpPr>
            <a:spLocks noGrp="1"/>
          </p:cNvSpPr>
          <p:nvPr>
            <p:ph type="body" sz="quarter" idx="24" hasCustomPrompt="1"/>
          </p:nvPr>
        </p:nvSpPr>
        <p:spPr>
          <a:xfrm>
            <a:off x="7696200" y="26670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1" hangingPunct="1">
              <a:buFontTx/>
              <a:buNone/>
              <a:defRPr kumimoji="1" lang="ko-KR" sz="1100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페이지 번호</a:t>
            </a:r>
          </a:p>
        </p:txBody>
      </p:sp>
      <p:sp>
        <p:nvSpPr>
          <p:cNvPr id="52" name="Rectangle 37"/>
          <p:cNvSpPr>
            <a:spLocks noGrp="1"/>
          </p:cNvSpPr>
          <p:nvPr>
            <p:ph type="body" sz="quarter" idx="26" hasCustomPrompt="1"/>
          </p:nvPr>
        </p:nvSpPr>
        <p:spPr>
          <a:xfrm>
            <a:off x="7696200" y="31242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1" hangingPunct="1">
              <a:buFontTx/>
              <a:buNone/>
              <a:defRPr kumimoji="1" lang="ko-KR" sz="1100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페이지 번호</a:t>
            </a:r>
          </a:p>
        </p:txBody>
      </p:sp>
      <p:sp>
        <p:nvSpPr>
          <p:cNvPr id="54" name="Rectangle 37"/>
          <p:cNvSpPr>
            <a:spLocks noGrp="1"/>
          </p:cNvSpPr>
          <p:nvPr>
            <p:ph type="body" sz="quarter" idx="28" hasCustomPrompt="1"/>
          </p:nvPr>
        </p:nvSpPr>
        <p:spPr>
          <a:xfrm>
            <a:off x="7696200" y="35814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1" hangingPunct="1">
              <a:buFontTx/>
              <a:buNone/>
              <a:defRPr kumimoji="1" lang="ko-KR" sz="1100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페이지 번호</a:t>
            </a:r>
          </a:p>
        </p:txBody>
      </p:sp>
      <p:sp>
        <p:nvSpPr>
          <p:cNvPr id="56" name="Rectangle 37"/>
          <p:cNvSpPr>
            <a:spLocks noGrp="1"/>
          </p:cNvSpPr>
          <p:nvPr>
            <p:ph type="body" sz="quarter" idx="30" hasCustomPrompt="1"/>
          </p:nvPr>
        </p:nvSpPr>
        <p:spPr>
          <a:xfrm>
            <a:off x="7696200" y="40386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1" hangingPunct="1">
              <a:buFontTx/>
              <a:buNone/>
              <a:defRPr kumimoji="1" lang="ko-KR" sz="1100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페이지 번호</a:t>
            </a:r>
          </a:p>
        </p:txBody>
      </p:sp>
      <p:sp>
        <p:nvSpPr>
          <p:cNvPr id="58" name="Rectangle 37"/>
          <p:cNvSpPr>
            <a:spLocks noGrp="1"/>
          </p:cNvSpPr>
          <p:nvPr>
            <p:ph type="body" sz="quarter" idx="32" hasCustomPrompt="1"/>
          </p:nvPr>
        </p:nvSpPr>
        <p:spPr>
          <a:xfrm>
            <a:off x="7696200" y="44958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1" hangingPunct="1">
              <a:buFontTx/>
              <a:buNone/>
              <a:defRPr kumimoji="1" lang="ko-KR" sz="1100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페이지 번호</a:t>
            </a:r>
          </a:p>
        </p:txBody>
      </p:sp>
      <p:sp>
        <p:nvSpPr>
          <p:cNvPr id="27" name="Rectangle 37"/>
          <p:cNvSpPr>
            <a:spLocks noGrp="1"/>
          </p:cNvSpPr>
          <p:nvPr>
            <p:ph type="body" sz="quarter" idx="34" hasCustomPrompt="1"/>
          </p:nvPr>
        </p:nvSpPr>
        <p:spPr>
          <a:xfrm>
            <a:off x="7696200" y="49530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1" hangingPunct="1">
              <a:buFontTx/>
              <a:buNone/>
              <a:defRPr kumimoji="1" lang="ko-KR" sz="1100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페이지 번호</a:t>
            </a:r>
          </a:p>
        </p:txBody>
      </p:sp>
      <p:sp>
        <p:nvSpPr>
          <p:cNvPr id="29" name="Rectangle 37"/>
          <p:cNvSpPr>
            <a:spLocks noGrp="1"/>
          </p:cNvSpPr>
          <p:nvPr>
            <p:ph type="body" sz="quarter" idx="36" hasCustomPrompt="1"/>
          </p:nvPr>
        </p:nvSpPr>
        <p:spPr>
          <a:xfrm>
            <a:off x="7696200" y="54102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1" hangingPunct="1">
              <a:buFontTx/>
              <a:buNone/>
              <a:defRPr kumimoji="1" lang="ko-KR" sz="1100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페이지 번호</a:t>
            </a:r>
          </a:p>
        </p:txBody>
      </p:sp>
      <p:sp>
        <p:nvSpPr>
          <p:cNvPr id="30" name="Rectangle 37"/>
          <p:cNvSpPr>
            <a:spLocks noGrp="1"/>
          </p:cNvSpPr>
          <p:nvPr>
            <p:ph type="body" sz="quarter" idx="37" hasCustomPrompt="1"/>
          </p:nvPr>
        </p:nvSpPr>
        <p:spPr>
          <a:xfrm>
            <a:off x="310896" y="5867400"/>
            <a:ext cx="7385304" cy="228600"/>
          </a:xfrm>
          <a:solidFill>
            <a:schemeClr val="tx2">
              <a:tint val="40000"/>
            </a:schemeClr>
          </a:solidFill>
        </p:spPr>
        <p:txBody>
          <a:bodyPr anchor="ctr">
            <a:noAutofit/>
          </a:bodyPr>
          <a:lstStyle>
            <a:lvl1pPr eaLnBrk="1" latinLnBrk="1" hangingPunct="1">
              <a:buFontTx/>
              <a:buNone/>
              <a:defRPr kumimoji="1" lang="ko-KR" sz="1100"/>
            </a:lvl1pPr>
            <a:extLst/>
          </a:lstStyle>
          <a:p>
            <a:pPr lvl="0" latinLnBrk="1"/>
            <a:r>
              <a:rPr kumimoji="1" lang="ko-KR"/>
              <a:t>안건 항목을 입력하십시오</a:t>
            </a:r>
          </a:p>
        </p:txBody>
      </p:sp>
      <p:sp>
        <p:nvSpPr>
          <p:cNvPr id="31" name="Rectangle 37"/>
          <p:cNvSpPr>
            <a:spLocks noGrp="1"/>
          </p:cNvSpPr>
          <p:nvPr>
            <p:ph type="body" sz="quarter" idx="38" hasCustomPrompt="1"/>
          </p:nvPr>
        </p:nvSpPr>
        <p:spPr>
          <a:xfrm>
            <a:off x="7696200" y="5867400"/>
            <a:ext cx="685800" cy="228600"/>
          </a:xfrm>
          <a:solidFill>
            <a:schemeClr val="accent6">
              <a:shade val="75000"/>
            </a:schemeClr>
          </a:solidFill>
        </p:spPr>
        <p:txBody>
          <a:bodyPr anchor="ctr"/>
          <a:lstStyle>
            <a:lvl1pPr algn="r" eaLnBrk="1" latinLnBrk="1" hangingPunct="1">
              <a:buFontTx/>
              <a:buNone/>
              <a:defRPr kumimoji="1" lang="ko-KR" sz="1100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페이지 번호</a:t>
            </a:r>
          </a:p>
        </p:txBody>
      </p:sp>
      <p:sp>
        <p:nvSpPr>
          <p:cNvPr id="32" name="Rectangle 32"/>
          <p:cNvSpPr>
            <a:spLocks noGrp="1"/>
          </p:cNvSpPr>
          <p:nvPr>
            <p:ph type="dt" sz="half" idx="39"/>
          </p:nvPr>
        </p:nvSpPr>
        <p:spPr/>
        <p:txBody>
          <a:bodyPr/>
          <a:lstStyle>
            <a:lvl1pPr eaLnBrk="1" latinLnBrk="1" hangingPunct="1">
              <a:defRPr kumimoji="1" lang="ko-KR" sz="1100"/>
            </a:lvl1pPr>
            <a:extLst/>
          </a:lstStyle>
          <a:p>
            <a:pPr algn="r" latinLnBrk="1"/>
            <a:fld id="{F17F374F-8F2E-42FC-B8C0-8EDFCA32CD96}" type="datetime1">
              <a:rPr kumimoji="1" lang="en-US" altLang="ko-KR" sz="1100"/>
              <a:pPr algn="r" latinLnBrk="1"/>
              <a:t>8/18/2017</a:t>
            </a:fld>
            <a:endParaRPr kumimoji="1" lang="ko-KR" sz="1100"/>
          </a:p>
        </p:txBody>
      </p:sp>
      <p:sp>
        <p:nvSpPr>
          <p:cNvPr id="33" name="Rectangle 33"/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/>
          </a:p>
        </p:txBody>
      </p:sp>
      <p:sp>
        <p:nvSpPr>
          <p:cNvPr id="34" name="Rectangle 34"/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endParaRPr kumimoji="1" 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4038600"/>
            <a:ext cx="9144000" cy="609600"/>
          </a:xfrm>
          <a:prstGeom prst="rect">
            <a:avLst/>
          </a:prstGeom>
          <a:solidFill>
            <a:schemeClr val="accent6">
              <a:shade val="75000"/>
            </a:schemeClr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latinLnBrk="1"/>
            <a:endParaRPr kumimoji="1" lang="ko-KR"/>
          </a:p>
        </p:txBody>
      </p:sp>
      <p:sp>
        <p:nvSpPr>
          <p:cNvPr id="14" name="Title 13"/>
          <p:cNvSpPr>
            <a:spLocks noGrp="1"/>
          </p:cNvSpPr>
          <p:nvPr>
            <p:ph type="ctrTitle" hasCustomPrompt="1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1" hangingPunct="1">
              <a:defRPr kumimoji="1" lang="ko-KR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r>
              <a:rPr kumimoji="1" lang="en-US" altLang="ko-KR" dirty="0" smtClean="0"/>
              <a:t>2000~2010 </a:t>
            </a:r>
            <a:r>
              <a:rPr kumimoji="1" lang="ko-KR" altLang="en-US" dirty="0" err="1" smtClean="0"/>
              <a:t>이방석목사</a:t>
            </a:r>
            <a:r>
              <a:rPr kumimoji="1" lang="ko-KR" altLang="en-US" dirty="0" smtClean="0"/>
              <a:t> 르완다 국가 개발 </a:t>
            </a:r>
            <a:r>
              <a:rPr kumimoji="1" lang="en-US" altLang="ko-KR" dirty="0" smtClean="0"/>
              <a:t>10</a:t>
            </a:r>
            <a:r>
              <a:rPr kumimoji="1" lang="ko-KR" altLang="en-US" dirty="0" smtClean="0"/>
              <a:t>년 역사</a:t>
            </a:r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1" hangingPunct="1">
              <a:defRPr kumimoji="1" lang="ko-KR">
                <a:solidFill>
                  <a:srgbClr val="A0A0A0"/>
                </a:solidFill>
              </a:defRPr>
            </a:lvl1pPr>
            <a:extLst/>
          </a:lstStyle>
          <a:p>
            <a:fld id="{5A8D346D-A53F-433C-9D37-45A337EA482C}" type="datetime1">
              <a:rPr lang="ko-KR" altLang="en-US"/>
              <a:pPr/>
              <a:t>2017-08-18</a:t>
            </a:fld>
            <a:endParaRPr kumimoji="1" lang="ko-KR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>
          <a:xfrm>
            <a:off x="2705100" y="6477000"/>
            <a:ext cx="3733800" cy="304800"/>
          </a:xfrm>
        </p:spPr>
        <p:txBody>
          <a:bodyPr/>
          <a:lstStyle>
            <a:lvl1pPr eaLnBrk="1" latinLnBrk="1" hangingPunct="1">
              <a:defRPr kumimoji="1" lang="ko-KR">
                <a:solidFill>
                  <a:schemeClr val="bg1"/>
                </a:solidFill>
              </a:defRPr>
            </a:lvl1pPr>
            <a:extLst/>
          </a:lstStyle>
          <a:p>
            <a:endParaRPr kumimoji="1" lang="ko-KR">
              <a:solidFill>
                <a:schemeClr val="bg1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6477000" y="6477000"/>
            <a:ext cx="1021080" cy="304800"/>
          </a:xfrm>
        </p:spPr>
        <p:txBody>
          <a:bodyPr anchor="ctr"/>
          <a:lstStyle/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/>
          </a:p>
        </p:txBody>
      </p:sp>
      <p:sp>
        <p:nvSpPr>
          <p:cNvPr id="11" name="Rectangle 10"/>
          <p:cNvSpPr/>
          <p:nvPr userDrawn="1"/>
        </p:nvSpPr>
        <p:spPr>
          <a:xfrm>
            <a:off x="0" y="4645880"/>
            <a:ext cx="9144000" cy="27432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latinLnBrk="1"/>
            <a:endParaRPr kumimoji="1" 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7" name="Rectangle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r" latinLnBrk="1"/>
            <a:fld id="{F7F1F872-C5DE-403B-85F0-1024E6CA1886}" type="datetime1">
              <a:rPr lang="ko-KR" altLang="en-US"/>
              <a:pPr algn="r" latinLnBrk="1"/>
              <a:t>2017-08-18</a:t>
            </a:fld>
            <a:endParaRPr kumimoji="1" lang="ko-KR"/>
          </a:p>
        </p:txBody>
      </p:sp>
      <p:sp>
        <p:nvSpPr>
          <p:cNvPr id="8" name="Rectangle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/>
          </a:p>
        </p:txBody>
      </p:sp>
      <p:sp>
        <p:nvSpPr>
          <p:cNvPr id="9" name="Rectangle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1" 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6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latinLnBrk="1"/>
            <a:fld id="{73B9D0E9-7F95-4423-9114-95494EF8154E}" type="datetime1">
              <a:rPr lang="ko-KR" altLang="en-US"/>
              <a:pPr algn="r" latinLnBrk="1"/>
              <a:t>2017-08-18</a:t>
            </a:fld>
            <a:endParaRPr kumimoji="1" lang="ko-KR"/>
          </a:p>
        </p:txBody>
      </p:sp>
      <p:sp>
        <p:nvSpPr>
          <p:cNvPr id="8" name="Rectangl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/>
          </a:p>
        </p:txBody>
      </p:sp>
      <p:sp>
        <p:nvSpPr>
          <p:cNvPr id="9" name="Rectangle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1" 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구역 1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8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11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8077200" cy="5638800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9" name="Rectangle 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algn="r" latinLnBrk="1"/>
            <a:fld id="{828FD173-2CB3-4214-8741-970D8D476901}" type="datetime1">
              <a:rPr lang="ko-KR" altLang="en-US"/>
              <a:pPr algn="r" latinLnBrk="1"/>
              <a:t>2017-08-18</a:t>
            </a:fld>
            <a:endParaRPr kumimoji="1" lang="ko-KR"/>
          </a:p>
        </p:txBody>
      </p:sp>
      <p:sp>
        <p:nvSpPr>
          <p:cNvPr id="10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/>
          </a:p>
        </p:txBody>
      </p:sp>
      <p:sp>
        <p:nvSpPr>
          <p:cNvPr id="12" name="Rectangle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kumimoji="1" 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구역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9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7"/>
          </p:nvPr>
        </p:nvSpPr>
        <p:spPr>
          <a:xfrm>
            <a:off x="4416552" y="609600"/>
            <a:ext cx="3962400" cy="5638800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3" name="Rectangle 13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pPr algn="r" latinLnBrk="1"/>
            <a:fld id="{A1704A40-8D3B-4404-9986-2B5D36474D63}" type="datetime1">
              <a:rPr lang="ko-KR" altLang="en-US"/>
              <a:pPr algn="r" latinLnBrk="1"/>
              <a:t>2017-08-18</a:t>
            </a:fld>
            <a:endParaRPr kumimoji="1" lang="ko-KR"/>
          </a:p>
        </p:txBody>
      </p:sp>
      <p:sp>
        <p:nvSpPr>
          <p:cNvPr id="16" name="Rectangle 1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/>
          </a:p>
        </p:txBody>
      </p:sp>
      <p:sp>
        <p:nvSpPr>
          <p:cNvPr id="17" name="Rectangle 17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kumimoji="1" 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구역 3개(오른쪽 1개, 왼쪽 2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9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18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2706624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20" name="Rectangle 8"/>
          <p:cNvSpPr>
            <a:spLocks noGrp="1"/>
          </p:cNvSpPr>
          <p:nvPr>
            <p:ph type="body" sz="quarter" idx="18" hasCustomPrompt="1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21" name="Rectangle 11"/>
          <p:cNvSpPr>
            <a:spLocks noGrp="1"/>
          </p:cNvSpPr>
          <p:nvPr>
            <p:ph sz="quarter" idx="19"/>
          </p:nvPr>
        </p:nvSpPr>
        <p:spPr>
          <a:xfrm>
            <a:off x="4416552" y="609600"/>
            <a:ext cx="3962400" cy="5638800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3" name="Rectangle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 algn="r" latinLnBrk="1"/>
            <a:fld id="{DE3B91AD-F2C9-43CB-A84C-1D5C130F2509}" type="datetime1">
              <a:rPr lang="ko-KR" altLang="en-US"/>
              <a:pPr algn="r" latinLnBrk="1"/>
              <a:t>2017-08-18</a:t>
            </a:fld>
            <a:endParaRPr kumimoji="1" lang="ko-KR"/>
          </a:p>
        </p:txBody>
      </p:sp>
      <p:sp>
        <p:nvSpPr>
          <p:cNvPr id="19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/>
          </a:p>
        </p:txBody>
      </p:sp>
      <p:sp>
        <p:nvSpPr>
          <p:cNvPr id="22" name="Rectangle 22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kumimoji="1" 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구역 3개(오른쪽 2개, 왼쪽 1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14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6" name="Rectangle 8"/>
          <p:cNvSpPr>
            <a:spLocks noGrp="1"/>
          </p:cNvSpPr>
          <p:nvPr>
            <p:ph type="body" sz="quarter" idx="16" hasCustomPrompt="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7"/>
          </p:nvPr>
        </p:nvSpPr>
        <p:spPr>
          <a:xfrm>
            <a:off x="4419600" y="609600"/>
            <a:ext cx="3962400" cy="2706624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8" hasCustomPrompt="1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1" hangingPunct="1">
              <a:defRPr kumimoji="1" lang="ko-KR" b="1">
                <a:solidFill>
                  <a:schemeClr val="bg1"/>
                </a:solidFill>
              </a:defRPr>
            </a:lvl1pPr>
            <a:extLst/>
          </a:lstStyle>
          <a:p>
            <a:pPr lvl="0" latinLnBrk="1"/>
            <a:r>
              <a:rPr kumimoji="1" lang="ko-KR"/>
              <a:t>제목을 입력하십시오</a:t>
            </a:r>
          </a:p>
        </p:txBody>
      </p:sp>
      <p:sp>
        <p:nvSpPr>
          <p:cNvPr id="20" name="Rectangle 11"/>
          <p:cNvSpPr>
            <a:spLocks noGrp="1"/>
          </p:cNvSpPr>
          <p:nvPr>
            <p:ph sz="quarter" idx="19"/>
          </p:nvPr>
        </p:nvSpPr>
        <p:spPr>
          <a:xfrm>
            <a:off x="4416552" y="3547872"/>
            <a:ext cx="3965448" cy="2706624"/>
          </a:xfrm>
        </p:spPr>
        <p:txBody>
          <a:bodyPr/>
          <a:lstStyle/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21" name="Rectangle 2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 algn="r" latinLnBrk="1"/>
            <a:fld id="{27D93220-918A-400D-B3FA-D8B22567DEBB}" type="datetime1">
              <a:rPr lang="ko-KR" altLang="en-US"/>
              <a:pPr algn="r" latinLnBrk="1"/>
              <a:t>2017-08-18</a:t>
            </a:fld>
            <a:endParaRPr kumimoji="1" lang="ko-KR"/>
          </a:p>
        </p:txBody>
      </p:sp>
      <p:sp>
        <p:nvSpPr>
          <p:cNvPr id="22" name="Rectangle 22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/>
          </a:p>
        </p:txBody>
      </p:sp>
      <p:sp>
        <p:nvSpPr>
          <p:cNvPr id="23" name="Rectangle 23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kumimoji="1" 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/>
          <p:cNvSpPr/>
          <p:nvPr/>
        </p:nvSpPr>
        <p:spPr>
          <a:xfrm>
            <a:off x="8610600" y="0"/>
            <a:ext cx="533400" cy="6858000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latinLnBrk="1"/>
            <a:endParaRPr kumimoji="1" lang="ko-KR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 vert="vert" anchor="ctr">
            <a:normAutofit/>
          </a:bodyPr>
          <a:lstStyle/>
          <a:p>
            <a:pPr eaLnBrk="1" latinLnBrk="1" hangingPunct="1"/>
            <a:r>
              <a:rPr kumimoji="1" lang="ko-KR" altLang="en-US" smtClean="0"/>
              <a:t>마스터 제목 스타일 편집</a:t>
            </a:r>
            <a:endParaRPr kumimoji="1" lang="en-US" smtClean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304800" y="381000"/>
            <a:ext cx="8077200" cy="5867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1" hangingPunct="1"/>
            <a:r>
              <a:rPr kumimoji="1"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kumimoji="1" lang="ko-KR" altLang="en-US" smtClean="0"/>
              <a:t>둘째 수준</a:t>
            </a:r>
          </a:p>
          <a:p>
            <a:pPr lvl="2" eaLnBrk="1" latinLnBrk="1" hangingPunct="1"/>
            <a:r>
              <a:rPr kumimoji="1" lang="ko-KR" altLang="en-US" smtClean="0"/>
              <a:t>셋째 수준</a:t>
            </a:r>
          </a:p>
          <a:p>
            <a:pPr lvl="3" eaLnBrk="1" latinLnBrk="1" hangingPunct="1"/>
            <a:r>
              <a:rPr kumimoji="1" lang="ko-KR" altLang="en-US" smtClean="0"/>
              <a:t>넷째 수준</a:t>
            </a:r>
          </a:p>
          <a:p>
            <a:pPr lvl="4" eaLnBrk="1" latinLnBrk="1" hangingPunct="1"/>
            <a:r>
              <a:rPr kumimoji="1" lang="ko-KR" altLang="en-US" smtClean="0"/>
              <a:t>다섯째 수준</a:t>
            </a:r>
            <a:endParaRPr kumimoji="1" lang="en-US"/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</p:nvPr>
        </p:nvSpPr>
        <p:spPr>
          <a:xfrm>
            <a:off x="7010400" y="76200"/>
            <a:ext cx="1371600" cy="228600"/>
          </a:xfrm>
          <a:prstGeom prst="rect">
            <a:avLst/>
          </a:prstGeom>
        </p:spPr>
        <p:txBody>
          <a:bodyPr vert="horz"/>
          <a:lstStyle>
            <a:lvl1pPr algn="ctr" eaLnBrk="1" latinLnBrk="1" hangingPunct="1">
              <a:defRPr kumimoji="1" lang="ko-KR" sz="1000">
                <a:solidFill>
                  <a:schemeClr val="tx1">
                    <a:tint val="65000"/>
                  </a:schemeClr>
                </a:solidFill>
              </a:defRPr>
            </a:lvl1pPr>
            <a:extLst/>
          </a:lstStyle>
          <a:p>
            <a:pPr algn="r" latinLnBrk="1"/>
            <a:fld id="{CCD717AA-EA39-47F3-8A0A-15B3575EDB53}" type="datetime1">
              <a:rPr lang="ko-KR" altLang="en-US"/>
              <a:pPr algn="r" latinLnBrk="1"/>
              <a:t>2017-08-18</a:t>
            </a:fld>
            <a:endParaRPr kumimoji="1" lang="ko-KR" sz="1000">
              <a:solidFill>
                <a:schemeClr val="tx1">
                  <a:tint val="65000"/>
                </a:schemeClr>
              </a:solidFill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</p:nvPr>
        </p:nvSpPr>
        <p:spPr>
          <a:xfrm>
            <a:off x="6504432" y="6473952"/>
            <a:ext cx="990600" cy="304800"/>
          </a:xfrm>
          <a:prstGeom prst="rect">
            <a:avLst/>
          </a:prstGeom>
        </p:spPr>
        <p:txBody>
          <a:bodyPr vert="horz" anchor="ctr"/>
          <a:lstStyle>
            <a:lvl1pPr algn="r" eaLnBrk="1" latinLnBrk="1" hangingPunct="1">
              <a:defRPr kumimoji="1" lang="ko-KR" sz="1000"/>
            </a:lvl1pPr>
            <a:extLst/>
          </a:lstStyle>
          <a:p>
            <a:pPr algn="r" latinLnBrk="1"/>
            <a:fld id="{256D3EEF-DE4E-429D-8EC4-DDC531AFF587}" type="slidenum">
              <a:rPr kumimoji="1" lang="ko-KR" sz="1000"/>
              <a:pPr algn="r" latinLnBrk="1"/>
              <a:t>‹#›</a:t>
            </a:fld>
            <a:endParaRPr kumimoji="1" lang="ko-KR" sz="100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latinLnBrk="1"/>
            <a:endParaRPr kumimoji="1" lang="ko-KR"/>
          </a:p>
        </p:txBody>
      </p:sp>
      <p:sp>
        <p:nvSpPr>
          <p:cNvPr id="12" name="Rectangle 12"/>
          <p:cNvSpPr>
            <a:spLocks noGrp="1"/>
          </p:cNvSpPr>
          <p:nvPr>
            <p:ph type="ftr" sz="quarter" idx="3"/>
          </p:nvPr>
        </p:nvSpPr>
        <p:spPr>
          <a:xfrm>
            <a:off x="2705100" y="6477000"/>
            <a:ext cx="3733800" cy="304800"/>
          </a:xfrm>
          <a:prstGeom prst="rect">
            <a:avLst/>
          </a:prstGeom>
        </p:spPr>
        <p:txBody>
          <a:bodyPr vert="horz" anchor="ctr"/>
          <a:lstStyle>
            <a:lvl1pPr algn="ctr" eaLnBrk="1" latinLnBrk="1" hangingPunct="1">
              <a:defRPr kumimoji="1" lang="ko-KR" sz="1000">
                <a:solidFill>
                  <a:sysClr val="windowText" lastClr="000000"/>
                </a:solidFill>
              </a:defRPr>
            </a:lvl1pPr>
            <a:extLst/>
          </a:lstStyle>
          <a:p>
            <a:endParaRPr kumimoji="1" lang="ko-KR" sz="1000">
              <a:solidFill>
                <a:sysClr val="windowText" lastClr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3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4" r:id="rId16"/>
  </p:sldLayoutIdLst>
  <p:hf sldNum="0" hdr="0" ftr="0" dt="0"/>
  <p:txStyles>
    <p:titleStyle>
      <a:lvl1pPr algn="l" rtl="0" eaLnBrk="1" latinLnBrk="1" hangingPunct="1">
        <a:spcBef>
          <a:spcPct val="0"/>
        </a:spcBef>
        <a:buNone/>
        <a:defRPr kumimoji="1" lang="ko-KR" sz="2400" cap="small" spc="0" baseline="0">
          <a:solidFill>
            <a:schemeClr val="bg1"/>
          </a:solidFill>
          <a:latin typeface="+mj-lt"/>
          <a:ea typeface="+mj-ea"/>
          <a:cs typeface="+mj-cs"/>
        </a:defRPr>
      </a:lvl1pPr>
      <a:extLst/>
    </p:titleStyle>
    <p:bodyStyle>
      <a:lvl1pPr marL="0" marR="0" indent="0" algn="l" rtl="0" eaLnBrk="1" latinLnBrk="1" hangingPunct="1">
        <a:spcBef>
          <a:spcPct val="20000"/>
        </a:spcBef>
        <a:buFontTx/>
        <a:buNone/>
        <a:defRPr kumimoji="1" lang="ko-KR" sz="1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FontTx/>
        <a:buNone/>
        <a:defRPr kumimoji="1" lang="ko-KR" sz="11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FontTx/>
        <a:buNone/>
        <a:defRPr kumimoji="1" lang="ko-KR" sz="11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FontTx/>
        <a:buNone/>
        <a:defRPr kumimoji="1" lang="ko-KR" sz="11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FontTx/>
        <a:buNone/>
        <a:defRPr kumimoji="1" lang="ko-KR" sz="11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har char="•"/>
        <a:defRPr kumimoji="1" lang="ko-KR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har char="•"/>
        <a:defRPr kumimoji="1" lang="ko-KR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har char="•"/>
        <a:defRPr kumimoji="1" lang="ko-KR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har char="•"/>
        <a:defRPr kumimoji="1" lang="ko-KR"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1" lang="ko-KR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1" lang="ko-KR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1" lang="ko-KR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1" lang="ko-KR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1" lang="ko-KR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1" lang="ko-KR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1" lang="ko-KR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1" lang="ko-KR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1" lang="ko-KR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://www.nation.co.ke/news/africa/Rwanda-rated-among-the-safest-countries/-/1066/2889148/-/11nd1daz/-/index.html" TargetMode="External"/><Relationship Id="rId4" Type="http://schemas.openxmlformats.org/officeDocument/2006/relationships/hyperlink" Target="http://edition.cnn.com/2014/12/18/business/africa-prosperity-rankings-2014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altLang="ko-KR" dirty="0" smtClean="0">
                <a:latin typeface="Cambria Math" pitchFamily="18" charset="0"/>
                <a:ea typeface="Cambria Math" pitchFamily="18" charset="0"/>
              </a:rPr>
              <a:t>                   </a:t>
            </a:r>
            <a:r>
              <a:rPr lang="en-US" altLang="ko-KR" sz="2800" dirty="0" smtClean="0">
                <a:latin typeface="Cambria" pitchFamily="18" charset="0"/>
                <a:ea typeface="Cambria Math" pitchFamily="18" charset="0"/>
                <a:cs typeface="Microsoft Sans Serif" pitchFamily="34" charset="0"/>
              </a:rPr>
              <a:t>Rise up </a:t>
            </a:r>
            <a:r>
              <a:rPr lang="en-US" altLang="ko-KR" sz="2800" dirty="0" err="1" smtClean="0">
                <a:latin typeface="Cambria" pitchFamily="18" charset="0"/>
                <a:ea typeface="Cambria Math" pitchFamily="18" charset="0"/>
                <a:cs typeface="Microsoft Sans Serif" pitchFamily="34" charset="0"/>
              </a:rPr>
              <a:t>rwanda</a:t>
            </a:r>
            <a:endParaRPr lang="ko-KR" sz="2800" dirty="0">
              <a:latin typeface="Cambria" pitchFamily="18" charset="0"/>
              <a:cs typeface="Microsoft Sans Serif" pitchFamily="34" charset="0"/>
            </a:endParaRPr>
          </a:p>
        </p:txBody>
      </p:sp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1071538" y="4786322"/>
            <a:ext cx="6934200" cy="357190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1600" b="0" dirty="0" smtClean="0">
                <a:solidFill>
                  <a:schemeClr val="bg1"/>
                </a:solidFill>
              </a:rPr>
              <a:t>Revive Africa by His Word</a:t>
            </a:r>
            <a:endParaRPr lang="ko-KR" sz="1600" b="0" dirty="0">
              <a:solidFill>
                <a:schemeClr val="bg1"/>
              </a:solidFill>
            </a:endParaRPr>
          </a:p>
        </p:txBody>
      </p:sp>
      <p:pic>
        <p:nvPicPr>
          <p:cNvPr id="4" name="그림 3" descr="Flag-map_of_Rwanda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4546" y="0"/>
            <a:ext cx="4500594" cy="3992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altLang="ko-KR" sz="2000" dirty="0" smtClean="0">
                <a:latin typeface="Cambria" pitchFamily="18" charset="0"/>
                <a:ea typeface="Cambria Math" pitchFamily="18" charset="0"/>
                <a:cs typeface="Microsoft Sans Serif" pitchFamily="34" charset="0"/>
              </a:rPr>
              <a:t>Rise up </a:t>
            </a:r>
            <a:r>
              <a:rPr lang="en-US" altLang="ko-KR" sz="2000" dirty="0" err="1" smtClean="0">
                <a:latin typeface="Cambria" pitchFamily="18" charset="0"/>
                <a:ea typeface="Cambria Math" pitchFamily="18" charset="0"/>
                <a:cs typeface="Microsoft Sans Serif" pitchFamily="34" charset="0"/>
              </a:rPr>
              <a:t>rwanda</a:t>
            </a:r>
            <a:endParaRPr lang="ko-KR" dirty="0"/>
          </a:p>
        </p:txBody>
      </p:sp>
      <p:sp>
        <p:nvSpPr>
          <p:cNvPr id="2" name="Rectangle 3"/>
          <p:cNvSpPr>
            <a:spLocks noGrp="1"/>
          </p:cNvSpPr>
          <p:nvPr>
            <p:ph type="body" sz="quarter" idx="13"/>
          </p:nvPr>
        </p:nvSpPr>
        <p:spPr>
          <a:xfrm>
            <a:off x="304800" y="260648"/>
            <a:ext cx="8077200" cy="47623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Dr. Moses Lee’s Rwanda Development 2000 to 2010</a:t>
            </a:r>
            <a:endParaRPr altLang="en-US" sz="2000"/>
          </a:p>
        </p:txBody>
      </p:sp>
      <p:sp>
        <p:nvSpPr>
          <p:cNvPr id="31" name="Rectangle 4"/>
          <p:cNvSpPr>
            <a:spLocks noGrp="1"/>
          </p:cNvSpPr>
          <p:nvPr>
            <p:ph sz="quarter" idx="15"/>
          </p:nvPr>
        </p:nvSpPr>
        <p:spPr>
          <a:xfrm>
            <a:off x="304800" y="980728"/>
            <a:ext cx="8077200" cy="5256584"/>
          </a:xfrm>
        </p:spPr>
        <p:txBody>
          <a:bodyPr>
            <a:noAutofit/>
          </a:bodyPr>
          <a:lstStyle/>
          <a:p>
            <a:pPr fontAlgn="base"/>
            <a:r>
              <a:rPr lang="en-US" altLang="ko-KR" sz="2000" dirty="0" smtClean="0">
                <a:latin typeface="Georgia" panose="02040502050405020303" pitchFamily="18" charset="0"/>
              </a:rPr>
              <a:t>1. The </a:t>
            </a:r>
            <a:r>
              <a:rPr lang="en-US" altLang="ko-KR" sz="2000" dirty="0">
                <a:latin typeface="Georgia" panose="02040502050405020303" pitchFamily="18" charset="0"/>
              </a:rPr>
              <a:t>President of Rwanda, Paul </a:t>
            </a:r>
            <a:r>
              <a:rPr lang="en-US" altLang="ko-KR" sz="2000" dirty="0" err="1">
                <a:latin typeface="Georgia" panose="02040502050405020303" pitchFamily="18" charset="0"/>
              </a:rPr>
              <a:t>Kagame</a:t>
            </a:r>
            <a:r>
              <a:rPr lang="en-US" altLang="ko-KR" sz="2000" dirty="0">
                <a:latin typeface="Georgia" panose="02040502050405020303" pitchFamily="18" charset="0"/>
              </a:rPr>
              <a:t> accepted Korea as a brother </a:t>
            </a:r>
            <a:endParaRPr lang="en-US" altLang="ko-KR" sz="2000" dirty="0" smtClean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 smtClean="0">
                <a:latin typeface="Georgia" panose="02040502050405020303" pitchFamily="18" charset="0"/>
              </a:rPr>
              <a:t>    nation </a:t>
            </a:r>
            <a:r>
              <a:rPr lang="en-US" altLang="ko-KR" sz="2000" dirty="0">
                <a:latin typeface="Georgia" panose="02040502050405020303" pitchFamily="18" charset="0"/>
              </a:rPr>
              <a:t>and visited Korea</a:t>
            </a:r>
            <a:r>
              <a:rPr lang="en-US" altLang="ko-KR" sz="2000" dirty="0" smtClean="0">
                <a:latin typeface="Georgia" panose="02040502050405020303" pitchFamily="18" charset="0"/>
              </a:rPr>
              <a:t>.</a:t>
            </a:r>
          </a:p>
          <a:p>
            <a:pPr marL="457200" indent="-457200" fontAlgn="base">
              <a:buAutoNum type="arabicPeriod"/>
            </a:pPr>
            <a:endParaRPr lang="en-US" altLang="ko-KR" sz="2000" dirty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2. Dr. Moses Lee was offered the position of consul general of Rwanda </a:t>
            </a:r>
            <a:r>
              <a:rPr lang="en-US" altLang="ko-KR" sz="2000" dirty="0" smtClean="0">
                <a:latin typeface="Georgia" panose="02040502050405020303" pitchFamily="18" charset="0"/>
              </a:rPr>
              <a:t> </a:t>
            </a: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 </a:t>
            </a:r>
            <a:r>
              <a:rPr lang="en-US" altLang="ko-KR" sz="2000" dirty="0" smtClean="0">
                <a:latin typeface="Georgia" panose="02040502050405020303" pitchFamily="18" charset="0"/>
              </a:rPr>
              <a:t>    from </a:t>
            </a:r>
            <a:r>
              <a:rPr lang="en-US" altLang="ko-KR" sz="2000" dirty="0">
                <a:latin typeface="Georgia" panose="02040502050405020303" pitchFamily="18" charset="0"/>
              </a:rPr>
              <a:t>the Rwanda </a:t>
            </a:r>
            <a:r>
              <a:rPr lang="en-US" altLang="ko-KR" sz="2000" dirty="0" smtClean="0">
                <a:latin typeface="Georgia" panose="02040502050405020303" pitchFamily="18" charset="0"/>
              </a:rPr>
              <a:t>government</a:t>
            </a:r>
            <a:r>
              <a:rPr lang="en-US" altLang="ko-KR" sz="2000" dirty="0">
                <a:latin typeface="Georgia" panose="02040502050405020303" pitchFamily="18" charset="0"/>
              </a:rPr>
              <a:t> and made a speech at the National </a:t>
            </a:r>
            <a:r>
              <a:rPr lang="en-US" altLang="ko-KR" sz="2000" dirty="0" smtClean="0">
                <a:latin typeface="Georgia" panose="02040502050405020303" pitchFamily="18" charset="0"/>
              </a:rPr>
              <a:t> </a:t>
            </a: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 </a:t>
            </a:r>
            <a:r>
              <a:rPr lang="en-US" altLang="ko-KR" sz="2000" dirty="0" smtClean="0">
                <a:latin typeface="Georgia" panose="02040502050405020303" pitchFamily="18" charset="0"/>
              </a:rPr>
              <a:t>    Assembly </a:t>
            </a:r>
            <a:r>
              <a:rPr lang="en-US" altLang="ko-KR" sz="2000" dirty="0">
                <a:latin typeface="Georgia" panose="02040502050405020303" pitchFamily="18" charset="0"/>
              </a:rPr>
              <a:t>of Rwanda</a:t>
            </a:r>
            <a:r>
              <a:rPr lang="en-US" altLang="ko-KR" sz="2000" dirty="0" smtClean="0">
                <a:latin typeface="Georgia" panose="02040502050405020303" pitchFamily="18" charset="0"/>
              </a:rPr>
              <a:t>.</a:t>
            </a:r>
          </a:p>
          <a:p>
            <a:pPr fontAlgn="base"/>
            <a:endParaRPr lang="en-US" altLang="ko-KR" sz="2000" dirty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3. Paul </a:t>
            </a:r>
            <a:r>
              <a:rPr lang="en-US" altLang="ko-KR" sz="2000" dirty="0" err="1">
                <a:latin typeface="Georgia" panose="02040502050405020303" pitchFamily="18" charset="0"/>
              </a:rPr>
              <a:t>Kagame</a:t>
            </a:r>
            <a:r>
              <a:rPr lang="en-US" altLang="ko-KR" sz="2000" dirty="0">
                <a:latin typeface="Georgia" panose="02040502050405020303" pitchFamily="18" charset="0"/>
              </a:rPr>
              <a:t> has practiced three movements </a:t>
            </a:r>
            <a:r>
              <a:rPr lang="en-US" altLang="ko-KR" sz="2000" dirty="0" smtClean="0">
                <a:latin typeface="Georgia" panose="02040502050405020303" pitchFamily="18" charset="0"/>
              </a:rPr>
              <a:t>(Prayer </a:t>
            </a:r>
            <a:r>
              <a:rPr lang="en-US" altLang="ko-KR" sz="2000" dirty="0">
                <a:latin typeface="Georgia" panose="02040502050405020303" pitchFamily="18" charset="0"/>
              </a:rPr>
              <a:t>Movement, </a:t>
            </a:r>
            <a:endParaRPr lang="en-US" altLang="ko-KR" sz="2000" dirty="0" smtClean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 </a:t>
            </a:r>
            <a:r>
              <a:rPr lang="en-US" altLang="ko-KR" sz="2000" dirty="0" smtClean="0">
                <a:latin typeface="Georgia" panose="02040502050405020303" pitchFamily="18" charset="0"/>
              </a:rPr>
              <a:t>   Education Movement, New Village Movement) for </a:t>
            </a:r>
            <a:r>
              <a:rPr lang="en-US" altLang="ko-KR" sz="2000" dirty="0">
                <a:latin typeface="Georgia" panose="02040502050405020303" pitchFamily="18" charset="0"/>
              </a:rPr>
              <a:t>10 </a:t>
            </a:r>
            <a:r>
              <a:rPr lang="en-US" altLang="ko-KR" sz="2000" dirty="0" smtClean="0">
                <a:latin typeface="Georgia" panose="02040502050405020303" pitchFamily="18" charset="0"/>
              </a:rPr>
              <a:t>years</a:t>
            </a:r>
            <a:r>
              <a:rPr lang="en-US" altLang="ko-KR" sz="2000" dirty="0">
                <a:latin typeface="Georgia" panose="02040502050405020303" pitchFamily="18" charset="0"/>
              </a:rPr>
              <a:t>, </a:t>
            </a:r>
            <a:r>
              <a:rPr lang="en-US" altLang="ko-KR" sz="2000" dirty="0" smtClean="0">
                <a:latin typeface="Georgia" panose="02040502050405020303" pitchFamily="18" charset="0"/>
              </a:rPr>
              <a:t>which  </a:t>
            </a: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 </a:t>
            </a:r>
            <a:r>
              <a:rPr lang="en-US" altLang="ko-KR" sz="2000" dirty="0" smtClean="0">
                <a:latin typeface="Georgia" panose="02040502050405020303" pitchFamily="18" charset="0"/>
              </a:rPr>
              <a:t>   made</a:t>
            </a:r>
            <a:r>
              <a:rPr lang="en-US" altLang="ko-KR" sz="2000" dirty="0">
                <a:latin typeface="Georgia" panose="02040502050405020303" pitchFamily="18" charset="0"/>
              </a:rPr>
              <a:t> South Korea one of the top 10 developed countries</a:t>
            </a:r>
            <a:r>
              <a:rPr lang="en-US" altLang="ko-KR" sz="2000" dirty="0" smtClean="0">
                <a:latin typeface="Georgia" panose="02040502050405020303" pitchFamily="18" charset="0"/>
              </a:rPr>
              <a:t>.</a:t>
            </a:r>
          </a:p>
          <a:p>
            <a:pPr fontAlgn="base"/>
            <a:endParaRPr lang="en-US" altLang="ko-KR" sz="2000" dirty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4. The former Korean President, Ro </a:t>
            </a:r>
            <a:r>
              <a:rPr lang="en-US" altLang="ko-KR" sz="2000" dirty="0" smtClean="0">
                <a:latin typeface="Georgia" panose="02040502050405020303" pitchFamily="18" charset="0"/>
              </a:rPr>
              <a:t>Mu-</a:t>
            </a:r>
            <a:r>
              <a:rPr lang="en-US" altLang="ko-KR" sz="2000" dirty="0" err="1" smtClean="0">
                <a:latin typeface="Georgia" panose="02040502050405020303" pitchFamily="18" charset="0"/>
              </a:rPr>
              <a:t>hyun</a:t>
            </a:r>
            <a:r>
              <a:rPr lang="en-US" altLang="ko-KR" sz="2000" dirty="0" smtClean="0">
                <a:latin typeface="Georgia" panose="02040502050405020303" pitchFamily="18" charset="0"/>
              </a:rPr>
              <a:t> contributed </a:t>
            </a:r>
            <a:r>
              <a:rPr lang="en-US" altLang="ko-KR" sz="2000" dirty="0">
                <a:latin typeface="Georgia" panose="02040502050405020303" pitchFamily="18" charset="0"/>
              </a:rPr>
              <a:t>sixty </a:t>
            </a:r>
            <a:endParaRPr lang="en-US" altLang="ko-KR" sz="2000" dirty="0" smtClean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 </a:t>
            </a:r>
            <a:r>
              <a:rPr lang="en-US" altLang="ko-KR" sz="2000" dirty="0" smtClean="0">
                <a:latin typeface="Georgia" panose="02040502050405020303" pitchFamily="18" charset="0"/>
              </a:rPr>
              <a:t>    million dollars </a:t>
            </a:r>
            <a:r>
              <a:rPr lang="en-US" altLang="ko-KR" sz="2000" dirty="0">
                <a:latin typeface="Georgia" panose="02040502050405020303" pitchFamily="18" charset="0"/>
              </a:rPr>
              <a:t>to the </a:t>
            </a:r>
            <a:r>
              <a:rPr lang="en-US" altLang="ko-KR" sz="2000" dirty="0" smtClean="0">
                <a:latin typeface="Georgia" panose="02040502050405020303" pitchFamily="18" charset="0"/>
              </a:rPr>
              <a:t>Rwanda Development.</a:t>
            </a:r>
          </a:p>
          <a:p>
            <a:pPr fontAlgn="base"/>
            <a:endParaRPr lang="en-US" altLang="ko-KR" sz="2000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altLang="ko-KR" sz="2000" dirty="0" smtClean="0">
                <a:latin typeface="Cambria" pitchFamily="18" charset="0"/>
                <a:ea typeface="Cambria Math" pitchFamily="18" charset="0"/>
                <a:cs typeface="Microsoft Sans Serif" pitchFamily="34" charset="0"/>
              </a:rPr>
              <a:t>Rise up </a:t>
            </a:r>
            <a:r>
              <a:rPr lang="en-US" altLang="ko-KR" sz="2000" dirty="0" err="1" smtClean="0">
                <a:latin typeface="Cambria" pitchFamily="18" charset="0"/>
                <a:ea typeface="Cambria Math" pitchFamily="18" charset="0"/>
                <a:cs typeface="Microsoft Sans Serif" pitchFamily="34" charset="0"/>
              </a:rPr>
              <a:t>rwanda</a:t>
            </a:r>
            <a:endParaRPr lang="ko-KR" dirty="0"/>
          </a:p>
        </p:txBody>
      </p:sp>
      <p:sp>
        <p:nvSpPr>
          <p:cNvPr id="2" name="Rectangle 3"/>
          <p:cNvSpPr>
            <a:spLocks noGrp="1"/>
          </p:cNvSpPr>
          <p:nvPr>
            <p:ph type="body" sz="quarter" idx="13"/>
          </p:nvPr>
        </p:nvSpPr>
        <p:spPr>
          <a:xfrm>
            <a:off x="304800" y="260648"/>
            <a:ext cx="8077200" cy="47623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Dr. Moses Lee’s Rwanda Development 2000 to 2010</a:t>
            </a:r>
            <a:endParaRPr altLang="en-US" sz="2000"/>
          </a:p>
        </p:txBody>
      </p:sp>
      <p:sp>
        <p:nvSpPr>
          <p:cNvPr id="31" name="Rectangle 4"/>
          <p:cNvSpPr>
            <a:spLocks noGrp="1"/>
          </p:cNvSpPr>
          <p:nvPr>
            <p:ph sz="quarter" idx="15"/>
          </p:nvPr>
        </p:nvSpPr>
        <p:spPr>
          <a:xfrm>
            <a:off x="357158" y="1071546"/>
            <a:ext cx="8074152" cy="5500726"/>
          </a:xfrm>
        </p:spPr>
        <p:txBody>
          <a:bodyPr>
            <a:normAutofit/>
          </a:bodyPr>
          <a:lstStyle/>
          <a:p>
            <a:endParaRPr altLang="en-US" sz="1800" smtClean="0"/>
          </a:p>
          <a:p>
            <a:endParaRPr altLang="en-US" sz="1800" smtClean="0"/>
          </a:p>
          <a:p>
            <a:endParaRPr altLang="en-US" sz="1800" smtClean="0"/>
          </a:p>
        </p:txBody>
      </p:sp>
      <p:sp>
        <p:nvSpPr>
          <p:cNvPr id="5" name="TextBox 4"/>
          <p:cNvSpPr txBox="1"/>
          <p:nvPr/>
        </p:nvSpPr>
        <p:spPr>
          <a:xfrm>
            <a:off x="304800" y="908720"/>
            <a:ext cx="80772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5. KT(Korean Telecom) high-speed internet service was installed </a:t>
            </a:r>
            <a:endParaRPr lang="en-US" altLang="ko-KR" sz="2000" dirty="0" smtClean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 </a:t>
            </a:r>
            <a:r>
              <a:rPr lang="en-US" altLang="ko-KR" sz="2000" dirty="0" smtClean="0">
                <a:latin typeface="Georgia" panose="02040502050405020303" pitchFamily="18" charset="0"/>
              </a:rPr>
              <a:t>   through </a:t>
            </a:r>
            <a:r>
              <a:rPr lang="en-US" altLang="ko-KR" sz="2000" dirty="0">
                <a:latin typeface="Georgia" panose="02040502050405020303" pitchFamily="18" charset="0"/>
              </a:rPr>
              <a:t>Dr. Moses Lee </a:t>
            </a:r>
            <a:r>
              <a:rPr lang="en-US" altLang="ko-KR" sz="2000" dirty="0" smtClean="0">
                <a:latin typeface="Georgia" panose="02040502050405020303" pitchFamily="18" charset="0"/>
              </a:rPr>
              <a:t>and </a:t>
            </a:r>
            <a:r>
              <a:rPr lang="en-US" altLang="ko-KR" sz="2000" dirty="0">
                <a:latin typeface="Georgia" panose="02040502050405020303" pitchFamily="18" charset="0"/>
              </a:rPr>
              <a:t>‘One laptop to one student’ movement </a:t>
            </a:r>
            <a:r>
              <a:rPr lang="en-US" altLang="ko-KR" sz="2000" dirty="0" smtClean="0">
                <a:latin typeface="Georgia" panose="02040502050405020303" pitchFamily="18" charset="0"/>
              </a:rPr>
              <a:t> </a:t>
            </a: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 </a:t>
            </a:r>
            <a:r>
              <a:rPr lang="en-US" altLang="ko-KR" sz="2000" dirty="0" smtClean="0">
                <a:latin typeface="Georgia" panose="02040502050405020303" pitchFamily="18" charset="0"/>
              </a:rPr>
              <a:t>   was run</a:t>
            </a:r>
            <a:r>
              <a:rPr lang="en-US" altLang="ko-KR" sz="2000" dirty="0">
                <a:latin typeface="Georgia" panose="02040502050405020303" pitchFamily="18" charset="0"/>
              </a:rPr>
              <a:t>.</a:t>
            </a:r>
          </a:p>
          <a:p>
            <a:pPr fontAlgn="base"/>
            <a:endParaRPr lang="en-US" altLang="ko-KR" sz="2000" dirty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 smtClean="0">
                <a:latin typeface="Georgia" panose="02040502050405020303" pitchFamily="18" charset="0"/>
              </a:rPr>
              <a:t>6</a:t>
            </a:r>
            <a:r>
              <a:rPr lang="en-US" altLang="ko-KR" sz="2000" dirty="0">
                <a:latin typeface="Georgia" panose="02040502050405020303" pitchFamily="18" charset="0"/>
              </a:rPr>
              <a:t>. The President of Rwanda, Paul </a:t>
            </a:r>
            <a:r>
              <a:rPr lang="en-US" altLang="ko-KR" sz="2000" dirty="0" err="1">
                <a:latin typeface="Georgia" panose="02040502050405020303" pitchFamily="18" charset="0"/>
              </a:rPr>
              <a:t>Kagame</a:t>
            </a:r>
            <a:r>
              <a:rPr lang="en-US" altLang="ko-KR" sz="2000" dirty="0">
                <a:latin typeface="Georgia" panose="02040502050405020303" pitchFamily="18" charset="0"/>
              </a:rPr>
              <a:t> accepted Jesus as his savior</a:t>
            </a:r>
          </a:p>
          <a:p>
            <a:pPr fontAlgn="base"/>
            <a:endParaRPr lang="en-US" altLang="ko-KR" sz="2000" dirty="0" smtClean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 smtClean="0">
                <a:latin typeface="Georgia" panose="02040502050405020303" pitchFamily="18" charset="0"/>
              </a:rPr>
              <a:t>7</a:t>
            </a:r>
            <a:r>
              <a:rPr lang="en-US" altLang="ko-KR" sz="2000" dirty="0">
                <a:latin typeface="Georgia" panose="02040502050405020303" pitchFamily="18" charset="0"/>
              </a:rPr>
              <a:t>. Paul </a:t>
            </a:r>
            <a:r>
              <a:rPr lang="en-US" altLang="ko-KR" sz="2000" dirty="0" err="1">
                <a:latin typeface="Georgia" panose="02040502050405020303" pitchFamily="18" charset="0"/>
              </a:rPr>
              <a:t>Kagame</a:t>
            </a:r>
            <a:r>
              <a:rPr lang="en-US" altLang="ko-KR" sz="2000" dirty="0">
                <a:latin typeface="Georgia" panose="02040502050405020303" pitchFamily="18" charset="0"/>
              </a:rPr>
              <a:t> visited the National Prayer Breakfast of USA</a:t>
            </a:r>
            <a:r>
              <a:rPr lang="en-US" altLang="ko-KR" sz="2000" dirty="0" smtClean="0">
                <a:latin typeface="Georgia" panose="02040502050405020303" pitchFamily="18" charset="0"/>
              </a:rPr>
              <a:t>.</a:t>
            </a:r>
          </a:p>
          <a:p>
            <a:pPr fontAlgn="base"/>
            <a:endParaRPr lang="en-US" altLang="ko-KR" sz="2000" dirty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8. Bible Reading in public at the National Prayer Breakfast (Kenya</a:t>
            </a:r>
            <a:r>
              <a:rPr lang="en-US" altLang="ko-KR" sz="2000" dirty="0" smtClean="0">
                <a:latin typeface="Georgia" panose="02040502050405020303" pitchFamily="18" charset="0"/>
              </a:rPr>
              <a:t>)</a:t>
            </a:r>
          </a:p>
          <a:p>
            <a:pPr fontAlgn="base"/>
            <a:endParaRPr lang="en-US" altLang="ko-KR" sz="2000" dirty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9. Communion and Unity </a:t>
            </a: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 </a:t>
            </a:r>
            <a:r>
              <a:rPr lang="en-US" altLang="ko-KR" sz="2000" dirty="0" smtClean="0">
                <a:latin typeface="Georgia" panose="02040502050405020303" pitchFamily="18" charset="0"/>
              </a:rPr>
              <a:t> </a:t>
            </a:r>
            <a:r>
              <a:rPr lang="en-US" altLang="ko-KR" sz="2000" dirty="0">
                <a:latin typeface="Georgia" panose="02040502050405020303" pitchFamily="18" charset="0"/>
              </a:rPr>
              <a:t> </a:t>
            </a:r>
            <a:r>
              <a:rPr lang="en-US" altLang="ko-KR" sz="2000" dirty="0" smtClean="0">
                <a:latin typeface="Georgia" panose="02040502050405020303" pitchFamily="18" charset="0"/>
              </a:rPr>
              <a:t>- </a:t>
            </a:r>
            <a:r>
              <a:rPr lang="en-US" altLang="ko-KR" sz="2000" dirty="0">
                <a:latin typeface="Georgia" panose="02040502050405020303" pitchFamily="18" charset="0"/>
              </a:rPr>
              <a:t>Paul </a:t>
            </a:r>
            <a:r>
              <a:rPr lang="en-US" altLang="ko-KR" sz="2000" dirty="0" err="1">
                <a:latin typeface="Georgia" panose="02040502050405020303" pitchFamily="18" charset="0"/>
              </a:rPr>
              <a:t>Kagame</a:t>
            </a:r>
            <a:r>
              <a:rPr lang="en-US" altLang="ko-KR" sz="2000" dirty="0">
                <a:latin typeface="Georgia" panose="02040502050405020303" pitchFamily="18" charset="0"/>
              </a:rPr>
              <a:t> has forgiven the other tribe that committed genocide, </a:t>
            </a:r>
            <a:r>
              <a:rPr lang="en-US" altLang="ko-KR" sz="2000" dirty="0" smtClean="0">
                <a:latin typeface="Georgia" panose="02040502050405020303" pitchFamily="18" charset="0"/>
              </a:rPr>
              <a:t>   </a:t>
            </a: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 </a:t>
            </a:r>
            <a:r>
              <a:rPr lang="en-US" altLang="ko-KR" sz="2000" dirty="0" smtClean="0">
                <a:latin typeface="Georgia" panose="02040502050405020303" pitchFamily="18" charset="0"/>
              </a:rPr>
              <a:t>     without </a:t>
            </a:r>
            <a:r>
              <a:rPr lang="en-US" altLang="ko-KR" sz="2000" dirty="0">
                <a:latin typeface="Georgia" panose="02040502050405020303" pitchFamily="18" charset="0"/>
              </a:rPr>
              <a:t>no retaliation</a:t>
            </a:r>
            <a:r>
              <a:rPr lang="en-US" altLang="ko-KR" sz="2000" dirty="0" smtClean="0">
                <a:latin typeface="Georgia" panose="02040502050405020303" pitchFamily="18" charset="0"/>
              </a:rPr>
              <a:t>.</a:t>
            </a:r>
          </a:p>
          <a:p>
            <a:pPr fontAlgn="base"/>
            <a:endParaRPr lang="en-US" altLang="ko-KR" sz="2000" dirty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  </a:t>
            </a:r>
            <a:r>
              <a:rPr lang="en-US" altLang="ko-KR" sz="2000" dirty="0" smtClean="0">
                <a:latin typeface="Georgia" panose="02040502050405020303" pitchFamily="18" charset="0"/>
              </a:rPr>
              <a:t> </a:t>
            </a:r>
            <a:r>
              <a:rPr lang="en-US" altLang="ko-KR" sz="2000" dirty="0">
                <a:latin typeface="Georgia" panose="02040502050405020303" pitchFamily="18" charset="0"/>
              </a:rPr>
              <a:t>- The half of the Cabinet consists of the enemy tribe</a:t>
            </a:r>
            <a:r>
              <a:rPr lang="en-US" altLang="ko-KR" sz="2000" dirty="0" smtClean="0">
                <a:latin typeface="Georgia" panose="02040502050405020303" pitchFamily="18" charset="0"/>
              </a:rPr>
              <a:t>.</a:t>
            </a:r>
          </a:p>
          <a:p>
            <a:pPr fontAlgn="base"/>
            <a:endParaRPr lang="en-US" altLang="ko-KR" sz="2000" dirty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10. Pro-female policies</a:t>
            </a: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  </a:t>
            </a:r>
            <a:r>
              <a:rPr lang="en-US" altLang="ko-KR" sz="2000" dirty="0" smtClean="0">
                <a:latin typeface="Georgia" panose="02040502050405020303" pitchFamily="18" charset="0"/>
              </a:rPr>
              <a:t>  </a:t>
            </a:r>
            <a:r>
              <a:rPr lang="en-US" altLang="ko-KR" sz="2000" dirty="0">
                <a:latin typeface="Georgia" panose="02040502050405020303" pitchFamily="18" charset="0"/>
              </a:rPr>
              <a:t>- 54% members of the National Assembly is female. 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altLang="ko-KR" sz="2000" dirty="0" smtClean="0">
                <a:latin typeface="Cambria" pitchFamily="18" charset="0"/>
                <a:ea typeface="Cambria Math" pitchFamily="18" charset="0"/>
                <a:cs typeface="Microsoft Sans Serif" pitchFamily="34" charset="0"/>
              </a:rPr>
              <a:t>Rise up </a:t>
            </a:r>
            <a:r>
              <a:rPr lang="en-US" altLang="ko-KR" sz="2000" dirty="0" err="1" smtClean="0">
                <a:latin typeface="Cambria" pitchFamily="18" charset="0"/>
                <a:ea typeface="Cambria Math" pitchFamily="18" charset="0"/>
                <a:cs typeface="Microsoft Sans Serif" pitchFamily="34" charset="0"/>
              </a:rPr>
              <a:t>rwanda</a:t>
            </a:r>
            <a:endParaRPr lang="ko-KR" dirty="0"/>
          </a:p>
        </p:txBody>
      </p:sp>
      <p:sp>
        <p:nvSpPr>
          <p:cNvPr id="2" name="Rectangle 3"/>
          <p:cNvSpPr>
            <a:spLocks noGrp="1"/>
          </p:cNvSpPr>
          <p:nvPr>
            <p:ph type="body" sz="quarter" idx="13"/>
          </p:nvPr>
        </p:nvSpPr>
        <p:spPr>
          <a:xfrm>
            <a:off x="304800" y="288472"/>
            <a:ext cx="8077200" cy="47623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Dr. Moses Lee’s Rwanda Development 2000 to 2010</a:t>
            </a:r>
            <a:endParaRPr lang="en-US" altLang="en-US" sz="2000" dirty="0"/>
          </a:p>
        </p:txBody>
      </p:sp>
      <p:sp>
        <p:nvSpPr>
          <p:cNvPr id="31" name="Rectangle 4"/>
          <p:cNvSpPr>
            <a:spLocks noGrp="1"/>
          </p:cNvSpPr>
          <p:nvPr>
            <p:ph sz="quarter" idx="15"/>
          </p:nvPr>
        </p:nvSpPr>
        <p:spPr>
          <a:xfrm>
            <a:off x="304800" y="927530"/>
            <a:ext cx="8077200" cy="5669822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11. Ranking first in the Integrity Index of the Governmental Officials </a:t>
            </a:r>
            <a:r>
              <a:rPr lang="en-US" altLang="ko-KR" sz="2000" dirty="0" smtClean="0">
                <a:latin typeface="Georgia" panose="02040502050405020303" pitchFamily="18" charset="0"/>
              </a:rPr>
              <a:t> </a:t>
            </a: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 </a:t>
            </a:r>
            <a:r>
              <a:rPr lang="en-US" altLang="ko-KR" sz="2000" dirty="0" smtClean="0">
                <a:latin typeface="Georgia" panose="02040502050405020303" pitchFamily="18" charset="0"/>
              </a:rPr>
              <a:t>     in </a:t>
            </a:r>
            <a:r>
              <a:rPr lang="en-US" altLang="ko-KR" sz="2000" dirty="0">
                <a:latin typeface="Georgia" panose="02040502050405020303" pitchFamily="18" charset="0"/>
              </a:rPr>
              <a:t>the </a:t>
            </a:r>
            <a:r>
              <a:rPr lang="en-US" altLang="ko-KR" sz="2000" dirty="0" smtClean="0">
                <a:latin typeface="Georgia" panose="02040502050405020303" pitchFamily="18" charset="0"/>
              </a:rPr>
              <a:t>World. </a:t>
            </a: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   - Even $10 bribe is not allowed</a:t>
            </a:r>
            <a:r>
              <a:rPr lang="en-US" altLang="ko-KR" sz="2000" dirty="0" smtClean="0">
                <a:latin typeface="Georgia" panose="02040502050405020303" pitchFamily="18" charset="0"/>
              </a:rPr>
              <a:t>.</a:t>
            </a:r>
          </a:p>
          <a:p>
            <a:pPr fontAlgn="base"/>
            <a:endParaRPr lang="en-US" altLang="ko-KR" sz="2000" dirty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12. Rwanda is the biggest gainer, as the eighth most prosperous </a:t>
            </a:r>
            <a:endParaRPr lang="en-US" altLang="ko-KR" sz="2000" dirty="0" smtClean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 </a:t>
            </a:r>
            <a:r>
              <a:rPr lang="en-US" altLang="ko-KR" sz="2000" dirty="0" smtClean="0">
                <a:latin typeface="Georgia" panose="02040502050405020303" pitchFamily="18" charset="0"/>
              </a:rPr>
              <a:t>     country </a:t>
            </a:r>
            <a:r>
              <a:rPr lang="en-US" altLang="ko-KR" sz="2000" dirty="0">
                <a:latin typeface="Georgia" panose="02040502050405020303" pitchFamily="18" charset="0"/>
              </a:rPr>
              <a:t>in Africa and the </a:t>
            </a:r>
            <a:r>
              <a:rPr lang="en-US" altLang="ko-KR" sz="2000" dirty="0" smtClean="0">
                <a:latin typeface="Georgia" panose="02040502050405020303" pitchFamily="18" charset="0"/>
              </a:rPr>
              <a:t>lowest perceptions</a:t>
            </a:r>
            <a:r>
              <a:rPr lang="en-US" altLang="ko-KR" sz="2000" dirty="0">
                <a:latin typeface="Georgia" panose="02040502050405020303" pitchFamily="18" charset="0"/>
              </a:rPr>
              <a:t> of corruption in </a:t>
            </a:r>
            <a:r>
              <a:rPr lang="en-US" altLang="ko-KR" sz="2000" dirty="0" smtClean="0">
                <a:latin typeface="Georgia" panose="02040502050405020303" pitchFamily="18" charset="0"/>
              </a:rPr>
              <a:t>Africa.  </a:t>
            </a: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 </a:t>
            </a:r>
            <a:r>
              <a:rPr lang="en-US" altLang="ko-KR" sz="2000" dirty="0" smtClean="0">
                <a:latin typeface="Georgia" panose="02040502050405020303" pitchFamily="18" charset="0"/>
              </a:rPr>
              <a:t>     (</a:t>
            </a:r>
            <a:r>
              <a:rPr lang="en-US" altLang="ko-KR" sz="2000" dirty="0">
                <a:latin typeface="Georgia" panose="02040502050405020303" pitchFamily="18" charset="0"/>
                <a:hlinkClick r:id="rId4"/>
              </a:rPr>
              <a:t>CNN Report in 2015</a:t>
            </a:r>
            <a:r>
              <a:rPr lang="en-US" altLang="ko-KR" sz="2000" dirty="0" smtClean="0">
                <a:latin typeface="Georgia" panose="02040502050405020303" pitchFamily="18" charset="0"/>
              </a:rPr>
              <a:t>)</a:t>
            </a:r>
          </a:p>
          <a:p>
            <a:pPr fontAlgn="base"/>
            <a:endParaRPr lang="en-US" altLang="ko-KR" sz="2000" dirty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13. Rwanda rated among the safest </a:t>
            </a:r>
            <a:r>
              <a:rPr lang="en-US" altLang="ko-KR" sz="2000" dirty="0" smtClean="0">
                <a:latin typeface="Georgia" panose="02040502050405020303" pitchFamily="18" charset="0"/>
              </a:rPr>
              <a:t>countries. </a:t>
            </a: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 </a:t>
            </a:r>
            <a:r>
              <a:rPr lang="en-US" altLang="ko-KR" sz="2000" dirty="0" smtClean="0">
                <a:latin typeface="Georgia" panose="02040502050405020303" pitchFamily="18" charset="0"/>
              </a:rPr>
              <a:t>     (</a:t>
            </a:r>
            <a:r>
              <a:rPr lang="en-US" altLang="ko-KR" sz="2000" dirty="0">
                <a:latin typeface="Georgia" panose="02040502050405020303" pitchFamily="18" charset="0"/>
                <a:hlinkClick r:id="rId5"/>
              </a:rPr>
              <a:t>DAILY NATION </a:t>
            </a:r>
            <a:r>
              <a:rPr lang="en-US" altLang="ko-KR" sz="2000" dirty="0" smtClean="0">
                <a:latin typeface="Georgia" panose="02040502050405020303" pitchFamily="18" charset="0"/>
                <a:hlinkClick r:id="rId5"/>
              </a:rPr>
              <a:t>Report in </a:t>
            </a:r>
            <a:r>
              <a:rPr lang="en-US" altLang="ko-KR" sz="2000" dirty="0">
                <a:latin typeface="Georgia" panose="02040502050405020303" pitchFamily="18" charset="0"/>
                <a:hlinkClick r:id="rId5"/>
              </a:rPr>
              <a:t>2015</a:t>
            </a:r>
            <a:r>
              <a:rPr lang="en-US" altLang="ko-KR" sz="2000" dirty="0" smtClean="0">
                <a:latin typeface="Georgia" panose="02040502050405020303" pitchFamily="18" charset="0"/>
              </a:rPr>
              <a:t>)</a:t>
            </a:r>
          </a:p>
          <a:p>
            <a:pPr fontAlgn="base"/>
            <a:endParaRPr lang="en-US" altLang="ko-KR" sz="2000" dirty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14. Dr. Moses Lee predicted Rwanda would dispatch missionaries to </a:t>
            </a:r>
            <a:endParaRPr lang="en-US" altLang="ko-KR" sz="2000" dirty="0" smtClean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 </a:t>
            </a:r>
            <a:r>
              <a:rPr lang="en-US" altLang="ko-KR" sz="2000" dirty="0" smtClean="0">
                <a:latin typeface="Georgia" panose="02040502050405020303" pitchFamily="18" charset="0"/>
              </a:rPr>
              <a:t>      Europe.</a:t>
            </a:r>
            <a:endParaRPr lang="en-US" altLang="ko-KR" sz="2000" dirty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    - Rwanda </a:t>
            </a:r>
            <a:r>
              <a:rPr lang="en-US" altLang="ko-KR" sz="2000" dirty="0" err="1">
                <a:latin typeface="Georgia" panose="02040502050405020303" pitchFamily="18" charset="0"/>
              </a:rPr>
              <a:t>Kingdomizer</a:t>
            </a:r>
            <a:r>
              <a:rPr lang="en-US" altLang="ko-KR" sz="2000" dirty="0">
                <a:latin typeface="Georgia" panose="02040502050405020303" pitchFamily="18" charset="0"/>
              </a:rPr>
              <a:t> church has dispatched missionaries to all </a:t>
            </a:r>
            <a:endParaRPr lang="en-US" altLang="ko-KR" sz="2000" dirty="0" smtClean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 </a:t>
            </a:r>
            <a:r>
              <a:rPr lang="en-US" altLang="ko-KR" sz="2000" dirty="0" smtClean="0">
                <a:latin typeface="Georgia" panose="02040502050405020303" pitchFamily="18" charset="0"/>
              </a:rPr>
              <a:t>      nations </a:t>
            </a:r>
            <a:r>
              <a:rPr lang="en-US" altLang="ko-KR" sz="2000" dirty="0">
                <a:latin typeface="Georgia" panose="02040502050405020303" pitchFamily="18" charset="0"/>
              </a:rPr>
              <a:t>in Europe and set up </a:t>
            </a:r>
            <a:r>
              <a:rPr lang="en-US" altLang="ko-KR" sz="2000" dirty="0" smtClean="0">
                <a:latin typeface="Georgia" panose="02040502050405020303" pitchFamily="18" charset="0"/>
              </a:rPr>
              <a:t>a church </a:t>
            </a:r>
            <a:r>
              <a:rPr lang="en-US" altLang="ko-KR" sz="2000" dirty="0">
                <a:latin typeface="Georgia" panose="02040502050405020303" pitchFamily="18" charset="0"/>
              </a:rPr>
              <a:t>having 6,000 members in </a:t>
            </a:r>
            <a:endParaRPr lang="en-US" altLang="ko-KR" sz="2000" dirty="0" smtClean="0">
              <a:latin typeface="Georgia" panose="02040502050405020303" pitchFamily="18" charset="0"/>
            </a:endParaRPr>
          </a:p>
          <a:p>
            <a:pPr fontAlgn="base"/>
            <a:r>
              <a:rPr lang="en-US" altLang="ko-KR" sz="2000" dirty="0">
                <a:latin typeface="Georgia" panose="02040502050405020303" pitchFamily="18" charset="0"/>
              </a:rPr>
              <a:t> </a:t>
            </a:r>
            <a:r>
              <a:rPr lang="en-US" altLang="ko-KR" sz="2000" dirty="0" smtClean="0">
                <a:latin typeface="Georgia" panose="02040502050405020303" pitchFamily="18" charset="0"/>
              </a:rPr>
              <a:t>      Belgium</a:t>
            </a:r>
            <a:r>
              <a:rPr lang="en-US" altLang="ko-KR" sz="2000" dirty="0">
                <a:latin typeface="Georgia" panose="02040502050405020303" pitchFamily="18" charset="0"/>
              </a:rPr>
              <a:t>.</a:t>
            </a:r>
          </a:p>
          <a:p>
            <a:endParaRPr alt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prstClr val="white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latin typeface="Cambria" pitchFamily="18" charset="0"/>
                <a:ea typeface="Cambria Math" pitchFamily="18" charset="0"/>
                <a:cs typeface="Microsoft Sans Serif" pitchFamily="34" charset="0"/>
              </a:rPr>
              <a:t>Rise up </a:t>
            </a:r>
            <a:r>
              <a:rPr lang="en-US" altLang="ko-KR" sz="2000" dirty="0" err="1" smtClean="0">
                <a:solidFill>
                  <a:prstClr val="white"/>
                </a:solidFill>
                <a:latin typeface="Cambria" pitchFamily="18" charset="0"/>
                <a:ea typeface="Cambria Math" pitchFamily="18" charset="0"/>
                <a:cs typeface="Microsoft Sans Serif" pitchFamily="34" charset="0"/>
              </a:rPr>
              <a:t>rwanda</a:t>
            </a:r>
            <a:endParaRPr lang="ko-KR" dirty="0"/>
          </a:p>
        </p:txBody>
      </p:sp>
      <p:graphicFrame>
        <p:nvGraphicFramePr>
          <p:cNvPr id="10" name="내용 개체 틀 9"/>
          <p:cNvGraphicFramePr>
            <a:graphicFrameLocks noGrp="1"/>
          </p:cNvGraphicFramePr>
          <p:nvPr>
            <p:ph sz="quarter" idx="15"/>
          </p:nvPr>
        </p:nvGraphicFramePr>
        <p:xfrm>
          <a:off x="1571604" y="1357298"/>
          <a:ext cx="5929354" cy="4962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Rectangle 3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47623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Dr. Moses Lee’s Rwanda Development 2000 to 2010</a:t>
            </a:r>
            <a:endParaRPr lang="en-US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prstClr val="white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latin typeface="Cambria" pitchFamily="18" charset="0"/>
                <a:ea typeface="Cambria Math" pitchFamily="18" charset="0"/>
                <a:cs typeface="Microsoft Sans Serif" pitchFamily="34" charset="0"/>
              </a:rPr>
              <a:t>Rise up </a:t>
            </a:r>
            <a:r>
              <a:rPr lang="en-US" altLang="ko-KR" sz="2000" dirty="0" err="1" smtClean="0">
                <a:solidFill>
                  <a:prstClr val="white"/>
                </a:solidFill>
                <a:latin typeface="Cambria" pitchFamily="18" charset="0"/>
                <a:ea typeface="Cambria Math" pitchFamily="18" charset="0"/>
                <a:cs typeface="Microsoft Sans Serif" pitchFamily="34" charset="0"/>
              </a:rPr>
              <a:t>rwanda</a:t>
            </a:r>
            <a:endParaRPr lang="ko-KR" dirty="0"/>
          </a:p>
        </p:txBody>
      </p:sp>
      <p:sp>
        <p:nvSpPr>
          <p:cNvPr id="12" name="Rectangle 3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47623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Dr. Moses Lee’s Rwanda Development 2000 to 2010</a:t>
            </a:r>
            <a:endParaRPr lang="en-US" altLang="en-US" sz="2000" dirty="0"/>
          </a:p>
        </p:txBody>
      </p:sp>
      <p:pic>
        <p:nvPicPr>
          <p:cNvPr id="6" name="내용 개체 틀 5" descr="제목 없음-2.jpg"/>
          <p:cNvPicPr>
            <a:picLocks noGrp="1" noChangeAspect="1"/>
          </p:cNvPicPr>
          <p:nvPr>
            <p:ph sz="quarter" idx="15"/>
          </p:nvPr>
        </p:nvPicPr>
        <p:blipFill>
          <a:blip r:embed="rId3"/>
          <a:stretch>
            <a:fillRect/>
          </a:stretch>
        </p:blipFill>
        <p:spPr>
          <a:xfrm>
            <a:off x="357158" y="1214422"/>
            <a:ext cx="7858180" cy="52982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prstClr val="white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latin typeface="Cambria" pitchFamily="18" charset="0"/>
                <a:ea typeface="Cambria Math" pitchFamily="18" charset="0"/>
                <a:cs typeface="Microsoft Sans Serif" pitchFamily="34" charset="0"/>
              </a:rPr>
              <a:t>Rise up </a:t>
            </a:r>
            <a:r>
              <a:rPr lang="en-US" altLang="ko-KR" sz="2000" dirty="0" err="1" smtClean="0">
                <a:solidFill>
                  <a:prstClr val="white"/>
                </a:solidFill>
                <a:latin typeface="Cambria" pitchFamily="18" charset="0"/>
                <a:ea typeface="Cambria Math" pitchFamily="18" charset="0"/>
                <a:cs typeface="Microsoft Sans Serif" pitchFamily="34" charset="0"/>
              </a:rPr>
              <a:t>rwanda</a:t>
            </a:r>
            <a:endParaRPr lang="ko-KR" dirty="0"/>
          </a:p>
        </p:txBody>
      </p:sp>
      <p:sp>
        <p:nvSpPr>
          <p:cNvPr id="12" name="Rectangle 3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47623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Dr. Moses Lee’s Rwanda Development 2000 to 2010</a:t>
            </a:r>
            <a:endParaRPr lang="en-US" altLang="en-US" sz="2000" dirty="0"/>
          </a:p>
        </p:txBody>
      </p:sp>
      <p:pic>
        <p:nvPicPr>
          <p:cNvPr id="9" name="내용 개체 틀 8" descr="제목 없음-4.jpg"/>
          <p:cNvPicPr>
            <a:picLocks noGrp="1" noChangeAspect="1"/>
          </p:cNvPicPr>
          <p:nvPr>
            <p:ph sz="quarter" idx="15"/>
          </p:nvPr>
        </p:nvPicPr>
        <p:blipFill>
          <a:blip r:embed="rId3"/>
          <a:stretch>
            <a:fillRect/>
          </a:stretch>
        </p:blipFill>
        <p:spPr>
          <a:xfrm>
            <a:off x="285720" y="1214422"/>
            <a:ext cx="8001056" cy="517337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prstClr val="white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latin typeface="Cambria" pitchFamily="18" charset="0"/>
                <a:ea typeface="Cambria Math" pitchFamily="18" charset="0"/>
                <a:cs typeface="Microsoft Sans Serif" pitchFamily="34" charset="0"/>
              </a:rPr>
              <a:t>Rise up </a:t>
            </a:r>
            <a:r>
              <a:rPr lang="en-US" altLang="ko-KR" sz="2000" dirty="0" err="1" smtClean="0">
                <a:solidFill>
                  <a:prstClr val="white"/>
                </a:solidFill>
                <a:latin typeface="Cambria" pitchFamily="18" charset="0"/>
                <a:ea typeface="Cambria Math" pitchFamily="18" charset="0"/>
                <a:cs typeface="Microsoft Sans Serif" pitchFamily="34" charset="0"/>
              </a:rPr>
              <a:t>rwanda</a:t>
            </a:r>
            <a:endParaRPr lang="ko-KR" dirty="0"/>
          </a:p>
        </p:txBody>
      </p:sp>
      <p:sp>
        <p:nvSpPr>
          <p:cNvPr id="12" name="Rectangle 3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47623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Dr. Moses Lee’s Rwanda Development 2000 to 2010</a:t>
            </a:r>
            <a:endParaRPr lang="en-US" altLang="en-US" sz="2000" dirty="0"/>
          </a:p>
        </p:txBody>
      </p:sp>
      <p:pic>
        <p:nvPicPr>
          <p:cNvPr id="9" name="내용 개체 틀 8" descr="제목 없음-6.jpg"/>
          <p:cNvPicPr>
            <a:picLocks noGrp="1" noChangeAspect="1"/>
          </p:cNvPicPr>
          <p:nvPr>
            <p:ph sz="quarter" idx="15"/>
          </p:nvPr>
        </p:nvPicPr>
        <p:blipFill>
          <a:blip r:embed="rId3"/>
          <a:stretch>
            <a:fillRect/>
          </a:stretch>
        </p:blipFill>
        <p:spPr>
          <a:xfrm>
            <a:off x="214282" y="857232"/>
            <a:ext cx="8143932" cy="563029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tchbook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174</Words>
  <Application>Microsoft Office PowerPoint</Application>
  <PresentationFormat>화면 슬라이드 쇼(4:3)</PresentationFormat>
  <Paragraphs>72</Paragraphs>
  <Slides>8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5" baseType="lpstr">
      <vt:lpstr>맑은 고딕</vt:lpstr>
      <vt:lpstr>Calibri</vt:lpstr>
      <vt:lpstr>Cambria</vt:lpstr>
      <vt:lpstr>Cambria Math</vt:lpstr>
      <vt:lpstr>Georgia</vt:lpstr>
      <vt:lpstr>Microsoft Sans Serif</vt:lpstr>
      <vt:lpstr>Pitchbook</vt:lpstr>
      <vt:lpstr>                   Rise up rwanda</vt:lpstr>
      <vt:lpstr> Rise up rwanda</vt:lpstr>
      <vt:lpstr> Rise up rwanda</vt:lpstr>
      <vt:lpstr> Rise up rwanda</vt:lpstr>
      <vt:lpstr> Rise up rwanda</vt:lpstr>
      <vt:lpstr> Rise up rwanda</vt:lpstr>
      <vt:lpstr> Rise up rwanda</vt:lpstr>
      <vt:lpstr> Rise up rwanda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2016-03-19T23:34:07Z</dcterms:created>
  <dcterms:modified xsi:type="dcterms:W3CDTF">2017-08-18T05:25:13Z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1042</vt:i4>
  </property>
  <property fmtid="{D5CDD505-2E9C-101B-9397-08002B2CF9AE}" pid="3" name="_Version">
    <vt:lpwstr>12.0.4518</vt:lpwstr>
  </property>
</Properties>
</file>