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63" r:id="rId6"/>
    <p:sldId id="259" r:id="rId7"/>
    <p:sldId id="265" r:id="rId8"/>
    <p:sldId id="266" r:id="rId9"/>
    <p:sldId id="267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42898A-DED5-4954-843B-62C238D4166C}" v="2" dt="2021-05-09T03:42:36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4E81D0-113D-419A-82BB-17A650829AB5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19200"/>
            <a:ext cx="11887200" cy="23631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Four Truths Every Parent </a:t>
            </a:r>
            <a:br>
              <a:rPr lang="en-US" dirty="0"/>
            </a:br>
            <a:r>
              <a:rPr lang="en-US" dirty="0"/>
              <a:t>Should Remember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dirty="0"/>
              <a:t>1 Samuel 1:9-11, 20, 24-28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11734800" cy="6324600"/>
          </a:xfrm>
        </p:spPr>
        <p:txBody>
          <a:bodyPr>
            <a:noAutofit/>
          </a:bodyPr>
          <a:lstStyle/>
          <a:p>
            <a:r>
              <a:rPr lang="en-US" sz="4800" b="1" dirty="0"/>
              <a:t>The Truth about Our Priorities</a:t>
            </a:r>
          </a:p>
          <a:p>
            <a:pPr lvl="0">
              <a:buNone/>
            </a:pPr>
            <a:endParaRPr lang="en-US" sz="4800" b="1" dirty="0"/>
          </a:p>
          <a:p>
            <a:r>
              <a:rPr lang="en-US" sz="4800" b="1" dirty="0"/>
              <a:t>The Truth about Their Individuality</a:t>
            </a:r>
          </a:p>
          <a:p>
            <a:pPr lvl="0">
              <a:buNone/>
            </a:pPr>
            <a:r>
              <a:rPr lang="en-US" sz="4800" b="1" dirty="0"/>
              <a:t>   		</a:t>
            </a:r>
          </a:p>
          <a:p>
            <a:r>
              <a:rPr lang="en-US" sz="4800" b="1" dirty="0"/>
              <a:t>The Truth about Our Failures</a:t>
            </a:r>
          </a:p>
          <a:p>
            <a:pPr lvl="0">
              <a:buNone/>
            </a:pPr>
            <a:endParaRPr lang="en-US" sz="4800" b="1" dirty="0"/>
          </a:p>
          <a:p>
            <a:r>
              <a:rPr lang="en-US" sz="4800" b="1" dirty="0"/>
              <a:t>The Truth about Their Future</a:t>
            </a:r>
          </a:p>
          <a:p>
            <a:pPr lvl="0">
              <a:buNone/>
            </a:pPr>
            <a:r>
              <a:rPr lang="en-US" sz="3200" b="1" dirty="0"/>
              <a:t>	</a:t>
            </a:r>
          </a:p>
          <a:p>
            <a:pPr lvl="0">
              <a:buNone/>
            </a:pPr>
            <a:r>
              <a:rPr lang="en-US" sz="3200" b="1" dirty="0"/>
              <a:t>	</a:t>
            </a:r>
            <a:endParaRPr lang="en-US" sz="3200" dirty="0"/>
          </a:p>
          <a:p>
            <a:pPr marL="857250" indent="-857250">
              <a:buNone/>
            </a:pPr>
            <a:r>
              <a:rPr lang="en-US" sz="3600" b="1" i="1" dirty="0"/>
              <a:t>	</a:t>
            </a:r>
            <a:endParaRPr lang="en-US" b="1" dirty="0"/>
          </a:p>
          <a:p>
            <a:pPr marL="857250" indent="-857250">
              <a:buNone/>
            </a:pPr>
            <a:r>
              <a:rPr lang="en-US" b="1" dirty="0"/>
              <a:t>  </a:t>
            </a:r>
          </a:p>
          <a:p>
            <a:pPr marL="857250" indent="-857250">
              <a:buNone/>
            </a:pPr>
            <a:r>
              <a:rPr lang="en-US" b="1" dirty="0"/>
              <a:t>  </a:t>
            </a:r>
          </a:p>
          <a:p>
            <a:pPr marL="857250" indent="-857250">
              <a:buNone/>
            </a:pPr>
            <a:r>
              <a:rPr lang="en-US" sz="3600" b="1" dirty="0"/>
              <a:t>	</a:t>
            </a:r>
          </a:p>
          <a:p>
            <a:pPr marL="857250" indent="-857250">
              <a:buNone/>
            </a:pPr>
            <a:endParaRPr lang="en-US" b="1" dirty="0"/>
          </a:p>
          <a:p>
            <a:pPr marL="857250" indent="-857250">
              <a:buNone/>
            </a:pPr>
            <a:r>
              <a:rPr lang="en-US" b="1" dirty="0"/>
              <a:t>  </a:t>
            </a:r>
          </a:p>
          <a:p>
            <a:pPr marL="857250" indent="-857250">
              <a:buNone/>
            </a:pPr>
            <a:r>
              <a:rPr lang="en-US" b="1" dirty="0"/>
              <a:t> </a:t>
            </a:r>
          </a:p>
          <a:p>
            <a:pPr marL="857250" indent="-857250">
              <a:buNone/>
            </a:pPr>
            <a:endParaRPr lang="en-US" sz="3600" b="1" dirty="0"/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11658600" cy="6400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4800" b="1" dirty="0"/>
              <a:t>They want to be a parent and are unable to at this time</a:t>
            </a:r>
          </a:p>
          <a:p>
            <a:pPr lvl="0">
              <a:buNone/>
            </a:pPr>
            <a:endParaRPr lang="en-US" sz="2200" dirty="0"/>
          </a:p>
          <a:p>
            <a:pPr lvl="0"/>
            <a:r>
              <a:rPr lang="en-US" sz="4800" b="1" dirty="0"/>
              <a:t>They have experienced the pain of the death of a child</a:t>
            </a:r>
          </a:p>
          <a:p>
            <a:pPr lvl="0">
              <a:buNone/>
            </a:pPr>
            <a:endParaRPr lang="en-US" sz="2200" dirty="0"/>
          </a:p>
          <a:p>
            <a:pPr lvl="0"/>
            <a:r>
              <a:rPr lang="en-US" sz="4800" b="1" dirty="0"/>
              <a:t>Their children have alienated themselves from the family</a:t>
            </a:r>
          </a:p>
          <a:p>
            <a:pPr lvl="0">
              <a:buNone/>
            </a:pPr>
            <a:endParaRPr lang="en-US" sz="2200" dirty="0"/>
          </a:p>
          <a:p>
            <a:pPr lvl="0"/>
            <a:r>
              <a:rPr lang="en-US" sz="4800" b="1" dirty="0"/>
              <a:t>Their children have rebelled against their Godly upbringing</a:t>
            </a:r>
            <a:endParaRPr lang="en-US" sz="4800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E267-5263-40F5-9CF2-6C5528317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Samuel 1:9-11 (KJV)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3A4C4-19E0-4378-AB44-5784DAB0C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en-US" sz="4400" dirty="0"/>
              <a:t>9 So Hannah rose up after they had eaten in Shiloh, and after they had drunk. Now Eli the priest sat upon a seat by a post of the temple of the Lord.</a:t>
            </a:r>
          </a:p>
        </p:txBody>
      </p:sp>
    </p:spTree>
    <p:extLst>
      <p:ext uri="{BB962C8B-B14F-4D97-AF65-F5344CB8AC3E}">
        <p14:creationId xmlns:p14="http://schemas.microsoft.com/office/powerpoint/2010/main" val="322208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3A4C4-19E0-4378-AB44-5784DAB0C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8601"/>
            <a:ext cx="10972800" cy="577869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4400" dirty="0"/>
              <a:t>10 And she was in bitterness of soul, and prayed unto the Lord, and wept sore.</a:t>
            </a:r>
          </a:p>
        </p:txBody>
      </p:sp>
    </p:spTree>
    <p:extLst>
      <p:ext uri="{BB962C8B-B14F-4D97-AF65-F5344CB8AC3E}">
        <p14:creationId xmlns:p14="http://schemas.microsoft.com/office/powerpoint/2010/main" val="249111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3A4C4-19E0-4378-AB44-5784DAB0C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1"/>
            <a:ext cx="11887200" cy="577869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4400" dirty="0"/>
              <a:t>11 And she vowed a vow, and said, O Lord of hosts, if thou wilt indeed look on the affliction of thine handmaid, and remember me, and not forget thine handmaid, but wilt give unto thine handmaid a man child, then I will give him unto the Lord all the days of his life, and there shall no razor come upon his head.</a:t>
            </a:r>
          </a:p>
        </p:txBody>
      </p:sp>
    </p:spTree>
    <p:extLst>
      <p:ext uri="{BB962C8B-B14F-4D97-AF65-F5344CB8AC3E}">
        <p14:creationId xmlns:p14="http://schemas.microsoft.com/office/powerpoint/2010/main" val="369298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/>
              <a:t>20 Wherefore it came to pass, when the time was come about after Hannah had conceived, that she bare a son, and called his name Samuel, saying, Because I have asked him of the Lord.</a:t>
            </a: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5E1C8-4A72-42F6-B051-1B1FC472F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Samuel 1:20 (KJV)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/>
              <a:t>24 And when she had weaned him, she took him up with her, with three bullocks, and one ephah of flour, and a bottle of wine, and brought him unto the house of the Lord in Shiloh: and the child was young.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5E1C8-4A72-42F6-B051-1B1FC472F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Samuel 1:24-28 (KJV)</a:t>
            </a:r>
          </a:p>
        </p:txBody>
      </p:sp>
    </p:spTree>
    <p:extLst>
      <p:ext uri="{BB962C8B-B14F-4D97-AF65-F5344CB8AC3E}">
        <p14:creationId xmlns:p14="http://schemas.microsoft.com/office/powerpoint/2010/main" val="277636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1"/>
            <a:ext cx="10972800" cy="5778692"/>
          </a:xfrm>
        </p:spPr>
        <p:txBody>
          <a:bodyPr/>
          <a:lstStyle/>
          <a:p>
            <a:pPr>
              <a:buNone/>
            </a:pPr>
            <a:r>
              <a:rPr lang="en-US" sz="4400" dirty="0"/>
              <a:t>25 And they slew a bullock, and brought the child to Eli.</a:t>
            </a:r>
          </a:p>
          <a:p>
            <a:pPr>
              <a:buNone/>
            </a:pPr>
            <a:r>
              <a:rPr lang="en-US" sz="4400" dirty="0"/>
              <a:t>26 And she said, Oh my lord, as thy soul liveth, my lord, I am the woman that stood by thee here, praying unto the Lord.</a:t>
            </a:r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2007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1"/>
            <a:ext cx="10972800" cy="5778692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</a:rPr>
              <a:t>27 </a:t>
            </a:r>
            <a:r>
              <a:rPr lang="en-US" sz="4400" b="0" i="0" dirty="0">
                <a:solidFill>
                  <a:srgbClr val="000000"/>
                </a:solidFill>
                <a:effectLst/>
              </a:rPr>
              <a:t>For this child I prayed; and the </a:t>
            </a:r>
            <a:r>
              <a:rPr lang="en-US" sz="4400" b="0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400" b="0" i="0" dirty="0">
                <a:solidFill>
                  <a:srgbClr val="000000"/>
                </a:solidFill>
                <a:effectLst/>
              </a:rPr>
              <a:t> hath given me my petition which I asked of him: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</a:rPr>
              <a:t>28 </a:t>
            </a:r>
            <a:r>
              <a:rPr lang="en-US" sz="4400" b="0" i="0" dirty="0">
                <a:solidFill>
                  <a:srgbClr val="000000"/>
                </a:solidFill>
                <a:effectLst/>
              </a:rPr>
              <a:t>Therefore also I have lent him to the </a:t>
            </a:r>
            <a:r>
              <a:rPr lang="en-US" sz="4400" b="0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400" b="0" i="0" dirty="0">
                <a:solidFill>
                  <a:srgbClr val="000000"/>
                </a:solidFill>
                <a:effectLst/>
              </a:rPr>
              <a:t>; as long as he liveth he shall be lent to the </a:t>
            </a:r>
            <a:r>
              <a:rPr lang="en-US" sz="4400" b="0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400" b="0" i="0" dirty="0">
                <a:solidFill>
                  <a:srgbClr val="000000"/>
                </a:solidFill>
                <a:effectLst/>
              </a:rPr>
              <a:t>. And he worshipped the </a:t>
            </a:r>
            <a:r>
              <a:rPr lang="en-US" sz="4400" b="0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400" b="0" i="0" dirty="0">
                <a:solidFill>
                  <a:srgbClr val="000000"/>
                </a:solidFill>
                <a:effectLst/>
              </a:rPr>
              <a:t> there.</a:t>
            </a:r>
          </a:p>
        </p:txBody>
      </p:sp>
    </p:spTree>
    <p:extLst>
      <p:ext uri="{BB962C8B-B14F-4D97-AF65-F5344CB8AC3E}">
        <p14:creationId xmlns:p14="http://schemas.microsoft.com/office/powerpoint/2010/main" val="1700157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419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Lucida Sans Unicode</vt:lpstr>
      <vt:lpstr>Verdana</vt:lpstr>
      <vt:lpstr>Wingdings 2</vt:lpstr>
      <vt:lpstr>Wingdings 3</vt:lpstr>
      <vt:lpstr>Concourse</vt:lpstr>
      <vt:lpstr>Four Truths Every Parent  Should Remember </vt:lpstr>
      <vt:lpstr>PowerPoint Presentation</vt:lpstr>
      <vt:lpstr>I Samuel 1:9-11 (KJV)</vt:lpstr>
      <vt:lpstr>PowerPoint Presentation</vt:lpstr>
      <vt:lpstr>PowerPoint Presentation</vt:lpstr>
      <vt:lpstr>I Samuel 1:20 (KJV)</vt:lpstr>
      <vt:lpstr>I Samuel 1:24-28 (KJV)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Worship in a Crisis</dc:title>
  <dc:creator>Paul Young</dc:creator>
  <cp:lastModifiedBy>Summers Baptist Church</cp:lastModifiedBy>
  <cp:revision>12</cp:revision>
  <dcterms:created xsi:type="dcterms:W3CDTF">2010-09-26T02:24:11Z</dcterms:created>
  <dcterms:modified xsi:type="dcterms:W3CDTF">2021-05-09T03:51:27Z</dcterms:modified>
</cp:coreProperties>
</file>